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2" r:id="rId2"/>
    <p:sldId id="311" r:id="rId3"/>
    <p:sldId id="261" r:id="rId4"/>
    <p:sldId id="283" r:id="rId5"/>
    <p:sldId id="312" r:id="rId6"/>
    <p:sldId id="313" r:id="rId7"/>
    <p:sldId id="258" r:id="rId8"/>
    <p:sldId id="294" r:id="rId9"/>
    <p:sldId id="297" r:id="rId10"/>
    <p:sldId id="292" r:id="rId11"/>
    <p:sldId id="314" r:id="rId12"/>
    <p:sldId id="295" r:id="rId13"/>
    <p:sldId id="322" r:id="rId14"/>
    <p:sldId id="272" r:id="rId15"/>
    <p:sldId id="308" r:id="rId16"/>
    <p:sldId id="296" r:id="rId17"/>
    <p:sldId id="315" r:id="rId18"/>
    <p:sldId id="257" r:id="rId19"/>
    <p:sldId id="316" r:id="rId20"/>
    <p:sldId id="317" r:id="rId21"/>
    <p:sldId id="318" r:id="rId22"/>
    <p:sldId id="319" r:id="rId23"/>
    <p:sldId id="320" r:id="rId24"/>
    <p:sldId id="321" r:id="rId25"/>
    <p:sldId id="303" r:id="rId26"/>
    <p:sldId id="259" r:id="rId27"/>
  </p:sldIdLst>
  <p:sldSz cx="18288000" cy="10287000"/>
  <p:notesSz cx="6858000" cy="9144000"/>
  <p:embeddedFontLs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.VnBlack" pitchFamily="34" charset="0"/>
      <p:regular r:id="rId32"/>
    </p:embeddedFont>
    <p:embeddedFont>
      <p:font typeface="Tahoma" pitchFamily="34" charset="0"/>
      <p:regular r:id="rId33"/>
      <p:bold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7" autoAdjust="0"/>
    <p:restoredTop sz="94622" autoAdjust="0"/>
  </p:normalViewPr>
  <p:slideViewPr>
    <p:cSldViewPr>
      <p:cViewPr varScale="1">
        <p:scale>
          <a:sx n="48" d="100"/>
          <a:sy n="48" d="100"/>
        </p:scale>
        <p:origin x="-114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.png"/><Relationship Id="rId3" Type="http://schemas.openxmlformats.org/officeDocument/2006/relationships/image" Target="../media/image164.svg"/><Relationship Id="rId21" Type="http://schemas.openxmlformats.org/officeDocument/2006/relationships/image" Target="../media/image42.svg"/><Relationship Id="rId25" Type="http://schemas.openxmlformats.org/officeDocument/2006/relationships/image" Target="../media/image46.svg"/><Relationship Id="rId17" Type="http://schemas.openxmlformats.org/officeDocument/2006/relationships/image" Target="../media/image38.svg"/><Relationship Id="rId2" Type="http://schemas.openxmlformats.org/officeDocument/2006/relationships/image" Target="../media/image1.png"/><Relationship Id="rId29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32.svg"/><Relationship Id="rId28" Type="http://schemas.openxmlformats.org/officeDocument/2006/relationships/image" Target="../media/image5.png"/><Relationship Id="rId19" Type="http://schemas.openxmlformats.org/officeDocument/2006/relationships/image" Target="../media/image40.svg"/><Relationship Id="rId4" Type="http://schemas.openxmlformats.org/officeDocument/2006/relationships/image" Target="../media/image2.png"/><Relationship Id="rId9" Type="http://schemas.openxmlformats.org/officeDocument/2006/relationships/image" Target="../media/image30.svg"/><Relationship Id="rId27" Type="http://schemas.openxmlformats.org/officeDocument/2006/relationships/image" Target="../media/image4.png"/><Relationship Id="rId30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9" Type="http://schemas.openxmlformats.org/officeDocument/2006/relationships/image" Target="../media/image45.png"/><Relationship Id="rId34" Type="http://schemas.openxmlformats.org/officeDocument/2006/relationships/image" Target="../media/image40.png"/><Relationship Id="rId33" Type="http://schemas.openxmlformats.org/officeDocument/2006/relationships/image" Target="../media/image39.png"/><Relationship Id="rId38" Type="http://schemas.openxmlformats.org/officeDocument/2006/relationships/image" Target="../media/image44.png"/><Relationship Id="rId2" Type="http://schemas.openxmlformats.org/officeDocument/2006/relationships/image" Target="../media/image33.png"/><Relationship Id="rId29" Type="http://schemas.openxmlformats.org/officeDocument/2006/relationships/image" Target="../media/image35.png"/><Relationship Id="rId41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32" Type="http://schemas.openxmlformats.org/officeDocument/2006/relationships/image" Target="../media/image38.png"/><Relationship Id="rId37" Type="http://schemas.openxmlformats.org/officeDocument/2006/relationships/image" Target="../media/image43.png"/><Relationship Id="rId40" Type="http://schemas.openxmlformats.org/officeDocument/2006/relationships/image" Target="../media/image46.png"/><Relationship Id="rId28" Type="http://schemas.openxmlformats.org/officeDocument/2006/relationships/image" Target="../media/image34.png"/><Relationship Id="rId36" Type="http://schemas.openxmlformats.org/officeDocument/2006/relationships/image" Target="../media/image42.png"/><Relationship Id="rId31" Type="http://schemas.openxmlformats.org/officeDocument/2006/relationships/image" Target="../media/image37.png"/><Relationship Id="rId27" Type="http://schemas.openxmlformats.org/officeDocument/2006/relationships/image" Target="../media/image48.svg"/><Relationship Id="rId30" Type="http://schemas.openxmlformats.org/officeDocument/2006/relationships/image" Target="../media/image36.png"/><Relationship Id="rId35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6.svg"/><Relationship Id="rId3" Type="http://schemas.openxmlformats.org/officeDocument/2006/relationships/image" Target="../media/image177.svg"/><Relationship Id="rId7" Type="http://schemas.openxmlformats.org/officeDocument/2006/relationships/image" Target="../media/image181.svg"/><Relationship Id="rId12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85.svg"/><Relationship Id="rId15" Type="http://schemas.openxmlformats.org/officeDocument/2006/relationships/image" Target="../media/image10.svg"/><Relationship Id="rId4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5.svg"/><Relationship Id="rId18" Type="http://schemas.openxmlformats.org/officeDocument/2006/relationships/image" Target="../media/image235.svg"/><Relationship Id="rId7" Type="http://schemas.openxmlformats.org/officeDocument/2006/relationships/image" Target="../media/image6.svg"/><Relationship Id="rId17" Type="http://schemas.openxmlformats.org/officeDocument/2006/relationships/image" Target="../media/image52.png"/><Relationship Id="rId2" Type="http://schemas.openxmlformats.org/officeDocument/2006/relationships/image" Target="../media/image48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46.svg"/><Relationship Id="rId15" Type="http://schemas.openxmlformats.org/officeDocument/2006/relationships/image" Target="../media/image50.png"/><Relationship Id="rId14" Type="http://schemas.openxmlformats.org/officeDocument/2006/relationships/image" Target="../media/image49.png"/><Relationship Id="rId9" Type="http://schemas.openxmlformats.org/officeDocument/2006/relationships/image" Target="../media/image23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30.sv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132.svg"/><Relationship Id="rId10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57.png"/><Relationship Id="rId3" Type="http://schemas.openxmlformats.org/officeDocument/2006/relationships/image" Target="../media/image94.svg"/><Relationship Id="rId7" Type="http://schemas.openxmlformats.org/officeDocument/2006/relationships/image" Target="../media/image98.svg"/><Relationship Id="rId12" Type="http://schemas.openxmlformats.org/officeDocument/2006/relationships/image" Target="../media/image66.png"/><Relationship Id="rId2" Type="http://schemas.openxmlformats.org/officeDocument/2006/relationships/image" Target="../media/image62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56.png"/><Relationship Id="rId5" Type="http://schemas.openxmlformats.org/officeDocument/2006/relationships/image" Target="../media/image96.svg"/><Relationship Id="rId15" Type="http://schemas.openxmlformats.org/officeDocument/2006/relationships/image" Target="../media/image12.svg"/><Relationship Id="rId10" Type="http://schemas.openxmlformats.org/officeDocument/2006/relationships/image" Target="../media/image65.png"/><Relationship Id="rId9" Type="http://schemas.openxmlformats.org/officeDocument/2006/relationships/image" Target="../media/image100.svg"/><Relationship Id="rId14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7" Type="http://schemas.openxmlformats.org/officeDocument/2006/relationships/image" Target="../media/image233.svg"/><Relationship Id="rId12" Type="http://schemas.openxmlformats.org/officeDocument/2006/relationships/image" Target="../media/image2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237.svg"/><Relationship Id="rId5" Type="http://schemas.openxmlformats.org/officeDocument/2006/relationships/image" Target="../media/image231.svg"/><Relationship Id="rId10" Type="http://schemas.openxmlformats.org/officeDocument/2006/relationships/image" Target="../media/image72.png"/><Relationship Id="rId9" Type="http://schemas.openxmlformats.org/officeDocument/2006/relationships/image" Target="../media/image235.svg"/></Relationships>
</file>

<file path=ppt/slides/_rels/slide16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0.png"/><Relationship Id="rId3" Type="http://schemas.openxmlformats.org/officeDocument/2006/relationships/image" Target="../media/image122.svg"/><Relationship Id="rId17" Type="http://schemas.openxmlformats.org/officeDocument/2006/relationships/image" Target="../media/image74.png"/><Relationship Id="rId2" Type="http://schemas.openxmlformats.org/officeDocument/2006/relationships/image" Target="../media/image69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85.svg"/><Relationship Id="rId15" Type="http://schemas.openxmlformats.org/officeDocument/2006/relationships/image" Target="../media/image231.svg"/><Relationship Id="rId19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0.png"/><Relationship Id="rId3" Type="http://schemas.openxmlformats.org/officeDocument/2006/relationships/image" Target="../media/image122.svg"/><Relationship Id="rId17" Type="http://schemas.openxmlformats.org/officeDocument/2006/relationships/image" Target="../media/image74.png"/><Relationship Id="rId2" Type="http://schemas.openxmlformats.org/officeDocument/2006/relationships/image" Target="../media/image69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85.svg"/><Relationship Id="rId15" Type="http://schemas.openxmlformats.org/officeDocument/2006/relationships/image" Target="../media/image231.svg"/><Relationship Id="rId19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7.svg"/><Relationship Id="rId7" Type="http://schemas.openxmlformats.org/officeDocument/2006/relationships/image" Target="../media/image181.svg"/><Relationship Id="rId2" Type="http://schemas.openxmlformats.org/officeDocument/2006/relationships/image" Target="../media/image29.png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185.svg"/><Relationship Id="rId5" Type="http://schemas.openxmlformats.org/officeDocument/2006/relationships/image" Target="../media/image179.svg"/><Relationship Id="rId15" Type="http://schemas.openxmlformats.org/officeDocument/2006/relationships/image" Target="../media/image10.png"/><Relationship Id="rId10" Type="http://schemas.openxmlformats.org/officeDocument/2006/relationships/image" Target="../media/image31.png"/><Relationship Id="rId9" Type="http://schemas.openxmlformats.org/officeDocument/2006/relationships/image" Target="../media/image183.svg"/><Relationship Id="rId1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gif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6.svg"/><Relationship Id="rId3" Type="http://schemas.openxmlformats.org/officeDocument/2006/relationships/image" Target="../media/image177.svg"/><Relationship Id="rId7" Type="http://schemas.openxmlformats.org/officeDocument/2006/relationships/image" Target="../media/image181.svg"/><Relationship Id="rId12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85.svg"/><Relationship Id="rId15" Type="http://schemas.openxmlformats.org/officeDocument/2006/relationships/image" Target="../media/image10.svg"/><Relationship Id="rId4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image" Target="../media/image84.png"/><Relationship Id="rId3" Type="http://schemas.openxmlformats.org/officeDocument/2006/relationships/audio" Target="../media/audio2.wav"/><Relationship Id="rId7" Type="http://schemas.openxmlformats.org/officeDocument/2006/relationships/image" Target="../media/image82.png"/><Relationship Id="rId12" Type="http://schemas.openxmlformats.org/officeDocument/2006/relationships/image" Target="../media/image8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11" Type="http://schemas.openxmlformats.org/officeDocument/2006/relationships/image" Target="../media/image81.gif"/><Relationship Id="rId5" Type="http://schemas.openxmlformats.org/officeDocument/2006/relationships/image" Target="../media/image79.png"/><Relationship Id="rId10" Type="http://schemas.openxmlformats.org/officeDocument/2006/relationships/slide" Target="slide26.xml"/><Relationship Id="rId4" Type="http://schemas.openxmlformats.org/officeDocument/2006/relationships/image" Target="../media/image78.png"/><Relationship Id="rId9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audio" Target="../media/audio4.wav"/><Relationship Id="rId7" Type="http://schemas.openxmlformats.org/officeDocument/2006/relationships/image" Target="../media/image8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image" Target="../media/image79.png"/><Relationship Id="rId10" Type="http://schemas.openxmlformats.org/officeDocument/2006/relationships/image" Target="../media/image87.gif"/><Relationship Id="rId4" Type="http://schemas.openxmlformats.org/officeDocument/2006/relationships/image" Target="../media/image78.png"/><Relationship Id="rId9" Type="http://schemas.openxmlformats.org/officeDocument/2006/relationships/image" Target="../media/image8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audio" Target="../media/audio4.wav"/><Relationship Id="rId7" Type="http://schemas.openxmlformats.org/officeDocument/2006/relationships/image" Target="../media/image8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11" Type="http://schemas.openxmlformats.org/officeDocument/2006/relationships/image" Target="../media/image84.png"/><Relationship Id="rId5" Type="http://schemas.openxmlformats.org/officeDocument/2006/relationships/image" Target="../media/image79.png"/><Relationship Id="rId10" Type="http://schemas.openxmlformats.org/officeDocument/2006/relationships/slide" Target="slide23.xml"/><Relationship Id="rId4" Type="http://schemas.openxmlformats.org/officeDocument/2006/relationships/image" Target="../media/image78.png"/><Relationship Id="rId9" Type="http://schemas.openxmlformats.org/officeDocument/2006/relationships/image" Target="../media/image87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audio" Target="../media/audio4.wav"/><Relationship Id="rId7" Type="http://schemas.openxmlformats.org/officeDocument/2006/relationships/image" Target="../media/image8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11" Type="http://schemas.openxmlformats.org/officeDocument/2006/relationships/image" Target="../media/image84.png"/><Relationship Id="rId5" Type="http://schemas.openxmlformats.org/officeDocument/2006/relationships/image" Target="../media/image79.png"/><Relationship Id="rId10" Type="http://schemas.openxmlformats.org/officeDocument/2006/relationships/slide" Target="slide23.xml"/><Relationship Id="rId4" Type="http://schemas.openxmlformats.org/officeDocument/2006/relationships/image" Target="../media/image78.png"/><Relationship Id="rId9" Type="http://schemas.openxmlformats.org/officeDocument/2006/relationships/image" Target="../media/image87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audio" Target="../media/audio4.wav"/><Relationship Id="rId7" Type="http://schemas.openxmlformats.org/officeDocument/2006/relationships/image" Target="../media/image8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11" Type="http://schemas.openxmlformats.org/officeDocument/2006/relationships/image" Target="../media/image84.png"/><Relationship Id="rId5" Type="http://schemas.openxmlformats.org/officeDocument/2006/relationships/image" Target="../media/image79.png"/><Relationship Id="rId10" Type="http://schemas.openxmlformats.org/officeDocument/2006/relationships/slide" Target="slide23.xml"/><Relationship Id="rId4" Type="http://schemas.openxmlformats.org/officeDocument/2006/relationships/image" Target="../media/image78.png"/><Relationship Id="rId9" Type="http://schemas.openxmlformats.org/officeDocument/2006/relationships/image" Target="../media/image87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77.svg"/><Relationship Id="rId7" Type="http://schemas.openxmlformats.org/officeDocument/2006/relationships/image" Target="../media/image18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10" Type="http://schemas.openxmlformats.org/officeDocument/2006/relationships/image" Target="../media/image88.png"/><Relationship Id="rId4" Type="http://schemas.openxmlformats.org/officeDocument/2006/relationships/image" Target="../media/image9.png"/><Relationship Id="rId9" Type="http://schemas.openxmlformats.org/officeDocument/2006/relationships/image" Target="../media/image183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2.svg"/><Relationship Id="rId7" Type="http://schemas.openxmlformats.org/officeDocument/2006/relationships/image" Target="../media/image38.svg"/><Relationship Id="rId12" Type="http://schemas.openxmlformats.org/officeDocument/2006/relationships/image" Target="../media/image10.sv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3.png"/><Relationship Id="rId5" Type="http://schemas.openxmlformats.org/officeDocument/2006/relationships/image" Target="../media/image36.svg"/><Relationship Id="rId10" Type="http://schemas.openxmlformats.org/officeDocument/2006/relationships/image" Target="../media/image92.png"/><Relationship Id="rId9" Type="http://schemas.openxmlformats.org/officeDocument/2006/relationships/image" Target="../media/image40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svg"/><Relationship Id="rId5" Type="http://schemas.openxmlformats.org/officeDocument/2006/relationships/image" Target="../media/image14.png"/><Relationship Id="rId4" Type="http://schemas.openxmlformats.org/officeDocument/2006/relationships/image" Target="../media/image8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8.sv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60.svg"/><Relationship Id="rId10" Type="http://schemas.openxmlformats.org/officeDocument/2006/relationships/image" Target="../media/image90.sv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8.sv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60.svg"/><Relationship Id="rId4" Type="http://schemas.openxmlformats.org/officeDocument/2006/relationships/image" Target="../media/image16.png"/><Relationship Id="rId9" Type="http://schemas.openxmlformats.org/officeDocument/2006/relationships/image" Target="../media/image9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8.sv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60.svg"/><Relationship Id="rId4" Type="http://schemas.openxmlformats.org/officeDocument/2006/relationships/image" Target="../media/image16.png"/><Relationship Id="rId9" Type="http://schemas.openxmlformats.org/officeDocument/2006/relationships/image" Target="../media/image9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215.svg"/><Relationship Id="rId12" Type="http://schemas.openxmlformats.org/officeDocument/2006/relationships/image" Target="../media/image24.png"/><Relationship Id="rId2" Type="http://schemas.openxmlformats.org/officeDocument/2006/relationships/image" Target="../media/image21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19.svg"/><Relationship Id="rId5" Type="http://schemas.openxmlformats.org/officeDocument/2006/relationships/image" Target="../media/image213.svg"/><Relationship Id="rId15" Type="http://schemas.openxmlformats.org/officeDocument/2006/relationships/image" Target="../media/image223.sv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10.svg"/><Relationship Id="rId14" Type="http://schemas.openxmlformats.org/officeDocument/2006/relationships/image" Target="../media/image28.png"/><Relationship Id="rId9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7.svg"/><Relationship Id="rId7" Type="http://schemas.openxmlformats.org/officeDocument/2006/relationships/image" Target="../media/image181.svg"/><Relationship Id="rId17" Type="http://schemas.openxmlformats.org/officeDocument/2006/relationships/image" Target="../media/image56.svg"/><Relationship Id="rId2" Type="http://schemas.openxmlformats.org/officeDocument/2006/relationships/image" Target="../media/image29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185.svg"/><Relationship Id="rId5" Type="http://schemas.openxmlformats.org/officeDocument/2006/relationships/image" Target="../media/image179.svg"/><Relationship Id="rId15" Type="http://schemas.openxmlformats.org/officeDocument/2006/relationships/image" Target="../media/image10.png"/><Relationship Id="rId10" Type="http://schemas.openxmlformats.org/officeDocument/2006/relationships/image" Target="../media/image31.png"/><Relationship Id="rId9" Type="http://schemas.openxmlformats.org/officeDocument/2006/relationships/image" Target="../media/image183.svg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83333" y="0"/>
            <a:ext cx="18471333" cy="10384716"/>
          </a:xfrm>
          <a:prstGeom prst="rect">
            <a:avLst/>
          </a:prstGeom>
        </p:spPr>
      </p:pic>
      <p:grpSp>
        <p:nvGrpSpPr>
          <p:cNvPr id="10" name="Group 11"/>
          <p:cNvGrpSpPr/>
          <p:nvPr/>
        </p:nvGrpSpPr>
        <p:grpSpPr>
          <a:xfrm>
            <a:off x="599915" y="571500"/>
            <a:ext cx="16992600" cy="8991600"/>
            <a:chOff x="0" y="0"/>
            <a:chExt cx="9765911" cy="7446858"/>
          </a:xfrm>
        </p:grpSpPr>
        <p:sp>
          <p:nvSpPr>
            <p:cNvPr id="11" name="Freeform 12"/>
            <p:cNvSpPr/>
            <p:nvPr/>
          </p:nvSpPr>
          <p:spPr>
            <a:xfrm>
              <a:off x="38100" y="44450"/>
              <a:ext cx="9729081" cy="7402409"/>
            </a:xfrm>
            <a:custGeom>
              <a:avLst/>
              <a:gdLst/>
              <a:ahLst/>
              <a:cxnLst/>
              <a:rect l="l" t="t" r="r" b="b"/>
              <a:pathLst>
                <a:path w="9729081" h="7402409">
                  <a:moveTo>
                    <a:pt x="2540" y="7371928"/>
                  </a:moveTo>
                  <a:cubicBezTo>
                    <a:pt x="0" y="7380818"/>
                    <a:pt x="5080" y="7387168"/>
                    <a:pt x="57648" y="7388438"/>
                  </a:cubicBezTo>
                  <a:cubicBezTo>
                    <a:pt x="118742" y="7389709"/>
                    <a:pt x="172198" y="7389709"/>
                    <a:pt x="233292" y="7389709"/>
                  </a:cubicBezTo>
                  <a:cubicBezTo>
                    <a:pt x="477665" y="7390978"/>
                    <a:pt x="722039" y="7390978"/>
                    <a:pt x="974049" y="7392248"/>
                  </a:cubicBezTo>
                  <a:cubicBezTo>
                    <a:pt x="1111509" y="7393518"/>
                    <a:pt x="1248969" y="7394788"/>
                    <a:pt x="1378792" y="7396059"/>
                  </a:cubicBezTo>
                  <a:cubicBezTo>
                    <a:pt x="1607892" y="7397328"/>
                    <a:pt x="1829356" y="7397328"/>
                    <a:pt x="2058456" y="7398598"/>
                  </a:cubicBezTo>
                  <a:cubicBezTo>
                    <a:pt x="2150096" y="7398598"/>
                    <a:pt x="2234099" y="7398598"/>
                    <a:pt x="2325739" y="7397328"/>
                  </a:cubicBezTo>
                  <a:cubicBezTo>
                    <a:pt x="2363923" y="7397328"/>
                    <a:pt x="2409743" y="7396059"/>
                    <a:pt x="2447926" y="7396059"/>
                  </a:cubicBezTo>
                  <a:cubicBezTo>
                    <a:pt x="2600659" y="7397328"/>
                    <a:pt x="5655328" y="7388438"/>
                    <a:pt x="5808061" y="7389709"/>
                  </a:cubicBezTo>
                  <a:cubicBezTo>
                    <a:pt x="6021888" y="7390978"/>
                    <a:pt x="6609911" y="7390978"/>
                    <a:pt x="6823739" y="7390978"/>
                  </a:cubicBezTo>
                  <a:cubicBezTo>
                    <a:pt x="6907742" y="7390978"/>
                    <a:pt x="6984109" y="7389709"/>
                    <a:pt x="7068112" y="7389709"/>
                  </a:cubicBezTo>
                  <a:lnTo>
                    <a:pt x="7480492" y="7393518"/>
                  </a:lnTo>
                  <a:cubicBezTo>
                    <a:pt x="7778322" y="7396059"/>
                    <a:pt x="8068516" y="7393518"/>
                    <a:pt x="8366346" y="7397328"/>
                  </a:cubicBezTo>
                  <a:cubicBezTo>
                    <a:pt x="8862730" y="7402409"/>
                    <a:pt x="9366750" y="7396059"/>
                    <a:pt x="9664311" y="7401138"/>
                  </a:cubicBezTo>
                  <a:cubicBezTo>
                    <a:pt x="9684631" y="7402409"/>
                    <a:pt x="9704951" y="7401138"/>
                    <a:pt x="9727811" y="7401138"/>
                  </a:cubicBezTo>
                  <a:lnTo>
                    <a:pt x="9727811" y="7341448"/>
                  </a:lnTo>
                  <a:cubicBezTo>
                    <a:pt x="9726541" y="7147385"/>
                    <a:pt x="9725271" y="6869002"/>
                    <a:pt x="9725271" y="6573220"/>
                  </a:cubicBezTo>
                  <a:cubicBezTo>
                    <a:pt x="9725271" y="6231041"/>
                    <a:pt x="9729081" y="5883062"/>
                    <a:pt x="9722731" y="5540883"/>
                  </a:cubicBezTo>
                  <a:cubicBezTo>
                    <a:pt x="9715111" y="5314697"/>
                    <a:pt x="9703681" y="854768"/>
                    <a:pt x="9703681" y="628582"/>
                  </a:cubicBezTo>
                  <a:cubicBezTo>
                    <a:pt x="9701141" y="471991"/>
                    <a:pt x="9699871" y="309601"/>
                    <a:pt x="9697331" y="153011"/>
                  </a:cubicBezTo>
                  <a:cubicBezTo>
                    <a:pt x="9697331" y="106614"/>
                    <a:pt x="9696061" y="60216"/>
                    <a:pt x="9694791" y="6350"/>
                  </a:cubicBezTo>
                  <a:cubicBezTo>
                    <a:pt x="9684631" y="3810"/>
                    <a:pt x="9675741" y="2540"/>
                    <a:pt x="9665581" y="1270"/>
                  </a:cubicBezTo>
                  <a:cubicBezTo>
                    <a:pt x="9657961" y="0"/>
                    <a:pt x="9650341" y="1270"/>
                    <a:pt x="9643991" y="1270"/>
                  </a:cubicBezTo>
                  <a:lnTo>
                    <a:pt x="19465" y="6350"/>
                  </a:lnTo>
                  <a:lnTo>
                    <a:pt x="2540" y="7371928"/>
                  </a:lnTo>
                  <a:close/>
                </a:path>
              </a:pathLst>
            </a:custGeom>
            <a:solidFill>
              <a:srgbClr val="2C2C2E"/>
            </a:solidFill>
          </p:spPr>
        </p:sp>
        <p:sp>
          <p:nvSpPr>
            <p:cNvPr id="12" name="Freeform 13"/>
            <p:cNvSpPr/>
            <p:nvPr/>
          </p:nvSpPr>
          <p:spPr>
            <a:xfrm>
              <a:off x="11430" y="16510"/>
              <a:ext cx="9704951" cy="7392249"/>
            </a:xfrm>
            <a:custGeom>
              <a:avLst/>
              <a:gdLst/>
              <a:ahLst/>
              <a:cxnLst/>
              <a:rect l="l" t="t" r="r" b="b"/>
              <a:pathLst>
                <a:path w="9704951" h="7392249">
                  <a:moveTo>
                    <a:pt x="9704951" y="7392249"/>
                  </a:moveTo>
                  <a:lnTo>
                    <a:pt x="0" y="7384628"/>
                  </a:lnTo>
                  <a:lnTo>
                    <a:pt x="0" y="2605203"/>
                  </a:lnTo>
                  <a:lnTo>
                    <a:pt x="7620" y="20320"/>
                  </a:lnTo>
                  <a:lnTo>
                    <a:pt x="4880147" y="0"/>
                  </a:lnTo>
                  <a:lnTo>
                    <a:pt x="9683361" y="8890"/>
                  </a:lnTo>
                  <a:close/>
                </a:path>
              </a:pathLst>
            </a:custGeom>
            <a:solidFill>
              <a:srgbClr val="F6B1B3"/>
            </a:solidFill>
          </p:spPr>
        </p:sp>
        <p:sp>
          <p:nvSpPr>
            <p:cNvPr id="13" name="Freeform 14"/>
            <p:cNvSpPr/>
            <p:nvPr/>
          </p:nvSpPr>
          <p:spPr>
            <a:xfrm>
              <a:off x="-3810" y="0"/>
              <a:ext cx="9734161" cy="7418918"/>
            </a:xfrm>
            <a:custGeom>
              <a:avLst/>
              <a:gdLst/>
              <a:ahLst/>
              <a:cxnLst/>
              <a:rect l="l" t="t" r="r" b="b"/>
              <a:pathLst>
                <a:path w="9734161" h="7418918">
                  <a:moveTo>
                    <a:pt x="9699871" y="21590"/>
                  </a:moveTo>
                  <a:cubicBezTo>
                    <a:pt x="9701141" y="34290"/>
                    <a:pt x="9701141" y="44450"/>
                    <a:pt x="9702411" y="64069"/>
                  </a:cubicBezTo>
                  <a:cubicBezTo>
                    <a:pt x="9704951" y="220659"/>
                    <a:pt x="9706221" y="383049"/>
                    <a:pt x="9708761" y="539640"/>
                  </a:cubicBezTo>
                  <a:cubicBezTo>
                    <a:pt x="9708761" y="765826"/>
                    <a:pt x="9721461" y="5225755"/>
                    <a:pt x="9727811" y="5451941"/>
                  </a:cubicBezTo>
                  <a:cubicBezTo>
                    <a:pt x="9734161" y="5794120"/>
                    <a:pt x="9730351" y="6142099"/>
                    <a:pt x="9730351" y="6484278"/>
                  </a:cubicBezTo>
                  <a:cubicBezTo>
                    <a:pt x="9730351" y="6785860"/>
                    <a:pt x="9731621" y="7064243"/>
                    <a:pt x="9732891" y="7357959"/>
                  </a:cubicBezTo>
                  <a:lnTo>
                    <a:pt x="9732891" y="7417648"/>
                  </a:lnTo>
                  <a:cubicBezTo>
                    <a:pt x="9710031" y="7417648"/>
                    <a:pt x="9689711" y="7418918"/>
                    <a:pt x="9669391" y="7417648"/>
                  </a:cubicBezTo>
                  <a:cubicBezTo>
                    <a:pt x="9187196" y="7412568"/>
                    <a:pt x="8683176" y="7418918"/>
                    <a:pt x="8186793" y="7413838"/>
                  </a:cubicBezTo>
                  <a:cubicBezTo>
                    <a:pt x="7888962" y="7410028"/>
                    <a:pt x="7598769" y="7412568"/>
                    <a:pt x="7300938" y="7410028"/>
                  </a:cubicBezTo>
                  <a:lnTo>
                    <a:pt x="6888558" y="7406218"/>
                  </a:lnTo>
                  <a:cubicBezTo>
                    <a:pt x="6804555" y="7406218"/>
                    <a:pt x="6728188" y="7407488"/>
                    <a:pt x="6644185" y="7407488"/>
                  </a:cubicBezTo>
                  <a:cubicBezTo>
                    <a:pt x="6430358" y="7406218"/>
                    <a:pt x="5842335" y="7407488"/>
                    <a:pt x="5628508" y="7406218"/>
                  </a:cubicBezTo>
                  <a:cubicBezTo>
                    <a:pt x="5475774" y="7404948"/>
                    <a:pt x="2421106" y="7413838"/>
                    <a:pt x="2268373" y="7412568"/>
                  </a:cubicBezTo>
                  <a:cubicBezTo>
                    <a:pt x="2230189" y="7412568"/>
                    <a:pt x="2184369" y="7413838"/>
                    <a:pt x="2146186" y="7413838"/>
                  </a:cubicBezTo>
                  <a:cubicBezTo>
                    <a:pt x="2054546" y="7413838"/>
                    <a:pt x="1970542" y="7415109"/>
                    <a:pt x="1878902" y="7415109"/>
                  </a:cubicBezTo>
                  <a:cubicBezTo>
                    <a:pt x="1649802" y="7415109"/>
                    <a:pt x="1428339" y="7413838"/>
                    <a:pt x="1199239" y="7412568"/>
                  </a:cubicBezTo>
                  <a:cubicBezTo>
                    <a:pt x="1061779" y="7411298"/>
                    <a:pt x="924319" y="7410028"/>
                    <a:pt x="794495" y="7408759"/>
                  </a:cubicBezTo>
                  <a:cubicBezTo>
                    <a:pt x="550122" y="7407488"/>
                    <a:pt x="305748" y="7406218"/>
                    <a:pt x="53738" y="7406218"/>
                  </a:cubicBezTo>
                  <a:cubicBezTo>
                    <a:pt x="38100" y="7406218"/>
                    <a:pt x="29210" y="7406218"/>
                    <a:pt x="19050" y="7404948"/>
                  </a:cubicBezTo>
                  <a:cubicBezTo>
                    <a:pt x="10160" y="7403678"/>
                    <a:pt x="5080" y="7397328"/>
                    <a:pt x="7620" y="7388438"/>
                  </a:cubicBezTo>
                  <a:cubicBezTo>
                    <a:pt x="16510" y="7354226"/>
                    <a:pt x="12700" y="7209234"/>
                    <a:pt x="11430" y="7058444"/>
                  </a:cubicBezTo>
                  <a:cubicBezTo>
                    <a:pt x="10160" y="6751062"/>
                    <a:pt x="6350" y="6449480"/>
                    <a:pt x="7620" y="6142099"/>
                  </a:cubicBezTo>
                  <a:cubicBezTo>
                    <a:pt x="5080" y="5759322"/>
                    <a:pt x="0" y="1021010"/>
                    <a:pt x="7620" y="632434"/>
                  </a:cubicBezTo>
                  <a:cubicBezTo>
                    <a:pt x="8890" y="557039"/>
                    <a:pt x="7620" y="475843"/>
                    <a:pt x="8890" y="400448"/>
                  </a:cubicBezTo>
                  <a:cubicBezTo>
                    <a:pt x="10160" y="278656"/>
                    <a:pt x="12700" y="145264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114832" y="30480"/>
                    <a:pt x="237018" y="29210"/>
                  </a:cubicBezTo>
                  <a:cubicBezTo>
                    <a:pt x="443208" y="25400"/>
                    <a:pt x="649399" y="22860"/>
                    <a:pt x="863225" y="20320"/>
                  </a:cubicBezTo>
                  <a:cubicBezTo>
                    <a:pt x="1008322" y="17780"/>
                    <a:pt x="1153419" y="16510"/>
                    <a:pt x="1290879" y="13970"/>
                  </a:cubicBezTo>
                  <a:cubicBezTo>
                    <a:pt x="1428339" y="11430"/>
                    <a:pt x="1573436" y="8890"/>
                    <a:pt x="1710896" y="8890"/>
                  </a:cubicBezTo>
                  <a:cubicBezTo>
                    <a:pt x="1863629" y="7620"/>
                    <a:pt x="2016363" y="10160"/>
                    <a:pt x="2169096" y="8890"/>
                  </a:cubicBezTo>
                  <a:cubicBezTo>
                    <a:pt x="2360013" y="8890"/>
                    <a:pt x="5819424" y="6350"/>
                    <a:pt x="6010341" y="5080"/>
                  </a:cubicBezTo>
                  <a:cubicBezTo>
                    <a:pt x="6193621" y="3810"/>
                    <a:pt x="6376902" y="2540"/>
                    <a:pt x="6567818" y="2540"/>
                  </a:cubicBezTo>
                  <a:cubicBezTo>
                    <a:pt x="6880922" y="1270"/>
                    <a:pt x="7186389" y="0"/>
                    <a:pt x="7499492" y="0"/>
                  </a:cubicBezTo>
                  <a:cubicBezTo>
                    <a:pt x="7629315" y="0"/>
                    <a:pt x="7766776" y="2540"/>
                    <a:pt x="7896599" y="2540"/>
                  </a:cubicBezTo>
                  <a:cubicBezTo>
                    <a:pt x="8255523" y="3810"/>
                    <a:pt x="8622082" y="5080"/>
                    <a:pt x="8981006" y="7620"/>
                  </a:cubicBezTo>
                  <a:cubicBezTo>
                    <a:pt x="9171923" y="8890"/>
                    <a:pt x="9362840" y="12700"/>
                    <a:pt x="9553757" y="16510"/>
                  </a:cubicBezTo>
                  <a:lnTo>
                    <a:pt x="9669391" y="16510"/>
                  </a:lnTo>
                  <a:cubicBezTo>
                    <a:pt x="9680821" y="17780"/>
                    <a:pt x="9689711" y="20320"/>
                    <a:pt x="9699871" y="21590"/>
                  </a:cubicBezTo>
                  <a:close/>
                  <a:moveTo>
                    <a:pt x="9710031" y="7401138"/>
                  </a:moveTo>
                  <a:cubicBezTo>
                    <a:pt x="9711301" y="7384628"/>
                    <a:pt x="9712571" y="7371928"/>
                    <a:pt x="9712571" y="7359228"/>
                  </a:cubicBezTo>
                  <a:cubicBezTo>
                    <a:pt x="9711301" y="7035245"/>
                    <a:pt x="9710031" y="6727864"/>
                    <a:pt x="9710031" y="6397284"/>
                  </a:cubicBezTo>
                  <a:cubicBezTo>
                    <a:pt x="9710031" y="6246493"/>
                    <a:pt x="9712571" y="6095702"/>
                    <a:pt x="9711301" y="5944912"/>
                  </a:cubicBezTo>
                  <a:cubicBezTo>
                    <a:pt x="9711301" y="5805720"/>
                    <a:pt x="9710031" y="5660729"/>
                    <a:pt x="9708761" y="5521537"/>
                  </a:cubicBezTo>
                  <a:cubicBezTo>
                    <a:pt x="9703681" y="5306950"/>
                    <a:pt x="9692251" y="864420"/>
                    <a:pt x="9692251" y="649833"/>
                  </a:cubicBezTo>
                  <a:cubicBezTo>
                    <a:pt x="9689711" y="470044"/>
                    <a:pt x="9687171" y="284455"/>
                    <a:pt x="9684631" y="104666"/>
                  </a:cubicBezTo>
                  <a:cubicBezTo>
                    <a:pt x="9683361" y="44450"/>
                    <a:pt x="9682091" y="43180"/>
                    <a:pt x="9660670" y="41910"/>
                  </a:cubicBezTo>
                  <a:cubicBezTo>
                    <a:pt x="9637760" y="41910"/>
                    <a:pt x="9622486" y="41910"/>
                    <a:pt x="9599576" y="40640"/>
                  </a:cubicBezTo>
                  <a:cubicBezTo>
                    <a:pt x="9408660" y="36830"/>
                    <a:pt x="9210106" y="31750"/>
                    <a:pt x="9019189" y="30480"/>
                  </a:cubicBezTo>
                  <a:cubicBezTo>
                    <a:pt x="8553352" y="26670"/>
                    <a:pt x="8079879" y="25400"/>
                    <a:pt x="7614042" y="22860"/>
                  </a:cubicBezTo>
                  <a:lnTo>
                    <a:pt x="7064202" y="22860"/>
                  </a:lnTo>
                  <a:cubicBezTo>
                    <a:pt x="6819828" y="22860"/>
                    <a:pt x="6575455" y="22860"/>
                    <a:pt x="6338718" y="24130"/>
                  </a:cubicBezTo>
                  <a:cubicBezTo>
                    <a:pt x="6132528" y="25400"/>
                    <a:pt x="2657843" y="29210"/>
                    <a:pt x="2451653" y="29210"/>
                  </a:cubicBezTo>
                  <a:cubicBezTo>
                    <a:pt x="2115639" y="29210"/>
                    <a:pt x="1779626" y="26670"/>
                    <a:pt x="1443612" y="33020"/>
                  </a:cubicBezTo>
                  <a:cubicBezTo>
                    <a:pt x="1267969" y="36830"/>
                    <a:pt x="1099962" y="36830"/>
                    <a:pt x="931955" y="38100"/>
                  </a:cubicBezTo>
                  <a:cubicBezTo>
                    <a:pt x="641762" y="41910"/>
                    <a:pt x="351568" y="45720"/>
                    <a:pt x="61375" y="50800"/>
                  </a:cubicBezTo>
                  <a:cubicBezTo>
                    <a:pt x="36830" y="50800"/>
                    <a:pt x="34290" y="58269"/>
                    <a:pt x="33020" y="127865"/>
                  </a:cubicBezTo>
                  <a:cubicBezTo>
                    <a:pt x="31750" y="232259"/>
                    <a:pt x="31750" y="336652"/>
                    <a:pt x="30480" y="441046"/>
                  </a:cubicBezTo>
                  <a:cubicBezTo>
                    <a:pt x="29210" y="615035"/>
                    <a:pt x="26670" y="783225"/>
                    <a:pt x="25400" y="957215"/>
                  </a:cubicBezTo>
                  <a:cubicBezTo>
                    <a:pt x="20320" y="1142803"/>
                    <a:pt x="26670" y="5678128"/>
                    <a:pt x="29210" y="5863717"/>
                  </a:cubicBezTo>
                  <a:cubicBezTo>
                    <a:pt x="29210" y="6060904"/>
                    <a:pt x="29210" y="6263892"/>
                    <a:pt x="30480" y="6461080"/>
                  </a:cubicBezTo>
                  <a:cubicBezTo>
                    <a:pt x="30480" y="6606071"/>
                    <a:pt x="33020" y="6751062"/>
                    <a:pt x="33020" y="6896053"/>
                  </a:cubicBezTo>
                  <a:cubicBezTo>
                    <a:pt x="33020" y="7052644"/>
                    <a:pt x="33020" y="7209234"/>
                    <a:pt x="31750" y="7359228"/>
                  </a:cubicBezTo>
                  <a:lnTo>
                    <a:pt x="31750" y="7369388"/>
                  </a:lnTo>
                  <a:cubicBezTo>
                    <a:pt x="31750" y="7379548"/>
                    <a:pt x="35560" y="7383359"/>
                    <a:pt x="44450" y="7383359"/>
                  </a:cubicBezTo>
                  <a:cubicBezTo>
                    <a:pt x="130105" y="7383359"/>
                    <a:pt x="237018" y="7384628"/>
                    <a:pt x="336295" y="7384628"/>
                  </a:cubicBezTo>
                  <a:cubicBezTo>
                    <a:pt x="481392" y="7384628"/>
                    <a:pt x="634125" y="7382088"/>
                    <a:pt x="779222" y="7384628"/>
                  </a:cubicBezTo>
                  <a:cubicBezTo>
                    <a:pt x="1015959" y="7388438"/>
                    <a:pt x="1252695" y="7390978"/>
                    <a:pt x="1489432" y="7389709"/>
                  </a:cubicBezTo>
                  <a:cubicBezTo>
                    <a:pt x="1642166" y="7388438"/>
                    <a:pt x="1787262" y="7390978"/>
                    <a:pt x="1939996" y="7390978"/>
                  </a:cubicBezTo>
                  <a:cubicBezTo>
                    <a:pt x="2161459" y="7390978"/>
                    <a:pt x="2382923" y="7389709"/>
                    <a:pt x="2604386" y="7390978"/>
                  </a:cubicBezTo>
                  <a:cubicBezTo>
                    <a:pt x="2932763" y="7392248"/>
                    <a:pt x="6537272" y="7382088"/>
                    <a:pt x="6873285" y="7384628"/>
                  </a:cubicBezTo>
                  <a:cubicBezTo>
                    <a:pt x="7018382" y="7385898"/>
                    <a:pt x="7163478" y="7387168"/>
                    <a:pt x="7300939" y="7387168"/>
                  </a:cubicBezTo>
                  <a:cubicBezTo>
                    <a:pt x="7552949" y="7389709"/>
                    <a:pt x="7797323" y="7385898"/>
                    <a:pt x="8049333" y="7389709"/>
                  </a:cubicBezTo>
                  <a:cubicBezTo>
                    <a:pt x="8255523" y="7392248"/>
                    <a:pt x="8461712" y="7392248"/>
                    <a:pt x="8667903" y="7394788"/>
                  </a:cubicBezTo>
                  <a:cubicBezTo>
                    <a:pt x="8973369" y="7398598"/>
                    <a:pt x="9278836" y="7401138"/>
                    <a:pt x="9584304" y="7402409"/>
                  </a:cubicBezTo>
                  <a:cubicBezTo>
                    <a:pt x="9671931" y="7402409"/>
                    <a:pt x="9689711" y="7401138"/>
                    <a:pt x="9710031" y="7401138"/>
                  </a:cubicBezTo>
                  <a:close/>
                </a:path>
              </a:pathLst>
            </a:custGeom>
            <a:solidFill>
              <a:srgbClr val="F6B1B3"/>
            </a:solidFill>
          </p:spPr>
        </p:sp>
      </p:grpSp>
      <p:pic>
        <p:nvPicPr>
          <p:cNvPr id="1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5"/>
              </a:ext>
            </a:extLst>
          </a:blip>
          <a:srcRect l="68530" b="37583"/>
          <a:stretch>
            <a:fillRect/>
          </a:stretch>
        </p:blipFill>
        <p:spPr>
          <a:xfrm rot="-10247962">
            <a:off x="1180578" y="278632"/>
            <a:ext cx="1480873" cy="2495487"/>
          </a:xfrm>
          <a:prstGeom prst="rect">
            <a:avLst/>
          </a:prstGeom>
        </p:spPr>
      </p:pic>
      <p:sp>
        <p:nvSpPr>
          <p:cNvPr id="15" name="TextBox 6"/>
          <p:cNvSpPr txBox="1"/>
          <p:nvPr/>
        </p:nvSpPr>
        <p:spPr>
          <a:xfrm>
            <a:off x="622327" y="2160310"/>
            <a:ext cx="16840124" cy="32316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</a:t>
            </a:r>
          </a:p>
          <a:p>
            <a:pPr algn="ctr">
              <a:lnSpc>
                <a:spcPct val="150000"/>
              </a:lnSpc>
            </a:pPr>
            <a:r>
              <a:rPr lang="en-US" sz="7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 VỚI TIẾT HỌC NGÀY HÔM NAY!</a:t>
            </a:r>
            <a:endParaRPr lang="en-US" sz="7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19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7365178">
            <a:off x="13764430" y="4980746"/>
            <a:ext cx="1939544" cy="4699336"/>
          </a:xfrm>
          <a:prstGeom prst="rect">
            <a:avLst/>
          </a:prstGeom>
        </p:spPr>
      </p:pic>
      <p:pic>
        <p:nvPicPr>
          <p:cNvPr id="30" name="Picture 20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4544331" y="6072166"/>
            <a:ext cx="3601458" cy="3126266"/>
          </a:xfrm>
          <a:prstGeom prst="rect">
            <a:avLst/>
          </a:prstGeom>
        </p:spPr>
      </p:pic>
      <p:pic>
        <p:nvPicPr>
          <p:cNvPr id="31" name="Picture 2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-10800000">
            <a:off x="990600" y="9127274"/>
            <a:ext cx="1351593" cy="1930848"/>
          </a:xfrm>
          <a:prstGeom prst="rect">
            <a:avLst/>
          </a:prstGeom>
        </p:spPr>
      </p:pic>
      <p:pic>
        <p:nvPicPr>
          <p:cNvPr id="32" name="Picture 3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rot="-1405182">
            <a:off x="9588772" y="5676668"/>
            <a:ext cx="2500102" cy="3132246"/>
          </a:xfrm>
          <a:prstGeom prst="rect">
            <a:avLst/>
          </a:prstGeom>
        </p:spPr>
      </p:pic>
      <p:pic>
        <p:nvPicPr>
          <p:cNvPr id="33" name="Picture 31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 rot="-1066847">
            <a:off x="1070093" y="6240266"/>
            <a:ext cx="2544204" cy="2414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11"/>
          <p:cNvGrpSpPr/>
          <p:nvPr/>
        </p:nvGrpSpPr>
        <p:grpSpPr>
          <a:xfrm>
            <a:off x="533400" y="266700"/>
            <a:ext cx="10515600" cy="4047721"/>
            <a:chOff x="-3810" y="0"/>
            <a:chExt cx="9770991" cy="7511714"/>
          </a:xfrm>
        </p:grpSpPr>
        <p:sp>
          <p:nvSpPr>
            <p:cNvPr id="31" name="Freeform 12"/>
            <p:cNvSpPr/>
            <p:nvPr/>
          </p:nvSpPr>
          <p:spPr>
            <a:xfrm>
              <a:off x="38100" y="44450"/>
              <a:ext cx="9729081" cy="7402409"/>
            </a:xfrm>
            <a:custGeom>
              <a:avLst/>
              <a:gdLst/>
              <a:ahLst/>
              <a:cxnLst/>
              <a:rect l="l" t="t" r="r" b="b"/>
              <a:pathLst>
                <a:path w="9729081" h="7402409">
                  <a:moveTo>
                    <a:pt x="2540" y="7371928"/>
                  </a:moveTo>
                  <a:cubicBezTo>
                    <a:pt x="0" y="7380818"/>
                    <a:pt x="5080" y="7387168"/>
                    <a:pt x="57648" y="7388438"/>
                  </a:cubicBezTo>
                  <a:cubicBezTo>
                    <a:pt x="118742" y="7389709"/>
                    <a:pt x="172198" y="7389709"/>
                    <a:pt x="233292" y="7389709"/>
                  </a:cubicBezTo>
                  <a:cubicBezTo>
                    <a:pt x="477665" y="7390978"/>
                    <a:pt x="722039" y="7390978"/>
                    <a:pt x="974049" y="7392248"/>
                  </a:cubicBezTo>
                  <a:cubicBezTo>
                    <a:pt x="1111509" y="7393518"/>
                    <a:pt x="1248969" y="7394788"/>
                    <a:pt x="1378792" y="7396059"/>
                  </a:cubicBezTo>
                  <a:cubicBezTo>
                    <a:pt x="1607892" y="7397328"/>
                    <a:pt x="1829356" y="7397328"/>
                    <a:pt x="2058456" y="7398598"/>
                  </a:cubicBezTo>
                  <a:cubicBezTo>
                    <a:pt x="2150096" y="7398598"/>
                    <a:pt x="2234099" y="7398598"/>
                    <a:pt x="2325739" y="7397328"/>
                  </a:cubicBezTo>
                  <a:cubicBezTo>
                    <a:pt x="2363923" y="7397328"/>
                    <a:pt x="2409743" y="7396059"/>
                    <a:pt x="2447926" y="7396059"/>
                  </a:cubicBezTo>
                  <a:cubicBezTo>
                    <a:pt x="2600659" y="7397328"/>
                    <a:pt x="5655328" y="7388438"/>
                    <a:pt x="5808061" y="7389709"/>
                  </a:cubicBezTo>
                  <a:cubicBezTo>
                    <a:pt x="6021888" y="7390978"/>
                    <a:pt x="6609911" y="7390978"/>
                    <a:pt x="6823739" y="7390978"/>
                  </a:cubicBezTo>
                  <a:cubicBezTo>
                    <a:pt x="6907742" y="7390978"/>
                    <a:pt x="6984109" y="7389709"/>
                    <a:pt x="7068112" y="7389709"/>
                  </a:cubicBezTo>
                  <a:lnTo>
                    <a:pt x="7480492" y="7393518"/>
                  </a:lnTo>
                  <a:cubicBezTo>
                    <a:pt x="7778322" y="7396059"/>
                    <a:pt x="8068516" y="7393518"/>
                    <a:pt x="8366346" y="7397328"/>
                  </a:cubicBezTo>
                  <a:cubicBezTo>
                    <a:pt x="8862730" y="7402409"/>
                    <a:pt x="9366750" y="7396059"/>
                    <a:pt x="9664311" y="7401138"/>
                  </a:cubicBezTo>
                  <a:cubicBezTo>
                    <a:pt x="9684631" y="7402409"/>
                    <a:pt x="9704951" y="7401138"/>
                    <a:pt x="9727811" y="7401138"/>
                  </a:cubicBezTo>
                  <a:lnTo>
                    <a:pt x="9727811" y="7341448"/>
                  </a:lnTo>
                  <a:cubicBezTo>
                    <a:pt x="9726541" y="7147385"/>
                    <a:pt x="9725271" y="6869002"/>
                    <a:pt x="9725271" y="6573220"/>
                  </a:cubicBezTo>
                  <a:cubicBezTo>
                    <a:pt x="9725271" y="6231041"/>
                    <a:pt x="9729081" y="5883062"/>
                    <a:pt x="9722731" y="5540883"/>
                  </a:cubicBezTo>
                  <a:cubicBezTo>
                    <a:pt x="9715111" y="5314697"/>
                    <a:pt x="9703681" y="854768"/>
                    <a:pt x="9703681" y="628582"/>
                  </a:cubicBezTo>
                  <a:cubicBezTo>
                    <a:pt x="9701141" y="471991"/>
                    <a:pt x="9699871" y="309601"/>
                    <a:pt x="9697331" y="153011"/>
                  </a:cubicBezTo>
                  <a:cubicBezTo>
                    <a:pt x="9697331" y="106614"/>
                    <a:pt x="9696061" y="60216"/>
                    <a:pt x="9694791" y="6350"/>
                  </a:cubicBezTo>
                  <a:cubicBezTo>
                    <a:pt x="9684631" y="3810"/>
                    <a:pt x="9675741" y="2540"/>
                    <a:pt x="9665581" y="1270"/>
                  </a:cubicBezTo>
                  <a:cubicBezTo>
                    <a:pt x="9657961" y="0"/>
                    <a:pt x="9650341" y="1270"/>
                    <a:pt x="9643991" y="1270"/>
                  </a:cubicBezTo>
                  <a:lnTo>
                    <a:pt x="19465" y="6350"/>
                  </a:lnTo>
                  <a:lnTo>
                    <a:pt x="2540" y="7371928"/>
                  </a:lnTo>
                  <a:close/>
                </a:path>
              </a:pathLst>
            </a:custGeom>
            <a:solidFill>
              <a:srgbClr val="2C2C2E"/>
            </a:solidFill>
          </p:spPr>
        </p:sp>
        <p:sp>
          <p:nvSpPr>
            <p:cNvPr id="32" name="Freeform 13"/>
            <p:cNvSpPr/>
            <p:nvPr/>
          </p:nvSpPr>
          <p:spPr>
            <a:xfrm>
              <a:off x="38100" y="119465"/>
              <a:ext cx="9704951" cy="7392249"/>
            </a:xfrm>
            <a:custGeom>
              <a:avLst/>
              <a:gdLst/>
              <a:ahLst/>
              <a:cxnLst/>
              <a:rect l="l" t="t" r="r" b="b"/>
              <a:pathLst>
                <a:path w="9704951" h="7392249">
                  <a:moveTo>
                    <a:pt x="9704951" y="7392249"/>
                  </a:moveTo>
                  <a:lnTo>
                    <a:pt x="0" y="7384628"/>
                  </a:lnTo>
                  <a:lnTo>
                    <a:pt x="0" y="2605203"/>
                  </a:lnTo>
                  <a:lnTo>
                    <a:pt x="7620" y="20320"/>
                  </a:lnTo>
                  <a:lnTo>
                    <a:pt x="4880147" y="0"/>
                  </a:lnTo>
                  <a:lnTo>
                    <a:pt x="9683361" y="8890"/>
                  </a:lnTo>
                  <a:close/>
                </a:path>
              </a:pathLst>
            </a:custGeom>
            <a:solidFill>
              <a:srgbClr val="F6B1B3"/>
            </a:solidFill>
          </p:spPr>
        </p:sp>
        <p:sp>
          <p:nvSpPr>
            <p:cNvPr id="33" name="Freeform 14"/>
            <p:cNvSpPr/>
            <p:nvPr/>
          </p:nvSpPr>
          <p:spPr>
            <a:xfrm>
              <a:off x="-3810" y="0"/>
              <a:ext cx="9734161" cy="7418918"/>
            </a:xfrm>
            <a:custGeom>
              <a:avLst/>
              <a:gdLst/>
              <a:ahLst/>
              <a:cxnLst/>
              <a:rect l="l" t="t" r="r" b="b"/>
              <a:pathLst>
                <a:path w="9734161" h="7418918">
                  <a:moveTo>
                    <a:pt x="9699871" y="21590"/>
                  </a:moveTo>
                  <a:cubicBezTo>
                    <a:pt x="9701141" y="34290"/>
                    <a:pt x="9701141" y="44450"/>
                    <a:pt x="9702411" y="64069"/>
                  </a:cubicBezTo>
                  <a:cubicBezTo>
                    <a:pt x="9704951" y="220659"/>
                    <a:pt x="9706221" y="383049"/>
                    <a:pt x="9708761" y="539640"/>
                  </a:cubicBezTo>
                  <a:cubicBezTo>
                    <a:pt x="9708761" y="765826"/>
                    <a:pt x="9721461" y="5225755"/>
                    <a:pt x="9727811" y="5451941"/>
                  </a:cubicBezTo>
                  <a:cubicBezTo>
                    <a:pt x="9734161" y="5794120"/>
                    <a:pt x="9730351" y="6142099"/>
                    <a:pt x="9730351" y="6484278"/>
                  </a:cubicBezTo>
                  <a:cubicBezTo>
                    <a:pt x="9730351" y="6785860"/>
                    <a:pt x="9731621" y="7064243"/>
                    <a:pt x="9732891" y="7357959"/>
                  </a:cubicBezTo>
                  <a:lnTo>
                    <a:pt x="9732891" y="7417648"/>
                  </a:lnTo>
                  <a:cubicBezTo>
                    <a:pt x="9710031" y="7417648"/>
                    <a:pt x="9689711" y="7418918"/>
                    <a:pt x="9669391" y="7417648"/>
                  </a:cubicBezTo>
                  <a:cubicBezTo>
                    <a:pt x="9187196" y="7412568"/>
                    <a:pt x="8683176" y="7418918"/>
                    <a:pt x="8186793" y="7413838"/>
                  </a:cubicBezTo>
                  <a:cubicBezTo>
                    <a:pt x="7888962" y="7410028"/>
                    <a:pt x="7598769" y="7412568"/>
                    <a:pt x="7300938" y="7410028"/>
                  </a:cubicBezTo>
                  <a:lnTo>
                    <a:pt x="6888558" y="7406218"/>
                  </a:lnTo>
                  <a:cubicBezTo>
                    <a:pt x="6804555" y="7406218"/>
                    <a:pt x="6728188" y="7407488"/>
                    <a:pt x="6644185" y="7407488"/>
                  </a:cubicBezTo>
                  <a:cubicBezTo>
                    <a:pt x="6430358" y="7406218"/>
                    <a:pt x="5842335" y="7407488"/>
                    <a:pt x="5628508" y="7406218"/>
                  </a:cubicBezTo>
                  <a:cubicBezTo>
                    <a:pt x="5475774" y="7404948"/>
                    <a:pt x="2421106" y="7413838"/>
                    <a:pt x="2268373" y="7412568"/>
                  </a:cubicBezTo>
                  <a:cubicBezTo>
                    <a:pt x="2230189" y="7412568"/>
                    <a:pt x="2184369" y="7413838"/>
                    <a:pt x="2146186" y="7413838"/>
                  </a:cubicBezTo>
                  <a:cubicBezTo>
                    <a:pt x="2054546" y="7413838"/>
                    <a:pt x="1970542" y="7415109"/>
                    <a:pt x="1878902" y="7415109"/>
                  </a:cubicBezTo>
                  <a:cubicBezTo>
                    <a:pt x="1649802" y="7415109"/>
                    <a:pt x="1428339" y="7413838"/>
                    <a:pt x="1199239" y="7412568"/>
                  </a:cubicBezTo>
                  <a:cubicBezTo>
                    <a:pt x="1061779" y="7411298"/>
                    <a:pt x="924319" y="7410028"/>
                    <a:pt x="794495" y="7408759"/>
                  </a:cubicBezTo>
                  <a:cubicBezTo>
                    <a:pt x="550122" y="7407488"/>
                    <a:pt x="305748" y="7406218"/>
                    <a:pt x="53738" y="7406218"/>
                  </a:cubicBezTo>
                  <a:cubicBezTo>
                    <a:pt x="38100" y="7406218"/>
                    <a:pt x="29210" y="7406218"/>
                    <a:pt x="19050" y="7404948"/>
                  </a:cubicBezTo>
                  <a:cubicBezTo>
                    <a:pt x="10160" y="7403678"/>
                    <a:pt x="5080" y="7397328"/>
                    <a:pt x="7620" y="7388438"/>
                  </a:cubicBezTo>
                  <a:cubicBezTo>
                    <a:pt x="16510" y="7354226"/>
                    <a:pt x="12700" y="7209234"/>
                    <a:pt x="11430" y="7058444"/>
                  </a:cubicBezTo>
                  <a:cubicBezTo>
                    <a:pt x="10160" y="6751062"/>
                    <a:pt x="6350" y="6449480"/>
                    <a:pt x="7620" y="6142099"/>
                  </a:cubicBezTo>
                  <a:cubicBezTo>
                    <a:pt x="5080" y="5759322"/>
                    <a:pt x="0" y="1021010"/>
                    <a:pt x="7620" y="632434"/>
                  </a:cubicBezTo>
                  <a:cubicBezTo>
                    <a:pt x="8890" y="557039"/>
                    <a:pt x="7620" y="475843"/>
                    <a:pt x="8890" y="400448"/>
                  </a:cubicBezTo>
                  <a:cubicBezTo>
                    <a:pt x="10160" y="278656"/>
                    <a:pt x="12700" y="145264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114832" y="30480"/>
                    <a:pt x="237018" y="29210"/>
                  </a:cubicBezTo>
                  <a:cubicBezTo>
                    <a:pt x="443208" y="25400"/>
                    <a:pt x="649399" y="22860"/>
                    <a:pt x="863225" y="20320"/>
                  </a:cubicBezTo>
                  <a:cubicBezTo>
                    <a:pt x="1008322" y="17780"/>
                    <a:pt x="1153419" y="16510"/>
                    <a:pt x="1290879" y="13970"/>
                  </a:cubicBezTo>
                  <a:cubicBezTo>
                    <a:pt x="1428339" y="11430"/>
                    <a:pt x="1573436" y="8890"/>
                    <a:pt x="1710896" y="8890"/>
                  </a:cubicBezTo>
                  <a:cubicBezTo>
                    <a:pt x="1863629" y="7620"/>
                    <a:pt x="2016363" y="10160"/>
                    <a:pt x="2169096" y="8890"/>
                  </a:cubicBezTo>
                  <a:cubicBezTo>
                    <a:pt x="2360013" y="8890"/>
                    <a:pt x="5819424" y="6350"/>
                    <a:pt x="6010341" y="5080"/>
                  </a:cubicBezTo>
                  <a:cubicBezTo>
                    <a:pt x="6193621" y="3810"/>
                    <a:pt x="6376902" y="2540"/>
                    <a:pt x="6567818" y="2540"/>
                  </a:cubicBezTo>
                  <a:cubicBezTo>
                    <a:pt x="6880922" y="1270"/>
                    <a:pt x="7186389" y="0"/>
                    <a:pt x="7499492" y="0"/>
                  </a:cubicBezTo>
                  <a:cubicBezTo>
                    <a:pt x="7629315" y="0"/>
                    <a:pt x="7766776" y="2540"/>
                    <a:pt x="7896599" y="2540"/>
                  </a:cubicBezTo>
                  <a:cubicBezTo>
                    <a:pt x="8255523" y="3810"/>
                    <a:pt x="8622082" y="5080"/>
                    <a:pt x="8981006" y="7620"/>
                  </a:cubicBezTo>
                  <a:cubicBezTo>
                    <a:pt x="9171923" y="8890"/>
                    <a:pt x="9362840" y="12700"/>
                    <a:pt x="9553757" y="16510"/>
                  </a:cubicBezTo>
                  <a:lnTo>
                    <a:pt x="9669391" y="16510"/>
                  </a:lnTo>
                  <a:cubicBezTo>
                    <a:pt x="9680821" y="17780"/>
                    <a:pt x="9689711" y="20320"/>
                    <a:pt x="9699871" y="21590"/>
                  </a:cubicBezTo>
                  <a:close/>
                  <a:moveTo>
                    <a:pt x="9710031" y="7401138"/>
                  </a:moveTo>
                  <a:cubicBezTo>
                    <a:pt x="9711301" y="7384628"/>
                    <a:pt x="9712571" y="7371928"/>
                    <a:pt x="9712571" y="7359228"/>
                  </a:cubicBezTo>
                  <a:cubicBezTo>
                    <a:pt x="9711301" y="7035245"/>
                    <a:pt x="9710031" y="6727864"/>
                    <a:pt x="9710031" y="6397284"/>
                  </a:cubicBezTo>
                  <a:cubicBezTo>
                    <a:pt x="9710031" y="6246493"/>
                    <a:pt x="9712571" y="6095702"/>
                    <a:pt x="9711301" y="5944912"/>
                  </a:cubicBezTo>
                  <a:cubicBezTo>
                    <a:pt x="9711301" y="5805720"/>
                    <a:pt x="9710031" y="5660729"/>
                    <a:pt x="9708761" y="5521537"/>
                  </a:cubicBezTo>
                  <a:cubicBezTo>
                    <a:pt x="9703681" y="5306950"/>
                    <a:pt x="9692251" y="864420"/>
                    <a:pt x="9692251" y="649833"/>
                  </a:cubicBezTo>
                  <a:cubicBezTo>
                    <a:pt x="9689711" y="470044"/>
                    <a:pt x="9687171" y="284455"/>
                    <a:pt x="9684631" y="104666"/>
                  </a:cubicBezTo>
                  <a:cubicBezTo>
                    <a:pt x="9683361" y="44450"/>
                    <a:pt x="9682091" y="43180"/>
                    <a:pt x="9660670" y="41910"/>
                  </a:cubicBezTo>
                  <a:cubicBezTo>
                    <a:pt x="9637760" y="41910"/>
                    <a:pt x="9622486" y="41910"/>
                    <a:pt x="9599576" y="40640"/>
                  </a:cubicBezTo>
                  <a:cubicBezTo>
                    <a:pt x="9408660" y="36830"/>
                    <a:pt x="9210106" y="31750"/>
                    <a:pt x="9019189" y="30480"/>
                  </a:cubicBezTo>
                  <a:cubicBezTo>
                    <a:pt x="8553352" y="26670"/>
                    <a:pt x="8079879" y="25400"/>
                    <a:pt x="7614042" y="22860"/>
                  </a:cubicBezTo>
                  <a:lnTo>
                    <a:pt x="7064202" y="22860"/>
                  </a:lnTo>
                  <a:cubicBezTo>
                    <a:pt x="6819828" y="22860"/>
                    <a:pt x="6575455" y="22860"/>
                    <a:pt x="6338718" y="24130"/>
                  </a:cubicBezTo>
                  <a:cubicBezTo>
                    <a:pt x="6132528" y="25400"/>
                    <a:pt x="2657843" y="29210"/>
                    <a:pt x="2451653" y="29210"/>
                  </a:cubicBezTo>
                  <a:cubicBezTo>
                    <a:pt x="2115639" y="29210"/>
                    <a:pt x="1779626" y="26670"/>
                    <a:pt x="1443612" y="33020"/>
                  </a:cubicBezTo>
                  <a:cubicBezTo>
                    <a:pt x="1267969" y="36830"/>
                    <a:pt x="1099962" y="36830"/>
                    <a:pt x="931955" y="38100"/>
                  </a:cubicBezTo>
                  <a:cubicBezTo>
                    <a:pt x="641762" y="41910"/>
                    <a:pt x="351568" y="45720"/>
                    <a:pt x="61375" y="50800"/>
                  </a:cubicBezTo>
                  <a:cubicBezTo>
                    <a:pt x="36830" y="50800"/>
                    <a:pt x="34290" y="58269"/>
                    <a:pt x="33020" y="127865"/>
                  </a:cubicBezTo>
                  <a:cubicBezTo>
                    <a:pt x="31750" y="232259"/>
                    <a:pt x="31750" y="336652"/>
                    <a:pt x="30480" y="441046"/>
                  </a:cubicBezTo>
                  <a:cubicBezTo>
                    <a:pt x="29210" y="615035"/>
                    <a:pt x="26670" y="783225"/>
                    <a:pt x="25400" y="957215"/>
                  </a:cubicBezTo>
                  <a:cubicBezTo>
                    <a:pt x="20320" y="1142803"/>
                    <a:pt x="26670" y="5678128"/>
                    <a:pt x="29210" y="5863717"/>
                  </a:cubicBezTo>
                  <a:cubicBezTo>
                    <a:pt x="29210" y="6060904"/>
                    <a:pt x="29210" y="6263892"/>
                    <a:pt x="30480" y="6461080"/>
                  </a:cubicBezTo>
                  <a:cubicBezTo>
                    <a:pt x="30480" y="6606071"/>
                    <a:pt x="33020" y="6751062"/>
                    <a:pt x="33020" y="6896053"/>
                  </a:cubicBezTo>
                  <a:cubicBezTo>
                    <a:pt x="33020" y="7052644"/>
                    <a:pt x="33020" y="7209234"/>
                    <a:pt x="31750" y="7359228"/>
                  </a:cubicBezTo>
                  <a:lnTo>
                    <a:pt x="31750" y="7369388"/>
                  </a:lnTo>
                  <a:cubicBezTo>
                    <a:pt x="31750" y="7379548"/>
                    <a:pt x="35560" y="7383359"/>
                    <a:pt x="44450" y="7383359"/>
                  </a:cubicBezTo>
                  <a:cubicBezTo>
                    <a:pt x="130105" y="7383359"/>
                    <a:pt x="237018" y="7384628"/>
                    <a:pt x="336295" y="7384628"/>
                  </a:cubicBezTo>
                  <a:cubicBezTo>
                    <a:pt x="481392" y="7384628"/>
                    <a:pt x="634125" y="7382088"/>
                    <a:pt x="779222" y="7384628"/>
                  </a:cubicBezTo>
                  <a:cubicBezTo>
                    <a:pt x="1015959" y="7388438"/>
                    <a:pt x="1252695" y="7390978"/>
                    <a:pt x="1489432" y="7389709"/>
                  </a:cubicBezTo>
                  <a:cubicBezTo>
                    <a:pt x="1642166" y="7388438"/>
                    <a:pt x="1787262" y="7390978"/>
                    <a:pt x="1939996" y="7390978"/>
                  </a:cubicBezTo>
                  <a:cubicBezTo>
                    <a:pt x="2161459" y="7390978"/>
                    <a:pt x="2382923" y="7389709"/>
                    <a:pt x="2604386" y="7390978"/>
                  </a:cubicBezTo>
                  <a:cubicBezTo>
                    <a:pt x="2932763" y="7392248"/>
                    <a:pt x="6537272" y="7382088"/>
                    <a:pt x="6873285" y="7384628"/>
                  </a:cubicBezTo>
                  <a:cubicBezTo>
                    <a:pt x="7018382" y="7385898"/>
                    <a:pt x="7163478" y="7387168"/>
                    <a:pt x="7300939" y="7387168"/>
                  </a:cubicBezTo>
                  <a:cubicBezTo>
                    <a:pt x="7552949" y="7389709"/>
                    <a:pt x="7797323" y="7385898"/>
                    <a:pt x="8049333" y="7389709"/>
                  </a:cubicBezTo>
                  <a:cubicBezTo>
                    <a:pt x="8255523" y="7392248"/>
                    <a:pt x="8461712" y="7392248"/>
                    <a:pt x="8667903" y="7394788"/>
                  </a:cubicBezTo>
                  <a:cubicBezTo>
                    <a:pt x="8973369" y="7398598"/>
                    <a:pt x="9278836" y="7401138"/>
                    <a:pt x="9584304" y="7402409"/>
                  </a:cubicBezTo>
                  <a:cubicBezTo>
                    <a:pt x="9671931" y="7402409"/>
                    <a:pt x="9689711" y="7401138"/>
                    <a:pt x="9710031" y="7401138"/>
                  </a:cubicBezTo>
                  <a:close/>
                </a:path>
              </a:pathLst>
            </a:custGeom>
            <a:solidFill>
              <a:srgbClr val="F6B1B3"/>
            </a:solidFill>
          </p:spPr>
        </p:sp>
      </p:grpSp>
      <p:pic>
        <p:nvPicPr>
          <p:cNvPr id="43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 l="68530" b="37583"/>
          <a:stretch>
            <a:fillRect/>
          </a:stretch>
        </p:blipFill>
        <p:spPr>
          <a:xfrm rot="-9013474">
            <a:off x="14103919" y="6509601"/>
            <a:ext cx="1547786" cy="1053114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5597679" y="6683098"/>
            <a:ext cx="98964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Ngạc nhiên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58706" y="8183664"/>
            <a:ext cx="9935467" cy="401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  <a:spcBef>
                <a:spcPts val="700"/>
              </a:spcBef>
              <a:spcAft>
                <a:spcPts val="700"/>
              </a:spcAft>
            </a:pPr>
            <a:r>
              <a:rPr lang="nl-NL" sz="50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Giống như</a:t>
            </a:r>
            <a:endParaRPr lang="en-US" sz="50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5041" y="467964"/>
            <a:ext cx="1011366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smtClean="0">
                <a:latin typeface="Arial" pitchFamily="34" charset="0"/>
                <a:cs typeface="Arial" pitchFamily="34" charset="0"/>
              </a:rPr>
              <a:t>Các đồ vật được để rất bừa bộn trong một </a:t>
            </a:r>
          </a:p>
          <a:p>
            <a:pPr>
              <a:lnSpc>
                <a:spcPct val="150000"/>
              </a:lnSpc>
            </a:pPr>
            <a:r>
              <a:rPr lang="en-US" sz="4000" smtClean="0">
                <a:latin typeface="Arial" pitchFamily="34" charset="0"/>
                <a:cs typeface="Arial" pitchFamily="34" charset="0"/>
              </a:rPr>
              <a:t>kho hàng, các em hãy phân loại đồ vật và </a:t>
            </a:r>
          </a:p>
          <a:p>
            <a:pPr>
              <a:lnSpc>
                <a:spcPct val="150000"/>
              </a:lnSpc>
            </a:pPr>
            <a:r>
              <a:rPr lang="en-US" sz="4000">
                <a:latin typeface="Arial" pitchFamily="34" charset="0"/>
                <a:cs typeface="Arial" pitchFamily="34" charset="0"/>
              </a:rPr>
              <a:t>đ</a:t>
            </a:r>
            <a:r>
              <a:rPr lang="en-US" sz="4000" smtClean="0">
                <a:latin typeface="Arial" pitchFamily="34" charset="0"/>
                <a:cs typeface="Arial" pitchFamily="34" charset="0"/>
              </a:rPr>
              <a:t>ưa đồ vật về đúng các phòng chứa đồ vật </a:t>
            </a:r>
          </a:p>
          <a:p>
            <a:pPr>
              <a:lnSpc>
                <a:spcPct val="150000"/>
              </a:lnSpc>
            </a:pPr>
            <a:r>
              <a:rPr lang="en-US" sz="4000" smtClean="0">
                <a:latin typeface="Arial" pitchFamily="34" charset="0"/>
                <a:cs typeface="Arial" pitchFamily="34" charset="0"/>
              </a:rPr>
              <a:t>đó. Ví dụ: Dao (phòng bếp)</a:t>
            </a:r>
            <a:endParaRPr lang="en-US" sz="400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587920" y="632168"/>
            <a:ext cx="4364476" cy="1231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" pitchFamily="34" charset="0"/>
                <a:cs typeface="Arial" pitchFamily="34" charset="0"/>
              </a:rPr>
              <a:t>PHÒNG BẾP</a:t>
            </a:r>
            <a:endParaRPr lang="en-US" sz="3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587920" y="3152811"/>
            <a:ext cx="4364476" cy="1231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" pitchFamily="34" charset="0"/>
                <a:cs typeface="Arial" pitchFamily="34" charset="0"/>
              </a:rPr>
              <a:t>PHÒNG KHÁCH</a:t>
            </a:r>
            <a:endParaRPr lang="en-US" sz="3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3625209" y="5886664"/>
            <a:ext cx="4357991" cy="1231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" pitchFamily="34" charset="0"/>
                <a:cs typeface="Arial" pitchFamily="34" charset="0"/>
              </a:rPr>
              <a:t>PHÒNG NGỦ</a:t>
            </a:r>
            <a:endParaRPr lang="en-US" sz="3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3639800" y="8377799"/>
            <a:ext cx="4362855" cy="1231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" pitchFamily="34" charset="0"/>
                <a:cs typeface="Arial" pitchFamily="34" charset="0"/>
              </a:rPr>
              <a:t>PHÒNG VỆ SINH</a:t>
            </a:r>
            <a:endParaRPr lang="en-US" sz="3600" b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785" y="4555624"/>
            <a:ext cx="1576608" cy="19465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9275" y="3768324"/>
            <a:ext cx="1861790" cy="16913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93" y="5367701"/>
            <a:ext cx="1664160" cy="21771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926" y="5731051"/>
            <a:ext cx="2331874" cy="22657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837" y="8120016"/>
            <a:ext cx="2087494" cy="19746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231" y="8002077"/>
            <a:ext cx="1783606" cy="203056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233" y="7874658"/>
            <a:ext cx="1867160" cy="22854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466" y="7113985"/>
            <a:ext cx="2029108" cy="143847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724" y="4699572"/>
            <a:ext cx="2010056" cy="220058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840" y="4679051"/>
            <a:ext cx="1470360" cy="21144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8162496"/>
            <a:ext cx="2362530" cy="196242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03" y="8157541"/>
            <a:ext cx="2234363" cy="17196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27" y="6460310"/>
            <a:ext cx="1409897" cy="142895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918807"/>
            <a:ext cx="1648055" cy="12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9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" grpId="0"/>
      <p:bldP spid="2" grpId="0"/>
      <p:bldP spid="3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638707" y="738591"/>
            <a:ext cx="13258800" cy="747489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645987">
            <a:off x="1731926" y="7416926"/>
            <a:ext cx="2766912" cy="85522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2270199" y="554690"/>
            <a:ext cx="1690369" cy="1656562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2867307" y="1714500"/>
            <a:ext cx="128016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4: GIỮ GÌN VỆ SINH NHÀ Ở</a:t>
            </a:r>
          </a:p>
          <a:p>
            <a:pPr algn="ctr">
              <a:lnSpc>
                <a:spcPct val="150000"/>
              </a:lnSpc>
            </a:pPr>
            <a:r>
              <a:rPr lang="en-US" sz="6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(TIẾT 2)</a:t>
            </a:r>
            <a:endParaRPr lang="en-US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75612" y="4809644"/>
            <a:ext cx="6782388" cy="523946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7086600" y="5094864"/>
            <a:ext cx="3886200" cy="466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86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6306800" y="229037"/>
            <a:ext cx="1851089" cy="1822410"/>
          </a:xfrm>
          <a:prstGeom prst="rect">
            <a:avLst/>
          </a:prstGeom>
        </p:spPr>
      </p:pic>
      <p:pic>
        <p:nvPicPr>
          <p:cNvPr id="15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38200" y="214487"/>
            <a:ext cx="15697200" cy="980581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67000" y="1894523"/>
            <a:ext cx="12490920" cy="70173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Xử lí tình huống: </a:t>
            </a:r>
          </a:p>
          <a:p>
            <a:pPr>
              <a:lnSpc>
                <a:spcPct val="150000"/>
              </a:lnSpc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Trên đường đi học, Tuấn khoe với Nam:</a:t>
            </a:r>
          </a:p>
          <a:p>
            <a:pPr>
              <a:lnSpc>
                <a:spcPct val="150000"/>
              </a:lnSpc>
            </a:pPr>
            <a:r>
              <a:rPr lang="en-US" sz="3600" i="1" smtClean="0">
                <a:latin typeface="Arial" pitchFamily="34" charset="0"/>
                <a:cs typeface="Arial" pitchFamily="34" charset="0"/>
              </a:rPr>
              <a:t>- Tuần vừa rồi tớ và bố mẹ đã dọn dẹp ngôi nhà đấy. </a:t>
            </a:r>
          </a:p>
          <a:p>
            <a:pPr>
              <a:lnSpc>
                <a:spcPct val="150000"/>
              </a:lnSpc>
            </a:pPr>
            <a:r>
              <a:rPr lang="en-US" sz="3600" i="1" smtClean="0">
                <a:latin typeface="Arial" pitchFamily="34" charset="0"/>
                <a:cs typeface="Arial" pitchFamily="34" charset="0"/>
              </a:rPr>
              <a:t>Tuy có hơi mệt nhưng mà rất vui.</a:t>
            </a:r>
          </a:p>
          <a:p>
            <a:pPr>
              <a:lnSpc>
                <a:spcPct val="150000"/>
              </a:lnSpc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Nam bĩu môi đáp:</a:t>
            </a:r>
          </a:p>
          <a:p>
            <a:pPr>
              <a:lnSpc>
                <a:spcPct val="150000"/>
              </a:lnSpc>
            </a:pPr>
            <a:r>
              <a:rPr lang="en-US" sz="3600" i="1" smtClean="0">
                <a:latin typeface="Arial" pitchFamily="34" charset="0"/>
                <a:cs typeface="Arial" pitchFamily="34" charset="0"/>
              </a:rPr>
              <a:t>- Mệt thì cậu đừng làm. Ở nhà, tớ chả bao giờ phải làm việc,</a:t>
            </a:r>
          </a:p>
          <a:p>
            <a:pPr>
              <a:lnSpc>
                <a:spcPct val="150000"/>
              </a:lnSpc>
            </a:pPr>
            <a:r>
              <a:rPr lang="en-US" sz="3600" i="1" smtClean="0">
                <a:latin typeface="Arial" pitchFamily="34" charset="0"/>
                <a:cs typeface="Arial" pitchFamily="34" charset="0"/>
              </a:rPr>
              <a:t> có bố mẹ và chị gái tớ làm hết rồi.</a:t>
            </a:r>
          </a:p>
          <a:p>
            <a:pPr>
              <a:lnSpc>
                <a:spcPct val="150000"/>
              </a:lnSpc>
            </a:pPr>
            <a:r>
              <a:rPr lang="en-US" sz="3600" b="1" smtClean="0">
                <a:latin typeface="Arial" pitchFamily="34" charset="0"/>
                <a:cs typeface="Arial" pitchFamily="34" charset="0"/>
              </a:rPr>
              <a:t>Nếu là Tuấn, em sẽ nói gì tiếp theo với bạn Nam?</a:t>
            </a:r>
          </a:p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789396">
            <a:off x="55245" y="7403992"/>
            <a:ext cx="1852457" cy="2707724"/>
          </a:xfrm>
          <a:prstGeom prst="rect">
            <a:avLst/>
          </a:prstGeom>
        </p:spPr>
      </p:pic>
      <p:pic>
        <p:nvPicPr>
          <p:cNvPr id="17" name="Picture 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364326" y="4572002"/>
            <a:ext cx="2923674" cy="5715000"/>
          </a:xfrm>
          <a:prstGeom prst="rect">
            <a:avLst/>
          </a:prstGeom>
        </p:spPr>
      </p:pic>
      <p:pic>
        <p:nvPicPr>
          <p:cNvPr id="18" name="Picture 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516726" y="4724402"/>
            <a:ext cx="2923674" cy="5715000"/>
          </a:xfrm>
          <a:prstGeom prst="rect">
            <a:avLst/>
          </a:prstGeom>
        </p:spPr>
      </p:pic>
      <p:sp>
        <p:nvSpPr>
          <p:cNvPr id="20" name="TextBox 3"/>
          <p:cNvSpPr txBox="1"/>
          <p:nvPr/>
        </p:nvSpPr>
        <p:spPr>
          <a:xfrm>
            <a:off x="-497732" y="541318"/>
            <a:ext cx="18288000" cy="10165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57"/>
              </a:lnSpc>
            </a:pPr>
            <a:r>
              <a:rPr lang="en-US" sz="5500" b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  <a:endParaRPr lang="en-US" sz="55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 rot="1697473">
            <a:off x="5394193" y="466923"/>
            <a:ext cx="1232340" cy="120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8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789369" y="324679"/>
            <a:ext cx="11544299" cy="1449772"/>
            <a:chOff x="3333828" y="-2275808"/>
            <a:chExt cx="11277598" cy="364355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3333828" y="-2275808"/>
              <a:ext cx="11277598" cy="3643550"/>
            </a:xfrm>
            <a:prstGeom prst="rect">
              <a:avLst/>
            </a:prstGeom>
          </p:spPr>
        </p:pic>
        <p:sp>
          <p:nvSpPr>
            <p:cNvPr id="5" name="TextBox 5"/>
            <p:cNvSpPr txBox="1"/>
            <p:nvPr/>
          </p:nvSpPr>
          <p:spPr>
            <a:xfrm>
              <a:off x="4045025" y="-2237927"/>
              <a:ext cx="9855200" cy="25421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0475"/>
                </a:lnSpc>
              </a:pPr>
              <a:r>
                <a:rPr lang="en-US" sz="4800" b="1" smtClean="0">
                  <a:solidFill>
                    <a:srgbClr val="FFFAF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 THÀNH KIẾN THỨC</a:t>
              </a:r>
              <a:endParaRPr lang="en-US" sz="4800" b="1" dirty="0">
                <a:solidFill>
                  <a:srgbClr val="FFFAF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782091">
            <a:off x="1877794" y="422773"/>
            <a:ext cx="960437" cy="792760"/>
            <a:chOff x="0" y="0"/>
            <a:chExt cx="2138680" cy="1765300"/>
          </a:xfrm>
        </p:grpSpPr>
        <p:sp>
          <p:nvSpPr>
            <p:cNvPr id="7" name="Freeform 7"/>
            <p:cNvSpPr/>
            <p:nvPr/>
          </p:nvSpPr>
          <p:spPr>
            <a:xfrm>
              <a:off x="-49530" y="-55880"/>
              <a:ext cx="2237740" cy="1819910"/>
            </a:xfrm>
            <a:custGeom>
              <a:avLst/>
              <a:gdLst/>
              <a:ahLst/>
              <a:cxnLst/>
              <a:rect l="l" t="t" r="r" b="b"/>
              <a:pathLst>
                <a:path w="2237740" h="1819910">
                  <a:moveTo>
                    <a:pt x="1789430" y="69850"/>
                  </a:moveTo>
                  <a:cubicBezTo>
                    <a:pt x="1540510" y="0"/>
                    <a:pt x="1233170" y="191770"/>
                    <a:pt x="1118870" y="495300"/>
                  </a:cubicBezTo>
                  <a:cubicBezTo>
                    <a:pt x="1004570" y="190500"/>
                    <a:pt x="697230" y="0"/>
                    <a:pt x="448310" y="69850"/>
                  </a:cubicBezTo>
                  <a:cubicBezTo>
                    <a:pt x="127000" y="160020"/>
                    <a:pt x="0" y="447040"/>
                    <a:pt x="66040" y="796290"/>
                  </a:cubicBezTo>
                  <a:cubicBezTo>
                    <a:pt x="120650" y="1079500"/>
                    <a:pt x="448310" y="1574800"/>
                    <a:pt x="1117600" y="1819910"/>
                  </a:cubicBezTo>
                  <a:cubicBezTo>
                    <a:pt x="1786890" y="1574800"/>
                    <a:pt x="2115820" y="1079500"/>
                    <a:pt x="2169160" y="796290"/>
                  </a:cubicBezTo>
                  <a:cubicBezTo>
                    <a:pt x="2237740" y="447040"/>
                    <a:pt x="2110740" y="160020"/>
                    <a:pt x="1789430" y="69850"/>
                  </a:cubicBezTo>
                  <a:close/>
                </a:path>
              </a:pathLst>
            </a:custGeom>
            <a:solidFill>
              <a:srgbClr val="F13D9B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019633">
            <a:off x="14237652" y="509848"/>
            <a:ext cx="904440" cy="7811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96087" y="175962"/>
            <a:ext cx="2483807" cy="15984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-304800" y="1486647"/>
            <a:ext cx="18745200" cy="9067053"/>
          </a:xfrm>
          <a:prstGeom prst="rect">
            <a:avLst/>
          </a:prstGeom>
        </p:spPr>
      </p:pic>
      <p:pic>
        <p:nvPicPr>
          <p:cNvPr id="15" name="Picture 12"/>
          <p:cNvPicPr>
            <a:picLocks noChangeAspect="1"/>
          </p:cNvPicPr>
          <p:nvPr/>
        </p:nvPicPr>
        <p:blipFill>
          <a:blip r:embed="rId8"/>
          <a:srcRect l="1885" r="1885"/>
          <a:stretch>
            <a:fillRect/>
          </a:stretch>
        </p:blipFill>
        <p:spPr>
          <a:xfrm rot="-494905">
            <a:off x="113241" y="677251"/>
            <a:ext cx="2170611" cy="1485375"/>
          </a:xfrm>
          <a:prstGeom prst="rect">
            <a:avLst/>
          </a:prstGeom>
        </p:spPr>
      </p:pic>
      <p:pic>
        <p:nvPicPr>
          <p:cNvPr id="16" name="Picture 12"/>
          <p:cNvPicPr>
            <a:picLocks noChangeAspect="1"/>
          </p:cNvPicPr>
          <p:nvPr/>
        </p:nvPicPr>
        <p:blipFill>
          <a:blip r:embed="rId8"/>
          <a:srcRect l="1885" r="1885"/>
          <a:stretch>
            <a:fillRect/>
          </a:stretch>
        </p:blipFill>
        <p:spPr>
          <a:xfrm rot="19207651">
            <a:off x="16166209" y="9050551"/>
            <a:ext cx="3584617" cy="148537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51539" y="1867200"/>
            <a:ext cx="123193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 3: Tìm hiểu việc làm để giữ sạch nhà ở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304" y="2569408"/>
            <a:ext cx="17898894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uan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sát các hình từ Hình 1 đến Hình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SGK trang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20, 21 và trả lời câu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hỏi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9" y="3523530"/>
            <a:ext cx="4496661" cy="674320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523530"/>
            <a:ext cx="4532748" cy="677113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400" y="3523531"/>
            <a:ext cx="4419600" cy="677113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0" y="3484555"/>
            <a:ext cx="4168303" cy="672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4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142999" y="800100"/>
            <a:ext cx="18288001" cy="1751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+ Các thành viên trong gia đình bạn Hà và bạn An đang làm gì?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+ Những việc làm đó có tác dụng gì?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244728" y="6134100"/>
            <a:ext cx="3043272" cy="318799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760866" y="8610781"/>
            <a:ext cx="969977" cy="142263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357724" y="5148493"/>
            <a:ext cx="799622" cy="1228470"/>
          </a:xfrm>
          <a:prstGeom prst="rect">
            <a:avLst/>
          </a:prstGeom>
        </p:spPr>
      </p:pic>
      <p:pic>
        <p:nvPicPr>
          <p:cNvPr id="28" name="Picture 2"/>
          <p:cNvPicPr>
            <a:picLocks noChangeAspect="1"/>
          </p:cNvPicPr>
          <p:nvPr/>
        </p:nvPicPr>
        <p:blipFill>
          <a:blip r:embed="rId10"/>
          <a:srcRect l="2259" t="6566" b="22285"/>
          <a:stretch>
            <a:fillRect/>
          </a:stretch>
        </p:blipFill>
        <p:spPr>
          <a:xfrm>
            <a:off x="4897060" y="5908663"/>
            <a:ext cx="5684223" cy="4159670"/>
          </a:xfrm>
          <a:prstGeom prst="rect">
            <a:avLst/>
          </a:prstGeom>
        </p:spPr>
      </p:pic>
      <p:pic>
        <p:nvPicPr>
          <p:cNvPr id="29" name="Picture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3124200" y="2746815"/>
            <a:ext cx="12420600" cy="7014664"/>
          </a:xfrm>
          <a:prstGeom prst="rect">
            <a:avLst/>
          </a:prstGeom>
        </p:spPr>
      </p:pic>
      <p:pic>
        <p:nvPicPr>
          <p:cNvPr id="31" name="Picture 9"/>
          <p:cNvPicPr>
            <a:picLocks noChangeAspect="1"/>
          </p:cNvPicPr>
          <p:nvPr/>
        </p:nvPicPr>
        <p:blipFill>
          <a:blip r:embed="rId12">
            <a:alphaModFix amt="90000"/>
          </a:blip>
          <a:srcRect/>
          <a:stretch>
            <a:fillRect/>
          </a:stretch>
        </p:blipFill>
        <p:spPr>
          <a:xfrm rot="75456">
            <a:off x="13322487" y="8963964"/>
            <a:ext cx="2381810" cy="1493818"/>
          </a:xfrm>
          <a:prstGeom prst="rect">
            <a:avLst/>
          </a:prstGeom>
        </p:spPr>
      </p:pic>
      <p:pic>
        <p:nvPicPr>
          <p:cNvPr id="32" name="Picture 12"/>
          <p:cNvPicPr>
            <a:picLocks noChangeAspect="1"/>
          </p:cNvPicPr>
          <p:nvPr/>
        </p:nvPicPr>
        <p:blipFill>
          <a:blip r:embed="rId13"/>
          <a:srcRect l="1885" r="1885"/>
          <a:stretch>
            <a:fillRect/>
          </a:stretch>
        </p:blipFill>
        <p:spPr>
          <a:xfrm rot="-494905">
            <a:off x="3415279" y="2580517"/>
            <a:ext cx="3584617" cy="1485375"/>
          </a:xfrm>
          <a:prstGeom prst="rect">
            <a:avLst/>
          </a:prstGeom>
        </p:spPr>
      </p:pic>
      <p:sp>
        <p:nvSpPr>
          <p:cNvPr id="33" name="TextBox 26"/>
          <p:cNvSpPr txBox="1"/>
          <p:nvPr/>
        </p:nvSpPr>
        <p:spPr>
          <a:xfrm>
            <a:off x="3860724" y="4110137"/>
            <a:ext cx="10652668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7000"/>
              </a:lnSpc>
            </a:pPr>
            <a:r>
              <a:rPr lang="nl-NL" sz="4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 thành viên trong gia đình bạn Hà và bạn </a:t>
            </a:r>
            <a:r>
              <a:rPr lang="nl-NL" sz="4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nl-NL" sz="40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đang lau chùi, vệ sinh ngôi nhà của mình.</a:t>
            </a:r>
            <a:endParaRPr lang="en-US" sz="4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402706">
            <a:off x="7284731" y="8883583"/>
            <a:ext cx="4676157" cy="10096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60724" y="6243681"/>
            <a:ext cx="10947552" cy="274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40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Việc làm đó giúp </a:t>
            </a:r>
            <a:r>
              <a:rPr lang="nl-NL" sz="4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nhà ở sạch sẽ</a:t>
            </a:r>
            <a:r>
              <a:rPr lang="nl-NL" sz="4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nl-NL" sz="40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thoáng </a:t>
            </a:r>
            <a:r>
              <a:rPr lang="nl-NL" sz="4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mát, đảm bảo được sức khỏe các thành viên trong gia đình</a:t>
            </a:r>
            <a:r>
              <a:rPr lang="nl-NL" sz="4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nl-NL" sz="40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đẩy lùi bệnh </a:t>
            </a:r>
            <a:r>
              <a:rPr lang="nl-NL" sz="4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tật.</a:t>
            </a:r>
            <a:endParaRPr lang="en-US" sz="400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318983" y="5905500"/>
            <a:ext cx="4521554" cy="424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3"/>
          <p:cNvGrpSpPr/>
          <p:nvPr/>
        </p:nvGrpSpPr>
        <p:grpSpPr>
          <a:xfrm>
            <a:off x="3941514" y="1638300"/>
            <a:ext cx="13660685" cy="7393665"/>
            <a:chOff x="0" y="0"/>
            <a:chExt cx="18242782" cy="12091182"/>
          </a:xfrm>
        </p:grpSpPr>
        <p:grpSp>
          <p:nvGrpSpPr>
            <p:cNvPr id="14" name="Group 4"/>
            <p:cNvGrpSpPr/>
            <p:nvPr/>
          </p:nvGrpSpPr>
          <p:grpSpPr>
            <a:xfrm>
              <a:off x="0" y="281638"/>
              <a:ext cx="17924518" cy="11809544"/>
              <a:chOff x="0" y="0"/>
              <a:chExt cx="10805670" cy="7119301"/>
            </a:xfrm>
          </p:grpSpPr>
          <p:sp>
            <p:nvSpPr>
              <p:cNvPr id="17" name="Freeform 5"/>
              <p:cNvSpPr/>
              <p:nvPr/>
            </p:nvSpPr>
            <p:spPr>
              <a:xfrm>
                <a:off x="-4213" y="0"/>
                <a:ext cx="10809882" cy="7119301"/>
              </a:xfrm>
              <a:custGeom>
                <a:avLst/>
                <a:gdLst/>
                <a:ahLst/>
                <a:cxnLst/>
                <a:rect l="l" t="t" r="r" b="b"/>
                <a:pathLst>
                  <a:path w="10809882" h="7119301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1062558" y="12454"/>
                    </a:cubicBezTo>
                    <a:cubicBezTo>
                      <a:pt x="8804229" y="12671"/>
                      <a:pt x="10535814" y="0"/>
                      <a:pt x="10535814" y="0"/>
                    </a:cubicBezTo>
                    <a:cubicBezTo>
                      <a:pt x="10603278" y="0"/>
                      <a:pt x="10679215" y="0"/>
                      <a:pt x="10757988" y="85073"/>
                    </a:cubicBezTo>
                    <a:cubicBezTo>
                      <a:pt x="10800966" y="131488"/>
                      <a:pt x="10802035" y="240224"/>
                      <a:pt x="10802439" y="320281"/>
                    </a:cubicBezTo>
                    <a:cubicBezTo>
                      <a:pt x="10802439" y="320281"/>
                      <a:pt x="10800735" y="5267917"/>
                      <a:pt x="10800735" y="6356717"/>
                    </a:cubicBezTo>
                    <a:cubicBezTo>
                      <a:pt x="10800735" y="6570876"/>
                      <a:pt x="10809883" y="6870054"/>
                      <a:pt x="10809883" y="6870054"/>
                    </a:cubicBezTo>
                    <a:cubicBezTo>
                      <a:pt x="10809883" y="6998723"/>
                      <a:pt x="10805713" y="7119301"/>
                      <a:pt x="10552875" y="7111167"/>
                    </a:cubicBezTo>
                    <a:cubicBezTo>
                      <a:pt x="10552875" y="7111167"/>
                      <a:pt x="10176403" y="7090868"/>
                      <a:pt x="9081481" y="7098467"/>
                    </a:cubicBezTo>
                    <a:cubicBezTo>
                      <a:pt x="2545013" y="7106601"/>
                      <a:pt x="304023" y="7119301"/>
                      <a:pt x="304023" y="7119301"/>
                    </a:cubicBezTo>
                    <a:cubicBezTo>
                      <a:pt x="132548" y="7119301"/>
                      <a:pt x="4213" y="7018231"/>
                      <a:pt x="8532" y="6815685"/>
                    </a:cubicBezTo>
                    <a:cubicBezTo>
                      <a:pt x="8532" y="6815685"/>
                      <a:pt x="9630" y="6317143"/>
                      <a:pt x="4815" y="1670849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2F3A62"/>
              </a:solidFill>
            </p:spPr>
          </p:sp>
        </p:grpSp>
        <p:grpSp>
          <p:nvGrpSpPr>
            <p:cNvPr id="15" name="Group 6"/>
            <p:cNvGrpSpPr/>
            <p:nvPr/>
          </p:nvGrpSpPr>
          <p:grpSpPr>
            <a:xfrm>
              <a:off x="336452" y="0"/>
              <a:ext cx="17906330" cy="11727398"/>
              <a:chOff x="0" y="0"/>
              <a:chExt cx="10821129" cy="7087086"/>
            </a:xfrm>
          </p:grpSpPr>
          <p:sp>
            <p:nvSpPr>
              <p:cNvPr id="16" name="Freeform 7"/>
              <p:cNvSpPr/>
              <p:nvPr/>
            </p:nvSpPr>
            <p:spPr>
              <a:xfrm>
                <a:off x="-4213" y="0"/>
                <a:ext cx="10825342" cy="7087086"/>
              </a:xfrm>
              <a:custGeom>
                <a:avLst/>
                <a:gdLst/>
                <a:ahLst/>
                <a:cxnLst/>
                <a:rect l="l" t="t" r="r" b="b"/>
                <a:pathLst>
                  <a:path w="10825342" h="7087086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1062834" y="12454"/>
                    </a:cubicBezTo>
                    <a:cubicBezTo>
                      <a:pt x="8817733" y="12671"/>
                      <a:pt x="10551274" y="0"/>
                      <a:pt x="10551274" y="0"/>
                    </a:cubicBezTo>
                    <a:cubicBezTo>
                      <a:pt x="10618737" y="0"/>
                      <a:pt x="10694674" y="0"/>
                      <a:pt x="10773448" y="85073"/>
                    </a:cubicBezTo>
                    <a:cubicBezTo>
                      <a:pt x="10816426" y="131488"/>
                      <a:pt x="10817494" y="240224"/>
                      <a:pt x="10817899" y="320281"/>
                    </a:cubicBezTo>
                    <a:cubicBezTo>
                      <a:pt x="10817899" y="320281"/>
                      <a:pt x="10816195" y="5241263"/>
                      <a:pt x="10816195" y="6324502"/>
                    </a:cubicBezTo>
                    <a:cubicBezTo>
                      <a:pt x="10816195" y="6538661"/>
                      <a:pt x="10825342" y="6837839"/>
                      <a:pt x="10825342" y="6837839"/>
                    </a:cubicBezTo>
                    <a:cubicBezTo>
                      <a:pt x="10825342" y="6966508"/>
                      <a:pt x="10821173" y="7087086"/>
                      <a:pt x="10568335" y="7078952"/>
                    </a:cubicBezTo>
                    <a:cubicBezTo>
                      <a:pt x="10568335" y="7078952"/>
                      <a:pt x="10191862" y="7058653"/>
                      <a:pt x="9095459" y="7066252"/>
                    </a:cubicBezTo>
                    <a:cubicBezTo>
                      <a:pt x="2547822" y="7074386"/>
                      <a:pt x="304023" y="7087086"/>
                      <a:pt x="304023" y="7087086"/>
                    </a:cubicBezTo>
                    <a:cubicBezTo>
                      <a:pt x="132548" y="7087086"/>
                      <a:pt x="4213" y="6986016"/>
                      <a:pt x="8532" y="6783470"/>
                    </a:cubicBezTo>
                    <a:cubicBezTo>
                      <a:pt x="8532" y="6783470"/>
                      <a:pt x="9630" y="6284928"/>
                      <a:pt x="4815" y="1666310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FFF3E4"/>
              </a:solidFill>
            </p:spPr>
          </p:sp>
        </p:grpSp>
      </p:grpSp>
      <p:pic>
        <p:nvPicPr>
          <p:cNvPr id="1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0" y="-96101"/>
            <a:ext cx="8404008" cy="3563201"/>
          </a:xfrm>
          <a:prstGeom prst="rect">
            <a:avLst/>
          </a:prstGeom>
        </p:spPr>
      </p:pic>
      <p:pic>
        <p:nvPicPr>
          <p:cNvPr id="19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553163">
            <a:off x="15554283" y="7049221"/>
            <a:ext cx="2406129" cy="3198209"/>
          </a:xfrm>
          <a:prstGeom prst="rect">
            <a:avLst/>
          </a:prstGeom>
        </p:spPr>
      </p:pic>
      <p:pic>
        <p:nvPicPr>
          <p:cNvPr id="20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8762934">
            <a:off x="427442" y="9080853"/>
            <a:ext cx="2348424" cy="768575"/>
          </a:xfrm>
          <a:prstGeom prst="rect">
            <a:avLst/>
          </a:prstGeom>
        </p:spPr>
      </p:pic>
      <p:pic>
        <p:nvPicPr>
          <p:cNvPr id="21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20983">
            <a:off x="1796847" y="6058475"/>
            <a:ext cx="1794567" cy="3087917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906070" y="696572"/>
            <a:ext cx="6591868" cy="1155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ts val="9599"/>
              </a:lnSpc>
              <a:spcBef>
                <a:spcPct val="0"/>
              </a:spcBef>
            </a:pPr>
            <a:r>
              <a:rPr lang="en-US" sz="4800" b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– Vận dụng</a:t>
            </a:r>
            <a:endParaRPr lang="en-US" sz="4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" descr="https://free.vector6.com/wp-content/uploads/2021/03/0000000705-giao-duc-hoc-tap-hoc-sinh-kien-thuc-hoc-nhom-tai-hinh-png-187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736" y="2801984"/>
            <a:ext cx="6324600" cy="60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4301968" y="3619500"/>
            <a:ext cx="5632136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latin typeface="Arial" pitchFamily="34" charset="0"/>
                <a:cs typeface="Arial" pitchFamily="34" charset="0"/>
              </a:rPr>
              <a:t>HOẠT ĐỘNG NHÓM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650077" y="2247900"/>
            <a:ext cx="6952122" cy="213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smtClean="0">
                <a:latin typeface="Arial" pitchFamily="34" charset="0"/>
                <a:cs typeface="Arial" pitchFamily="34" charset="0"/>
              </a:rPr>
              <a:t>Nhóm 1, 3, 5: Thực hành quét nhà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635675" y="4610100"/>
            <a:ext cx="6966524" cy="213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smtClean="0">
                <a:latin typeface="Arial" pitchFamily="34" charset="0"/>
                <a:cs typeface="Arial" pitchFamily="34" charset="0"/>
              </a:rPr>
              <a:t>Nhóm 2, 4, 6: Thực hành lau bàn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47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 animBg="1"/>
      <p:bldP spid="4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flipH="1">
            <a:off x="61116" y="-1"/>
            <a:ext cx="7787483" cy="3314701"/>
          </a:xfrm>
          <a:prstGeom prst="rect">
            <a:avLst/>
          </a:prstGeom>
        </p:spPr>
      </p:pic>
      <p:sp>
        <p:nvSpPr>
          <p:cNvPr id="17" name="TextBox 5"/>
          <p:cNvSpPr txBox="1"/>
          <p:nvPr/>
        </p:nvSpPr>
        <p:spPr>
          <a:xfrm>
            <a:off x="-658652" y="851748"/>
            <a:ext cx="9220250" cy="9153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nl-NL" sz="5000" b="1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bước quét nhà</a:t>
            </a:r>
            <a:endParaRPr lang="nl-NL" sz="50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25940" y="5579317"/>
            <a:ext cx="4326556" cy="44406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7391400" y="-1"/>
            <a:ext cx="1390329" cy="13094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6705600" y="110565"/>
            <a:ext cx="1690369" cy="165656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81729" y="474465"/>
            <a:ext cx="910452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Quan sát Hình quét nhà SGK trang 22 </a:t>
            </a:r>
            <a:r>
              <a:rPr lang="nl-NL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 </a:t>
            </a:r>
            <a:endParaRPr lang="nl-NL" sz="360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trả </a:t>
            </a:r>
            <a:r>
              <a:rPr lang="nl-NL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lời câu hỏi: Em cần chuẩn bị đồ dùng </a:t>
            </a:r>
            <a:r>
              <a:rPr lang="nl-NL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gì </a:t>
            </a:r>
            <a:endParaRPr lang="nl-NL" sz="360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để </a:t>
            </a:r>
            <a:r>
              <a:rPr lang="nl-NL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quét nhà? Nêu các bước quét nhà?</a:t>
            </a:r>
            <a:endParaRPr lang="en-US" sz="360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243" y="3559606"/>
            <a:ext cx="11043905" cy="64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31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flipH="1">
            <a:off x="61118" y="-1"/>
            <a:ext cx="7025482" cy="2628901"/>
          </a:xfrm>
          <a:prstGeom prst="rect">
            <a:avLst/>
          </a:prstGeom>
        </p:spPr>
      </p:pic>
      <p:sp>
        <p:nvSpPr>
          <p:cNvPr id="17" name="TextBox 5"/>
          <p:cNvSpPr txBox="1"/>
          <p:nvPr/>
        </p:nvSpPr>
        <p:spPr>
          <a:xfrm>
            <a:off x="-707290" y="796477"/>
            <a:ext cx="9220250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nl-NL" sz="5000" b="1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bước lau bàn</a:t>
            </a:r>
            <a:endParaRPr lang="nl-NL" sz="50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2" y="5753099"/>
            <a:ext cx="4226475" cy="43379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7086600" y="17704"/>
            <a:ext cx="1390329" cy="13094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6443686" y="217033"/>
            <a:ext cx="1690369" cy="16565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476929" y="217033"/>
            <a:ext cx="9144000" cy="24826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 i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Quan sát Hình lau bàn SGK trang 22 và trả lời câu hỏi: Em cần chuẩn bị đồ dùng gì để lau bàn? Nêu các bước lau bàn?</a:t>
            </a:r>
            <a:endParaRPr lang="en-US" sz="360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086100"/>
            <a:ext cx="12508851" cy="700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23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83655" y="1402928"/>
            <a:ext cx="15087602" cy="6046403"/>
          </a:xfrm>
          <a:prstGeom prst="rect">
            <a:avLst/>
          </a:prstGeom>
          <a:solidFill>
            <a:srgbClr val="002060"/>
          </a:solidFill>
        </p:spPr>
      </p:pic>
      <p:pic>
        <p:nvPicPr>
          <p:cNvPr id="29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385062">
            <a:off x="14312448" y="1409767"/>
            <a:ext cx="2725916" cy="916899"/>
          </a:xfrm>
          <a:prstGeom prst="rect">
            <a:avLst/>
          </a:prstGeom>
        </p:spPr>
      </p:pic>
      <p:pic>
        <p:nvPicPr>
          <p:cNvPr id="3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5431512" y="6671595"/>
            <a:ext cx="1677469" cy="777736"/>
          </a:xfrm>
          <a:prstGeom prst="rect">
            <a:avLst/>
          </a:prstGeom>
        </p:spPr>
      </p:pic>
      <p:pic>
        <p:nvPicPr>
          <p:cNvPr id="31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645987">
            <a:off x="1425299" y="6905604"/>
            <a:ext cx="2766912" cy="855227"/>
          </a:xfrm>
          <a:prstGeom prst="rect">
            <a:avLst/>
          </a:prstGeom>
        </p:spPr>
      </p:pic>
      <p:pic>
        <p:nvPicPr>
          <p:cNvPr id="32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118386" y="1293080"/>
            <a:ext cx="1690369" cy="1656562"/>
          </a:xfrm>
          <a:prstGeom prst="rect">
            <a:avLst/>
          </a:prstGeom>
        </p:spPr>
      </p:pic>
      <p:sp>
        <p:nvSpPr>
          <p:cNvPr id="33" name="TextBox 6"/>
          <p:cNvSpPr txBox="1"/>
          <p:nvPr/>
        </p:nvSpPr>
        <p:spPr>
          <a:xfrm>
            <a:off x="2079274" y="1985471"/>
            <a:ext cx="14478000" cy="842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60"/>
              </a:lnSpc>
            </a:pPr>
            <a:r>
              <a:rPr lang="en-US" sz="4800" b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KẾT</a:t>
            </a:r>
            <a:endParaRPr lang="en-US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38407" y="5448300"/>
            <a:ext cx="9588791" cy="46890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angle 1"/>
          <p:cNvSpPr/>
          <p:nvPr/>
        </p:nvSpPr>
        <p:spPr>
          <a:xfrm>
            <a:off x="2803890" y="2949642"/>
            <a:ext cx="13466355" cy="274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Nhà ở cần được giữ gìn sạch sẽ để đảm bảo sức khỏe và phòng tránh bệnh tật. Mỗi thành viên trong gia đình cần góp sức để giữ sạch nhà ở. 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"/>
          <a:srcRect l="921" t="4482" r="748" b="12800"/>
          <a:stretch/>
        </p:blipFill>
        <p:spPr>
          <a:xfrm>
            <a:off x="0" y="12018"/>
            <a:ext cx="18288000" cy="102838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" y="1914242"/>
            <a:ext cx="17523810" cy="100730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356"/>
          <a:stretch>
            <a:fillRect/>
          </a:stretch>
        </p:blipFill>
        <p:spPr>
          <a:xfrm>
            <a:off x="1674957" y="4500991"/>
            <a:ext cx="5790638" cy="597603"/>
          </a:xfrm>
          <a:custGeom>
            <a:avLst/>
            <a:gdLst>
              <a:gd name="connsiteX0" fmla="*/ 0 w 3860425"/>
              <a:gd name="connsiteY0" fmla="*/ 0 h 398525"/>
              <a:gd name="connsiteX1" fmla="*/ 3860425 w 3860425"/>
              <a:gd name="connsiteY1" fmla="*/ 0 h 398525"/>
              <a:gd name="connsiteX2" fmla="*/ 3860425 w 3860425"/>
              <a:gd name="connsiteY2" fmla="*/ 398525 h 398525"/>
              <a:gd name="connsiteX3" fmla="*/ 0 w 3860425"/>
              <a:gd name="connsiteY3" fmla="*/ 398525 h 3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398525">
                <a:moveTo>
                  <a:pt x="0" y="0"/>
                </a:moveTo>
                <a:lnTo>
                  <a:pt x="3860425" y="0"/>
                </a:lnTo>
                <a:lnTo>
                  <a:pt x="3860425" y="398525"/>
                </a:lnTo>
                <a:lnTo>
                  <a:pt x="0" y="398525"/>
                </a:lnTo>
                <a:close/>
              </a:path>
            </a:pathLst>
          </a:cu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857"/>
          <a:stretch>
            <a:fillRect/>
          </a:stretch>
        </p:blipFill>
        <p:spPr>
          <a:xfrm>
            <a:off x="1701343" y="6681199"/>
            <a:ext cx="5790638" cy="795330"/>
          </a:xfrm>
          <a:custGeom>
            <a:avLst/>
            <a:gdLst>
              <a:gd name="connsiteX0" fmla="*/ 0 w 3860425"/>
              <a:gd name="connsiteY0" fmla="*/ 0 h 530384"/>
              <a:gd name="connsiteX1" fmla="*/ 3860425 w 3860425"/>
              <a:gd name="connsiteY1" fmla="*/ 0 h 530384"/>
              <a:gd name="connsiteX2" fmla="*/ 3860425 w 3860425"/>
              <a:gd name="connsiteY2" fmla="*/ 530384 h 530384"/>
              <a:gd name="connsiteX3" fmla="*/ 0 w 3860425"/>
              <a:gd name="connsiteY3" fmla="*/ 530384 h 53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530384">
                <a:moveTo>
                  <a:pt x="0" y="0"/>
                </a:moveTo>
                <a:lnTo>
                  <a:pt x="3860425" y="0"/>
                </a:lnTo>
                <a:lnTo>
                  <a:pt x="3860425" y="530384"/>
                </a:lnTo>
                <a:lnTo>
                  <a:pt x="0" y="530384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652" b="26595"/>
          <a:stretch>
            <a:fillRect/>
          </a:stretch>
        </p:blipFill>
        <p:spPr>
          <a:xfrm>
            <a:off x="1701336" y="6150947"/>
            <a:ext cx="5790640" cy="540097"/>
          </a:xfrm>
          <a:custGeom>
            <a:avLst/>
            <a:gdLst>
              <a:gd name="connsiteX0" fmla="*/ 0 w 3860426"/>
              <a:gd name="connsiteY0" fmla="*/ 0 h 360176"/>
              <a:gd name="connsiteX1" fmla="*/ 3860426 w 3860426"/>
              <a:gd name="connsiteY1" fmla="*/ 0 h 360176"/>
              <a:gd name="connsiteX2" fmla="*/ 3860426 w 3860426"/>
              <a:gd name="connsiteY2" fmla="*/ 360176 h 360176"/>
              <a:gd name="connsiteX3" fmla="*/ 0 w 3860426"/>
              <a:gd name="connsiteY3" fmla="*/ 360176 h 36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176">
                <a:moveTo>
                  <a:pt x="0" y="0"/>
                </a:moveTo>
                <a:lnTo>
                  <a:pt x="3860426" y="0"/>
                </a:lnTo>
                <a:lnTo>
                  <a:pt x="3860426" y="360176"/>
                </a:lnTo>
                <a:lnTo>
                  <a:pt x="0" y="360176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562" b="44348"/>
          <a:stretch>
            <a:fillRect/>
          </a:stretch>
        </p:blipFill>
        <p:spPr>
          <a:xfrm>
            <a:off x="1701338" y="5614187"/>
            <a:ext cx="5790640" cy="550342"/>
          </a:xfrm>
          <a:custGeom>
            <a:avLst/>
            <a:gdLst>
              <a:gd name="connsiteX0" fmla="*/ 0 w 3860426"/>
              <a:gd name="connsiteY0" fmla="*/ 0 h 367008"/>
              <a:gd name="connsiteX1" fmla="*/ 3860426 w 3860426"/>
              <a:gd name="connsiteY1" fmla="*/ 0 h 367008"/>
              <a:gd name="connsiteX2" fmla="*/ 3860426 w 3860426"/>
              <a:gd name="connsiteY2" fmla="*/ 367008 h 367008"/>
              <a:gd name="connsiteX3" fmla="*/ 0 w 3860426"/>
              <a:gd name="connsiteY3" fmla="*/ 367008 h 36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7008">
                <a:moveTo>
                  <a:pt x="0" y="0"/>
                </a:moveTo>
                <a:lnTo>
                  <a:pt x="3860426" y="0"/>
                </a:lnTo>
                <a:lnTo>
                  <a:pt x="3860426" y="367008"/>
                </a:lnTo>
                <a:lnTo>
                  <a:pt x="0" y="367008"/>
                </a:lnTo>
                <a:close/>
              </a:path>
            </a:pathLst>
          </a:cu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30" b="62102"/>
          <a:stretch>
            <a:fillRect/>
          </a:stretch>
        </p:blipFill>
        <p:spPr>
          <a:xfrm>
            <a:off x="1701336" y="5079335"/>
            <a:ext cx="5790640" cy="540563"/>
          </a:xfrm>
          <a:custGeom>
            <a:avLst/>
            <a:gdLst>
              <a:gd name="connsiteX0" fmla="*/ 0 w 3860426"/>
              <a:gd name="connsiteY0" fmla="*/ 0 h 360486"/>
              <a:gd name="connsiteX1" fmla="*/ 3860426 w 3860426"/>
              <a:gd name="connsiteY1" fmla="*/ 0 h 360486"/>
              <a:gd name="connsiteX2" fmla="*/ 3860426 w 3860426"/>
              <a:gd name="connsiteY2" fmla="*/ 360486 h 360486"/>
              <a:gd name="connsiteX3" fmla="*/ 0 w 3860426"/>
              <a:gd name="connsiteY3" fmla="*/ 360486 h 36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486">
                <a:moveTo>
                  <a:pt x="0" y="0"/>
                </a:moveTo>
                <a:lnTo>
                  <a:pt x="3860426" y="0"/>
                </a:lnTo>
                <a:lnTo>
                  <a:pt x="3860426" y="360486"/>
                </a:lnTo>
                <a:lnTo>
                  <a:pt x="0" y="360486"/>
                </a:lnTo>
                <a:close/>
              </a:path>
            </a:pathLst>
          </a:custGeom>
        </p:spPr>
      </p:pic>
      <p:pic>
        <p:nvPicPr>
          <p:cNvPr id="1026" name="Picture 2" descr="Flying Red Bird GIF by PlayKids | Bird gif, Cartoon people, Flash ...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24845" y="358010"/>
            <a:ext cx="5800726" cy="525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215273" y="212018"/>
            <a:ext cx="16272978" cy="2628089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endParaRPr lang="en-US" sz="2700"/>
          </a:p>
        </p:txBody>
      </p:sp>
      <p:sp>
        <p:nvSpPr>
          <p:cNvPr id="21" name="TextBox 20"/>
          <p:cNvSpPr txBox="1"/>
          <p:nvPr/>
        </p:nvSpPr>
        <p:spPr>
          <a:xfrm>
            <a:off x="2718659" y="-486749"/>
            <a:ext cx="13865342" cy="2646061"/>
          </a:xfrm>
          <a:prstGeom prst="rect">
            <a:avLst/>
          </a:prstGeom>
          <a:noFill/>
        </p:spPr>
        <p:txBody>
          <a:bodyPr wrap="square" lIns="182853" tIns="91426" rIns="182853" bIns="91426" rtlCol="0">
            <a:spAutoFit/>
          </a:bodyPr>
          <a:lstStyle/>
          <a:p>
            <a:endParaRPr lang="en-US" sz="8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 CHIM XÂY TỔ ẤM</a:t>
            </a:r>
          </a:p>
        </p:txBody>
      </p:sp>
    </p:spTree>
    <p:extLst>
      <p:ext uri="{BB962C8B-B14F-4D97-AF65-F5344CB8AC3E}">
        <p14:creationId xmlns:p14="http://schemas.microsoft.com/office/powerpoint/2010/main" val="4240803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638707" y="738591"/>
            <a:ext cx="13258800" cy="747489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645987">
            <a:off x="1731926" y="7416926"/>
            <a:ext cx="2766912" cy="85522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2270199" y="554690"/>
            <a:ext cx="1690369" cy="1656562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2867307" y="1714500"/>
            <a:ext cx="12801600" cy="25989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4: GIỮ GÌN VỆ SINH NHÀ Ở</a:t>
            </a:r>
          </a:p>
          <a:p>
            <a:pPr algn="ctr">
              <a:lnSpc>
                <a:spcPct val="150000"/>
              </a:lnSpc>
            </a:pPr>
            <a:r>
              <a:rPr lang="en-US" sz="6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(TIẾT 1)</a:t>
            </a:r>
            <a:endParaRPr lang="en-US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75612" y="4809644"/>
            <a:ext cx="6782388" cy="523946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7086600" y="5094864"/>
            <a:ext cx="3886200" cy="466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96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l="921" t="4482" r="748" b="12800"/>
          <a:stretch/>
        </p:blipFill>
        <p:spPr>
          <a:xfrm>
            <a:off x="0" y="12018"/>
            <a:ext cx="18288000" cy="102838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" y="1914242"/>
            <a:ext cx="17523810" cy="100730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356"/>
          <a:stretch>
            <a:fillRect/>
          </a:stretch>
        </p:blipFill>
        <p:spPr>
          <a:xfrm>
            <a:off x="1674957" y="4500991"/>
            <a:ext cx="5790638" cy="597603"/>
          </a:xfrm>
          <a:custGeom>
            <a:avLst/>
            <a:gdLst>
              <a:gd name="connsiteX0" fmla="*/ 0 w 3860425"/>
              <a:gd name="connsiteY0" fmla="*/ 0 h 398525"/>
              <a:gd name="connsiteX1" fmla="*/ 3860425 w 3860425"/>
              <a:gd name="connsiteY1" fmla="*/ 0 h 398525"/>
              <a:gd name="connsiteX2" fmla="*/ 3860425 w 3860425"/>
              <a:gd name="connsiteY2" fmla="*/ 398525 h 398525"/>
              <a:gd name="connsiteX3" fmla="*/ 0 w 3860425"/>
              <a:gd name="connsiteY3" fmla="*/ 398525 h 3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398525">
                <a:moveTo>
                  <a:pt x="0" y="0"/>
                </a:moveTo>
                <a:lnTo>
                  <a:pt x="3860425" y="0"/>
                </a:lnTo>
                <a:lnTo>
                  <a:pt x="3860425" y="398525"/>
                </a:lnTo>
                <a:lnTo>
                  <a:pt x="0" y="398525"/>
                </a:lnTo>
                <a:close/>
              </a:path>
            </a:pathLst>
          </a:cu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857"/>
          <a:stretch>
            <a:fillRect/>
          </a:stretch>
        </p:blipFill>
        <p:spPr>
          <a:xfrm>
            <a:off x="1701343" y="6681199"/>
            <a:ext cx="5790638" cy="795330"/>
          </a:xfrm>
          <a:custGeom>
            <a:avLst/>
            <a:gdLst>
              <a:gd name="connsiteX0" fmla="*/ 0 w 3860425"/>
              <a:gd name="connsiteY0" fmla="*/ 0 h 530384"/>
              <a:gd name="connsiteX1" fmla="*/ 3860425 w 3860425"/>
              <a:gd name="connsiteY1" fmla="*/ 0 h 530384"/>
              <a:gd name="connsiteX2" fmla="*/ 3860425 w 3860425"/>
              <a:gd name="connsiteY2" fmla="*/ 530384 h 530384"/>
              <a:gd name="connsiteX3" fmla="*/ 0 w 3860425"/>
              <a:gd name="connsiteY3" fmla="*/ 530384 h 53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530384">
                <a:moveTo>
                  <a:pt x="0" y="0"/>
                </a:moveTo>
                <a:lnTo>
                  <a:pt x="3860425" y="0"/>
                </a:lnTo>
                <a:lnTo>
                  <a:pt x="3860425" y="530384"/>
                </a:lnTo>
                <a:lnTo>
                  <a:pt x="0" y="530384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652" b="26595"/>
          <a:stretch>
            <a:fillRect/>
          </a:stretch>
        </p:blipFill>
        <p:spPr>
          <a:xfrm>
            <a:off x="1701336" y="6150947"/>
            <a:ext cx="5790640" cy="540097"/>
          </a:xfrm>
          <a:custGeom>
            <a:avLst/>
            <a:gdLst>
              <a:gd name="connsiteX0" fmla="*/ 0 w 3860426"/>
              <a:gd name="connsiteY0" fmla="*/ 0 h 360176"/>
              <a:gd name="connsiteX1" fmla="*/ 3860426 w 3860426"/>
              <a:gd name="connsiteY1" fmla="*/ 0 h 360176"/>
              <a:gd name="connsiteX2" fmla="*/ 3860426 w 3860426"/>
              <a:gd name="connsiteY2" fmla="*/ 360176 h 360176"/>
              <a:gd name="connsiteX3" fmla="*/ 0 w 3860426"/>
              <a:gd name="connsiteY3" fmla="*/ 360176 h 36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176">
                <a:moveTo>
                  <a:pt x="0" y="0"/>
                </a:moveTo>
                <a:lnTo>
                  <a:pt x="3860426" y="0"/>
                </a:lnTo>
                <a:lnTo>
                  <a:pt x="3860426" y="360176"/>
                </a:lnTo>
                <a:lnTo>
                  <a:pt x="0" y="360176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562" b="44348"/>
          <a:stretch>
            <a:fillRect/>
          </a:stretch>
        </p:blipFill>
        <p:spPr>
          <a:xfrm>
            <a:off x="1701338" y="5614187"/>
            <a:ext cx="5790640" cy="550342"/>
          </a:xfrm>
          <a:custGeom>
            <a:avLst/>
            <a:gdLst>
              <a:gd name="connsiteX0" fmla="*/ 0 w 3860426"/>
              <a:gd name="connsiteY0" fmla="*/ 0 h 367008"/>
              <a:gd name="connsiteX1" fmla="*/ 3860426 w 3860426"/>
              <a:gd name="connsiteY1" fmla="*/ 0 h 367008"/>
              <a:gd name="connsiteX2" fmla="*/ 3860426 w 3860426"/>
              <a:gd name="connsiteY2" fmla="*/ 367008 h 367008"/>
              <a:gd name="connsiteX3" fmla="*/ 0 w 3860426"/>
              <a:gd name="connsiteY3" fmla="*/ 367008 h 36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7008">
                <a:moveTo>
                  <a:pt x="0" y="0"/>
                </a:moveTo>
                <a:lnTo>
                  <a:pt x="3860426" y="0"/>
                </a:lnTo>
                <a:lnTo>
                  <a:pt x="3860426" y="367008"/>
                </a:lnTo>
                <a:lnTo>
                  <a:pt x="0" y="367008"/>
                </a:lnTo>
                <a:close/>
              </a:path>
            </a:pathLst>
          </a:cu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30" b="62102"/>
          <a:stretch>
            <a:fillRect/>
          </a:stretch>
        </p:blipFill>
        <p:spPr>
          <a:xfrm>
            <a:off x="1701336" y="5079335"/>
            <a:ext cx="5790640" cy="540563"/>
          </a:xfrm>
          <a:custGeom>
            <a:avLst/>
            <a:gdLst>
              <a:gd name="connsiteX0" fmla="*/ 0 w 3860426"/>
              <a:gd name="connsiteY0" fmla="*/ 0 h 360486"/>
              <a:gd name="connsiteX1" fmla="*/ 3860426 w 3860426"/>
              <a:gd name="connsiteY1" fmla="*/ 0 h 360486"/>
              <a:gd name="connsiteX2" fmla="*/ 3860426 w 3860426"/>
              <a:gd name="connsiteY2" fmla="*/ 360486 h 360486"/>
              <a:gd name="connsiteX3" fmla="*/ 0 w 3860426"/>
              <a:gd name="connsiteY3" fmla="*/ 360486 h 36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486">
                <a:moveTo>
                  <a:pt x="0" y="0"/>
                </a:moveTo>
                <a:lnTo>
                  <a:pt x="3860426" y="0"/>
                </a:lnTo>
                <a:lnTo>
                  <a:pt x="3860426" y="360486"/>
                </a:lnTo>
                <a:lnTo>
                  <a:pt x="0" y="360486"/>
                </a:lnTo>
                <a:close/>
              </a:path>
            </a:pathLst>
          </a:cu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984" y="341447"/>
            <a:ext cx="1661188" cy="807273"/>
          </a:xfrm>
          <a:prstGeom prst="rect">
            <a:avLst/>
          </a:prstGeom>
        </p:spPr>
      </p:pic>
      <p:sp>
        <p:nvSpPr>
          <p:cNvPr id="44" name="Oval 43">
            <a:hlinkClick r:id="rId8" action="ppaction://hlinksldjump"/>
          </p:cNvPr>
          <p:cNvSpPr/>
          <p:nvPr/>
        </p:nvSpPr>
        <p:spPr>
          <a:xfrm>
            <a:off x="289735" y="1334205"/>
            <a:ext cx="849086" cy="84882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6600" dirty="0">
                <a:latin typeface=".VnBlack" panose="020B7200000000000000" pitchFamily="34" charset="0"/>
              </a:rPr>
              <a:t>1</a:t>
            </a:r>
          </a:p>
        </p:txBody>
      </p:sp>
      <p:sp>
        <p:nvSpPr>
          <p:cNvPr id="45" name="Oval 44">
            <a:hlinkClick r:id="rId9" action="ppaction://hlinksldjump"/>
          </p:cNvPr>
          <p:cNvSpPr/>
          <p:nvPr/>
        </p:nvSpPr>
        <p:spPr>
          <a:xfrm>
            <a:off x="2018655" y="1334205"/>
            <a:ext cx="849086" cy="84882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6600" dirty="0"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46" name="Oval 45">
            <a:hlinkClick r:id="rId10" action="ppaction://hlinksldjump"/>
          </p:cNvPr>
          <p:cNvSpPr/>
          <p:nvPr/>
        </p:nvSpPr>
        <p:spPr>
          <a:xfrm>
            <a:off x="3747577" y="1334205"/>
            <a:ext cx="849086" cy="84882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6600" dirty="0"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47" name="Oval 46">
            <a:hlinkClick r:id="" action="ppaction://noaction"/>
          </p:cNvPr>
          <p:cNvSpPr/>
          <p:nvPr/>
        </p:nvSpPr>
        <p:spPr>
          <a:xfrm>
            <a:off x="5476497" y="1334205"/>
            <a:ext cx="849086" cy="84882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6600" dirty="0">
                <a:latin typeface=".VnBlack" panose="020B7200000000000000" pitchFamily="34" charset="0"/>
              </a:rPr>
              <a:t>4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1994" y="431402"/>
            <a:ext cx="1661188" cy="80727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1056" y="412092"/>
            <a:ext cx="1661188" cy="80727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2102" y="431402"/>
            <a:ext cx="1661188" cy="807273"/>
          </a:xfrm>
          <a:prstGeom prst="rect">
            <a:avLst/>
          </a:prstGeom>
        </p:spPr>
      </p:pic>
      <p:pic>
        <p:nvPicPr>
          <p:cNvPr id="1026" name="Picture 2" descr="Flying Red Bird GIF by PlayKids | Bird gif, Cartoon people, Flash ..."/>
          <p:cNvPicPr>
            <a:picLocks noChangeAspect="1" noChangeArrowheads="1" noCrop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8595" y="287177"/>
            <a:ext cx="5800726" cy="525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Káº¿t quáº£ hÃ¬nh áº£nh cho win text 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073" y="1334205"/>
            <a:ext cx="8088850" cy="808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Káº¿t quáº£ hÃ¬nh áº£nh cho home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8802794"/>
            <a:ext cx="1535724" cy="153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390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0.01574 L 0.0043 0.01597 C 0.00131 0.01667 -0.00169 0.01621 -0.00455 0.01852 C -0.00586 0.01945 -0.0069 0.02292 -0.00807 0.02454 C -0.00911 0.0257 -0.01041 0.02685 -0.01158 0.02732 C -0.01679 0.03033 -0.02408 0.03195 -0.02903 0.03334 L -0.03606 0.03959 C -0.03724 0.04051 -0.03841 0.04121 -0.03958 0.04236 L -0.04492 0.04838 C -0.04609 0.05162 -0.04713 0.0551 -0.0483 0.05741 C -0.04948 0.05903 -0.05078 0.05903 -0.05182 0.06042 C -0.05312 0.06204 -0.05416 0.06505 -0.05547 0.06621 C -0.05677 0.06783 -0.05833 0.06783 -0.05976 0.06945 C -0.06158 0.0713 -0.06497 0.07547 -0.06497 0.0757 C -0.06588 0.07732 -0.06666 0.0801 -0.0677 0.08125 C -0.06927 0.08403 -0.07278 0.0875 -0.07278 0.08797 " pathEditMode="relative" rAng="0" ptsTypes="AAAAAAAAAAAAAA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" y="36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79 0.08796 L -0.07279 0.08819 C -0.07084 0.08796 -0.06875 0.08796 -0.06654 0.08796 C -0.06602 0.08796 -0.06524 0.08773 -0.06459 0.08773 C -0.06368 0.08773 -0.06263 0.0875 -0.06172 0.0875 C -0.06029 0.08727 -0.05899 0.08727 -0.05756 0.08704 C -0.05573 0.08681 -0.05443 0.08681 -0.05261 0.08657 C -0.05118 0.08657 -0.04493 0.08611 -0.04271 0.08588 C -0.04206 0.08565 -0.04141 0.08542 -0.04063 0.08542 C -0.03959 0.08542 -0.03829 0.08518 -0.03711 0.08518 C -0.03568 0.08495 -0.03438 0.08472 -0.03295 0.08449 C -0.0323 0.08426 -0.03164 0.08426 -0.03086 0.08403 L -0.0267 0.0838 C -0.02487 0.08333 -0.02266 0.0831 -0.0211 0.08264 C -0.02045 0.08241 -0.01967 0.08241 -0.01888 0.08218 C -0.0181 0.08194 -0.01706 0.08194 -0.01615 0.08171 C -0.01537 0.08148 -0.01394 0.08125 -0.01394 0.08148 " pathEditMode="relative" rAng="0" ptsTypes="AAAAAAAAAAAAAAAAA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-32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6.2963E-6 L 7.5E-6 6.2963E-6 C 0.00313 0.00348 0.00613 0.00741 0.00951 0.01042 C 0.0129 0.01366 0.01915 0.01667 0.02253 0.01899 C 0.0254 0.02084 0.02813 0.02339 0.03087 0.02524 C 0.03321 0.02686 0.03568 0.02778 0.03803 0.02964 C 0.0405 0.03126 0.04271 0.0338 0.04519 0.03589 C 0.05717 0.04584 0.05014 0.03913 0.06303 0.04862 C 0.06667 0.05116 0.07006 0.05487 0.0737 0.05718 C 0.07683 0.05903 0.08008 0.05996 0.08334 0.06135 C 0.09975 0.06783 0.09024 0.06297 0.10469 0.06968 C 0.10756 0.07107 0.11029 0.07246 0.11303 0.07408 C 0.11628 0.07593 0.11928 0.07871 0.12253 0.08033 C 0.12488 0.08149 0.12735 0.08172 0.12969 0.08241 C 0.1461 0.09491 0.13008 0.08427 0.14636 0.09098 C 0.14883 0.0919 0.15118 0.09399 0.15352 0.09514 C 0.15626 0.09677 0.15912 0.09815 0.16185 0.09931 C 0.16498 0.10093 0.16823 0.10186 0.17136 0.10371 C 0.17462 0.10556 0.17761 0.10834 0.18087 0.10996 C 0.18477 0.11204 0.18894 0.11227 0.19284 0.11436 C 0.1961 0.11598 0.19909 0.11876 0.20235 0.12061 C 0.20626 0.12292 0.21042 0.12431 0.2142 0.12686 C 0.21758 0.12917 0.22045 0.13311 0.22383 0.13542 C 0.22644 0.13727 0.22943 0.13774 0.23217 0.13959 C 0.23464 0.14144 0.23685 0.14422 0.2392 0.14607 C 0.24154 0.14769 0.24402 0.14862 0.24636 0.15024 C 0.25157 0.15371 0.25678 0.15718 0.26185 0.16089 C 0.26589 0.16366 0.2698 0.16644 0.27383 0.16922 C 0.27579 0.17061 0.27774 0.17246 0.27969 0.17362 L 0.28685 0.17778 C 0.28881 0.18056 0.29076 0.1838 0.29284 0.18635 C 0.29532 0.18913 0.30222 0.19399 0.30469 0.19468 C 0.31068 0.1963 0.31667 0.19607 0.32266 0.19677 C 0.33152 0.20209 0.32045 0.19491 0.32969 0.20325 C 0.33087 0.20417 0.33217 0.20464 0.33334 0.20533 C 0.33451 0.20672 0.33542 0.20927 0.33685 0.2095 C 0.34323 0.21135 0.34962 0.21065 0.356 0.21158 C 0.35756 0.21204 0.35912 0.21297 0.36068 0.21389 C 0.36915 0.2213 0.36172 0.21598 0.37383 0.22014 C 0.37501 0.22061 0.37618 0.22153 0.37735 0.22223 C 0.38594 0.22663 0.37826 0.22223 0.38803 0.22639 C 0.39988 0.23172 0.37917 0.22501 0.39883 0.23079 C 0.4056 0.23889 0.39909 0.23172 0.406 0.23704 C 0.40756 0.23843 0.40912 0.23982 0.41068 0.24121 C 0.41198 0.2426 0.41303 0.24445 0.41433 0.24561 C 0.41576 0.24677 0.41745 0.247 0.41902 0.24769 C 0.4224 0.25371 0.42266 0.25556 0.42735 0.25834 C 0.42813 0.2588 0.42891 0.25834 0.42982 0.25834 " pathEditMode="relative" ptsTypes="AAAAAAAAAAAAAAAAAAAAAAAAAAAAAAAAAAAAAAAAAAAAAAAA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-4.16667E-7 -3.33333E-6 C -0.00221 0.0051 -0.00404 0.01135 -0.00651 0.01598 C -0.01068 0.02385 -0.01263 0.02385 -0.01693 0.02593 C -0.01836 0.02732 -0.01966 0.02871 -0.02096 0.03033 C -0.02422 0.03403 -0.02721 0.03982 -0.0306 0.04213 C -0.03242 0.04375 -0.03437 0.04468 -0.0362 0.04653 C -0.03789 0.04792 -0.03932 0.0507 -0.04102 0.05232 C -0.04258 0.05417 -0.04427 0.05486 -0.04583 0.05648 C -0.05651 0.0676 -0.04427 0.05811 -0.05625 0.06667 C -0.05781 0.06922 -0.05937 0.07246 -0.06094 0.07477 C -0.06263 0.07662 -0.06432 0.07732 -0.06575 0.07871 C -0.06745 0.08056 -0.06901 0.08287 -0.07057 0.08473 C -0.07279 0.08727 -0.07487 0.08866 -0.07708 0.09098 C -0.07865 0.09283 -0.08021 0.09514 -0.0819 0.09699 C -0.08398 0.09931 -0.0862 0.10093 -0.08828 0.10324 C -0.1026 0.1176 -0.08594 0.10116 -0.0987 0.11528 C -0.1013 0.11829 -0.10417 0.12014 -0.10677 0.12338 C -0.12487 0.14468 -0.11406 0.13172 -0.12435 0.14769 C -0.12943 0.15556 -0.13021 0.1551 -0.13477 0.16389 C -0.14883 0.19051 -0.13854 0.17269 -0.14518 0.18403 C -0.1457 0.18611 -0.14609 0.18866 -0.14674 0.19028 C -0.14792 0.1926 -0.14948 0.19398 -0.15078 0.1963 C -0.15195 0.19815 -0.15299 0.20023 -0.15404 0.20232 C -0.15482 0.20417 -0.1556 0.20672 -0.15651 0.20834 C -0.16159 0.21968 -0.16523 0.22547 -0.17005 0.23681 C -0.17227 0.24213 -0.1737 0.24954 -0.17643 0.25301 C -0.17773 0.2544 -0.18086 0.25834 -0.18203 0.26111 C -0.18307 0.26343 -0.18359 0.26667 -0.1845 0.26922 C -0.18516 0.27084 -0.1862 0.27153 -0.18685 0.27338 C -0.1931 0.28658 -0.18776 0.2757 -0.19167 0.2875 C -0.19271 0.29028 -0.19401 0.29236 -0.19479 0.29537 C -0.20286 0.32223 -0.19609 0.30463 -0.20039 0.31598 " pathEditMode="relative" rAng="0" ptsTypes="AAAAAAAAAAAAAAAAAAAAAAAAAAAAAAAAA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1578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982 0.25834 L 0.42982 0.25834 L 0.41315 0.27732 C 0.4112 0.2794 0.40938 0.28241 0.40716 0.28357 C 0.40352 0.28565 0.39961 0.28658 0.39649 0.29005 C 0.38477 0.30255 0.39622 0.29098 0.38451 0.30047 C 0.38125 0.30325 0.37787 0.30533 0.375 0.30903 C 0.37096 0.31436 0.36888 0.3176 0.36432 0.32177 C 0.36315 0.32269 0.36198 0.32315 0.36068 0.32385 C 0.35456 0.33473 0.35977 0.32686 0.35 0.33658 C 0.34323 0.34329 0.34987 0.33936 0.34167 0.34283 C 0.33854 0.34653 0.33529 0.34977 0.33216 0.35348 C 0.33047 0.35556 0.32904 0.35788 0.32734 0.35996 C 0.32409 0.36366 0.32253 0.36413 0.31901 0.36621 C 0.31745 0.36829 0.31602 0.37061 0.31432 0.37246 C 0.31276 0.37431 0.31094 0.37501 0.30951 0.37686 C 0.30169 0.38681 0.31003 0.38079 0.30234 0.38519 C 0.3 0.3882 0.29753 0.39075 0.29531 0.39376 C 0.28477 0.40788 0.28945 0.40417 0.28216 0.40857 C 0.27539 0.42663 0.28659 0.39862 0.27266 0.42339 C 0.26823 0.43126 0.2707 0.42871 0.2655 0.43195 C 0.26406 0.43704 0.26289 0.44214 0.26081 0.44677 C 0.25964 0.44908 0.25833 0.45093 0.25716 0.45302 C 0.25677 0.45579 0.25664 0.4588 0.25599 0.46158 C 0.25547 0.46389 0.25404 0.46528 0.25365 0.46783 C 0.25274 0.47385 0.25247 0.49052 0.25117 0.49746 C 0.25078 0.50001 0.24961 0.50163 0.24883 0.50394 C 0.24844 0.50741 0.24818 0.51089 0.24766 0.51436 C 0.24544 0.53056 0.24753 0.5095 0.24531 0.52917 C 0.24518 0.52987 0.24531 0.53056 0.24531 0.53149 " pathEditMode="relative" ptsTypes="AAAAAAAAAAAAAAAAAAAAAAAAAAAAAA">
                                      <p:cBhvr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39 0.31597 L -0.20039 0.31597 C -0.19505 0.26736 -0.20104 0.31181 -0.1957 0.28634 C -0.19518 0.28357 -0.19531 0.28032 -0.19453 0.27778 C -0.19362 0.27523 -0.19218 0.27361 -0.19088 0.27153 C -0.19049 0.26875 -0.18945 0.25972 -0.18854 0.25671 C -0.18789 0.2544 -0.18698 0.25232 -0.18619 0.25023 C -0.1858 0.24815 -0.18554 0.24583 -0.18502 0.24398 C -0.18398 0.24074 -0.18255 0.23843 -0.18138 0.23542 C -0.1806 0.23333 -0.17981 0.23125 -0.17903 0.22917 C -0.17487 0.20694 -0.17877 0.22407 -0.17422 0.20995 C -0.17343 0.20741 -0.17291 0.20417 -0.17187 0.20162 C -0.17096 0.19907 -0.1694 0.19745 -0.16836 0.19514 C -0.16744 0.19329 -0.16679 0.19097 -0.16588 0.18889 C -0.16484 0.18611 -0.16354 0.18333 -0.16237 0.18032 C -0.16158 0.17847 -0.1608 0.17616 -0.16002 0.17407 C -0.15729 0.16759 -0.15416 0.16181 -0.15169 0.15509 C -0.15091 0.15301 -0.15026 0.15046 -0.14922 0.14861 C -0.14648 0.14375 -0.14453 0.14398 -0.14101 0.14236 C -0.13685 0.13148 -0.14075 0.13935 -0.13385 0.13171 C -0.12916 0.12662 -0.12942 0.12431 -0.12435 0.1213 C -0.12239 0.12014 -0.12031 0.11968 -0.11836 0.11898 C -0.10807 0.10694 -0.12109 0.12153 -0.11119 0.11273 C -0.10195 0.10463 -0.11302 0.11181 -0.10403 0.10648 C -0.10286 0.10486 -0.10182 0.10324 -0.10052 0.10208 C -0.09935 0.10116 -0.09804 0.10093 -0.09687 0.1 C -0.09531 0.09884 -0.09375 0.09699 -0.09218 0.09583 C -0.09023 0.09421 -0.08815 0.09329 -0.08619 0.09167 C -0.07695 0.08333 -0.08802 0.09051 -0.07903 0.08519 C -0.07786 0.0838 -0.07656 0.08264 -0.07552 0.08102 C -0.07422 0.07917 -0.0733 0.07639 -0.07187 0.07454 C -0.06966 0.07176 -0.06627 0.06968 -0.06354 0.06829 C -0.05651 0.06458 -0.05651 0.06458 -0.05052 0.06204 C -0.04895 0.06065 -0.04739 0.0588 -0.0457 0.05764 C -0.04388 0.05648 -0.04179 0.05648 -0.03984 0.05556 C -0.03815 0.05486 -0.03658 0.05417 -0.03502 0.05347 C -0.03346 0.05208 -0.0319 0.05046 -0.03033 0.04931 C -0.02916 0.04838 -0.02773 0.04838 -0.02669 0.04722 C -0.01783 0.03657 -0.02799 0.04375 -0.01953 0.03866 C -0.01679 0.03542 -0.01289 0.03056 -0.01002 0.02801 C -0.00898 0.02708 -0.00768 0.02662 -0.00651 0.02593 C -0.00533 0.02384 -0.00442 0.02107 -0.00286 0.01968 C -0.00065 0.01736 0.0043 0.01551 0.0043 0.01551 " pathEditMode="relative" ptsTypes="AAAAAAAAAAAAAAAAAAAAAAAAAAAAAAAAAAAAAAAAAAA">
                                      <p:cBhvr>
                                        <p:cTn id="3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87 -0.00463 L 0.00287 -0.00463 C 0.00534 -0.00139 0.00768 0.00254 0.01042 0.00555 C 0.01315 0.00879 0.0181 0.01157 0.02084 0.01389 C 0.02305 0.01574 0.02526 0.01829 0.02748 0.02014 C 0.0293 0.02176 0.03138 0.02268 0.03321 0.0243 C 0.03516 0.02592 0.03698 0.02847 0.03893 0.03055 C 0.04844 0.04028 0.04284 0.03379 0.05313 0.04305 C 0.05612 0.0456 0.05886 0.0493 0.06172 0.05162 C 0.06419 0.05324 0.0668 0.05416 0.0694 0.05555 C 0.08255 0.06204 0.075 0.05717 0.08646 0.06389 C 0.0888 0.06528 0.09102 0.06643 0.0931 0.06805 C 0.09571 0.06991 0.09818 0.07268 0.10078 0.0743 C 0.10261 0.07546 0.10456 0.07569 0.10651 0.07639 C 0.11953 0.08866 0.10677 0.07824 0.11979 0.08472 C 0.12175 0.08565 0.1237 0.08773 0.12552 0.08889 C 0.12774 0.09051 0.12995 0.0919 0.13216 0.09305 C 0.13464 0.09444 0.13724 0.09537 0.13985 0.09722 C 0.14245 0.09907 0.14479 0.10185 0.1474 0.10347 C 0.15052 0.10555 0.15391 0.10579 0.1569 0.10787 C 0.15951 0.10926 0.16198 0.11204 0.16459 0.11389 C 0.16771 0.1162 0.17097 0.11759 0.17409 0.12014 C 0.17669 0.12245 0.17904 0.12616 0.18177 0.12847 C 0.18386 0.13032 0.1862 0.13079 0.18841 0.13264 C 0.19037 0.13449 0.19219 0.13704 0.19401 0.13889 C 0.19584 0.14051 0.19792 0.14143 0.19974 0.14305 C 0.20391 0.14653 0.20807 0.15 0.21211 0.15347 C 0.21537 0.15625 0.21849 0.15903 0.22175 0.1618 C 0.22331 0.16319 0.22487 0.16481 0.22643 0.16597 L 0.23216 0.17014 C 0.23373 0.17291 0.23529 0.17616 0.23685 0.1787 C 0.23893 0.18125 0.2444 0.18611 0.24636 0.1868 C 0.25117 0.18842 0.25599 0.18819 0.26081 0.18889 C 0.26784 0.19398 0.25899 0.18704 0.26641 0.19514 C 0.26732 0.19606 0.26836 0.19653 0.26927 0.19722 C 0.27018 0.19861 0.27097 0.20116 0.27214 0.20139 C 0.27722 0.20324 0.28229 0.20254 0.28737 0.20347 C 0.28867 0.20393 0.28985 0.20486 0.29115 0.20579 C 0.29792 0.21296 0.29193 0.20764 0.30169 0.2118 C 0.30261 0.21227 0.30352 0.21319 0.30443 0.21389 C 0.31133 0.21829 0.30521 0.21389 0.31302 0.21805 C 0.32253 0.22315 0.30599 0.21666 0.32162 0.22222 C 0.32709 0.23032 0.32188 0.22315 0.32735 0.22847 C 0.32865 0.22986 0.32982 0.23125 0.33112 0.23264 C 0.33216 0.23403 0.33294 0.23565 0.33399 0.2368 C 0.33516 0.23796 0.33659 0.23819 0.33776 0.23889 C 0.3405 0.24491 0.34076 0.24676 0.3444 0.24954 C 0.34505 0.24977 0.34571 0.24954 0.34649 0.24954 " pathEditMode="relative" rAng="0" ptsTypes="AAAAAAAAAAAAAAAAAAAAAAAAAAAAAAAAAAAAAAAAAAAAAAAA">
                                      <p:cBhvr>
                                        <p:cTn id="4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74" y="1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0.01574 L 0.0043 0.01574 C 0.00183 0.0169 -0.00065 0.01783 -0.00312 0.01945 C -0.00429 0.02014 -0.0052 0.02222 -0.00638 0.02315 C -0.01002 0.02639 -0.00989 0.02361 -0.01367 0.02894 C -0.01458 0.03033 -0.01549 0.03125 -0.01627 0.03287 C -0.01692 0.0338 -0.01757 0.03565 -0.01823 0.03658 C -0.01914 0.0375 -0.02005 0.03773 -0.02096 0.03843 C -0.02591 0.04908 -0.02109 0.04051 -0.02695 0.04607 C -0.03515 0.05417 -0.0233 0.0463 -0.03281 0.05185 L -0.03815 0.05949 C -0.03984 0.06204 -0.04205 0.06574 -0.04414 0.06736 C -0.04544 0.06806 -0.04674 0.06852 -0.04804 0.06922 C -0.05416 0.07778 -0.04739 0.06922 -0.05937 0.07662 C -0.06041 0.07755 -0.06145 0.0794 -0.06263 0.08079 C -0.06679 0.08496 -0.06601 0.08403 -0.06992 0.08635 C -0.07578 0.09468 -0.06875 0.08519 -0.07721 0.09398 C -0.07877 0.0956 -0.0802 0.09792 -0.08177 0.09977 C -0.08476 0.10301 -0.08359 0.10023 -0.08711 0.10556 C -0.09218 0.11297 -0.08867 0.10903 -0.0931 0.1169 C -0.09388 0.11852 -0.09492 0.11945 -0.0957 0.12084 C -0.09752 0.12385 -0.10273 0.13542 -0.10299 0.13611 C -0.1039 0.13797 -0.10494 0.13935 -0.1056 0.14167 C -0.1082 0.15162 -0.1069 0.14722 -0.10963 0.1551 C -0.11054 0.16042 -0.11119 0.16574 -0.11224 0.1706 C -0.11276 0.17246 -0.11328 0.17408 -0.11354 0.17616 C -0.11393 0.17824 -0.11393 0.18033 -0.11419 0.18218 C -0.11471 0.18496 -0.11562 0.18704 -0.11614 0.18959 C -0.11653 0.19097 -0.11666 0.19213 -0.11679 0.19375 " pathEditMode="relative" rAng="0" ptsTypes="AAAAAAAAAAAAAAAAAAAAAAAAAAAAA">
                                      <p:cBhvr>
                                        <p:cTn id="4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88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648 0.24954 L 0.34648 0.24954 L 0.33281 0.26551 C 0.33138 0.26713 0.32981 0.26967 0.32812 0.2706 C 0.32526 0.27245 0.322 0.27315 0.3194 0.27616 C 0.31002 0.2868 0.31927 0.27708 0.30989 0.28495 C 0.30729 0.2875 0.30442 0.28912 0.30221 0.29236 C 0.29895 0.29676 0.29739 0.29977 0.29349 0.30301 C 0.2927 0.30393 0.29166 0.30417 0.29062 0.30486 C 0.2858 0.31435 0.28997 0.30741 0.28216 0.31597 C 0.27656 0.32153 0.28203 0.31829 0.27552 0.32106 C 0.27304 0.3243 0.27018 0.32685 0.2677 0.33009 C 0.2664 0.33194 0.26523 0.33379 0.26393 0.33565 C 0.26119 0.33866 0.25989 0.33912 0.25729 0.34097 C 0.25599 0.34259 0.25468 0.34467 0.25338 0.34629 C 0.25208 0.34792 0.25078 0.34861 0.24961 0.35 C 0.24323 0.35856 0.25 0.35347 0.24388 0.35717 C 0.24192 0.35972 0.23984 0.36204 0.23815 0.36458 C 0.22981 0.37639 0.23333 0.37338 0.2276 0.37685 C 0.22213 0.39236 0.23112 0.36852 0.22005 0.38981 C 0.2164 0.39629 0.21836 0.39421 0.21419 0.39699 C 0.21289 0.40139 0.21198 0.40555 0.21041 0.40949 C 0.2095 0.41134 0.20833 0.41296 0.20755 0.41481 C 0.20716 0.41713 0.2069 0.41967 0.20664 0.42222 C 0.20612 0.42407 0.20494 0.42546 0.20455 0.42754 C 0.2039 0.43264 0.20377 0.44653 0.2026 0.45254 C 0.20234 0.45486 0.2013 0.45625 0.20078 0.4581 C 0.20052 0.46111 0.20026 0.46412 0.19987 0.46713 C 0.19804 0.48102 0.19974 0.46296 0.19804 0.47986 C 0.19804 0.48032 0.19804 0.48102 0.19804 0.48194 " pathEditMode="relative" rAng="0" ptsTypes="AAAAAAAAAAAAAAAAAAAAAAAAAAAAAA">
                                      <p:cBhvr>
                                        <p:cTn id="4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2" y="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39 0.31597 L -0.20039 0.31597 C -0.19375 0.30394 -0.18958 0.29861 -0.18502 0.28634 C -0.18372 0.28287 -0.18281 0.27894 -0.18138 0.2757 C -0.17864 0.26875 -0.17448 0.26181 -0.17187 0.2544 C -0.17096 0.25185 -0.17044 0.24884 -0.16953 0.24607 C -0.16797 0.24097 -0.16536 0.23588 -0.16354 0.23125 C -0.16276 0.22917 -0.16211 0.22685 -0.1612 0.22477 C -0.15117 0.20394 -0.16107 0.22547 -0.15286 0.21227 C -0.14948 0.20672 -0.14583 0.20185 -0.14336 0.19537 C -0.14258 0.19306 -0.14206 0.19051 -0.14101 0.18889 C -0.13997 0.1875 -0.13854 0.1875 -0.13737 0.18681 C -0.13502 0.18125 -0.13229 0.17593 -0.13021 0.16991 C -0.12903 0.16644 -0.12812 0.1625 -0.12669 0.15926 C -0.12526 0.15625 -0.12344 0.15394 -0.12187 0.15093 C -0.12096 0.14884 -0.12044 0.1463 -0.11953 0.14445 C -0.11732 0.14005 -0.11484 0.13611 -0.11237 0.13172 L -0.10521 0.11922 C -0.09349 0.09815 -0.10716 0.12176 -0.0957 0.1044 C -0.09453 0.10232 -0.09362 0.09954 -0.09219 0.09792 C -0.09114 0.09676 -0.08971 0.09676 -0.08867 0.09584 C -0.08698 0.09468 -0.08541 0.09306 -0.08385 0.09167 C -0.08255 0.09028 -0.08138 0.08889 -0.08034 0.08727 C -0.07864 0.08542 -0.07734 0.08264 -0.07552 0.08102 C -0.07409 0.07963 -0.07239 0.07963 -0.0707 0.07894 C -0.06914 0.07685 -0.06771 0.07431 -0.06601 0.07246 C -0.06497 0.07153 -0.06341 0.07176 -0.06237 0.07037 C -0.06068 0.06852 -0.05781 0.06065 -0.05534 0.05996 C -0.04622 0.05741 -0.03711 0.05718 -0.02786 0.05556 C -0.00234 0.05139 -0.02682 0.05556 -0.00885 0.05139 C -0.00169 0.04977 0.00781 0.04838 0.01498 0.04722 C 0.01328 0.04653 0.01172 0.0456 0.01016 0.04514 C 0.00664 0.04398 -0.00052 0.04306 -0.00052 0.04306 " pathEditMode="relative" ptsTypes="AAAAAAAAAAAAAAAAAAAAAAAAAAAAAAAAA">
                                      <p:cBhvr>
                                        <p:cTn id="5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8.33333E-7 0.00023 C 0.00182 0.00347 0.00365 0.00787 0.00573 0.01134 C 0.00794 0.01504 0.01172 0.01805 0.0138 0.02083 C 0.0155 0.02291 0.01719 0.02569 0.01901 0.02777 C 0.02031 0.02963 0.02201 0.03078 0.02344 0.0324 C 0.02487 0.03426 0.0263 0.03727 0.02787 0.03958 C 0.03516 0.05046 0.03086 0.04328 0.0388 0.0537 C 0.04115 0.05648 0.04323 0.06065 0.04544 0.06319 C 0.04727 0.06504 0.04935 0.0662 0.0513 0.06782 C 0.06146 0.075 0.05573 0.06967 0.06458 0.07708 C 0.06628 0.0787 0.0681 0.08009 0.06966 0.08194 C 0.07162 0.08402 0.07357 0.08703 0.07565 0.08889 C 0.07695 0.09027 0.07852 0.09051 0.08008 0.0912 C 0.09011 0.10509 0.08021 0.09328 0.09024 0.10069 C 0.0918 0.10162 0.09336 0.10393 0.09466 0.10532 C 0.09636 0.10717 0.09818 0.10879 0.09987 0.10995 C 0.10169 0.11157 0.10378 0.11273 0.10573 0.11481 C 0.10781 0.1169 0.10964 0.1199 0.11159 0.12176 C 0.11406 0.12407 0.11667 0.1243 0.11901 0.12662 C 0.12096 0.12824 0.12292 0.13148 0.12487 0.13356 C 0.12734 0.13611 0.12982 0.13773 0.13229 0.14051 C 0.13425 0.14328 0.13607 0.14745 0.13815 0.15 C 0.13971 0.15208 0.14154 0.15254 0.14336 0.15463 C 0.14479 0.15671 0.14622 0.15972 0.14766 0.1618 C 0.14909 0.16342 0.15065 0.16458 0.15208 0.16643 C 0.15521 0.17037 0.15846 0.1743 0.16159 0.17824 C 0.16406 0.18125 0.16654 0.18449 0.16901 0.1875 C 0.17031 0.18912 0.17149 0.19097 0.17266 0.19213 L 0.17708 0.19699 C 0.17826 0.2 0.17956 0.2037 0.18073 0.20648 C 0.18229 0.20949 0.18659 0.21504 0.18802 0.21574 C 0.1918 0.21759 0.19557 0.21736 0.19922 0.21805 C 0.20469 0.22384 0.19779 0.21597 0.20352 0.22523 C 0.2043 0.22615 0.20508 0.22662 0.20573 0.22754 C 0.20651 0.22893 0.20703 0.23194 0.20794 0.23217 C 0.21185 0.23426 0.21589 0.23356 0.21979 0.23449 C 0.2207 0.23495 0.22162 0.23611 0.22266 0.23703 C 0.22787 0.24514 0.22331 0.23912 0.23086 0.24398 C 0.23151 0.24444 0.23229 0.24537 0.23294 0.24629 C 0.23828 0.25115 0.23359 0.24629 0.23958 0.25092 C 0.24688 0.25671 0.23412 0.2493 0.24622 0.25555 C 0.25039 0.26481 0.24636 0.25671 0.25065 0.26273 C 0.25169 0.26435 0.25261 0.26574 0.25352 0.26736 C 0.25443 0.26898 0.25495 0.27083 0.25573 0.27199 C 0.25664 0.27338 0.25781 0.27361 0.25872 0.27453 C 0.26081 0.28125 0.26107 0.28333 0.2638 0.28657 C 0.26432 0.2868 0.26484 0.28657 0.2655 0.28657 " pathEditMode="relative" rAng="0" ptsTypes="AAAAAAAAAAAAAAAAAAAAAAAAAAAAAAAAAAAAAAAAAAAAAAAA">
                                      <p:cBhvr>
                                        <p:cTn id="6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8" y="1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0.01574 L 0.0043 0.01574 C 0.00235 0.01875 0.00052 0.02246 -0.00156 0.02477 C -0.0026 0.02639 -0.0039 0.02616 -0.00507 0.02662 C -0.00612 0.02732 -0.00703 0.02801 -0.00794 0.02871 C -0.00859 0.02917 -0.00937 0.03033 -0.01002 0.03056 C -0.01315 0.03218 -0.01627 0.0331 -0.0194 0.03426 C -0.02799 0.0419 -0.01927 0.03496 -0.02799 0.03982 C -0.02864 0.04028 -0.02929 0.04144 -0.03007 0.0419 C -0.03125 0.0426 -0.03242 0.04306 -0.03359 0.04375 C -0.03463 0.04422 -0.03554 0.04491 -0.03645 0.0456 C -0.03724 0.04676 -0.03776 0.04861 -0.03867 0.04931 C -0.04179 0.05255 -0.04166 0.04954 -0.0444 0.05301 C -0.04518 0.05417 -0.0457 0.05602 -0.04648 0.05695 C -0.04713 0.05787 -0.04791 0.05787 -0.04869 0.0588 C -0.04948 0.05972 -0.05 0.06158 -0.05078 0.0625 C -0.05169 0.06389 -0.05273 0.06482 -0.05364 0.06621 C -0.05468 0.06806 -0.05547 0.07037 -0.05651 0.07199 C -0.05742 0.07338 -0.05846 0.07431 -0.05937 0.0757 C -0.06041 0.07732 -0.06119 0.07963 -0.06211 0.08148 C -0.06354 0.0838 -0.0651 0.08635 -0.0664 0.08889 L -0.0707 0.0963 L -0.07291 0.09815 C -0.07369 0.1 -0.07448 0.10185 -0.075 0.10371 C -0.0776 0.11297 -0.07565 0.10903 -0.07721 0.1169 C -0.0776 0.11898 -0.07812 0.12084 -0.07864 0.12269 C -0.0789 0.12709 -0.0789 0.13148 -0.07929 0.13588 C -0.07968 0.13912 -0.08033 0.14213 -0.08073 0.14537 C -0.08125 0.14908 -0.08164 0.15278 -0.08216 0.15648 L -0.08281 0.16227 C -0.08359 0.16829 -0.08359 0.16597 -0.08359 0.16991 " pathEditMode="relative" rAng="0" ptsTypes="AAAAAAAAAAAAAAAAAAAAAAAAAAAAAAA">
                                      <p:cBhvr>
                                        <p:cTn id="6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1" y="770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911 0.25139 L 0.25911 0.25139 L 0.24792 0.26181 C 0.24661 0.26296 0.24544 0.26458 0.24401 0.26528 C 0.24167 0.26667 0.23893 0.26713 0.23685 0.26898 C 0.2293 0.27639 0.23685 0.26968 0.22917 0.275 C 0.22708 0.27662 0.22474 0.27755 0.22292 0.27986 C 0.22031 0.28287 0.21888 0.28495 0.21575 0.28704 C 0.2151 0.28773 0.21432 0.28796 0.21341 0.28843 C 0.2095 0.29491 0.21289 0.29005 0.20651 0.29607 C 0.20195 0.29977 0.20651 0.29769 0.20117 0.29931 C 0.19909 0.30162 0.19674 0.30324 0.19479 0.30532 C 0.19375 0.30648 0.19284 0.30787 0.1918 0.30926 C 0.18945 0.31111 0.18841 0.31134 0.18633 0.31273 C 0.18516 0.31389 0.18424 0.31528 0.1832 0.31644 C 0.18203 0.31759 0.18099 0.31806 0.17995 0.31898 C 0.17487 0.32477 0.18034 0.3213 0.17539 0.32361 C 0.17383 0.32546 0.17213 0.32732 0.1707 0.3287 C 0.16393 0.33657 0.1668 0.33472 0.16211 0.33681 C 0.15768 0.34769 0.16497 0.33148 0.15599 0.34583 C 0.15299 0.35023 0.15456 0.34884 0.15117 0.35069 C 0.15013 0.3537 0.14948 0.35648 0.14805 0.35903 C 0.14739 0.36019 0.14635 0.36134 0.1457 0.3625 C 0.14544 0.36412 0.14518 0.36574 0.14505 0.36759 C 0.14466 0.36898 0.14362 0.36991 0.14323 0.3713 C 0.14271 0.37477 0.14271 0.38403 0.14167 0.38796 C 0.14154 0.38958 0.14062 0.39074 0.14023 0.3919 C 0.13997 0.39398 0.13984 0.39583 0.13945 0.39815 C 0.13815 0.40764 0.13945 0.39537 0.13815 0.40671 C 0.13815 0.40694 0.13815 0.40764 0.13815 0.40833 " pathEditMode="relative" rAng="0" ptsTypes="AAAAAAAAAAAAAAAAAAAAAAAAAAAAAA">
                                      <p:cBhvr>
                                        <p:cTn id="7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39 0.20163 L -0.20039 0.20163 C -0.19571 0.2007 -0.19089 0.20093 -0.1862 0.19931 C -0.18438 0.19885 -0.18308 0.19607 -0.18138 0.19515 C -0.17956 0.19399 -0.17748 0.19376 -0.17552 0.19306 C -0.17383 0.19237 -0.17227 0.19167 -0.17071 0.19098 C -0.16953 0.18959 -0.16836 0.18774 -0.16719 0.18681 C -0.16237 0.18241 -0.15508 0.17941 -0.15052 0.17616 C -0.14844 0.17478 -0.14649 0.17316 -0.14453 0.172 C -0.14336 0.17107 -0.14206 0.17061 -0.14089 0.16968 C -0.13933 0.16853 -0.13776 0.16667 -0.1362 0.16552 C -0.13503 0.16459 -0.13373 0.16436 -0.13268 0.16343 C -0.13138 0.16228 -0.13034 0.16019 -0.12904 0.15927 C -0.12683 0.15741 -0.11875 0.15533 -0.11719 0.15487 C -0.11602 0.15348 -0.11498 0.1514 -0.11354 0.1507 C -0.09167 0.13913 -0.11341 0.15441 -0.1017 0.14653 C -0.09792 0.14399 -0.0944 0.14144 -0.09102 0.13797 C -0.08972 0.13681 -0.0888 0.1345 -0.08737 0.1338 C -0.08425 0.13241 -0.08099 0.13265 -0.07787 0.13172 C -0.0763 0.13126 -0.07474 0.13033 -0.07305 0.12964 C -0.06953 0.12755 -0.06602 0.12478 -0.06237 0.12316 C -0.06133 0.12269 -0.05547 0.12038 -0.05404 0.11899 C -0.04245 0.10765 -0.05143 0.11251 -0.04219 0.10834 C -0.04102 0.10626 -0.04011 0.10348 -0.03854 0.10209 C -0.03724 0.1007 -0.03516 0.10163 -0.03386 0.10001 C -0.03216 0.09792 -0.03138 0.09445 -0.03021 0.09144 C -0.02865 0.08728 -0.02657 0.08357 -0.02552 0.07871 C -0.02474 0.07524 -0.02383 0.07177 -0.02318 0.06829 C -0.02266 0.06621 -0.02253 0.0639 -0.02188 0.06181 C -0.02032 0.05672 -0.0168 0.04677 -0.01354 0.04283 C -0.01211 0.04098 -0.01042 0.03982 -0.00886 0.03866 C -0.00768 0.03774 -0.00521 0.03658 -0.00521 0.03658 " pathEditMode="relative" ptsTypes="AAAAAAAAAAAAAAAAAAAAAAAAAAAAAAAA">
                                      <p:cBhvr>
                                        <p:cTn id="8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86 -0.00463 L 0.00286 -0.00463 C 0.0039 -0.00162 0.00495 0.00231 0.00625 0.00532 C 0.00755 0.00856 0.00976 0.01134 0.01107 0.01366 C 0.01198 0.01551 0.01302 0.01805 0.01419 0.01991 C 0.01497 0.02153 0.01588 0.02245 0.0168 0.02407 C 0.01758 0.02569 0.01849 0.02824 0.0194 0.03032 C 0.02383 0.04004 0.02122 0.03356 0.02591 0.04282 C 0.02734 0.04537 0.02851 0.04907 0.02995 0.05139 C 0.03099 0.05301 0.03229 0.05393 0.03333 0.05532 C 0.03945 0.0618 0.03607 0.05694 0.04127 0.06366 C 0.04232 0.06504 0.04336 0.0662 0.0444 0.06782 C 0.04557 0.06967 0.04661 0.07245 0.04792 0.07407 C 0.0487 0.07523 0.04961 0.07546 0.05052 0.07616 C 0.05651 0.08842 0.05065 0.07801 0.05664 0.08449 C 0.05755 0.08541 0.05846 0.0875 0.05924 0.08866 C 0.06028 0.09028 0.06133 0.09166 0.06237 0.09282 C 0.06341 0.09421 0.06471 0.09514 0.06588 0.09699 C 0.06706 0.09884 0.06823 0.10162 0.0694 0.10324 C 0.07083 0.10532 0.07239 0.10555 0.07383 0.10764 C 0.075 0.10903 0.07604 0.1118 0.07721 0.11366 C 0.07877 0.11597 0.08021 0.11736 0.08164 0.11991 C 0.08281 0.12245 0.08398 0.12592 0.08515 0.12824 C 0.08607 0.13009 0.08724 0.13055 0.08828 0.13241 C 0.08919 0.13426 0.08997 0.1368 0.09088 0.13866 C 0.09167 0.14028 0.09271 0.1412 0.09349 0.14282 C 0.09531 0.14629 0.09726 0.14977 0.09922 0.15324 C 0.10065 0.15602 0.10208 0.15879 0.10364 0.16157 C 0.10443 0.16296 0.10508 0.16458 0.10573 0.16574 L 0.10846 0.16991 C 0.10911 0.17268 0.10989 0.17592 0.11055 0.17847 C 0.11146 0.18102 0.11406 0.18588 0.11497 0.18657 C 0.11719 0.18819 0.1194 0.18796 0.12161 0.18866 C 0.12487 0.19375 0.1207 0.1868 0.12422 0.19491 C 0.12461 0.19583 0.12513 0.19629 0.12552 0.19699 C 0.12591 0.19838 0.1263 0.20092 0.12682 0.20116 C 0.12917 0.20301 0.13151 0.20231 0.13385 0.20324 C 0.13437 0.2037 0.13502 0.20463 0.13555 0.20555 C 0.13867 0.21273 0.13594 0.20741 0.14049 0.21157 C 0.14088 0.21204 0.14127 0.21296 0.14167 0.21366 C 0.14492 0.21805 0.14206 0.21366 0.1457 0.21782 C 0.15 0.22291 0.14245 0.21643 0.14961 0.22199 C 0.15208 0.23009 0.14974 0.22291 0.15234 0.22824 C 0.15286 0.22963 0.15338 0.23102 0.15403 0.23241 C 0.15456 0.23379 0.15482 0.23541 0.15534 0.23657 C 0.15586 0.23773 0.15651 0.23796 0.15703 0.23866 C 0.15833 0.24467 0.15846 0.24653 0.16015 0.24954 C 0.16042 0.24954 0.16081 0.24954 0.1612 0.24954 " pathEditMode="relative" rAng="0" ptsTypes="AAAAAAAAAAAAAAAAAAAAAAAAAAAAAAAAAAAAAAAAAAAAAAAA">
                                      <p:cBhvr>
                                        <p:cTn id="8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1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0.01574 L 0.0043 0.01597 C -3.54167E-6 0.02338 -0.00364 0.03102 -0.00794 0.03658 C -0.00976 0.03889 -0.01263 0.04028 -0.01432 0.04375 C -0.01536 0.04584 -0.01614 0.04908 -0.01731 0.05093 C -0.01823 0.05278 -0.01953 0.05278 -0.02096 0.05463 C -0.02669 0.06065 -0.02591 0.05996 -0.02994 0.06551 C -0.03138 0.06875 -0.03229 0.07431 -0.03372 0.07616 C -0.0358 0.07894 -0.03802 0.07824 -0.0401 0.07986 C -0.04153 0.08056 -0.04257 0.08264 -0.04401 0.08357 C -0.04726 0.08496 -0.05065 0.08565 -0.05416 0.08681 C -0.07005 0.10787 -0.05013 0.08125 -0.06406 0.10116 C -0.06601 0.10371 -0.06783 0.10903 -0.06966 0.10903 L -0.07864 0.10903 " pathEditMode="relative" rAng="0" ptsTypes="AAAAAAAAAAAAAA">
                                      <p:cBhvr>
                                        <p:cTn id="9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465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12 0.24954 L 0.1612 0.25023 L 0.15313 0.2544 C 0.15222 0.25555 0.15144 0.25555 0.15039 0.25671 C 0.1487 0.25764 0.14675 0.25764 0.14532 0.25879 C 0.13985 0.2618 0.14532 0.25879 0.13985 0.2618 C 0.13828 0.2618 0.13659 0.26296 0.13529 0.26389 C 0.13347 0.26597 0.13242 0.26713 0.13021 0.26805 C 0.12982 0.26921 0.1293 0.26921 0.12852 0.26921 C 0.12578 0.27222 0.12813 0.27014 0.12383 0.27338 C 0.12045 0.27546 0.1237 0.2743 0.11979 0.2743 C 0.11836 0.27639 0.1168 0.27754 0.11537 0.27847 C 0.11459 0.27847 0.11381 0.27963 0.11315 0.28055 C 0.11159 0.28171 0.11068 0.28171 0.10938 0.28264 C 0.1086 0.28264 0.10769 0.28379 0.10703 0.28379 C 0.10625 0.28472 0.1056 0.28472 0.10482 0.28588 C 0.10117 0.28889 0.10521 0.28704 0.10144 0.28796 C 0.10039 0.28889 0.09922 0.29004 0.09818 0.2912 C 0.09336 0.29537 0.09545 0.29421 0.09206 0.29537 C 0.08894 0.30162 0.09414 0.29236 0.08776 0.30046 C 0.08555 0.30254 0.08672 0.30162 0.08438 0.30254 C 0.0836 0.30463 0.08308 0.30579 0.08203 0.30787 C 0.08164 0.30787 0.08086 0.30879 0.08047 0.30879 C 0.08021 0.30995 0.08008 0.31088 0.07995 0.31204 C 0.07969 0.31296 0.07891 0.31296 0.07865 0.31412 C 0.07826 0.3162 0.07826 0.32129 0.07761 0.32338 C 0.07748 0.32454 0.07683 0.32454 0.07644 0.32546 C 0.07631 0.32662 0.07631 0.32754 0.07591 0.3287 C 0.07513 0.33403 0.07591 0.32754 0.07513 0.33403 C 0.07513 0.33518 0.07513 0.33403 0.07513 0.33518 " pathEditMode="relative" rAng="0" ptsTypes="AAAAAAAAAAAAAAAAAAAAAAAAAAAAAA">
                                      <p:cBhvr>
                                        <p:cTn id="9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0" y="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956 0.13287 L -0.17956 0.13357 C -0.17187 0.13148 -0.16419 0.13148 -0.15625 0.13032 C -0.15156 0.12963 -0.14687 0.12593 -0.14258 0.12338 C -0.14128 0.12269 -0.13997 0.12153 -0.1388 0.12083 L -0.13268 0.11829 C -0.13008 0.11574 -0.12773 0.11319 -0.12513 0.11134 C -0.11953 0.10764 -0.11862 0.11065 -0.11393 0.10625 C -0.11172 0.1044 -0.11003 0.10139 -0.10781 0.09931 C -0.10547 0.09745 -0.10273 0.09699 -0.10039 0.09444 C -0.09896 0.09375 -0.09805 0.09051 -0.09661 0.09005 C -0.09284 0.0875 -0.08906 0.08681 -0.08555 0.08565 C -0.08385 0.08426 -0.08229 0.08357 -0.08047 0.08241 C -0.07852 0.08171 -0.0763 0.08125 -0.07435 0.08056 C -0.07305 0.07986 -0.072 0.0787 -0.07057 0.07801 C -0.06484 0.07477 -0.06185 0.07546 -0.05573 0.07361 C -0.05365 0.07222 -0.05143 0.07176 -0.04948 0.07107 C -0.0401 0.05903 -0.05195 0.07292 -0.04088 0.06343 C -0.03945 0.06296 -0.03828 0.06042 -0.03711 0.05903 C -0.03529 0.05718 -0.02982 0.05463 -0.02825 0.05394 C -0.02721 0.05278 -0.02604 0.05093 -0.02461 0.04954 C -0.01432 0.03958 -0.02786 0.05602 -0.01706 0.04213 C -0.01641 0.04028 -0.01549 0.03773 -0.01471 0.03519 C -0.0138 0.03194 -0.01237 0.0213 -0.01224 0.01806 C -0.01172 0.01296 -0.01224 0.00671 -0.01094 0.00162 C -0.01029 -0.00139 -0.00508 -0.00463 -0.00365 -0.00509 C -0.00325 -0.00509 -0.00286 -0.00509 -0.00208 -0.00509 " pathEditMode="relative" rAng="0" ptsTypes="AAAAAAAAAAAAAAAAAAAAAAAAAAA">
                                      <p:cBhvr>
                                        <p:cTn id="10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67" y="-687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l="921" t="4482" r="748" b="12800"/>
          <a:stretch/>
        </p:blipFill>
        <p:spPr>
          <a:xfrm>
            <a:off x="0" y="12018"/>
            <a:ext cx="18288000" cy="102838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" y="1914242"/>
            <a:ext cx="17523810" cy="10073080"/>
          </a:xfrm>
          <a:prstGeom prst="rect">
            <a:avLst/>
          </a:prstGeom>
        </p:spPr>
      </p:pic>
      <p:pic>
        <p:nvPicPr>
          <p:cNvPr id="4" name="Picture 2" descr="Káº¿t quáº£ hÃ¬nh áº£nh cho home icon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8802794"/>
            <a:ext cx="1535724" cy="153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81831" y="355441"/>
            <a:ext cx="15751278" cy="5573169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endParaRPr lang="en-US" sz="2700" dirty="0"/>
          </a:p>
        </p:txBody>
      </p:sp>
      <p:sp>
        <p:nvSpPr>
          <p:cNvPr id="6" name="TextBox 5"/>
          <p:cNvSpPr txBox="1"/>
          <p:nvPr/>
        </p:nvSpPr>
        <p:spPr>
          <a:xfrm>
            <a:off x="1755557" y="289603"/>
            <a:ext cx="15264582" cy="1917228"/>
          </a:xfrm>
          <a:prstGeom prst="rect">
            <a:avLst/>
          </a:prstGeom>
          <a:noFill/>
        </p:spPr>
        <p:txBody>
          <a:bodyPr wrap="square" lIns="182853" tIns="91426" rIns="182853" bIns="9142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</a:t>
            </a:r>
            <a:r>
              <a:rPr lang="en-US" sz="4000" b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Bạn </a:t>
            </a:r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Bin </a:t>
            </a:r>
            <a:r>
              <a:rPr lang="en-US" sz="4000" b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là con út trong nhà nên bạn chẳng cần phải dọn dẹp vệ sinh nhà cửa?</a:t>
            </a:r>
            <a:endParaRPr lang="vi-VN" sz="4000" b="1" dirty="0">
              <a:solidFill>
                <a:schemeClr val="bg1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81829" y="3416864"/>
            <a:ext cx="7025706" cy="90373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81829" y="4975665"/>
            <a:ext cx="7025706" cy="90373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8387464" y="3073054"/>
            <a:ext cx="1638300" cy="165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8201915" y="4422807"/>
            <a:ext cx="2009398" cy="176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34919" y="3416864"/>
            <a:ext cx="7415098" cy="741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044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l="921" t="4482" r="748" b="12800"/>
          <a:stretch/>
        </p:blipFill>
        <p:spPr>
          <a:xfrm>
            <a:off x="0" y="12018"/>
            <a:ext cx="18288000" cy="102838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" y="1914242"/>
            <a:ext cx="17523810" cy="1007308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857"/>
          <a:stretch>
            <a:fillRect/>
          </a:stretch>
        </p:blipFill>
        <p:spPr>
          <a:xfrm>
            <a:off x="1701343" y="6681199"/>
            <a:ext cx="5790638" cy="795330"/>
          </a:xfrm>
          <a:custGeom>
            <a:avLst/>
            <a:gdLst>
              <a:gd name="connsiteX0" fmla="*/ 0 w 3860425"/>
              <a:gd name="connsiteY0" fmla="*/ 0 h 530384"/>
              <a:gd name="connsiteX1" fmla="*/ 3860425 w 3860425"/>
              <a:gd name="connsiteY1" fmla="*/ 0 h 530384"/>
              <a:gd name="connsiteX2" fmla="*/ 3860425 w 3860425"/>
              <a:gd name="connsiteY2" fmla="*/ 530384 h 530384"/>
              <a:gd name="connsiteX3" fmla="*/ 0 w 3860425"/>
              <a:gd name="connsiteY3" fmla="*/ 530384 h 53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530384">
                <a:moveTo>
                  <a:pt x="0" y="0"/>
                </a:moveTo>
                <a:lnTo>
                  <a:pt x="3860425" y="0"/>
                </a:lnTo>
                <a:lnTo>
                  <a:pt x="3860425" y="530384"/>
                </a:lnTo>
                <a:lnTo>
                  <a:pt x="0" y="530384"/>
                </a:lnTo>
                <a:close/>
              </a:path>
            </a:pathLst>
          </a:custGeom>
        </p:spPr>
      </p:pic>
      <p:sp>
        <p:nvSpPr>
          <p:cNvPr id="5" name="Rectangle 4"/>
          <p:cNvSpPr/>
          <p:nvPr/>
        </p:nvSpPr>
        <p:spPr>
          <a:xfrm>
            <a:off x="1281831" y="355441"/>
            <a:ext cx="15751278" cy="5573169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endParaRPr lang="en-US" sz="2700" dirty="0"/>
          </a:p>
        </p:txBody>
      </p:sp>
      <p:sp>
        <p:nvSpPr>
          <p:cNvPr id="6" name="TextBox 5"/>
          <p:cNvSpPr txBox="1"/>
          <p:nvPr/>
        </p:nvSpPr>
        <p:spPr>
          <a:xfrm>
            <a:off x="1460093" y="620831"/>
            <a:ext cx="15264582" cy="1917228"/>
          </a:xfrm>
          <a:prstGeom prst="rect">
            <a:avLst/>
          </a:prstGeom>
          <a:noFill/>
        </p:spPr>
        <p:txBody>
          <a:bodyPr wrap="square" lIns="182853" tIns="91426" rIns="182853" bIns="91426" rtlCol="0">
            <a:spAutoFit/>
          </a:bodyPr>
          <a:lstStyle/>
          <a:p>
            <a:pPr algn="ctr" defTabSz="2742789">
              <a:lnSpc>
                <a:spcPct val="150000"/>
              </a:lnSpc>
              <a:defRPr/>
            </a:pPr>
            <a:r>
              <a:rPr lang="en-US" sz="4000" b="1" smtClean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Câu 2: Dù được bố mẹ và anh trai cưng chiều nhưng Na vẫn chăm chỉ dọn dẹp nhà cửa giúp bố mẹ?</a:t>
            </a:r>
            <a:endParaRPr lang="vi-VN" sz="4000" b="1" dirty="0">
              <a:solidFill>
                <a:prstClr val="white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76081" y="3595041"/>
            <a:ext cx="7025706" cy="90373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76081" y="4933190"/>
            <a:ext cx="7025706" cy="90373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8380000" y="4417351"/>
            <a:ext cx="1638300" cy="165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8194451" y="3142025"/>
            <a:ext cx="2009398" cy="176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77865" y="3756813"/>
            <a:ext cx="6816178" cy="681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Káº¿t quáº£ hÃ¬nh áº£nh cho home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8802794"/>
            <a:ext cx="1535724" cy="153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105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l="921" t="4482" r="748" b="12800"/>
          <a:stretch/>
        </p:blipFill>
        <p:spPr>
          <a:xfrm>
            <a:off x="0" y="12018"/>
            <a:ext cx="18288000" cy="102838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" y="1914242"/>
            <a:ext cx="17523810" cy="1007308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857"/>
          <a:stretch>
            <a:fillRect/>
          </a:stretch>
        </p:blipFill>
        <p:spPr>
          <a:xfrm>
            <a:off x="1701343" y="6681199"/>
            <a:ext cx="5790638" cy="795330"/>
          </a:xfrm>
          <a:custGeom>
            <a:avLst/>
            <a:gdLst>
              <a:gd name="connsiteX0" fmla="*/ 0 w 3860425"/>
              <a:gd name="connsiteY0" fmla="*/ 0 h 530384"/>
              <a:gd name="connsiteX1" fmla="*/ 3860425 w 3860425"/>
              <a:gd name="connsiteY1" fmla="*/ 0 h 530384"/>
              <a:gd name="connsiteX2" fmla="*/ 3860425 w 3860425"/>
              <a:gd name="connsiteY2" fmla="*/ 530384 h 530384"/>
              <a:gd name="connsiteX3" fmla="*/ 0 w 3860425"/>
              <a:gd name="connsiteY3" fmla="*/ 530384 h 53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530384">
                <a:moveTo>
                  <a:pt x="0" y="0"/>
                </a:moveTo>
                <a:lnTo>
                  <a:pt x="3860425" y="0"/>
                </a:lnTo>
                <a:lnTo>
                  <a:pt x="3860425" y="530384"/>
                </a:lnTo>
                <a:lnTo>
                  <a:pt x="0" y="530384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652" b="26595"/>
          <a:stretch>
            <a:fillRect/>
          </a:stretch>
        </p:blipFill>
        <p:spPr>
          <a:xfrm>
            <a:off x="1701336" y="6150947"/>
            <a:ext cx="5790640" cy="540097"/>
          </a:xfrm>
          <a:custGeom>
            <a:avLst/>
            <a:gdLst>
              <a:gd name="connsiteX0" fmla="*/ 0 w 3860426"/>
              <a:gd name="connsiteY0" fmla="*/ 0 h 360176"/>
              <a:gd name="connsiteX1" fmla="*/ 3860426 w 3860426"/>
              <a:gd name="connsiteY1" fmla="*/ 0 h 360176"/>
              <a:gd name="connsiteX2" fmla="*/ 3860426 w 3860426"/>
              <a:gd name="connsiteY2" fmla="*/ 360176 h 360176"/>
              <a:gd name="connsiteX3" fmla="*/ 0 w 3860426"/>
              <a:gd name="connsiteY3" fmla="*/ 360176 h 36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176">
                <a:moveTo>
                  <a:pt x="0" y="0"/>
                </a:moveTo>
                <a:lnTo>
                  <a:pt x="3860426" y="0"/>
                </a:lnTo>
                <a:lnTo>
                  <a:pt x="3860426" y="360176"/>
                </a:lnTo>
                <a:lnTo>
                  <a:pt x="0" y="360176"/>
                </a:lnTo>
                <a:close/>
              </a:path>
            </a:pathLst>
          </a:custGeom>
        </p:spPr>
      </p:pic>
      <p:sp>
        <p:nvSpPr>
          <p:cNvPr id="6" name="Rectangle 5"/>
          <p:cNvSpPr/>
          <p:nvPr/>
        </p:nvSpPr>
        <p:spPr>
          <a:xfrm>
            <a:off x="1281831" y="355441"/>
            <a:ext cx="15751278" cy="5573169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endParaRPr lang="en-US" sz="2700" dirty="0"/>
          </a:p>
        </p:txBody>
      </p:sp>
      <p:sp>
        <p:nvSpPr>
          <p:cNvPr id="7" name="TextBox 6"/>
          <p:cNvSpPr txBox="1"/>
          <p:nvPr/>
        </p:nvSpPr>
        <p:spPr>
          <a:xfrm>
            <a:off x="1460093" y="355441"/>
            <a:ext cx="15264582" cy="2263733"/>
          </a:xfrm>
          <a:prstGeom prst="rect">
            <a:avLst/>
          </a:prstGeom>
          <a:noFill/>
        </p:spPr>
        <p:txBody>
          <a:bodyPr wrap="square" lIns="182853" tIns="91426" rIns="182853" bIns="91426" rtlCol="0">
            <a:spAutoFit/>
          </a:bodyPr>
          <a:lstStyle/>
          <a:p>
            <a:pPr algn="ctr" defTabSz="2742789">
              <a:lnSpc>
                <a:spcPct val="150000"/>
              </a:lnSpc>
              <a:defRPr/>
            </a:pPr>
            <a:r>
              <a:rPr lang="en-US" sz="4800" b="1" smtClean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Câu 3: Cuối tuần, Tuấn cùng các thành viên trong nhà dọn dẹp nhà cửa sạch sẽ</a:t>
            </a:r>
            <a:endParaRPr lang="vi-VN" sz="4800" b="1" dirty="0">
              <a:solidFill>
                <a:prstClr val="white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007403" y="6161831"/>
            <a:ext cx="7025706" cy="90373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81831" y="6233930"/>
            <a:ext cx="7025706" cy="90373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7566462" y="5783203"/>
            <a:ext cx="1638300" cy="165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6047293" y="5698664"/>
            <a:ext cx="2009398" cy="176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7758" y="1287111"/>
            <a:ext cx="7088944" cy="708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Káº¿t quáº£ hÃ¬nh áº£nh cho home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8802794"/>
            <a:ext cx="1535724" cy="153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654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l="921" t="4482" r="748" b="12800"/>
          <a:stretch/>
        </p:blipFill>
        <p:spPr>
          <a:xfrm>
            <a:off x="0" y="12018"/>
            <a:ext cx="18288000" cy="102838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" y="1914242"/>
            <a:ext cx="17523810" cy="1007308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857"/>
          <a:stretch>
            <a:fillRect/>
          </a:stretch>
        </p:blipFill>
        <p:spPr>
          <a:xfrm>
            <a:off x="1701343" y="6681199"/>
            <a:ext cx="5790638" cy="795330"/>
          </a:xfrm>
          <a:custGeom>
            <a:avLst/>
            <a:gdLst>
              <a:gd name="connsiteX0" fmla="*/ 0 w 3860425"/>
              <a:gd name="connsiteY0" fmla="*/ 0 h 530384"/>
              <a:gd name="connsiteX1" fmla="*/ 3860425 w 3860425"/>
              <a:gd name="connsiteY1" fmla="*/ 0 h 530384"/>
              <a:gd name="connsiteX2" fmla="*/ 3860425 w 3860425"/>
              <a:gd name="connsiteY2" fmla="*/ 530384 h 530384"/>
              <a:gd name="connsiteX3" fmla="*/ 0 w 3860425"/>
              <a:gd name="connsiteY3" fmla="*/ 530384 h 53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5" h="530384">
                <a:moveTo>
                  <a:pt x="0" y="0"/>
                </a:moveTo>
                <a:lnTo>
                  <a:pt x="3860425" y="0"/>
                </a:lnTo>
                <a:lnTo>
                  <a:pt x="3860425" y="530384"/>
                </a:lnTo>
                <a:lnTo>
                  <a:pt x="0" y="530384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652" b="26595"/>
          <a:stretch>
            <a:fillRect/>
          </a:stretch>
        </p:blipFill>
        <p:spPr>
          <a:xfrm>
            <a:off x="1701336" y="6150947"/>
            <a:ext cx="5790640" cy="540097"/>
          </a:xfrm>
          <a:custGeom>
            <a:avLst/>
            <a:gdLst>
              <a:gd name="connsiteX0" fmla="*/ 0 w 3860426"/>
              <a:gd name="connsiteY0" fmla="*/ 0 h 360176"/>
              <a:gd name="connsiteX1" fmla="*/ 3860426 w 3860426"/>
              <a:gd name="connsiteY1" fmla="*/ 0 h 360176"/>
              <a:gd name="connsiteX2" fmla="*/ 3860426 w 3860426"/>
              <a:gd name="connsiteY2" fmla="*/ 360176 h 360176"/>
              <a:gd name="connsiteX3" fmla="*/ 0 w 3860426"/>
              <a:gd name="connsiteY3" fmla="*/ 360176 h 36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0176">
                <a:moveTo>
                  <a:pt x="0" y="0"/>
                </a:moveTo>
                <a:lnTo>
                  <a:pt x="3860426" y="0"/>
                </a:lnTo>
                <a:lnTo>
                  <a:pt x="3860426" y="360176"/>
                </a:lnTo>
                <a:lnTo>
                  <a:pt x="0" y="360176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562" b="44348"/>
          <a:stretch>
            <a:fillRect/>
          </a:stretch>
        </p:blipFill>
        <p:spPr>
          <a:xfrm>
            <a:off x="1701338" y="5614187"/>
            <a:ext cx="5790640" cy="550342"/>
          </a:xfrm>
          <a:custGeom>
            <a:avLst/>
            <a:gdLst>
              <a:gd name="connsiteX0" fmla="*/ 0 w 3860426"/>
              <a:gd name="connsiteY0" fmla="*/ 0 h 367008"/>
              <a:gd name="connsiteX1" fmla="*/ 3860426 w 3860426"/>
              <a:gd name="connsiteY1" fmla="*/ 0 h 367008"/>
              <a:gd name="connsiteX2" fmla="*/ 3860426 w 3860426"/>
              <a:gd name="connsiteY2" fmla="*/ 367008 h 367008"/>
              <a:gd name="connsiteX3" fmla="*/ 0 w 3860426"/>
              <a:gd name="connsiteY3" fmla="*/ 367008 h 36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426" h="367008">
                <a:moveTo>
                  <a:pt x="0" y="0"/>
                </a:moveTo>
                <a:lnTo>
                  <a:pt x="3860426" y="0"/>
                </a:lnTo>
                <a:lnTo>
                  <a:pt x="3860426" y="367008"/>
                </a:lnTo>
                <a:lnTo>
                  <a:pt x="0" y="367008"/>
                </a:lnTo>
                <a:close/>
              </a:path>
            </a:pathLst>
          </a:custGeom>
        </p:spPr>
      </p:pic>
      <p:sp>
        <p:nvSpPr>
          <p:cNvPr id="7" name="Rectangle 6"/>
          <p:cNvSpPr/>
          <p:nvPr/>
        </p:nvSpPr>
        <p:spPr>
          <a:xfrm>
            <a:off x="1281831" y="355441"/>
            <a:ext cx="16503130" cy="5573169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endParaRPr lang="en-US" sz="2700" dirty="0"/>
          </a:p>
        </p:txBody>
      </p:sp>
      <p:sp>
        <p:nvSpPr>
          <p:cNvPr id="8" name="TextBox 7"/>
          <p:cNvSpPr txBox="1"/>
          <p:nvPr/>
        </p:nvSpPr>
        <p:spPr>
          <a:xfrm>
            <a:off x="1370960" y="365946"/>
            <a:ext cx="16324868" cy="2840558"/>
          </a:xfrm>
          <a:prstGeom prst="rect">
            <a:avLst/>
          </a:prstGeom>
          <a:noFill/>
        </p:spPr>
        <p:txBody>
          <a:bodyPr wrap="square" lIns="182853" tIns="91426" rIns="182853" bIns="9142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Câu 4: Nam mải chơi không chịu làm vệ sinh cùng các bạn. Thấy vậy, Ngọc đã khéo léo nhắc nhở để Nam làm việc cùng mọi người là đúng hay sai?</a:t>
            </a:r>
            <a:endParaRPr lang="vi-VN" sz="4000" b="1" dirty="0">
              <a:solidFill>
                <a:schemeClr val="bg1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81829" y="4673738"/>
            <a:ext cx="7025706" cy="90373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91989" y="3410022"/>
            <a:ext cx="7025706" cy="90373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53" tIns="91426" rIns="182853" bIns="91426"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8326418" y="4313753"/>
            <a:ext cx="1638300" cy="165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8296591" y="2979157"/>
            <a:ext cx="2009398" cy="176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0174" y="4329565"/>
            <a:ext cx="7405656" cy="740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Káº¿t quáº£ hÃ¬nh áº£nh cho home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8802794"/>
            <a:ext cx="1535724" cy="153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535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667000" y="723900"/>
            <a:ext cx="13258800" cy="747489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645987">
            <a:off x="1731926" y="7416926"/>
            <a:ext cx="2766912" cy="85522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385062">
            <a:off x="14334242" y="812517"/>
            <a:ext cx="2725916" cy="916899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3052240" y="1706706"/>
            <a:ext cx="12801600" cy="10407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48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  <a:endParaRPr 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10400" y="5219700"/>
            <a:ext cx="4288502" cy="41005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358858" y="2781300"/>
            <a:ext cx="12364282" cy="19981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Cùng người thân trong gia đình dọn dẹp vệ sinh </a:t>
            </a:r>
          </a:p>
          <a:p>
            <a:pPr>
              <a:lnSpc>
                <a:spcPct val="150000"/>
              </a:lnSpc>
            </a:pPr>
            <a:r>
              <a:rPr lang="en-US" sz="4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nhà cửa sạch sẽ. </a:t>
            </a:r>
          </a:p>
        </p:txBody>
      </p:sp>
    </p:spTree>
    <p:extLst>
      <p:ext uri="{BB962C8B-B14F-4D97-AF65-F5344CB8AC3E}">
        <p14:creationId xmlns:p14="http://schemas.microsoft.com/office/powerpoint/2010/main" val="112140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-310158" y="8335474"/>
            <a:ext cx="18908317" cy="2213524"/>
          </a:xfrm>
          <a:prstGeom prst="rect">
            <a:avLst/>
          </a:prstGeom>
          <a:solidFill>
            <a:srgbClr val="2E2562"/>
          </a:solidFill>
        </p:spPr>
      </p:sp>
      <p:sp>
        <p:nvSpPr>
          <p:cNvPr id="4" name="TextBox 4"/>
          <p:cNvSpPr txBox="1"/>
          <p:nvPr/>
        </p:nvSpPr>
        <p:spPr>
          <a:xfrm>
            <a:off x="0" y="1333500"/>
            <a:ext cx="18288000" cy="40019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000" b="1" dirty="0" smtClean="0">
                <a:solidFill>
                  <a:srgbClr val="2E25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 ƠN CÁC EM</a:t>
            </a:r>
          </a:p>
          <a:p>
            <a:pPr algn="ctr">
              <a:lnSpc>
                <a:spcPct val="150000"/>
              </a:lnSpc>
            </a:pPr>
            <a:r>
              <a:rPr lang="en-US" sz="7000" b="1" dirty="0" smtClean="0">
                <a:solidFill>
                  <a:srgbClr val="2E25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 LẮNG NGHE BÀI GIẢNG!</a:t>
            </a:r>
            <a:endParaRPr lang="en-US" sz="7000" b="1" dirty="0">
              <a:solidFill>
                <a:srgbClr val="2E25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6361"/>
              </a:lnSpc>
            </a:pPr>
            <a:endParaRPr lang="en-US" sz="5300" dirty="0">
              <a:solidFill>
                <a:srgbClr val="2E2562"/>
              </a:solidFill>
              <a:latin typeface="Yeseva One Bold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4648200" y="4473233"/>
            <a:ext cx="1405008" cy="221419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t="30812" b="3179"/>
          <a:stretch>
            <a:fillRect/>
          </a:stretch>
        </p:blipFill>
        <p:spPr>
          <a:xfrm>
            <a:off x="3678960" y="6663920"/>
            <a:ext cx="3090864" cy="166671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flipH="1">
            <a:off x="15087600" y="4384219"/>
            <a:ext cx="2940781" cy="3922467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262807" y="190500"/>
            <a:ext cx="3025193" cy="3323376"/>
          </a:xfrm>
          <a:prstGeom prst="rect">
            <a:avLst/>
          </a:prstGeom>
        </p:spPr>
      </p:pic>
      <p:pic>
        <p:nvPicPr>
          <p:cNvPr id="11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-108127" y="5601241"/>
            <a:ext cx="4006797" cy="2798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" y="473824"/>
            <a:ext cx="18287999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pic>
        <p:nvPicPr>
          <p:cNvPr id="1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10800000">
            <a:off x="2624094" y="1577815"/>
            <a:ext cx="13478719" cy="4234577"/>
          </a:xfrm>
          <a:prstGeom prst="rect">
            <a:avLst/>
          </a:prstGeom>
        </p:spPr>
      </p:pic>
      <p:grpSp>
        <p:nvGrpSpPr>
          <p:cNvPr id="17" name="Group 6"/>
          <p:cNvGrpSpPr>
            <a:grpSpLocks noChangeAspect="1"/>
          </p:cNvGrpSpPr>
          <p:nvPr/>
        </p:nvGrpSpPr>
        <p:grpSpPr>
          <a:xfrm rot="1220785">
            <a:off x="15879957" y="3017528"/>
            <a:ext cx="1298143" cy="1071508"/>
            <a:chOff x="0" y="0"/>
            <a:chExt cx="2138680" cy="1765300"/>
          </a:xfrm>
        </p:grpSpPr>
        <p:sp>
          <p:nvSpPr>
            <p:cNvPr id="18" name="Freeform 7"/>
            <p:cNvSpPr/>
            <p:nvPr/>
          </p:nvSpPr>
          <p:spPr>
            <a:xfrm>
              <a:off x="-49530" y="-55880"/>
              <a:ext cx="2237740" cy="1819910"/>
            </a:xfrm>
            <a:custGeom>
              <a:avLst/>
              <a:gdLst/>
              <a:ahLst/>
              <a:cxnLst/>
              <a:rect l="l" t="t" r="r" b="b"/>
              <a:pathLst>
                <a:path w="2237740" h="1819910">
                  <a:moveTo>
                    <a:pt x="1789430" y="69850"/>
                  </a:moveTo>
                  <a:cubicBezTo>
                    <a:pt x="1540510" y="0"/>
                    <a:pt x="1233170" y="191770"/>
                    <a:pt x="1118870" y="495300"/>
                  </a:cubicBezTo>
                  <a:cubicBezTo>
                    <a:pt x="1004570" y="190500"/>
                    <a:pt x="697230" y="0"/>
                    <a:pt x="448310" y="69850"/>
                  </a:cubicBezTo>
                  <a:cubicBezTo>
                    <a:pt x="127000" y="160020"/>
                    <a:pt x="0" y="447040"/>
                    <a:pt x="66040" y="796290"/>
                  </a:cubicBezTo>
                  <a:cubicBezTo>
                    <a:pt x="120650" y="1079500"/>
                    <a:pt x="448310" y="1574800"/>
                    <a:pt x="1117600" y="1819910"/>
                  </a:cubicBezTo>
                  <a:cubicBezTo>
                    <a:pt x="1786890" y="1574800"/>
                    <a:pt x="2115820" y="1079500"/>
                    <a:pt x="2169160" y="796290"/>
                  </a:cubicBezTo>
                  <a:cubicBezTo>
                    <a:pt x="2237740" y="447040"/>
                    <a:pt x="2110740" y="160020"/>
                    <a:pt x="1789430" y="69850"/>
                  </a:cubicBezTo>
                  <a:close/>
                </a:path>
              </a:pathLst>
            </a:custGeom>
            <a:solidFill>
              <a:srgbClr val="FE5435"/>
            </a:solidFill>
          </p:spPr>
        </p:sp>
      </p:grpSp>
      <p:pic>
        <p:nvPicPr>
          <p:cNvPr id="1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2019633">
            <a:off x="1213779" y="3028663"/>
            <a:ext cx="847251" cy="979876"/>
          </a:xfrm>
          <a:prstGeom prst="rect">
            <a:avLst/>
          </a:prstGeom>
        </p:spPr>
      </p:pic>
      <p:sp>
        <p:nvSpPr>
          <p:cNvPr id="20" name="TextBox 5"/>
          <p:cNvSpPr txBox="1"/>
          <p:nvPr/>
        </p:nvSpPr>
        <p:spPr>
          <a:xfrm>
            <a:off x="3447256" y="2396576"/>
            <a:ext cx="11864820" cy="25970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nl-NL" sz="4400" smtClean="0">
                <a:latin typeface="Arial" pitchFamily="34" charset="0"/>
                <a:cs typeface="Arial" pitchFamily="34" charset="0"/>
              </a:rPr>
              <a:t>Trao đổi với bạn về câu </a:t>
            </a:r>
            <a:r>
              <a:rPr lang="nl-NL" sz="4400">
                <a:latin typeface="Arial" pitchFamily="34" charset="0"/>
                <a:cs typeface="Arial" pitchFamily="34" charset="0"/>
              </a:rPr>
              <a:t>tục ngữ “Nhà sạch thì mát, bát sạch ngon cơm” muốn nói với bạn điều gì? </a:t>
            </a: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076510" y="6275151"/>
            <a:ext cx="12649200" cy="3124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4000" i="1" smtClean="0">
                <a:latin typeface="Arial" pitchFamily="34" charset="0"/>
                <a:cs typeface="Arial" pitchFamily="34" charset="0"/>
              </a:rPr>
              <a:t>Khi </a:t>
            </a:r>
            <a:r>
              <a:rPr lang="nl-NL" sz="4000" i="1">
                <a:latin typeface="Arial" pitchFamily="34" charset="0"/>
                <a:cs typeface="Arial" pitchFamily="34" charset="0"/>
              </a:rPr>
              <a:t>chúng ta ở trong nhà sạch thì cảm thấy rất mát mẻ, ăn với chén bát sạch ta sẽ thấy ngon miệng</a:t>
            </a:r>
            <a:r>
              <a:rPr lang="nl-NL" sz="4000" i="1">
                <a:latin typeface="Arial" pitchFamily="34" charset="0"/>
                <a:cs typeface="Arial" pitchFamily="34" charset="0"/>
              </a:rPr>
              <a:t>. </a:t>
            </a:r>
            <a:r>
              <a:rPr lang="nl-NL" sz="4000" i="1" smtClean="0">
                <a:latin typeface="Arial" pitchFamily="34" charset="0"/>
                <a:cs typeface="Arial" pitchFamily="34" charset="0"/>
              </a:rPr>
              <a:t>Vì vậy, cần giữ gìn nhà ở sạch sẽ.</a:t>
            </a:r>
            <a:endParaRPr lang="en-US" sz="40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33016"/>
            <a:ext cx="18288000" cy="923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000"/>
              </a:lnSpc>
            </a:pPr>
            <a:r>
              <a:rPr lang="nl-NL" sz="4800" b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THÀNH KIẾN THỨC</a:t>
            </a:r>
            <a:endParaRPr lang="nl-NL" sz="4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914400" y="1359470"/>
            <a:ext cx="16459200" cy="8507986"/>
            <a:chOff x="0" y="0"/>
            <a:chExt cx="12520655" cy="10845987"/>
          </a:xfrm>
        </p:grpSpPr>
        <p:pic>
          <p:nvPicPr>
            <p:cNvPr id="10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9628"/>
            <a:stretch>
              <a:fillRect/>
            </a:stretch>
          </p:blipFill>
          <p:spPr>
            <a:xfrm>
              <a:off x="0" y="0"/>
              <a:ext cx="12520655" cy="8032157"/>
            </a:xfrm>
            <a:prstGeom prst="rect">
              <a:avLst/>
            </a:prstGeom>
          </p:spPr>
        </p:pic>
        <p:pic>
          <p:nvPicPr>
            <p:cNvPr id="12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9628"/>
            <a:stretch>
              <a:fillRect/>
            </a:stretch>
          </p:blipFill>
          <p:spPr>
            <a:xfrm>
              <a:off x="0" y="2813830"/>
              <a:ext cx="12520655" cy="8032157"/>
            </a:xfrm>
            <a:prstGeom prst="rect">
              <a:avLst/>
            </a:prstGeom>
          </p:spPr>
        </p:pic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934200" y="1056282"/>
            <a:ext cx="5139662" cy="4561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47720" y="1714500"/>
            <a:ext cx="137925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 1: Nhận xét về nhà ở trong tình huống cụ thể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83026" y="2451055"/>
            <a:ext cx="15316200" cy="1651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Quan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sát Hình 1, 2 SGK trang 18, 19 và trả lời câu hỏi: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Em có nhận xét gì về từng phòng trong nhà ở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 </a:t>
            </a:r>
            <a:r>
              <a:rPr lang="nl-NL" sz="3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hình? 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图片 8" descr="6fc417983c9675ce1b60e983870aeb8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96" y="-265583"/>
            <a:ext cx="2286000" cy="309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187492"/>
            <a:ext cx="8458200" cy="56799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031" y="4187492"/>
            <a:ext cx="7869569" cy="5666451"/>
          </a:xfrm>
          <a:prstGeom prst="rect">
            <a:avLst/>
          </a:prstGeom>
        </p:spPr>
      </p:pic>
      <p:pic>
        <p:nvPicPr>
          <p:cNvPr id="19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15957" y="7229448"/>
            <a:ext cx="1352373" cy="305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33016"/>
            <a:ext cx="18288000" cy="923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000"/>
              </a:lnSpc>
            </a:pPr>
            <a:r>
              <a:rPr lang="nl-NL" sz="4800" b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THÀNH KIẾN THỨC</a:t>
            </a:r>
            <a:endParaRPr lang="nl-NL" sz="4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914400" y="1359470"/>
            <a:ext cx="16459200" cy="8507986"/>
            <a:chOff x="0" y="0"/>
            <a:chExt cx="12520655" cy="10845987"/>
          </a:xfrm>
        </p:grpSpPr>
        <p:pic>
          <p:nvPicPr>
            <p:cNvPr id="10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9628"/>
            <a:stretch>
              <a:fillRect/>
            </a:stretch>
          </p:blipFill>
          <p:spPr>
            <a:xfrm>
              <a:off x="0" y="0"/>
              <a:ext cx="12520655" cy="8032157"/>
            </a:xfrm>
            <a:prstGeom prst="rect">
              <a:avLst/>
            </a:prstGeom>
          </p:spPr>
        </p:pic>
        <p:pic>
          <p:nvPicPr>
            <p:cNvPr id="12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9628"/>
            <a:stretch>
              <a:fillRect/>
            </a:stretch>
          </p:blipFill>
          <p:spPr>
            <a:xfrm>
              <a:off x="0" y="2813830"/>
              <a:ext cx="12520655" cy="8032157"/>
            </a:xfrm>
            <a:prstGeom prst="rect">
              <a:avLst/>
            </a:prstGeom>
          </p:spPr>
        </p:pic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934200" y="1056282"/>
            <a:ext cx="5139662" cy="4561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47720" y="1714500"/>
            <a:ext cx="137925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 1: Nhận xét về nhà ở trong tình huống cụ thể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83026" y="2451055"/>
            <a:ext cx="15316200" cy="1651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Quan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sát 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 1, 2 SGK trang 18, 19 và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trả lời câu hỏi: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Em có nhận xét gì về từng phòng trong nhà ở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 </a:t>
            </a:r>
            <a:r>
              <a:rPr lang="nl-NL" sz="3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hình? 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图片 8" descr="6fc417983c9675ce1b60e983870aeb8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96" y="-265583"/>
            <a:ext cx="2286000" cy="309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187492"/>
            <a:ext cx="9286460" cy="5679964"/>
          </a:xfrm>
          <a:prstGeom prst="rect">
            <a:avLst/>
          </a:prstGeom>
        </p:spPr>
      </p:pic>
      <p:pic>
        <p:nvPicPr>
          <p:cNvPr id="19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15957" y="7229448"/>
            <a:ext cx="1352373" cy="30558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9400" y="6079739"/>
            <a:ext cx="71628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 1</a:t>
            </a:r>
          </a:p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 phòng đều rất bừa bộn, </a:t>
            </a:r>
          </a:p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đồ đạc vứt khắp nơi, mất vệ sinh 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22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33016"/>
            <a:ext cx="18288000" cy="923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000"/>
              </a:lnSpc>
            </a:pPr>
            <a:r>
              <a:rPr lang="nl-NL" sz="4800" b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THÀNH KIẾN THỨC</a:t>
            </a:r>
            <a:endParaRPr lang="nl-NL" sz="4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914400" y="1359470"/>
            <a:ext cx="16459200" cy="8507986"/>
            <a:chOff x="0" y="0"/>
            <a:chExt cx="12520655" cy="10845987"/>
          </a:xfrm>
        </p:grpSpPr>
        <p:pic>
          <p:nvPicPr>
            <p:cNvPr id="10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9628"/>
            <a:stretch>
              <a:fillRect/>
            </a:stretch>
          </p:blipFill>
          <p:spPr>
            <a:xfrm>
              <a:off x="0" y="0"/>
              <a:ext cx="12520655" cy="8032157"/>
            </a:xfrm>
            <a:prstGeom prst="rect">
              <a:avLst/>
            </a:prstGeom>
          </p:spPr>
        </p:pic>
        <p:pic>
          <p:nvPicPr>
            <p:cNvPr id="12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9628"/>
            <a:stretch>
              <a:fillRect/>
            </a:stretch>
          </p:blipFill>
          <p:spPr>
            <a:xfrm>
              <a:off x="0" y="2813830"/>
              <a:ext cx="12520655" cy="8032157"/>
            </a:xfrm>
            <a:prstGeom prst="rect">
              <a:avLst/>
            </a:prstGeom>
          </p:spPr>
        </p:pic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934200" y="1056282"/>
            <a:ext cx="5139662" cy="4561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47720" y="1714500"/>
            <a:ext cx="137925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 1: Nhận xét về nhà ở trong tình huống cụ thể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83026" y="2383160"/>
            <a:ext cx="15316200" cy="1651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Quan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sát </a:t>
            </a:r>
            <a:r>
              <a:rPr lang="nl-NL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 1, 2 SGK trang 18, 19 và </a:t>
            </a:r>
            <a:r>
              <a:rPr lang="nl-NL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trả lời câu hỏi: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Em có nhận xét gì về từng phòng trong nhà ở </a:t>
            </a:r>
            <a:r>
              <a:rPr lang="nl-NL" sz="3600" i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các </a:t>
            </a:r>
            <a:r>
              <a:rPr lang="nl-NL" sz="3600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hình? 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图片 8" descr="6fc417983c9675ce1b60e983870aeb8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96" y="-265583"/>
            <a:ext cx="2286000" cy="309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134600" y="6172072"/>
            <a:ext cx="71628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 2</a:t>
            </a:r>
          </a:p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 phòng đều rất gọn gàng, </a:t>
            </a:r>
          </a:p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đồ đạc sắp xếp ngăn nắp, sạch sẽ</a:t>
            </a:r>
            <a:endParaRPr lang="en-US" sz="36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102726"/>
            <a:ext cx="9220200" cy="5666451"/>
          </a:xfrm>
          <a:prstGeom prst="rect">
            <a:avLst/>
          </a:prstGeom>
        </p:spPr>
      </p:pic>
      <p:pic>
        <p:nvPicPr>
          <p:cNvPr id="1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15957" y="7229448"/>
            <a:ext cx="1352373" cy="305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11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267285"/>
            <a:ext cx="18288000" cy="923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000"/>
              </a:lnSpc>
            </a:pPr>
            <a:r>
              <a:rPr lang="nl-NL" sz="4800" b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</a:t>
            </a:r>
            <a:r>
              <a:rPr lang="nl-NL" sz="4800" b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 – Vận dụng</a:t>
            </a:r>
            <a:endParaRPr lang="nl-NL" sz="4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066800" y="1257300"/>
            <a:ext cx="16142795" cy="8552344"/>
          </a:xfrm>
          <a:prstGeom prst="rect">
            <a:avLst/>
          </a:prstGeom>
        </p:spPr>
      </p:pic>
      <p:pic>
        <p:nvPicPr>
          <p:cNvPr id="13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306799" y="145726"/>
            <a:ext cx="1964063" cy="1933633"/>
          </a:xfrm>
          <a:prstGeom prst="rect">
            <a:avLst/>
          </a:prstGeom>
        </p:spPr>
      </p:pic>
      <p:pic>
        <p:nvPicPr>
          <p:cNvPr id="23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flipH="1">
            <a:off x="15925800" y="7112897"/>
            <a:ext cx="2195826" cy="3135793"/>
          </a:xfrm>
          <a:prstGeom prst="rect">
            <a:avLst/>
          </a:prstGeom>
        </p:spPr>
      </p:pic>
      <p:pic>
        <p:nvPicPr>
          <p:cNvPr id="24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-548903">
            <a:off x="193721" y="180557"/>
            <a:ext cx="2482113" cy="263544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69211" y="1866900"/>
            <a:ext cx="146822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Hoạt động 2: Thảo luận về sự cần thiết phải giữ sạch nhà ở</a:t>
            </a:r>
            <a:endParaRPr lang="en-US" sz="40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981200" y="2672659"/>
            <a:ext cx="4953000" cy="104471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" pitchFamily="34" charset="0"/>
                <a:cs typeface="Arial" pitchFamily="34" charset="0"/>
              </a:rPr>
              <a:t>HOẠT ĐỘNG NHÓM</a:t>
            </a:r>
            <a:endParaRPr lang="en-US" sz="3600" b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https://free.vector6.com/wp-content/uploads/2021/03/0000000705-giao-duc-hoc-tap-hoc-sinh-kien-thuc-hoc-nhom-tai-hinh-png-187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716" y="2220843"/>
            <a:ext cx="6324600" cy="642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8229600" y="2677629"/>
            <a:ext cx="7696200" cy="673307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Nội dung thảo luận:</a:t>
            </a:r>
          </a:p>
          <a:p>
            <a:pPr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Em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thích được sống trong nhà như Hình 1 hay Hình 2? Vì sao?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Nhận </a:t>
            </a:r>
            <a:r>
              <a:rPr lang="nl-NL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xét về việc giữ vệ sinh của gia đình em.</a:t>
            </a:r>
            <a:endParaRPr lang="en-US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4753" y="2826217"/>
            <a:ext cx="3793183" cy="7085178"/>
          </a:xfrm>
          <a:prstGeom prst="rect">
            <a:avLst/>
          </a:prstGeom>
        </p:spPr>
      </p:pic>
      <p:sp>
        <p:nvSpPr>
          <p:cNvPr id="30" name="TextBox 4"/>
          <p:cNvSpPr txBox="1"/>
          <p:nvPr/>
        </p:nvSpPr>
        <p:spPr>
          <a:xfrm>
            <a:off x="948447" y="813315"/>
            <a:ext cx="18288000" cy="10023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6000" b="1" u="sng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kết</a:t>
            </a:r>
            <a:endParaRPr lang="en-US" sz="6000" b="1" u="sng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419600" y="2171700"/>
            <a:ext cx="10573062" cy="547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4800">
                <a:latin typeface="Arial" pitchFamily="34" charset="0"/>
                <a:cs typeface="Arial" pitchFamily="34" charset="0"/>
              </a:rPr>
              <a:t>Nhà sạch sẽ sẽ mang lại cảm giác thoải mái, dễ chịu. Nếu nhà bẩn sẽ cảm thấy mệt mỏi, khó chịu. Từ đó, em thấy giữ sạch nhà ở là một việc làm rất cần thiết. </a:t>
            </a:r>
            <a:endParaRPr lang="en-US" sz="4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5316200" y="152485"/>
            <a:ext cx="2629980" cy="2673732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3976148" y="5905500"/>
            <a:ext cx="5226252" cy="523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6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83655" y="1402928"/>
            <a:ext cx="15087602" cy="6046403"/>
          </a:xfrm>
          <a:prstGeom prst="rect">
            <a:avLst/>
          </a:prstGeom>
        </p:spPr>
      </p:pic>
      <p:pic>
        <p:nvPicPr>
          <p:cNvPr id="14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385062">
            <a:off x="14312448" y="1409767"/>
            <a:ext cx="2725916" cy="916899"/>
          </a:xfrm>
          <a:prstGeom prst="rect">
            <a:avLst/>
          </a:prstGeom>
        </p:spPr>
      </p:pic>
      <p:pic>
        <p:nvPicPr>
          <p:cNvPr id="15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5431512" y="6671595"/>
            <a:ext cx="1677469" cy="777736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645987">
            <a:off x="1425299" y="6905604"/>
            <a:ext cx="2766912" cy="855227"/>
          </a:xfrm>
          <a:prstGeom prst="rect">
            <a:avLst/>
          </a:prstGeom>
        </p:spPr>
      </p:pic>
      <p:pic>
        <p:nvPicPr>
          <p:cNvPr id="17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118386" y="1293080"/>
            <a:ext cx="1690369" cy="1656562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2057400" y="2824355"/>
            <a:ext cx="14478000" cy="877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60"/>
              </a:lnSpc>
            </a:pPr>
            <a:r>
              <a:rPr lang="en-US" sz="6000" b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CHƠI: “GIẢI CỨU ĐỒ VẬT”</a:t>
            </a:r>
            <a:endParaRPr lang="en-US" sz="6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6324600" y="3972098"/>
            <a:ext cx="62484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6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942</Words>
  <Application>Microsoft Office PowerPoint</Application>
  <PresentationFormat>Custom</PresentationFormat>
  <Paragraphs>94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.VnBlack</vt:lpstr>
      <vt:lpstr>Yeseva One Bold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Trần Bích Hà</dc:creator>
  <cp:lastModifiedBy>HDLAPTOP</cp:lastModifiedBy>
  <cp:revision>94</cp:revision>
  <dcterms:created xsi:type="dcterms:W3CDTF">2006-08-16T00:00:00Z</dcterms:created>
  <dcterms:modified xsi:type="dcterms:W3CDTF">2021-08-26T03:05:37Z</dcterms:modified>
  <dc:identifier>DAEnu1L_lqo</dc:identifier>
</cp:coreProperties>
</file>