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7" r:id="rId2"/>
    <p:sldId id="260" r:id="rId3"/>
    <p:sldId id="258" r:id="rId4"/>
    <p:sldId id="261" r:id="rId5"/>
    <p:sldId id="259" r:id="rId6"/>
    <p:sldId id="264" r:id="rId7"/>
    <p:sldId id="265" r:id="rId8"/>
    <p:sldId id="268" r:id="rId9"/>
    <p:sldId id="269" r:id="rId10"/>
    <p:sldId id="270" r:id="rId11"/>
    <p:sldId id="271" r:id="rId12"/>
    <p:sldId id="272" r:id="rId13"/>
    <p:sldId id="274" r:id="rId14"/>
    <p:sldId id="276" r:id="rId15"/>
    <p:sldId id="277" r:id="rId16"/>
  </p:sldIdLst>
  <p:sldSz cx="18288000" cy="10287000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CC00"/>
    <a:srgbClr val="FFFF66"/>
    <a:srgbClr val="66FF66"/>
    <a:srgbClr val="CC99FF"/>
    <a:srgbClr val="99FF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44" d="100"/>
          <a:sy n="44" d="100"/>
        </p:scale>
        <p:origin x="-87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84C0B-5C85-46AC-BA54-FF485C47574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5D169-CC3F-4A99-BB8A-42B91A6F1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517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5D169-CC3F-4A99-BB8A-42B91A6F154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26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6.svg"/><Relationship Id="rId18" Type="http://schemas.openxmlformats.org/officeDocument/2006/relationships/image" Target="../media/image10.svg"/><Relationship Id="rId7" Type="http://schemas.openxmlformats.org/officeDocument/2006/relationships/image" Target="../media/image34.svg"/><Relationship Id="rId17" Type="http://schemas.openxmlformats.org/officeDocument/2006/relationships/image" Target="../media/image5.png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3.png"/><Relationship Id="rId14" Type="http://schemas.openxmlformats.org/officeDocument/2006/relationships/image" Target="../media/image41.sv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3" Type="http://schemas.openxmlformats.org/officeDocument/2006/relationships/image" Target="../media/image2.sv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Relationship Id="rId15" Type="http://schemas.openxmlformats.org/officeDocument/2006/relationships/image" Target="../media/image22.png"/><Relationship Id="rId1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jp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2" Type="http://schemas.openxmlformats.org/officeDocument/2006/relationships/image" Target="../media/image9.png"/><Relationship Id="rId16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Relationship Id="rId15" Type="http://schemas.openxmlformats.org/officeDocument/2006/relationships/image" Target="../media/image25.jpg"/><Relationship Id="rId1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pn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Relationship Id="rId1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Relationship Id="rId15" Type="http://schemas.openxmlformats.org/officeDocument/2006/relationships/image" Target="../media/image12.svg"/><Relationship Id="rId9" Type="http://schemas.openxmlformats.org/officeDocument/2006/relationships/image" Target="../media/image8.svg"/><Relationship Id="rId1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0.svg"/><Relationship Id="rId3" Type="http://schemas.openxmlformats.org/officeDocument/2006/relationships/image" Target="../media/image3.png"/><Relationship Id="rId12" Type="http://schemas.openxmlformats.org/officeDocument/2006/relationships/image" Target="../media/image16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28.svg"/><Relationship Id="rId9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6.svg"/><Relationship Id="rId18" Type="http://schemas.openxmlformats.org/officeDocument/2006/relationships/image" Target="../media/image6.svg"/><Relationship Id="rId7" Type="http://schemas.openxmlformats.org/officeDocument/2006/relationships/image" Target="../media/image34.svg"/><Relationship Id="rId17" Type="http://schemas.openxmlformats.org/officeDocument/2006/relationships/image" Target="../media/image33.png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3.png"/><Relationship Id="rId14" Type="http://schemas.openxmlformats.org/officeDocument/2006/relationships/image" Target="../media/image41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6.svg"/><Relationship Id="rId3" Type="http://schemas.openxmlformats.org/officeDocument/2006/relationships/image" Target="../media/image2.svg"/><Relationship Id="rId7" Type="http://schemas.openxmlformats.org/officeDocument/2006/relationships/image" Target="../media/image32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0.svg"/><Relationship Id="rId5" Type="http://schemas.openxmlformats.org/officeDocument/2006/relationships/image" Target="../media/image16.svg"/><Relationship Id="rId4" Type="http://schemas.openxmlformats.org/officeDocument/2006/relationships/image" Target="../media/image7.png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3" Type="http://schemas.openxmlformats.org/officeDocument/2006/relationships/image" Target="../media/image2.svg"/><Relationship Id="rId12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png"/><Relationship Id="rId3" Type="http://schemas.openxmlformats.org/officeDocument/2006/relationships/image" Target="../media/image2.svg"/><Relationship Id="rId12" Type="http://schemas.openxmlformats.org/officeDocument/2006/relationships/image" Target="../media/image12.png"/><Relationship Id="rId17" Type="http://schemas.openxmlformats.org/officeDocument/2006/relationships/image" Target="../media/image2.svg"/><Relationship Id="rId2" Type="http://schemas.openxmlformats.org/officeDocument/2006/relationships/image" Target="../media/image9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2" Type="http://schemas.openxmlformats.org/officeDocument/2006/relationships/image" Target="../media/image15.png"/><Relationship Id="rId16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16.png"/><Relationship Id="rId1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6.svg"/><Relationship Id="rId3" Type="http://schemas.openxmlformats.org/officeDocument/2006/relationships/image" Target="../media/image2.svg"/><Relationship Id="rId7" Type="http://schemas.openxmlformats.org/officeDocument/2006/relationships/image" Target="../media/image32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0.svg"/><Relationship Id="rId5" Type="http://schemas.openxmlformats.org/officeDocument/2006/relationships/image" Target="../media/image16.svg"/><Relationship Id="rId4" Type="http://schemas.openxmlformats.org/officeDocument/2006/relationships/image" Target="../media/image7.png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Relationship Id="rId15" Type="http://schemas.openxmlformats.org/officeDocument/2006/relationships/image" Target="../media/image2.svg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581400" y="1257300"/>
            <a:ext cx="10820400" cy="6934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CHÀO MỪNG CÁC EM ĐẾN VỚI BÀI HỌC HÔM NAY</a:t>
            </a:r>
            <a:endParaRPr lang="en-US" sz="6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198978" y="4724400"/>
            <a:ext cx="4089022" cy="582930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3665638" y="38100"/>
            <a:ext cx="4018766" cy="3200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34086" y="610573"/>
            <a:ext cx="2685562" cy="20554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2776599" y="457677"/>
            <a:ext cx="1022575" cy="1599246"/>
          </a:xfrm>
          <a:prstGeom prst="rect">
            <a:avLst/>
          </a:prstGeom>
        </p:spPr>
      </p:pic>
      <p:pic>
        <p:nvPicPr>
          <p:cNvPr id="12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-10637" y="3848100"/>
            <a:ext cx="3439638" cy="621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54176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HÌNH THÀNH KIẾN THỨC</a:t>
            </a:r>
            <a:endParaRPr lang="en-US" sz="4800" b="1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0" y="1541762"/>
            <a:ext cx="18288000" cy="12395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Những việc làm để phòng tránh và xử lí ngộ độc qua đường ăn uống khi ở nhà</a:t>
            </a:r>
            <a:endParaRPr lang="en-US" sz="3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57433" y="0"/>
            <a:ext cx="2319681" cy="18086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" y="2797629"/>
            <a:ext cx="4942114" cy="55771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29" y="2781300"/>
            <a:ext cx="4877714" cy="55934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43" y="2797629"/>
            <a:ext cx="8468171" cy="557713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752600" y="8374763"/>
            <a:ext cx="14782800" cy="1824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000" smtClean="0">
                <a:latin typeface="Arial" pitchFamily="34" charset="0"/>
                <a:cs typeface="Arial" pitchFamily="34" charset="0"/>
              </a:rPr>
              <a:t>Mọi </a:t>
            </a:r>
            <a:r>
              <a:rPr lang="nl-NL" sz="4000">
                <a:latin typeface="Arial" pitchFamily="34" charset="0"/>
                <a:cs typeface="Arial" pitchFamily="34" charset="0"/>
              </a:rPr>
              <a:t>người trong gia đình bạn An và bạn Hà đang làm gì để phòng tránh ngộ độc qua đường ăn uống?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9486" y="8401977"/>
            <a:ext cx="426430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Đậy thức ăn bằng</a:t>
            </a:r>
          </a:p>
          <a:p>
            <a:pPr algn="ctr">
              <a:lnSpc>
                <a:spcPct val="150000"/>
              </a:lnSpc>
            </a:pPr>
            <a:r>
              <a:rPr lang="en-US" sz="4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lồng bàn</a:t>
            </a:r>
            <a:endParaRPr lang="en-US" sz="40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3677" y="8401977"/>
            <a:ext cx="32079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Để thuốc vào</a:t>
            </a:r>
          </a:p>
          <a:p>
            <a:pPr algn="ctr">
              <a:lnSpc>
                <a:spcPct val="150000"/>
              </a:lnSpc>
            </a:pPr>
            <a:r>
              <a:rPr lang="en-US" sz="4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tủ thuốc</a:t>
            </a:r>
            <a:endParaRPr lang="en-US" sz="40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70575" y="8401977"/>
            <a:ext cx="714490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Cất chất tẩy vào khu vực riêng</a:t>
            </a:r>
          </a:p>
          <a:p>
            <a:pPr algn="ctr">
              <a:lnSpc>
                <a:spcPct val="150000"/>
              </a:lnSpc>
            </a:pPr>
            <a:r>
              <a:rPr lang="en-US" sz="4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en-US" sz="4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thức ăn</a:t>
            </a:r>
            <a:endParaRPr lang="en-US" sz="40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85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/>
      <p:bldP spid="15" grpId="1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8669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và các thành viên trong gia đình cần làm gì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để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phòng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tránh ngộ độc qua đường ăn uống? </a:t>
            </a:r>
            <a:endParaRPr lang="en-US" sz="4000" b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68319" y="0"/>
            <a:ext cx="2319681" cy="205521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66900"/>
            <a:ext cx="8534400" cy="3962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70" y="6210300"/>
            <a:ext cx="8512629" cy="407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1866900"/>
            <a:ext cx="8153400" cy="3962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6210300"/>
            <a:ext cx="8153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4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54176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LUYỆN TẬP – VẬN DỤNG</a:t>
            </a:r>
            <a:endParaRPr lang="en-US" sz="4800" b="1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3922992" y="1541762"/>
            <a:ext cx="10887812" cy="12954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nhóm: Đóng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vai xử lí tình huống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68319" y="0"/>
            <a:ext cx="2319681" cy="20552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557" y="2789610"/>
            <a:ext cx="73722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Nhóm 1, 2: Tập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cách ứng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xử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bản thân bị ngộ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độc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71" y="4991100"/>
            <a:ext cx="8297529" cy="5295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4991100"/>
            <a:ext cx="9144000" cy="52959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753600" y="2894197"/>
            <a:ext cx="825450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Nhóm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3, 4: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Tập cách ứng xử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người nhà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bị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ngộ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độc.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39200" y="2799062"/>
            <a:ext cx="0" cy="74879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4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3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60579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Một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thức ăn, đồ uống và đồ dùng trong gia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đình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có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thể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gây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ngộ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độc. Vì vậy, chúng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ta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cần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phải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bảo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quản thức ăn, đồ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uống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đảm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bảo vệ sinh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cất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giữ thuốc và đồ dùng cẩn thận. </a:t>
            </a:r>
            <a:endParaRPr lang="en-US" sz="4000" b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381000" y="1925337"/>
            <a:ext cx="3907971" cy="4132563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44799" y="-5443"/>
            <a:ext cx="2732315" cy="2420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391400" y="642257"/>
            <a:ext cx="31005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TỔNG KẾT</a:t>
            </a:r>
            <a:endParaRPr lang="en-US" sz="4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2057400" y="7429500"/>
            <a:ext cx="4906351" cy="2649429"/>
          </a:xfrm>
          <a:prstGeom prst="rect">
            <a:avLst/>
          </a:prstGeom>
        </p:spPr>
      </p:pic>
      <p:pic>
        <p:nvPicPr>
          <p:cNvPr id="13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6970300" y="6172200"/>
            <a:ext cx="3942727" cy="4114800"/>
          </a:xfrm>
          <a:prstGeom prst="rect">
            <a:avLst/>
          </a:prstGeom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0913027" y="7518685"/>
            <a:ext cx="4906351" cy="264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8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/>
        </p:nvSpPr>
        <p:spPr>
          <a:xfrm>
            <a:off x="1447801" y="794657"/>
            <a:ext cx="15609962" cy="8305800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00299" y="1146052"/>
            <a:ext cx="13563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u="sng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HƯỚNG DẪN VỀ NHÀ</a:t>
            </a:r>
            <a:endParaRPr lang="en-US" sz="5400" b="1" u="sng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4935200" y="7282869"/>
            <a:ext cx="3062919" cy="3036462"/>
          </a:xfrm>
          <a:prstGeom prst="rect">
            <a:avLst/>
          </a:prstGeom>
        </p:spPr>
      </p:pic>
      <p:pic>
        <p:nvPicPr>
          <p:cNvPr id="6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009937" y="5981700"/>
            <a:ext cx="3226848" cy="2250727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77278" y="4679163"/>
            <a:ext cx="5590122" cy="5417337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5410200" y="7301484"/>
            <a:ext cx="3124200" cy="29992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447801" y="2552700"/>
            <a:ext cx="156536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ham </a:t>
            </a:r>
            <a:r>
              <a:rPr lang="en-US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 vẽ tranh tuyên truyền cách cất giữ và bảo quản thức ăn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90468" y="3619500"/>
            <a:ext cx="153683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Thực hiện việc cất giữ, bảo quản đồ dùng, thức </a:t>
            </a:r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ăn,... </a:t>
            </a:r>
            <a:r>
              <a:rPr lang="en-US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đúng cách</a:t>
            </a:r>
          </a:p>
        </p:txBody>
      </p:sp>
    </p:spTree>
    <p:extLst>
      <p:ext uri="{BB962C8B-B14F-4D97-AF65-F5344CB8AC3E}">
        <p14:creationId xmlns:p14="http://schemas.microsoft.com/office/powerpoint/2010/main" val="23093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581400" y="1257300"/>
            <a:ext cx="10820400" cy="6934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CẢM ƠN CÁC EM ĐÃ LẮNG NGHE, HẸN GẶP LẠI</a:t>
            </a:r>
            <a:endParaRPr lang="en-US" sz="6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273175" y="4724400"/>
            <a:ext cx="4089022" cy="582930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3665638" y="38100"/>
            <a:ext cx="4018766" cy="3200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3320543" y="8191500"/>
            <a:ext cx="2685562" cy="20554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640749" y="6839427"/>
            <a:ext cx="1022575" cy="1599246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26603" y="2587963"/>
            <a:ext cx="3609226" cy="768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2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572000" y="674914"/>
            <a:ext cx="11887200" cy="856983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40708" y="1868358"/>
            <a:ext cx="4197836" cy="737639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475011" y="7468199"/>
            <a:ext cx="2735986" cy="28242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38800" y="2696800"/>
            <a:ext cx="100014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 3: </a:t>
            </a:r>
            <a:r>
              <a:rPr lang="en-US" sz="48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PHÒNG </a:t>
            </a:r>
            <a:r>
              <a:rPr lang="en-US" sz="48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TRÁNH NGỘ ĐỘC </a:t>
            </a:r>
            <a:endParaRPr lang="en-US" sz="4800" b="1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 </a:t>
            </a:r>
            <a:r>
              <a:rPr lang="en-US" sz="48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48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NHÀ (TIẾT 1)</a:t>
            </a:r>
            <a:endParaRPr lang="en-US" sz="4800" b="1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4935200" y="8420100"/>
            <a:ext cx="705056" cy="1524000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309028" y="8235043"/>
            <a:ext cx="2946043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5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8669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KHỞI ĐỘNG</a:t>
            </a:r>
            <a:endParaRPr lang="en-US" sz="48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2" y="1866900"/>
            <a:ext cx="16818428" cy="616786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62000" y="7772400"/>
            <a:ext cx="16992600" cy="23241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4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68319" y="190500"/>
            <a:ext cx="2319681" cy="20552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2313" y="7964954"/>
            <a:ext cx="163822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vi-VN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uan sát hình, trả lời câu hỏi</a:t>
            </a:r>
            <a:r>
              <a:rPr lang="en-US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Bạn trong hình bị làm sao? Bạn hoặc người nhà đã bao giờ bị như vậy chưa?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8084151"/>
            <a:ext cx="14388874" cy="18249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Bạn trong hình bị đau bụng, buồn nôn và muốn đi vệ sinh </a:t>
            </a:r>
          </a:p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=&gt; Bạn bị ngộ độc</a:t>
            </a:r>
            <a:endParaRPr lang="en-US" sz="40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3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/>
      <p:bldP spid="3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54176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HÌNH THÀNH KIẾN THỨC</a:t>
            </a:r>
            <a:endParaRPr lang="en-US" sz="400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3"/>
              </a:ext>
            </a:extLst>
          </a:blip>
          <a:srcRect/>
          <a:stretch>
            <a:fillRect/>
          </a:stretch>
        </p:blipFill>
        <p:spPr>
          <a:xfrm>
            <a:off x="2667000" y="4147457"/>
            <a:ext cx="2715768" cy="5410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5"/>
              </a:ext>
            </a:extLst>
          </a:blip>
          <a:srcRect/>
          <a:stretch>
            <a:fillRect/>
          </a:stretch>
        </p:blipFill>
        <p:spPr>
          <a:xfrm>
            <a:off x="304800" y="4152900"/>
            <a:ext cx="3119767" cy="541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4" y="3031671"/>
            <a:ext cx="11811000" cy="526167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263210" y="8191500"/>
            <a:ext cx="1156758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Hãy nói thức ăn, đồ uống có thể gây ngộ độc </a:t>
            </a:r>
            <a:r>
              <a:rPr lang="fr-FR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qua </a:t>
            </a:r>
            <a:endParaRPr lang="fr-FR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đường </a:t>
            </a:r>
            <a:r>
              <a:rPr lang="fr-FR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ăn uống </a:t>
            </a:r>
            <a:r>
              <a:rPr lang="fr-FR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 </a:t>
            </a:r>
            <a:r>
              <a:rPr lang="fr-FR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</a:t>
            </a:r>
            <a:r>
              <a:rPr lang="fr-FR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hình.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696" y="3167609"/>
            <a:ext cx="11719990" cy="5125738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-21770" y="1541762"/>
            <a:ext cx="18288000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>
                <a:latin typeface="Arial" pitchFamily="34" charset="0"/>
                <a:cs typeface="Arial" pitchFamily="34" charset="0"/>
              </a:rPr>
              <a:t>Một số lí do gây ngộ độc qua đường ăn uống</a:t>
            </a:r>
            <a:endParaRPr lang="en-US" sz="40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5946549" y="-246557"/>
            <a:ext cx="2319681" cy="205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3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/>
        </p:nvSpPr>
        <p:spPr>
          <a:xfrm>
            <a:off x="1828800" y="794657"/>
            <a:ext cx="14706600" cy="8305800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111829" y="1012371"/>
            <a:ext cx="13563600" cy="1911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2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Hãy kể tên một số thức ăn, đồ uống và đồ dùng có thể gây ngộc độc qua đường ăn uống có trong nhà em</a:t>
            </a:r>
            <a:endParaRPr lang="en-US" sz="4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-93934" y="5295900"/>
            <a:ext cx="4361134" cy="4800600"/>
          </a:xfrm>
          <a:prstGeom prst="rect">
            <a:avLst/>
          </a:prstGeom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75429" y="7962899"/>
            <a:ext cx="2322690" cy="2356431"/>
          </a:xfrm>
          <a:prstGeom prst="rect">
            <a:avLst/>
          </a:prstGeom>
        </p:spPr>
      </p:pic>
      <p:pic>
        <p:nvPicPr>
          <p:cNvPr id="15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5697200" y="6362700"/>
            <a:ext cx="2561356" cy="225072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187043" y="3565071"/>
            <a:ext cx="7924800" cy="1143000"/>
          </a:xfrm>
          <a:prstGeom prst="round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Nước uống có ga để qua đêm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197929" y="5110843"/>
            <a:ext cx="7924800" cy="1143000"/>
          </a:xfrm>
          <a:prstGeom prst="round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Thức ăn không bảo quản kĩ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252358" y="6765471"/>
            <a:ext cx="7924800" cy="1143000"/>
          </a:xfrm>
          <a:prstGeom prst="round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Dụng cụ làm bếp bẩn…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43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8669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LUYỆN TẬP – VẬN DỤNG</a:t>
            </a:r>
            <a:endParaRPr lang="en-US" sz="48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68319" y="0"/>
            <a:ext cx="2319681" cy="2055211"/>
          </a:xfrm>
          <a:prstGeom prst="rect">
            <a:avLst/>
          </a:prstGeom>
        </p:spPr>
      </p:pic>
      <p:pic>
        <p:nvPicPr>
          <p:cNvPr id="13" name="Picture 2" descr="F:\360安全浏览器下载\六一\Nipic_2531170_60e991fb751d3f8f\Nipic_2531170_20140501162158900000 [转换]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28600" y="2082425"/>
            <a:ext cx="7696200" cy="696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86924" y="5067299"/>
            <a:ext cx="2579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 NHÓM</a:t>
            </a:r>
            <a:endParaRPr lang="en-US" sz="48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82200" y="2324100"/>
            <a:ext cx="73709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THU THẬP THÔNG TIN</a:t>
            </a:r>
            <a:endParaRPr lang="en-US" sz="40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917400"/>
              </p:ext>
            </p:extLst>
          </p:nvPr>
        </p:nvGraphicFramePr>
        <p:xfrm>
          <a:off x="8610600" y="3238500"/>
          <a:ext cx="9677400" cy="71273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7222"/>
                <a:gridCol w="5254378"/>
                <a:gridCol w="3225800"/>
              </a:tblGrid>
              <a:tr h="22087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4000" smtClean="0">
                          <a:effectLst/>
                        </a:rPr>
                        <a:t>STT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4000" smtClean="0">
                          <a:effectLst/>
                        </a:rPr>
                        <a:t>Lí </a:t>
                      </a:r>
                      <a:r>
                        <a:rPr lang="nl-NL" sz="4000">
                          <a:effectLst/>
                        </a:rPr>
                        <a:t>do gây ngộ độc qua đường ăn uống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4000" smtClean="0">
                          <a:effectLst/>
                        </a:rPr>
                        <a:t>Từ </a:t>
                      </a:r>
                      <a:r>
                        <a:rPr lang="nl-NL" sz="4000">
                          <a:effectLst/>
                        </a:rPr>
                        <a:t>nguồn thông tin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3091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68805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349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3257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350635" y="5625851"/>
            <a:ext cx="3264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Thức ăn ôi thiu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350634" y="6743700"/>
            <a:ext cx="44149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Thức ăn, nước uống</a:t>
            </a:r>
          </a:p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hết hạn sử dụng.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350635" y="8395219"/>
            <a:ext cx="4264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Hoa quả bị thối rữa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383292" y="941070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……………………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56988" y="5712243"/>
            <a:ext cx="96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21635" y="7009223"/>
            <a:ext cx="96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65845" y="8395218"/>
            <a:ext cx="96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21635" y="9410700"/>
            <a:ext cx="96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968319" y="5634673"/>
            <a:ext cx="1013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 vi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68319" y="7005096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Báo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335389" y="8395216"/>
            <a:ext cx="2279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Người lớn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874255" y="941614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……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28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7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8669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Đóng vai bác sĩ nói rõ nguyên nhân gây ngộ độc</a:t>
            </a:r>
            <a:endParaRPr lang="en-US" sz="48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68319" y="0"/>
            <a:ext cx="2319681" cy="20552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055211"/>
            <a:ext cx="7696200" cy="75819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9448800" y="2400300"/>
            <a:ext cx="8382000" cy="2133600"/>
          </a:xfrm>
          <a:prstGeom prst="wedgeRoundRect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fr-FR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Bạn </a:t>
            </a:r>
            <a:r>
              <a:rPr lang="fr-FR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nhỏ: Thưa bác sĩ, vì sao chúng ta lại bị ngộ độc ạ?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448800" y="4991100"/>
            <a:ext cx="8382000" cy="39518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fr-FR" sz="40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Bác </a:t>
            </a:r>
            <a:r>
              <a:rPr lang="fr-FR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sĩ: Chúng ta có thể bị ngộ độc thực phẩm do thức ăn bị biến chất, ôi thiu: Ví dụ: dầu, mỡ dùng đi dùng lại nhiều lần.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96200" y="8758302"/>
            <a:ext cx="9144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i="1"/>
              <a:t>- </a:t>
            </a:r>
            <a:r>
              <a:rPr lang="fr-FR" i="1" smtClean="0"/>
              <a:t>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2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572000" y="674914"/>
            <a:ext cx="11887200" cy="856983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40708" y="1868358"/>
            <a:ext cx="4197836" cy="737639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475011" y="7468199"/>
            <a:ext cx="2735986" cy="28242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38800" y="2696800"/>
            <a:ext cx="100014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 3: </a:t>
            </a:r>
            <a:r>
              <a:rPr lang="en-US" sz="48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PHÒNG </a:t>
            </a:r>
            <a:r>
              <a:rPr lang="en-US" sz="48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TRÁNH NGỘ ĐỘC </a:t>
            </a:r>
            <a:endParaRPr lang="en-US" sz="4800" b="1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 </a:t>
            </a:r>
            <a:r>
              <a:rPr lang="en-US" sz="48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48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NHÀ (TIẾT 2)</a:t>
            </a:r>
            <a:endParaRPr lang="en-US" sz="4800" b="1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4935200" y="8420100"/>
            <a:ext cx="705056" cy="1524000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309028" y="8235043"/>
            <a:ext cx="2946043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8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8288000" cy="18669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KHỞI </a:t>
            </a:r>
            <a:r>
              <a:rPr lang="en-US" sz="48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ĐỘNG: TRÒ CHƠI “AI NHANH HƠN” </a:t>
            </a:r>
            <a:endParaRPr lang="en-US" sz="48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1770" y="20337"/>
            <a:ext cx="2178566" cy="152142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68319" y="0"/>
            <a:ext cx="2319681" cy="2055211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228600" y="2166256"/>
            <a:ext cx="17830800" cy="77016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F:\360安全浏览器下载\六一\Nipic_2531170_60e991fb751d3f8f\Nipic_2531170_20140501162158900000 [转换]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6440" y="2400300"/>
            <a:ext cx="7696200" cy="696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54825" y="5239426"/>
            <a:ext cx="16594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 ĐỘI</a:t>
            </a:r>
            <a:endParaRPr lang="en-US" sz="4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8313640" y="2166256"/>
            <a:ext cx="9745760" cy="77016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39200" y="2570279"/>
            <a:ext cx="8885766" cy="3594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Hãy kể </a:t>
            </a: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tên </a:t>
            </a:r>
            <a:r>
              <a:rPr lang="fr-FR" sz="4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những loại thức ăn</a:t>
            </a: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đồ </a:t>
            </a:r>
            <a:endParaRPr lang="fr-FR" sz="400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fr-FR" sz="4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uống </a:t>
            </a: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 đồ dùng có thể </a:t>
            </a: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gây </a:t>
            </a:r>
            <a:r>
              <a:rPr lang="fr-FR" sz="4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ngộ </a:t>
            </a: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độc </a:t>
            </a:r>
            <a:endParaRPr lang="fr-FR" sz="400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fr-FR" sz="40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qua </a:t>
            </a:r>
            <a:r>
              <a:rPr lang="fr-FR" sz="4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đường ăn uống có trong nhà em. </a:t>
            </a:r>
            <a:endParaRPr lang="en-US" sz="40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192000" y="6591300"/>
            <a:ext cx="2209800" cy="1524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3:00</a:t>
            </a:r>
            <a:endParaRPr lang="en-US" sz="4000" b="1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76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8" grpId="0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560</Words>
  <Application>Microsoft Office PowerPoint</Application>
  <PresentationFormat>Custom</PresentationFormat>
  <Paragraphs>84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Hoai Ham Hap</dc:creator>
  <cp:lastModifiedBy>HDLAPTOP</cp:lastModifiedBy>
  <cp:revision>27</cp:revision>
  <dcterms:created xsi:type="dcterms:W3CDTF">2006-08-16T00:00:00Z</dcterms:created>
  <dcterms:modified xsi:type="dcterms:W3CDTF">2021-08-25T10:35:41Z</dcterms:modified>
  <dc:identifier>DAEoEevog-U</dc:identifier>
</cp:coreProperties>
</file>