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0" r:id="rId2"/>
    <p:sldId id="278" r:id="rId3"/>
    <p:sldId id="257" r:id="rId4"/>
    <p:sldId id="277" r:id="rId5"/>
    <p:sldId id="321" r:id="rId6"/>
    <p:sldId id="341" r:id="rId7"/>
    <p:sldId id="342" r:id="rId8"/>
    <p:sldId id="343" r:id="rId9"/>
    <p:sldId id="326" r:id="rId10"/>
    <p:sldId id="283" r:id="rId11"/>
    <p:sldId id="322" r:id="rId12"/>
    <p:sldId id="344" r:id="rId13"/>
    <p:sldId id="327" r:id="rId14"/>
    <p:sldId id="284" r:id="rId15"/>
    <p:sldId id="323" r:id="rId16"/>
    <p:sldId id="330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40" r:id="rId25"/>
    <p:sldId id="325" r:id="rId26"/>
  </p:sldIdLst>
  <p:sldSz cx="12192000" cy="6858000"/>
  <p:notesSz cx="6858000" cy="9144000"/>
  <p:embeddedFontLst>
    <p:embeddedFont>
      <p:font typeface="Montserrat" charset="0"/>
      <p:regular r:id="rId29"/>
    </p:embeddedFont>
    <p:embeddedFont>
      <p:font typeface="Tahoma" pitchFamily="34" charset="0"/>
      <p:regular r:id="rId30"/>
      <p:bold r:id="rId31"/>
    </p:embeddedFont>
    <p:embeddedFont>
      <p:font typeface="Calibri" pitchFamily="34" charset="0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6">
          <p15:clr>
            <a:srgbClr val="A4A3A4"/>
          </p15:clr>
        </p15:guide>
        <p15:guide id="2" pos="38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A492"/>
    <a:srgbClr val="F7A231"/>
    <a:srgbClr val="8B9BAF"/>
    <a:srgbClr val="B18374"/>
    <a:srgbClr val="FF58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318" y="-270"/>
      </p:cViewPr>
      <p:guideLst>
        <p:guide orient="horz" pos="2146"/>
        <p:guide pos="38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ontserrat" panose="00000500000000000000" charset="0"/>
              <a:ea typeface="Montserrat" panose="00000500000000000000" charset="0"/>
              <a:cs typeface="Montserrat" panose="00000500000000000000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Montserrat" panose="00000500000000000000" charset="0"/>
              </a:rPr>
              <a:t>2021/8/27</a:t>
            </a:fld>
            <a:endParaRPr lang="zh-CN" altLang="en-US">
              <a:latin typeface="Montserrat" panose="00000500000000000000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ontserrat" panose="00000500000000000000" charset="0"/>
              <a:ea typeface="Montserrat" panose="00000500000000000000" charset="0"/>
              <a:cs typeface="Montserrat" panose="00000500000000000000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Montserrat" panose="00000500000000000000" charset="0"/>
              </a:rPr>
              <a:t>‹#›</a:t>
            </a:fld>
            <a:endParaRPr lang="zh-CN" altLang="en-US">
              <a:latin typeface="Montserrat" panose="000005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559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fld id="{17CD7F71-4014-4881-ADE1-CBE931A9E575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fld id="{F92BF9A2-5CF1-46F8-9DE6-6B5D99C1FC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537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ontserrat" panose="00000500000000000000" charset="0"/>
        <a:ea typeface="Montserrat" panose="00000500000000000000" charset="0"/>
        <a:cs typeface="Montserrat" panose="00000500000000000000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ontserrat" panose="00000500000000000000" charset="0"/>
        <a:ea typeface="Montserrat" panose="00000500000000000000" charset="0"/>
        <a:cs typeface="Montserrat" panose="00000500000000000000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ontserrat" panose="00000500000000000000" charset="0"/>
        <a:ea typeface="Montserrat" panose="00000500000000000000" charset="0"/>
        <a:cs typeface="Montserrat" panose="00000500000000000000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ontserrat" panose="00000500000000000000" charset="0"/>
        <a:ea typeface="Montserrat" panose="00000500000000000000" charset="0"/>
        <a:cs typeface="Montserrat" panose="00000500000000000000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ontserrat" panose="00000500000000000000" charset="0"/>
        <a:ea typeface="Montserrat" panose="00000500000000000000" charset="0"/>
        <a:cs typeface="Montserrat" panose="00000500000000000000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F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Montserrat" panose="00000500000000000000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F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Montserrat" panose="00000500000000000000" charset="0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480612" y="5269004"/>
            <a:ext cx="2951162" cy="1681163"/>
            <a:chOff x="4652963" y="2578100"/>
            <a:chExt cx="2951162" cy="1681163"/>
          </a:xfrm>
        </p:grpSpPr>
        <p:sp>
          <p:nvSpPr>
            <p:cNvPr id="19" name="Freeform 257"/>
            <p:cNvSpPr/>
            <p:nvPr/>
          </p:nvSpPr>
          <p:spPr bwMode="auto">
            <a:xfrm>
              <a:off x="4652963" y="2578100"/>
              <a:ext cx="1938338" cy="1271588"/>
            </a:xfrm>
            <a:custGeom>
              <a:avLst/>
              <a:gdLst>
                <a:gd name="T0" fmla="*/ 449 w 456"/>
                <a:gd name="T1" fmla="*/ 297 h 298"/>
                <a:gd name="T2" fmla="*/ 238 w 456"/>
                <a:gd name="T3" fmla="*/ 6 h 298"/>
                <a:gd name="T4" fmla="*/ 0 w 456"/>
                <a:gd name="T5" fmla="*/ 275 h 298"/>
                <a:gd name="T6" fmla="*/ 0 w 456"/>
                <a:gd name="T7" fmla="*/ 276 h 298"/>
                <a:gd name="T8" fmla="*/ 449 w 456"/>
                <a:gd name="T9" fmla="*/ 298 h 298"/>
                <a:gd name="T10" fmla="*/ 449 w 456"/>
                <a:gd name="T11" fmla="*/ 29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298">
                  <a:moveTo>
                    <a:pt x="449" y="297"/>
                  </a:moveTo>
                  <a:cubicBezTo>
                    <a:pt x="456" y="142"/>
                    <a:pt x="362" y="13"/>
                    <a:pt x="238" y="6"/>
                  </a:cubicBezTo>
                  <a:cubicBezTo>
                    <a:pt x="114" y="0"/>
                    <a:pt x="8" y="120"/>
                    <a:pt x="0" y="275"/>
                  </a:cubicBezTo>
                  <a:cubicBezTo>
                    <a:pt x="0" y="275"/>
                    <a:pt x="0" y="276"/>
                    <a:pt x="0" y="276"/>
                  </a:cubicBezTo>
                  <a:cubicBezTo>
                    <a:pt x="449" y="298"/>
                    <a:pt x="449" y="298"/>
                    <a:pt x="449" y="298"/>
                  </a:cubicBezTo>
                  <a:cubicBezTo>
                    <a:pt x="449" y="298"/>
                    <a:pt x="449" y="297"/>
                    <a:pt x="449" y="297"/>
                  </a:cubicBezTo>
                  <a:close/>
                </a:path>
              </a:pathLst>
            </a:custGeom>
            <a:solidFill>
              <a:srgbClr val="FF8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" name="Freeform 258"/>
            <p:cNvSpPr/>
            <p:nvPr/>
          </p:nvSpPr>
          <p:spPr bwMode="auto">
            <a:xfrm>
              <a:off x="4818063" y="2782888"/>
              <a:ext cx="1595438" cy="1044575"/>
            </a:xfrm>
            <a:custGeom>
              <a:avLst/>
              <a:gdLst>
                <a:gd name="T0" fmla="*/ 369 w 375"/>
                <a:gd name="T1" fmla="*/ 243 h 245"/>
                <a:gd name="T2" fmla="*/ 195 w 375"/>
                <a:gd name="T3" fmla="*/ 5 h 245"/>
                <a:gd name="T4" fmla="*/ 0 w 375"/>
                <a:gd name="T5" fmla="*/ 225 h 245"/>
                <a:gd name="T6" fmla="*/ 0 w 375"/>
                <a:gd name="T7" fmla="*/ 227 h 245"/>
                <a:gd name="T8" fmla="*/ 368 w 375"/>
                <a:gd name="T9" fmla="*/ 245 h 245"/>
                <a:gd name="T10" fmla="*/ 369 w 375"/>
                <a:gd name="T11" fmla="*/ 2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245">
                  <a:moveTo>
                    <a:pt x="369" y="243"/>
                  </a:moveTo>
                  <a:cubicBezTo>
                    <a:pt x="375" y="116"/>
                    <a:pt x="297" y="10"/>
                    <a:pt x="195" y="5"/>
                  </a:cubicBezTo>
                  <a:cubicBezTo>
                    <a:pt x="94" y="0"/>
                    <a:pt x="6" y="98"/>
                    <a:pt x="0" y="225"/>
                  </a:cubicBezTo>
                  <a:cubicBezTo>
                    <a:pt x="0" y="226"/>
                    <a:pt x="0" y="226"/>
                    <a:pt x="0" y="227"/>
                  </a:cubicBezTo>
                  <a:cubicBezTo>
                    <a:pt x="368" y="245"/>
                    <a:pt x="368" y="245"/>
                    <a:pt x="368" y="245"/>
                  </a:cubicBezTo>
                  <a:cubicBezTo>
                    <a:pt x="368" y="244"/>
                    <a:pt x="368" y="244"/>
                    <a:pt x="369" y="243"/>
                  </a:cubicBezTo>
                  <a:close/>
                </a:path>
              </a:pathLst>
            </a:custGeom>
            <a:solidFill>
              <a:srgbClr val="FFC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" name="Freeform 259"/>
            <p:cNvSpPr/>
            <p:nvPr/>
          </p:nvSpPr>
          <p:spPr bwMode="auto">
            <a:xfrm>
              <a:off x="4992688" y="3017838"/>
              <a:ext cx="1249363" cy="809625"/>
            </a:xfrm>
            <a:custGeom>
              <a:avLst/>
              <a:gdLst>
                <a:gd name="T0" fmla="*/ 289 w 294"/>
                <a:gd name="T1" fmla="*/ 189 h 190"/>
                <a:gd name="T2" fmla="*/ 153 w 294"/>
                <a:gd name="T3" fmla="*/ 4 h 190"/>
                <a:gd name="T4" fmla="*/ 0 w 294"/>
                <a:gd name="T5" fmla="*/ 175 h 190"/>
                <a:gd name="T6" fmla="*/ 0 w 294"/>
                <a:gd name="T7" fmla="*/ 176 h 190"/>
                <a:gd name="T8" fmla="*/ 289 w 294"/>
                <a:gd name="T9" fmla="*/ 190 h 190"/>
                <a:gd name="T10" fmla="*/ 289 w 294"/>
                <a:gd name="T11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190">
                  <a:moveTo>
                    <a:pt x="289" y="189"/>
                  </a:moveTo>
                  <a:cubicBezTo>
                    <a:pt x="294" y="91"/>
                    <a:pt x="233" y="7"/>
                    <a:pt x="153" y="4"/>
                  </a:cubicBezTo>
                  <a:cubicBezTo>
                    <a:pt x="73" y="0"/>
                    <a:pt x="5" y="76"/>
                    <a:pt x="0" y="175"/>
                  </a:cubicBezTo>
                  <a:cubicBezTo>
                    <a:pt x="0" y="175"/>
                    <a:pt x="0" y="176"/>
                    <a:pt x="0" y="176"/>
                  </a:cubicBezTo>
                  <a:cubicBezTo>
                    <a:pt x="289" y="190"/>
                    <a:pt x="289" y="190"/>
                    <a:pt x="289" y="190"/>
                  </a:cubicBezTo>
                  <a:cubicBezTo>
                    <a:pt x="289" y="190"/>
                    <a:pt x="289" y="189"/>
                    <a:pt x="289" y="189"/>
                  </a:cubicBezTo>
                  <a:close/>
                </a:path>
              </a:pathLst>
            </a:custGeom>
            <a:solidFill>
              <a:srgbClr val="FFF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" name="Freeform 260"/>
            <p:cNvSpPr/>
            <p:nvPr/>
          </p:nvSpPr>
          <p:spPr bwMode="auto">
            <a:xfrm>
              <a:off x="5213350" y="3217863"/>
              <a:ext cx="803275" cy="563563"/>
            </a:xfrm>
            <a:custGeom>
              <a:avLst/>
              <a:gdLst>
                <a:gd name="T0" fmla="*/ 186 w 189"/>
                <a:gd name="T1" fmla="*/ 131 h 132"/>
                <a:gd name="T2" fmla="*/ 99 w 189"/>
                <a:gd name="T3" fmla="*/ 3 h 132"/>
                <a:gd name="T4" fmla="*/ 0 w 189"/>
                <a:gd name="T5" fmla="*/ 122 h 132"/>
                <a:gd name="T6" fmla="*/ 0 w 189"/>
                <a:gd name="T7" fmla="*/ 123 h 132"/>
                <a:gd name="T8" fmla="*/ 186 w 189"/>
                <a:gd name="T9" fmla="*/ 132 h 132"/>
                <a:gd name="T10" fmla="*/ 186 w 189"/>
                <a:gd name="T11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32">
                  <a:moveTo>
                    <a:pt x="186" y="131"/>
                  </a:moveTo>
                  <a:cubicBezTo>
                    <a:pt x="189" y="63"/>
                    <a:pt x="150" y="5"/>
                    <a:pt x="99" y="3"/>
                  </a:cubicBezTo>
                  <a:cubicBezTo>
                    <a:pt x="47" y="0"/>
                    <a:pt x="3" y="54"/>
                    <a:pt x="0" y="122"/>
                  </a:cubicBezTo>
                  <a:cubicBezTo>
                    <a:pt x="0" y="122"/>
                    <a:pt x="0" y="122"/>
                    <a:pt x="0" y="123"/>
                  </a:cubicBezTo>
                  <a:cubicBezTo>
                    <a:pt x="186" y="132"/>
                    <a:pt x="186" y="132"/>
                    <a:pt x="186" y="132"/>
                  </a:cubicBezTo>
                  <a:cubicBezTo>
                    <a:pt x="186" y="132"/>
                    <a:pt x="186" y="131"/>
                    <a:pt x="186" y="131"/>
                  </a:cubicBezTo>
                  <a:close/>
                </a:path>
              </a:pathLst>
            </a:custGeom>
            <a:solidFill>
              <a:srgbClr val="B1B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" name="Freeform 261"/>
            <p:cNvSpPr/>
            <p:nvPr/>
          </p:nvSpPr>
          <p:spPr bwMode="auto">
            <a:xfrm>
              <a:off x="5387975" y="3440113"/>
              <a:ext cx="438150" cy="303213"/>
            </a:xfrm>
            <a:custGeom>
              <a:avLst/>
              <a:gdLst>
                <a:gd name="T0" fmla="*/ 101 w 103"/>
                <a:gd name="T1" fmla="*/ 71 h 71"/>
                <a:gd name="T2" fmla="*/ 54 w 103"/>
                <a:gd name="T3" fmla="*/ 1 h 71"/>
                <a:gd name="T4" fmla="*/ 0 w 103"/>
                <a:gd name="T5" fmla="*/ 66 h 71"/>
                <a:gd name="T6" fmla="*/ 0 w 103"/>
                <a:gd name="T7" fmla="*/ 66 h 71"/>
                <a:gd name="T8" fmla="*/ 101 w 103"/>
                <a:gd name="T9" fmla="*/ 71 h 71"/>
                <a:gd name="T10" fmla="*/ 101 w 103"/>
                <a:gd name="T1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1">
                  <a:moveTo>
                    <a:pt x="101" y="71"/>
                  </a:moveTo>
                  <a:cubicBezTo>
                    <a:pt x="103" y="34"/>
                    <a:pt x="82" y="3"/>
                    <a:pt x="54" y="1"/>
                  </a:cubicBezTo>
                  <a:cubicBezTo>
                    <a:pt x="26" y="0"/>
                    <a:pt x="2" y="29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71"/>
                    <a:pt x="101" y="71"/>
                    <a:pt x="101" y="71"/>
                  </a:cubicBezTo>
                  <a:close/>
                </a:path>
              </a:pathLst>
            </a:custGeom>
            <a:solidFill>
              <a:srgbClr val="607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" name="Freeform 262"/>
            <p:cNvSpPr/>
            <p:nvPr/>
          </p:nvSpPr>
          <p:spPr bwMode="auto">
            <a:xfrm>
              <a:off x="6229350" y="3294063"/>
              <a:ext cx="1374775" cy="965200"/>
            </a:xfrm>
            <a:custGeom>
              <a:avLst/>
              <a:gdLst>
                <a:gd name="T0" fmla="*/ 306 w 323"/>
                <a:gd name="T1" fmla="*/ 225 h 226"/>
                <a:gd name="T2" fmla="*/ 187 w 323"/>
                <a:gd name="T3" fmla="*/ 16 h 226"/>
                <a:gd name="T4" fmla="*/ 0 w 323"/>
                <a:gd name="T5" fmla="*/ 168 h 226"/>
                <a:gd name="T6" fmla="*/ 0 w 323"/>
                <a:gd name="T7" fmla="*/ 169 h 226"/>
                <a:gd name="T8" fmla="*/ 306 w 323"/>
                <a:gd name="T9" fmla="*/ 226 h 226"/>
                <a:gd name="T10" fmla="*/ 306 w 323"/>
                <a:gd name="T11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26">
                  <a:moveTo>
                    <a:pt x="306" y="225"/>
                  </a:moveTo>
                  <a:cubicBezTo>
                    <a:pt x="323" y="137"/>
                    <a:pt x="271" y="31"/>
                    <a:pt x="187" y="16"/>
                  </a:cubicBezTo>
                  <a:cubicBezTo>
                    <a:pt x="102" y="0"/>
                    <a:pt x="16" y="80"/>
                    <a:pt x="0" y="168"/>
                  </a:cubicBezTo>
                  <a:cubicBezTo>
                    <a:pt x="0" y="168"/>
                    <a:pt x="0" y="168"/>
                    <a:pt x="0" y="169"/>
                  </a:cubicBezTo>
                  <a:cubicBezTo>
                    <a:pt x="306" y="226"/>
                    <a:pt x="306" y="226"/>
                    <a:pt x="306" y="226"/>
                  </a:cubicBezTo>
                  <a:cubicBezTo>
                    <a:pt x="306" y="225"/>
                    <a:pt x="306" y="225"/>
                    <a:pt x="306" y="225"/>
                  </a:cubicBezTo>
                  <a:close/>
                </a:path>
              </a:pathLst>
            </a:custGeom>
            <a:solidFill>
              <a:srgbClr val="F78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" name="Freeform 263"/>
            <p:cNvSpPr/>
            <p:nvPr/>
          </p:nvSpPr>
          <p:spPr bwMode="auto">
            <a:xfrm>
              <a:off x="6335713" y="3465513"/>
              <a:ext cx="1127125" cy="788988"/>
            </a:xfrm>
            <a:custGeom>
              <a:avLst/>
              <a:gdLst>
                <a:gd name="T0" fmla="*/ 251 w 265"/>
                <a:gd name="T1" fmla="*/ 184 h 185"/>
                <a:gd name="T2" fmla="*/ 153 w 265"/>
                <a:gd name="T3" fmla="*/ 13 h 185"/>
                <a:gd name="T4" fmla="*/ 1 w 265"/>
                <a:gd name="T5" fmla="*/ 138 h 185"/>
                <a:gd name="T6" fmla="*/ 0 w 265"/>
                <a:gd name="T7" fmla="*/ 139 h 185"/>
                <a:gd name="T8" fmla="*/ 251 w 265"/>
                <a:gd name="T9" fmla="*/ 185 h 185"/>
                <a:gd name="T10" fmla="*/ 251 w 265"/>
                <a:gd name="T11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85">
                  <a:moveTo>
                    <a:pt x="251" y="184"/>
                  </a:moveTo>
                  <a:cubicBezTo>
                    <a:pt x="265" y="112"/>
                    <a:pt x="223" y="26"/>
                    <a:pt x="153" y="13"/>
                  </a:cubicBezTo>
                  <a:cubicBezTo>
                    <a:pt x="84" y="0"/>
                    <a:pt x="14" y="66"/>
                    <a:pt x="1" y="138"/>
                  </a:cubicBezTo>
                  <a:cubicBezTo>
                    <a:pt x="1" y="138"/>
                    <a:pt x="1" y="138"/>
                    <a:pt x="0" y="139"/>
                  </a:cubicBezTo>
                  <a:cubicBezTo>
                    <a:pt x="251" y="185"/>
                    <a:pt x="251" y="185"/>
                    <a:pt x="251" y="185"/>
                  </a:cubicBezTo>
                  <a:cubicBezTo>
                    <a:pt x="251" y="185"/>
                    <a:pt x="251" y="185"/>
                    <a:pt x="251" y="184"/>
                  </a:cubicBez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" name="Freeform 264"/>
            <p:cNvSpPr/>
            <p:nvPr/>
          </p:nvSpPr>
          <p:spPr bwMode="auto">
            <a:xfrm>
              <a:off x="6510338" y="3619500"/>
              <a:ext cx="769938" cy="531813"/>
            </a:xfrm>
            <a:custGeom>
              <a:avLst/>
              <a:gdLst>
                <a:gd name="T0" fmla="*/ 172 w 181"/>
                <a:gd name="T1" fmla="*/ 124 h 125"/>
                <a:gd name="T2" fmla="*/ 105 w 181"/>
                <a:gd name="T3" fmla="*/ 9 h 125"/>
                <a:gd name="T4" fmla="*/ 1 w 181"/>
                <a:gd name="T5" fmla="*/ 92 h 125"/>
                <a:gd name="T6" fmla="*/ 0 w 181"/>
                <a:gd name="T7" fmla="*/ 93 h 125"/>
                <a:gd name="T8" fmla="*/ 172 w 181"/>
                <a:gd name="T9" fmla="*/ 125 h 125"/>
                <a:gd name="T10" fmla="*/ 172 w 181"/>
                <a:gd name="T1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25">
                  <a:moveTo>
                    <a:pt x="172" y="124"/>
                  </a:moveTo>
                  <a:cubicBezTo>
                    <a:pt x="181" y="76"/>
                    <a:pt x="152" y="18"/>
                    <a:pt x="105" y="9"/>
                  </a:cubicBezTo>
                  <a:cubicBezTo>
                    <a:pt x="57" y="0"/>
                    <a:pt x="10" y="44"/>
                    <a:pt x="1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4"/>
                    <a:pt x="172" y="124"/>
                    <a:pt x="172" y="124"/>
                  </a:cubicBezTo>
                  <a:close/>
                </a:path>
              </a:pathLst>
            </a:custGeom>
            <a:solidFill>
              <a:srgbClr val="886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" name="Freeform 265"/>
            <p:cNvSpPr/>
            <p:nvPr/>
          </p:nvSpPr>
          <p:spPr bwMode="auto">
            <a:xfrm>
              <a:off x="6638925" y="3756025"/>
              <a:ext cx="496888" cy="369888"/>
            </a:xfrm>
            <a:custGeom>
              <a:avLst/>
              <a:gdLst>
                <a:gd name="T0" fmla="*/ 110 w 117"/>
                <a:gd name="T1" fmla="*/ 86 h 87"/>
                <a:gd name="T2" fmla="*/ 68 w 117"/>
                <a:gd name="T3" fmla="*/ 5 h 87"/>
                <a:gd name="T4" fmla="*/ 0 w 117"/>
                <a:gd name="T5" fmla="*/ 66 h 87"/>
                <a:gd name="T6" fmla="*/ 0 w 117"/>
                <a:gd name="T7" fmla="*/ 66 h 87"/>
                <a:gd name="T8" fmla="*/ 110 w 117"/>
                <a:gd name="T9" fmla="*/ 87 h 87"/>
                <a:gd name="T10" fmla="*/ 110 w 117"/>
                <a:gd name="T11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87">
                  <a:moveTo>
                    <a:pt x="110" y="86"/>
                  </a:moveTo>
                  <a:cubicBezTo>
                    <a:pt x="117" y="52"/>
                    <a:pt x="99" y="11"/>
                    <a:pt x="68" y="5"/>
                  </a:cubicBezTo>
                  <a:cubicBezTo>
                    <a:pt x="38" y="0"/>
                    <a:pt x="7" y="31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6"/>
                    <a:pt x="110" y="86"/>
                  </a:cubicBezTo>
                  <a:close/>
                </a:path>
              </a:pathLst>
            </a:custGeom>
            <a:solidFill>
              <a:srgbClr val="ACA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8" name="Freeform 266"/>
            <p:cNvSpPr/>
            <p:nvPr/>
          </p:nvSpPr>
          <p:spPr bwMode="auto">
            <a:xfrm>
              <a:off x="5605463" y="3187700"/>
              <a:ext cx="768350" cy="639763"/>
            </a:xfrm>
            <a:custGeom>
              <a:avLst/>
              <a:gdLst>
                <a:gd name="T0" fmla="*/ 120 w 181"/>
                <a:gd name="T1" fmla="*/ 15 h 150"/>
                <a:gd name="T2" fmla="*/ 0 w 181"/>
                <a:gd name="T3" fmla="*/ 102 h 150"/>
                <a:gd name="T4" fmla="*/ 171 w 181"/>
                <a:gd name="T5" fmla="*/ 150 h 150"/>
                <a:gd name="T6" fmla="*/ 120 w 181"/>
                <a:gd name="T7" fmla="*/ 1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50">
                  <a:moveTo>
                    <a:pt x="120" y="15"/>
                  </a:moveTo>
                  <a:cubicBezTo>
                    <a:pt x="77" y="0"/>
                    <a:pt x="26" y="39"/>
                    <a:pt x="0" y="102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81" y="86"/>
                    <a:pt x="161" y="29"/>
                    <a:pt x="120" y="15"/>
                  </a:cubicBezTo>
                  <a:close/>
                </a:path>
              </a:pathLst>
            </a:custGeom>
            <a:solidFill>
              <a:srgbClr val="E3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9" name="Freeform 267"/>
            <p:cNvSpPr/>
            <p:nvPr/>
          </p:nvSpPr>
          <p:spPr bwMode="auto">
            <a:xfrm>
              <a:off x="5711825" y="3346450"/>
              <a:ext cx="555625" cy="455613"/>
            </a:xfrm>
            <a:custGeom>
              <a:avLst/>
              <a:gdLst>
                <a:gd name="T0" fmla="*/ 87 w 131"/>
                <a:gd name="T1" fmla="*/ 11 h 107"/>
                <a:gd name="T2" fmla="*/ 0 w 131"/>
                <a:gd name="T3" fmla="*/ 72 h 107"/>
                <a:gd name="T4" fmla="*/ 126 w 131"/>
                <a:gd name="T5" fmla="*/ 107 h 107"/>
                <a:gd name="T6" fmla="*/ 87 w 131"/>
                <a:gd name="T7" fmla="*/ 1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07">
                  <a:moveTo>
                    <a:pt x="87" y="11"/>
                  </a:moveTo>
                  <a:cubicBezTo>
                    <a:pt x="56" y="0"/>
                    <a:pt x="20" y="27"/>
                    <a:pt x="0" y="72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1" y="61"/>
                    <a:pt x="117" y="21"/>
                    <a:pt x="87" y="11"/>
                  </a:cubicBezTo>
                  <a:close/>
                </a:path>
              </a:pathLst>
            </a:custGeom>
            <a:solidFill>
              <a:srgbClr val="FFF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0" name="Freeform 268"/>
            <p:cNvSpPr/>
            <p:nvPr/>
          </p:nvSpPr>
          <p:spPr bwMode="auto">
            <a:xfrm>
              <a:off x="5803900" y="3511550"/>
              <a:ext cx="366713" cy="269875"/>
            </a:xfrm>
            <a:custGeom>
              <a:avLst/>
              <a:gdLst>
                <a:gd name="T0" fmla="*/ 57 w 86"/>
                <a:gd name="T1" fmla="*/ 7 h 63"/>
                <a:gd name="T2" fmla="*/ 0 w 86"/>
                <a:gd name="T3" fmla="*/ 39 h 63"/>
                <a:gd name="T4" fmla="*/ 86 w 86"/>
                <a:gd name="T5" fmla="*/ 63 h 63"/>
                <a:gd name="T6" fmla="*/ 57 w 86"/>
                <a:gd name="T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63">
                  <a:moveTo>
                    <a:pt x="57" y="7"/>
                  </a:moveTo>
                  <a:cubicBezTo>
                    <a:pt x="38" y="0"/>
                    <a:pt x="15" y="14"/>
                    <a:pt x="0" y="39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36"/>
                    <a:pt x="76" y="13"/>
                    <a:pt x="57" y="7"/>
                  </a:cubicBezTo>
                  <a:close/>
                </a:path>
              </a:pathLst>
            </a:custGeom>
            <a:solidFill>
              <a:srgbClr val="799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1" name="Freeform 269"/>
            <p:cNvSpPr/>
            <p:nvPr/>
          </p:nvSpPr>
          <p:spPr bwMode="auto">
            <a:xfrm>
              <a:off x="5915025" y="3635375"/>
              <a:ext cx="179388" cy="123825"/>
            </a:xfrm>
            <a:custGeom>
              <a:avLst/>
              <a:gdLst>
                <a:gd name="T0" fmla="*/ 28 w 42"/>
                <a:gd name="T1" fmla="*/ 2 h 29"/>
                <a:gd name="T2" fmla="*/ 0 w 42"/>
                <a:gd name="T3" fmla="*/ 18 h 29"/>
                <a:gd name="T4" fmla="*/ 42 w 42"/>
                <a:gd name="T5" fmla="*/ 29 h 29"/>
                <a:gd name="T6" fmla="*/ 28 w 42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9">
                  <a:moveTo>
                    <a:pt x="28" y="2"/>
                  </a:moveTo>
                  <a:cubicBezTo>
                    <a:pt x="19" y="0"/>
                    <a:pt x="9" y="6"/>
                    <a:pt x="0" y="1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15"/>
                    <a:pt x="36" y="5"/>
                    <a:pt x="28" y="2"/>
                  </a:cubicBezTo>
                  <a:close/>
                </a:path>
              </a:pathLst>
            </a:custGeom>
            <a:solidFill>
              <a:srgbClr val="A77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5317724" y="4731712"/>
            <a:ext cx="6894914" cy="2157155"/>
            <a:chOff x="7275512" y="5344229"/>
            <a:chExt cx="4937126" cy="1544638"/>
          </a:xfrm>
        </p:grpSpPr>
        <p:sp>
          <p:nvSpPr>
            <p:cNvPr id="10" name="Freeform 229"/>
            <p:cNvSpPr/>
            <p:nvPr/>
          </p:nvSpPr>
          <p:spPr bwMode="auto">
            <a:xfrm>
              <a:off x="7275512" y="5344229"/>
              <a:ext cx="4929188" cy="1539875"/>
            </a:xfrm>
            <a:custGeom>
              <a:avLst/>
              <a:gdLst>
                <a:gd name="T0" fmla="*/ 1162 w 1162"/>
                <a:gd name="T1" fmla="*/ 183 h 359"/>
                <a:gd name="T2" fmla="*/ 0 w 1162"/>
                <a:gd name="T3" fmla="*/ 359 h 359"/>
                <a:gd name="T4" fmla="*/ 1158 w 1162"/>
                <a:gd name="T5" fmla="*/ 359 h 359"/>
                <a:gd name="T6" fmla="*/ 1162 w 1162"/>
                <a:gd name="T7" fmla="*/ 18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2" h="359">
                  <a:moveTo>
                    <a:pt x="1162" y="183"/>
                  </a:moveTo>
                  <a:cubicBezTo>
                    <a:pt x="1162" y="183"/>
                    <a:pt x="601" y="0"/>
                    <a:pt x="0" y="359"/>
                  </a:cubicBezTo>
                  <a:cubicBezTo>
                    <a:pt x="1158" y="359"/>
                    <a:pt x="1158" y="359"/>
                    <a:pt x="1158" y="359"/>
                  </a:cubicBezTo>
                  <a:lnTo>
                    <a:pt x="1162" y="183"/>
                  </a:lnTo>
                  <a:close/>
                </a:path>
              </a:pathLst>
            </a:custGeom>
            <a:solidFill>
              <a:srgbClr val="F7A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" name="Freeform 230"/>
            <p:cNvSpPr/>
            <p:nvPr/>
          </p:nvSpPr>
          <p:spPr bwMode="auto">
            <a:xfrm>
              <a:off x="8039100" y="5777617"/>
              <a:ext cx="4173538" cy="1106488"/>
            </a:xfrm>
            <a:custGeom>
              <a:avLst/>
              <a:gdLst>
                <a:gd name="T0" fmla="*/ 984 w 984"/>
                <a:gd name="T1" fmla="*/ 136 h 258"/>
                <a:gd name="T2" fmla="*/ 0 w 984"/>
                <a:gd name="T3" fmla="*/ 258 h 258"/>
                <a:gd name="T4" fmla="*/ 979 w 984"/>
                <a:gd name="T5" fmla="*/ 258 h 258"/>
                <a:gd name="T6" fmla="*/ 984 w 984"/>
                <a:gd name="T7" fmla="*/ 13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4" h="258">
                  <a:moveTo>
                    <a:pt x="984" y="136"/>
                  </a:moveTo>
                  <a:cubicBezTo>
                    <a:pt x="984" y="136"/>
                    <a:pt x="508" y="0"/>
                    <a:pt x="0" y="258"/>
                  </a:cubicBezTo>
                  <a:cubicBezTo>
                    <a:pt x="979" y="258"/>
                    <a:pt x="979" y="258"/>
                    <a:pt x="979" y="258"/>
                  </a:cubicBezTo>
                  <a:lnTo>
                    <a:pt x="984" y="136"/>
                  </a:lnTo>
                  <a:close/>
                </a:path>
              </a:pathLst>
            </a:custGeom>
            <a:solidFill>
              <a:srgbClr val="FAE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" name="Freeform 231"/>
            <p:cNvSpPr/>
            <p:nvPr/>
          </p:nvSpPr>
          <p:spPr bwMode="auto">
            <a:xfrm>
              <a:off x="8870950" y="6163379"/>
              <a:ext cx="3321050" cy="725488"/>
            </a:xfrm>
            <a:custGeom>
              <a:avLst/>
              <a:gdLst>
                <a:gd name="T0" fmla="*/ 780 w 783"/>
                <a:gd name="T1" fmla="*/ 106 h 169"/>
                <a:gd name="T2" fmla="*/ 0 w 783"/>
                <a:gd name="T3" fmla="*/ 169 h 169"/>
                <a:gd name="T4" fmla="*/ 783 w 783"/>
                <a:gd name="T5" fmla="*/ 165 h 169"/>
                <a:gd name="T6" fmla="*/ 780 w 783"/>
                <a:gd name="T7" fmla="*/ 10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69">
                  <a:moveTo>
                    <a:pt x="780" y="106"/>
                  </a:moveTo>
                  <a:cubicBezTo>
                    <a:pt x="780" y="106"/>
                    <a:pt x="402" y="0"/>
                    <a:pt x="0" y="169"/>
                  </a:cubicBezTo>
                  <a:cubicBezTo>
                    <a:pt x="783" y="165"/>
                    <a:pt x="783" y="165"/>
                    <a:pt x="783" y="165"/>
                  </a:cubicBezTo>
                  <a:lnTo>
                    <a:pt x="780" y="106"/>
                  </a:lnTo>
                  <a:close/>
                </a:path>
              </a:pathLst>
            </a:custGeom>
            <a:solidFill>
              <a:srgbClr val="74A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-26157" y="4925160"/>
            <a:ext cx="5855608" cy="1984873"/>
            <a:chOff x="4124326" y="2625725"/>
            <a:chExt cx="3943350" cy="1336676"/>
          </a:xfrm>
        </p:grpSpPr>
        <p:sp>
          <p:nvSpPr>
            <p:cNvPr id="14" name="Freeform 235"/>
            <p:cNvSpPr/>
            <p:nvPr/>
          </p:nvSpPr>
          <p:spPr bwMode="auto">
            <a:xfrm>
              <a:off x="4137026" y="2625725"/>
              <a:ext cx="3930650" cy="1316038"/>
            </a:xfrm>
            <a:custGeom>
              <a:avLst/>
              <a:gdLst>
                <a:gd name="T0" fmla="*/ 1 w 926"/>
                <a:gd name="T1" fmla="*/ 68 h 307"/>
                <a:gd name="T2" fmla="*/ 926 w 926"/>
                <a:gd name="T3" fmla="*/ 307 h 307"/>
                <a:gd name="T4" fmla="*/ 0 w 926"/>
                <a:gd name="T5" fmla="*/ 307 h 307"/>
                <a:gd name="T6" fmla="*/ 1 w 926"/>
                <a:gd name="T7" fmla="*/ 68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6" h="307">
                  <a:moveTo>
                    <a:pt x="1" y="68"/>
                  </a:moveTo>
                  <a:cubicBezTo>
                    <a:pt x="1" y="68"/>
                    <a:pt x="536" y="0"/>
                    <a:pt x="926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1" y="68"/>
                  </a:lnTo>
                  <a:close/>
                </a:path>
              </a:pathLst>
            </a:custGeom>
            <a:solidFill>
              <a:srgbClr val="FF58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" name="Freeform 236"/>
            <p:cNvSpPr/>
            <p:nvPr/>
          </p:nvSpPr>
          <p:spPr bwMode="auto">
            <a:xfrm>
              <a:off x="4129088" y="2998788"/>
              <a:ext cx="3241675" cy="950913"/>
            </a:xfrm>
            <a:custGeom>
              <a:avLst/>
              <a:gdLst>
                <a:gd name="T0" fmla="*/ 0 w 764"/>
                <a:gd name="T1" fmla="*/ 49 h 222"/>
                <a:gd name="T2" fmla="*/ 764 w 764"/>
                <a:gd name="T3" fmla="*/ 222 h 222"/>
                <a:gd name="T4" fmla="*/ 0 w 764"/>
                <a:gd name="T5" fmla="*/ 222 h 222"/>
                <a:gd name="T6" fmla="*/ 0 w 764"/>
                <a:gd name="T7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4" h="222">
                  <a:moveTo>
                    <a:pt x="0" y="49"/>
                  </a:moveTo>
                  <a:cubicBezTo>
                    <a:pt x="0" y="49"/>
                    <a:pt x="442" y="0"/>
                    <a:pt x="764" y="222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B3D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" name="Freeform 237"/>
            <p:cNvSpPr/>
            <p:nvPr/>
          </p:nvSpPr>
          <p:spPr bwMode="auto">
            <a:xfrm>
              <a:off x="4129088" y="3302000"/>
              <a:ext cx="2767013" cy="647700"/>
            </a:xfrm>
            <a:custGeom>
              <a:avLst/>
              <a:gdLst>
                <a:gd name="T0" fmla="*/ 1 w 652"/>
                <a:gd name="T1" fmla="*/ 34 h 151"/>
                <a:gd name="T2" fmla="*/ 652 w 652"/>
                <a:gd name="T3" fmla="*/ 151 h 151"/>
                <a:gd name="T4" fmla="*/ 0 w 652"/>
                <a:gd name="T5" fmla="*/ 151 h 151"/>
                <a:gd name="T6" fmla="*/ 1 w 652"/>
                <a:gd name="T7" fmla="*/ 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2" h="151">
                  <a:moveTo>
                    <a:pt x="1" y="34"/>
                  </a:moveTo>
                  <a:cubicBezTo>
                    <a:pt x="1" y="34"/>
                    <a:pt x="378" y="0"/>
                    <a:pt x="652" y="151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" y="34"/>
                  </a:lnTo>
                  <a:close/>
                </a:path>
              </a:pathLst>
            </a:custGeom>
            <a:solidFill>
              <a:srgbClr val="BBA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" name="Freeform 238"/>
            <p:cNvSpPr/>
            <p:nvPr/>
          </p:nvSpPr>
          <p:spPr bwMode="auto">
            <a:xfrm>
              <a:off x="4124326" y="3576638"/>
              <a:ext cx="1970088" cy="385763"/>
            </a:xfrm>
            <a:custGeom>
              <a:avLst/>
              <a:gdLst>
                <a:gd name="T0" fmla="*/ 0 w 464"/>
                <a:gd name="T1" fmla="*/ 20 h 90"/>
                <a:gd name="T2" fmla="*/ 464 w 464"/>
                <a:gd name="T3" fmla="*/ 90 h 90"/>
                <a:gd name="T4" fmla="*/ 0 w 464"/>
                <a:gd name="T5" fmla="*/ 90 h 90"/>
                <a:gd name="T6" fmla="*/ 0 w 464"/>
                <a:gd name="T7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90">
                  <a:moveTo>
                    <a:pt x="0" y="20"/>
                  </a:moveTo>
                  <a:cubicBezTo>
                    <a:pt x="0" y="20"/>
                    <a:pt x="269" y="0"/>
                    <a:pt x="464" y="90"/>
                  </a:cubicBezTo>
                  <a:cubicBezTo>
                    <a:pt x="0" y="90"/>
                    <a:pt x="0" y="90"/>
                    <a:pt x="0" y="9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F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Montserrat" panose="00000500000000000000" charset="0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187433" y="3594068"/>
            <a:ext cx="881063" cy="1447800"/>
            <a:chOff x="5653088" y="2697163"/>
            <a:chExt cx="881063" cy="1447800"/>
          </a:xfrm>
        </p:grpSpPr>
        <p:sp>
          <p:nvSpPr>
            <p:cNvPr id="19" name="Freeform 244"/>
            <p:cNvSpPr/>
            <p:nvPr/>
          </p:nvSpPr>
          <p:spPr bwMode="auto">
            <a:xfrm>
              <a:off x="5653088" y="2697163"/>
              <a:ext cx="881063" cy="965200"/>
            </a:xfrm>
            <a:custGeom>
              <a:avLst/>
              <a:gdLst>
                <a:gd name="T0" fmla="*/ 82 w 205"/>
                <a:gd name="T1" fmla="*/ 209 h 226"/>
                <a:gd name="T2" fmla="*/ 112 w 205"/>
                <a:gd name="T3" fmla="*/ 218 h 226"/>
                <a:gd name="T4" fmla="*/ 132 w 205"/>
                <a:gd name="T5" fmla="*/ 222 h 226"/>
                <a:gd name="T6" fmla="*/ 156 w 205"/>
                <a:gd name="T7" fmla="*/ 189 h 226"/>
                <a:gd name="T8" fmla="*/ 201 w 205"/>
                <a:gd name="T9" fmla="*/ 151 h 226"/>
                <a:gd name="T10" fmla="*/ 178 w 205"/>
                <a:gd name="T11" fmla="*/ 122 h 226"/>
                <a:gd name="T12" fmla="*/ 187 w 205"/>
                <a:gd name="T13" fmla="*/ 83 h 226"/>
                <a:gd name="T14" fmla="*/ 183 w 205"/>
                <a:gd name="T15" fmla="*/ 42 h 226"/>
                <a:gd name="T16" fmla="*/ 146 w 205"/>
                <a:gd name="T17" fmla="*/ 47 h 226"/>
                <a:gd name="T18" fmla="*/ 126 w 205"/>
                <a:gd name="T19" fmla="*/ 34 h 226"/>
                <a:gd name="T20" fmla="*/ 84 w 205"/>
                <a:gd name="T21" fmla="*/ 5 h 226"/>
                <a:gd name="T22" fmla="*/ 57 w 205"/>
                <a:gd name="T23" fmla="*/ 40 h 226"/>
                <a:gd name="T24" fmla="*/ 40 w 205"/>
                <a:gd name="T25" fmla="*/ 56 h 226"/>
                <a:gd name="T26" fmla="*/ 9 w 205"/>
                <a:gd name="T27" fmla="*/ 65 h 226"/>
                <a:gd name="T28" fmla="*/ 12 w 205"/>
                <a:gd name="T29" fmla="*/ 90 h 226"/>
                <a:gd name="T30" fmla="*/ 31 w 205"/>
                <a:gd name="T31" fmla="*/ 119 h 226"/>
                <a:gd name="T32" fmla="*/ 20 w 205"/>
                <a:gd name="T33" fmla="*/ 151 h 226"/>
                <a:gd name="T34" fmla="*/ 70 w 205"/>
                <a:gd name="T35" fmla="*/ 180 h 226"/>
                <a:gd name="T36" fmla="*/ 82 w 205"/>
                <a:gd name="T37" fmla="*/ 20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5" h="226">
                  <a:moveTo>
                    <a:pt x="82" y="209"/>
                  </a:moveTo>
                  <a:cubicBezTo>
                    <a:pt x="90" y="215"/>
                    <a:pt x="103" y="215"/>
                    <a:pt x="112" y="218"/>
                  </a:cubicBezTo>
                  <a:cubicBezTo>
                    <a:pt x="120" y="221"/>
                    <a:pt x="123" y="226"/>
                    <a:pt x="132" y="222"/>
                  </a:cubicBezTo>
                  <a:cubicBezTo>
                    <a:pt x="144" y="216"/>
                    <a:pt x="144" y="196"/>
                    <a:pt x="156" y="189"/>
                  </a:cubicBezTo>
                  <a:cubicBezTo>
                    <a:pt x="172" y="179"/>
                    <a:pt x="205" y="178"/>
                    <a:pt x="201" y="151"/>
                  </a:cubicBezTo>
                  <a:cubicBezTo>
                    <a:pt x="198" y="137"/>
                    <a:pt x="183" y="134"/>
                    <a:pt x="178" y="122"/>
                  </a:cubicBezTo>
                  <a:cubicBezTo>
                    <a:pt x="172" y="108"/>
                    <a:pt x="183" y="96"/>
                    <a:pt x="187" y="83"/>
                  </a:cubicBezTo>
                  <a:cubicBezTo>
                    <a:pt x="190" y="72"/>
                    <a:pt x="194" y="51"/>
                    <a:pt x="183" y="42"/>
                  </a:cubicBezTo>
                  <a:cubicBezTo>
                    <a:pt x="168" y="30"/>
                    <a:pt x="160" y="47"/>
                    <a:pt x="146" y="47"/>
                  </a:cubicBezTo>
                  <a:cubicBezTo>
                    <a:pt x="138" y="46"/>
                    <a:pt x="132" y="40"/>
                    <a:pt x="126" y="34"/>
                  </a:cubicBezTo>
                  <a:cubicBezTo>
                    <a:pt x="115" y="21"/>
                    <a:pt x="104" y="0"/>
                    <a:pt x="84" y="5"/>
                  </a:cubicBezTo>
                  <a:cubicBezTo>
                    <a:pt x="67" y="9"/>
                    <a:pt x="63" y="28"/>
                    <a:pt x="57" y="40"/>
                  </a:cubicBezTo>
                  <a:cubicBezTo>
                    <a:pt x="53" y="48"/>
                    <a:pt x="48" y="53"/>
                    <a:pt x="40" y="56"/>
                  </a:cubicBezTo>
                  <a:cubicBezTo>
                    <a:pt x="29" y="60"/>
                    <a:pt x="17" y="56"/>
                    <a:pt x="9" y="65"/>
                  </a:cubicBezTo>
                  <a:cubicBezTo>
                    <a:pt x="0" y="73"/>
                    <a:pt x="4" y="82"/>
                    <a:pt x="12" y="90"/>
                  </a:cubicBezTo>
                  <a:cubicBezTo>
                    <a:pt x="20" y="99"/>
                    <a:pt x="33" y="105"/>
                    <a:pt x="31" y="119"/>
                  </a:cubicBezTo>
                  <a:cubicBezTo>
                    <a:pt x="30" y="130"/>
                    <a:pt x="17" y="138"/>
                    <a:pt x="20" y="151"/>
                  </a:cubicBezTo>
                  <a:cubicBezTo>
                    <a:pt x="26" y="177"/>
                    <a:pt x="57" y="162"/>
                    <a:pt x="70" y="180"/>
                  </a:cubicBezTo>
                  <a:cubicBezTo>
                    <a:pt x="76" y="189"/>
                    <a:pt x="72" y="201"/>
                    <a:pt x="82" y="209"/>
                  </a:cubicBezTo>
                  <a:close/>
                </a:path>
              </a:pathLst>
            </a:custGeom>
            <a:solidFill>
              <a:srgbClr val="479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" name="Freeform 245"/>
            <p:cNvSpPr/>
            <p:nvPr/>
          </p:nvSpPr>
          <p:spPr bwMode="auto">
            <a:xfrm>
              <a:off x="5967413" y="3162300"/>
              <a:ext cx="339725" cy="982663"/>
            </a:xfrm>
            <a:custGeom>
              <a:avLst/>
              <a:gdLst>
                <a:gd name="T0" fmla="*/ 38 w 79"/>
                <a:gd name="T1" fmla="*/ 230 h 230"/>
                <a:gd name="T2" fmla="*/ 36 w 79"/>
                <a:gd name="T3" fmla="*/ 114 h 230"/>
                <a:gd name="T4" fmla="*/ 12 w 79"/>
                <a:gd name="T5" fmla="*/ 60 h 230"/>
                <a:gd name="T6" fmla="*/ 5 w 79"/>
                <a:gd name="T7" fmla="*/ 4 h 230"/>
                <a:gd name="T8" fmla="*/ 13 w 79"/>
                <a:gd name="T9" fmla="*/ 31 h 230"/>
                <a:gd name="T10" fmla="*/ 24 w 79"/>
                <a:gd name="T11" fmla="*/ 58 h 230"/>
                <a:gd name="T12" fmla="*/ 44 w 79"/>
                <a:gd name="T13" fmla="*/ 65 h 230"/>
                <a:gd name="T14" fmla="*/ 60 w 79"/>
                <a:gd name="T15" fmla="*/ 36 h 230"/>
                <a:gd name="T16" fmla="*/ 78 w 79"/>
                <a:gd name="T17" fmla="*/ 22 h 230"/>
                <a:gd name="T18" fmla="*/ 73 w 79"/>
                <a:gd name="T19" fmla="*/ 31 h 230"/>
                <a:gd name="T20" fmla="*/ 57 w 79"/>
                <a:gd name="T21" fmla="*/ 63 h 230"/>
                <a:gd name="T22" fmla="*/ 51 w 79"/>
                <a:gd name="T23" fmla="*/ 113 h 230"/>
                <a:gd name="T24" fmla="*/ 69 w 79"/>
                <a:gd name="T25" fmla="*/ 22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230">
                  <a:moveTo>
                    <a:pt x="38" y="230"/>
                  </a:moveTo>
                  <a:cubicBezTo>
                    <a:pt x="58" y="195"/>
                    <a:pt x="48" y="150"/>
                    <a:pt x="36" y="114"/>
                  </a:cubicBezTo>
                  <a:cubicBezTo>
                    <a:pt x="30" y="95"/>
                    <a:pt x="20" y="78"/>
                    <a:pt x="12" y="60"/>
                  </a:cubicBezTo>
                  <a:cubicBezTo>
                    <a:pt x="5" y="45"/>
                    <a:pt x="0" y="20"/>
                    <a:pt x="5" y="4"/>
                  </a:cubicBezTo>
                  <a:cubicBezTo>
                    <a:pt x="12" y="0"/>
                    <a:pt x="12" y="26"/>
                    <a:pt x="13" y="31"/>
                  </a:cubicBezTo>
                  <a:cubicBezTo>
                    <a:pt x="16" y="40"/>
                    <a:pt x="20" y="50"/>
                    <a:pt x="24" y="58"/>
                  </a:cubicBezTo>
                  <a:cubicBezTo>
                    <a:pt x="29" y="68"/>
                    <a:pt x="36" y="77"/>
                    <a:pt x="44" y="65"/>
                  </a:cubicBezTo>
                  <a:cubicBezTo>
                    <a:pt x="51" y="56"/>
                    <a:pt x="54" y="45"/>
                    <a:pt x="60" y="36"/>
                  </a:cubicBezTo>
                  <a:cubicBezTo>
                    <a:pt x="62" y="33"/>
                    <a:pt x="76" y="12"/>
                    <a:pt x="78" y="22"/>
                  </a:cubicBezTo>
                  <a:cubicBezTo>
                    <a:pt x="79" y="25"/>
                    <a:pt x="75" y="29"/>
                    <a:pt x="73" y="31"/>
                  </a:cubicBezTo>
                  <a:cubicBezTo>
                    <a:pt x="67" y="42"/>
                    <a:pt x="63" y="53"/>
                    <a:pt x="57" y="63"/>
                  </a:cubicBezTo>
                  <a:cubicBezTo>
                    <a:pt x="49" y="79"/>
                    <a:pt x="47" y="94"/>
                    <a:pt x="51" y="113"/>
                  </a:cubicBezTo>
                  <a:cubicBezTo>
                    <a:pt x="58" y="149"/>
                    <a:pt x="69" y="188"/>
                    <a:pt x="69" y="223"/>
                  </a:cubicBezTo>
                </a:path>
              </a:pathLst>
            </a:custGeom>
            <a:solidFill>
              <a:srgbClr val="95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" name="Freeform 246"/>
            <p:cNvSpPr/>
            <p:nvPr/>
          </p:nvSpPr>
          <p:spPr bwMode="auto">
            <a:xfrm>
              <a:off x="5902325" y="2906713"/>
              <a:ext cx="112713" cy="109538"/>
            </a:xfrm>
            <a:custGeom>
              <a:avLst/>
              <a:gdLst>
                <a:gd name="T0" fmla="*/ 10 w 26"/>
                <a:gd name="T1" fmla="*/ 23 h 26"/>
                <a:gd name="T2" fmla="*/ 11 w 26"/>
                <a:gd name="T3" fmla="*/ 23 h 26"/>
                <a:gd name="T4" fmla="*/ 11 w 26"/>
                <a:gd name="T5" fmla="*/ 4 h 26"/>
                <a:gd name="T6" fmla="*/ 10 w 26"/>
                <a:gd name="T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0" y="23"/>
                  </a:moveTo>
                  <a:cubicBezTo>
                    <a:pt x="10" y="23"/>
                    <a:pt x="11" y="23"/>
                    <a:pt x="11" y="23"/>
                  </a:cubicBezTo>
                  <a:cubicBezTo>
                    <a:pt x="26" y="26"/>
                    <a:pt x="24" y="0"/>
                    <a:pt x="11" y="4"/>
                  </a:cubicBezTo>
                  <a:cubicBezTo>
                    <a:pt x="2" y="7"/>
                    <a:pt x="0" y="20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" name="Freeform 247"/>
            <p:cNvSpPr/>
            <p:nvPr/>
          </p:nvSpPr>
          <p:spPr bwMode="auto">
            <a:xfrm>
              <a:off x="6015038" y="2722563"/>
              <a:ext cx="111125" cy="111125"/>
            </a:xfrm>
            <a:custGeom>
              <a:avLst/>
              <a:gdLst>
                <a:gd name="T0" fmla="*/ 10 w 26"/>
                <a:gd name="T1" fmla="*/ 23 h 26"/>
                <a:gd name="T2" fmla="*/ 11 w 26"/>
                <a:gd name="T3" fmla="*/ 23 h 26"/>
                <a:gd name="T4" fmla="*/ 11 w 26"/>
                <a:gd name="T5" fmla="*/ 4 h 26"/>
                <a:gd name="T6" fmla="*/ 10 w 26"/>
                <a:gd name="T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0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26" y="26"/>
                    <a:pt x="25" y="0"/>
                    <a:pt x="11" y="4"/>
                  </a:cubicBezTo>
                  <a:cubicBezTo>
                    <a:pt x="2" y="7"/>
                    <a:pt x="0" y="21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" name="Freeform 248"/>
            <p:cNvSpPr/>
            <p:nvPr/>
          </p:nvSpPr>
          <p:spPr bwMode="auto">
            <a:xfrm>
              <a:off x="6224588" y="2957513"/>
              <a:ext cx="112713" cy="114300"/>
            </a:xfrm>
            <a:custGeom>
              <a:avLst/>
              <a:gdLst>
                <a:gd name="T0" fmla="*/ 10 w 26"/>
                <a:gd name="T1" fmla="*/ 23 h 27"/>
                <a:gd name="T2" fmla="*/ 10 w 26"/>
                <a:gd name="T3" fmla="*/ 23 h 27"/>
                <a:gd name="T4" fmla="*/ 10 w 26"/>
                <a:gd name="T5" fmla="*/ 5 h 27"/>
                <a:gd name="T6" fmla="*/ 10 w 26"/>
                <a:gd name="T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26" y="27"/>
                    <a:pt x="24" y="0"/>
                    <a:pt x="10" y="5"/>
                  </a:cubicBezTo>
                  <a:cubicBezTo>
                    <a:pt x="2" y="7"/>
                    <a:pt x="0" y="21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" name="Freeform 249"/>
            <p:cNvSpPr/>
            <p:nvPr/>
          </p:nvSpPr>
          <p:spPr bwMode="auto">
            <a:xfrm>
              <a:off x="5705475" y="2974975"/>
              <a:ext cx="111125" cy="114300"/>
            </a:xfrm>
            <a:custGeom>
              <a:avLst/>
              <a:gdLst>
                <a:gd name="T0" fmla="*/ 10 w 26"/>
                <a:gd name="T1" fmla="*/ 24 h 27"/>
                <a:gd name="T2" fmla="*/ 10 w 26"/>
                <a:gd name="T3" fmla="*/ 24 h 27"/>
                <a:gd name="T4" fmla="*/ 10 w 26"/>
                <a:gd name="T5" fmla="*/ 5 h 27"/>
                <a:gd name="T6" fmla="*/ 10 w 26"/>
                <a:gd name="T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0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26" y="27"/>
                    <a:pt x="24" y="0"/>
                    <a:pt x="10" y="5"/>
                  </a:cubicBezTo>
                  <a:cubicBezTo>
                    <a:pt x="2" y="7"/>
                    <a:pt x="0" y="21"/>
                    <a:pt x="10" y="24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" name="Freeform 250"/>
            <p:cNvSpPr/>
            <p:nvPr/>
          </p:nvSpPr>
          <p:spPr bwMode="auto">
            <a:xfrm>
              <a:off x="5811838" y="3243263"/>
              <a:ext cx="112713" cy="111125"/>
            </a:xfrm>
            <a:custGeom>
              <a:avLst/>
              <a:gdLst>
                <a:gd name="T0" fmla="*/ 10 w 26"/>
                <a:gd name="T1" fmla="*/ 23 h 26"/>
                <a:gd name="T2" fmla="*/ 10 w 26"/>
                <a:gd name="T3" fmla="*/ 23 h 26"/>
                <a:gd name="T4" fmla="*/ 10 w 26"/>
                <a:gd name="T5" fmla="*/ 4 h 26"/>
                <a:gd name="T6" fmla="*/ 10 w 26"/>
                <a:gd name="T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26" y="26"/>
                    <a:pt x="24" y="0"/>
                    <a:pt x="10" y="4"/>
                  </a:cubicBezTo>
                  <a:cubicBezTo>
                    <a:pt x="2" y="7"/>
                    <a:pt x="0" y="21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" name="Freeform 251"/>
            <p:cNvSpPr/>
            <p:nvPr/>
          </p:nvSpPr>
          <p:spPr bwMode="auto">
            <a:xfrm>
              <a:off x="6100763" y="3154363"/>
              <a:ext cx="111125" cy="111125"/>
            </a:xfrm>
            <a:custGeom>
              <a:avLst/>
              <a:gdLst>
                <a:gd name="T0" fmla="*/ 10 w 26"/>
                <a:gd name="T1" fmla="*/ 23 h 26"/>
                <a:gd name="T2" fmla="*/ 11 w 26"/>
                <a:gd name="T3" fmla="*/ 23 h 26"/>
                <a:gd name="T4" fmla="*/ 11 w 26"/>
                <a:gd name="T5" fmla="*/ 4 h 26"/>
                <a:gd name="T6" fmla="*/ 10 w 26"/>
                <a:gd name="T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0" y="23"/>
                  </a:moveTo>
                  <a:cubicBezTo>
                    <a:pt x="10" y="23"/>
                    <a:pt x="10" y="23"/>
                    <a:pt x="11" y="23"/>
                  </a:cubicBezTo>
                  <a:cubicBezTo>
                    <a:pt x="26" y="26"/>
                    <a:pt x="24" y="0"/>
                    <a:pt x="11" y="4"/>
                  </a:cubicBezTo>
                  <a:cubicBezTo>
                    <a:pt x="2" y="7"/>
                    <a:pt x="0" y="20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" name="Freeform 252"/>
            <p:cNvSpPr/>
            <p:nvPr/>
          </p:nvSpPr>
          <p:spPr bwMode="auto">
            <a:xfrm>
              <a:off x="6357938" y="3303588"/>
              <a:ext cx="111125" cy="111125"/>
            </a:xfrm>
            <a:custGeom>
              <a:avLst/>
              <a:gdLst>
                <a:gd name="T0" fmla="*/ 10 w 26"/>
                <a:gd name="T1" fmla="*/ 23 h 26"/>
                <a:gd name="T2" fmla="*/ 11 w 26"/>
                <a:gd name="T3" fmla="*/ 23 h 26"/>
                <a:gd name="T4" fmla="*/ 11 w 26"/>
                <a:gd name="T5" fmla="*/ 5 h 26"/>
                <a:gd name="T6" fmla="*/ 10 w 26"/>
                <a:gd name="T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0" y="23"/>
                  </a:moveTo>
                  <a:cubicBezTo>
                    <a:pt x="10" y="23"/>
                    <a:pt x="10" y="23"/>
                    <a:pt x="11" y="23"/>
                  </a:cubicBezTo>
                  <a:cubicBezTo>
                    <a:pt x="26" y="26"/>
                    <a:pt x="24" y="0"/>
                    <a:pt x="11" y="5"/>
                  </a:cubicBezTo>
                  <a:cubicBezTo>
                    <a:pt x="2" y="7"/>
                    <a:pt x="0" y="21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8" name="Freeform 253"/>
            <p:cNvSpPr/>
            <p:nvPr/>
          </p:nvSpPr>
          <p:spPr bwMode="auto">
            <a:xfrm>
              <a:off x="6181725" y="3465513"/>
              <a:ext cx="107950" cy="115888"/>
            </a:xfrm>
            <a:custGeom>
              <a:avLst/>
              <a:gdLst>
                <a:gd name="T0" fmla="*/ 9 w 25"/>
                <a:gd name="T1" fmla="*/ 23 h 27"/>
                <a:gd name="T2" fmla="*/ 10 w 25"/>
                <a:gd name="T3" fmla="*/ 24 h 27"/>
                <a:gd name="T4" fmla="*/ 10 w 25"/>
                <a:gd name="T5" fmla="*/ 5 h 27"/>
                <a:gd name="T6" fmla="*/ 9 w 25"/>
                <a:gd name="T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7">
                  <a:moveTo>
                    <a:pt x="9" y="23"/>
                  </a:moveTo>
                  <a:cubicBezTo>
                    <a:pt x="10" y="23"/>
                    <a:pt x="10" y="24"/>
                    <a:pt x="10" y="24"/>
                  </a:cubicBezTo>
                  <a:cubicBezTo>
                    <a:pt x="25" y="27"/>
                    <a:pt x="24" y="0"/>
                    <a:pt x="10" y="5"/>
                  </a:cubicBezTo>
                  <a:cubicBezTo>
                    <a:pt x="1" y="7"/>
                    <a:pt x="0" y="21"/>
                    <a:pt x="9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9384023" y="5597141"/>
            <a:ext cx="2951162" cy="1681163"/>
            <a:chOff x="4652963" y="2578100"/>
            <a:chExt cx="2951162" cy="1681163"/>
          </a:xfrm>
        </p:grpSpPr>
        <p:sp>
          <p:nvSpPr>
            <p:cNvPr id="30" name="Freeform 257"/>
            <p:cNvSpPr/>
            <p:nvPr/>
          </p:nvSpPr>
          <p:spPr bwMode="auto">
            <a:xfrm>
              <a:off x="4652963" y="2578100"/>
              <a:ext cx="1938338" cy="1271588"/>
            </a:xfrm>
            <a:custGeom>
              <a:avLst/>
              <a:gdLst>
                <a:gd name="T0" fmla="*/ 449 w 456"/>
                <a:gd name="T1" fmla="*/ 297 h 298"/>
                <a:gd name="T2" fmla="*/ 238 w 456"/>
                <a:gd name="T3" fmla="*/ 6 h 298"/>
                <a:gd name="T4" fmla="*/ 0 w 456"/>
                <a:gd name="T5" fmla="*/ 275 h 298"/>
                <a:gd name="T6" fmla="*/ 0 w 456"/>
                <a:gd name="T7" fmla="*/ 276 h 298"/>
                <a:gd name="T8" fmla="*/ 449 w 456"/>
                <a:gd name="T9" fmla="*/ 298 h 298"/>
                <a:gd name="T10" fmla="*/ 449 w 456"/>
                <a:gd name="T11" fmla="*/ 29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298">
                  <a:moveTo>
                    <a:pt x="449" y="297"/>
                  </a:moveTo>
                  <a:cubicBezTo>
                    <a:pt x="456" y="142"/>
                    <a:pt x="362" y="13"/>
                    <a:pt x="238" y="6"/>
                  </a:cubicBezTo>
                  <a:cubicBezTo>
                    <a:pt x="114" y="0"/>
                    <a:pt x="8" y="120"/>
                    <a:pt x="0" y="275"/>
                  </a:cubicBezTo>
                  <a:cubicBezTo>
                    <a:pt x="0" y="275"/>
                    <a:pt x="0" y="276"/>
                    <a:pt x="0" y="276"/>
                  </a:cubicBezTo>
                  <a:cubicBezTo>
                    <a:pt x="449" y="298"/>
                    <a:pt x="449" y="298"/>
                    <a:pt x="449" y="298"/>
                  </a:cubicBezTo>
                  <a:cubicBezTo>
                    <a:pt x="449" y="298"/>
                    <a:pt x="449" y="297"/>
                    <a:pt x="449" y="297"/>
                  </a:cubicBezTo>
                  <a:close/>
                </a:path>
              </a:pathLst>
            </a:custGeom>
            <a:solidFill>
              <a:srgbClr val="FF8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1" name="Freeform 258"/>
            <p:cNvSpPr/>
            <p:nvPr/>
          </p:nvSpPr>
          <p:spPr bwMode="auto">
            <a:xfrm>
              <a:off x="4818063" y="2782888"/>
              <a:ext cx="1595438" cy="1044575"/>
            </a:xfrm>
            <a:custGeom>
              <a:avLst/>
              <a:gdLst>
                <a:gd name="T0" fmla="*/ 369 w 375"/>
                <a:gd name="T1" fmla="*/ 243 h 245"/>
                <a:gd name="T2" fmla="*/ 195 w 375"/>
                <a:gd name="T3" fmla="*/ 5 h 245"/>
                <a:gd name="T4" fmla="*/ 0 w 375"/>
                <a:gd name="T5" fmla="*/ 225 h 245"/>
                <a:gd name="T6" fmla="*/ 0 w 375"/>
                <a:gd name="T7" fmla="*/ 227 h 245"/>
                <a:gd name="T8" fmla="*/ 368 w 375"/>
                <a:gd name="T9" fmla="*/ 245 h 245"/>
                <a:gd name="T10" fmla="*/ 369 w 375"/>
                <a:gd name="T11" fmla="*/ 2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245">
                  <a:moveTo>
                    <a:pt x="369" y="243"/>
                  </a:moveTo>
                  <a:cubicBezTo>
                    <a:pt x="375" y="116"/>
                    <a:pt x="297" y="10"/>
                    <a:pt x="195" y="5"/>
                  </a:cubicBezTo>
                  <a:cubicBezTo>
                    <a:pt x="94" y="0"/>
                    <a:pt x="6" y="98"/>
                    <a:pt x="0" y="225"/>
                  </a:cubicBezTo>
                  <a:cubicBezTo>
                    <a:pt x="0" y="226"/>
                    <a:pt x="0" y="226"/>
                    <a:pt x="0" y="227"/>
                  </a:cubicBezTo>
                  <a:cubicBezTo>
                    <a:pt x="368" y="245"/>
                    <a:pt x="368" y="245"/>
                    <a:pt x="368" y="245"/>
                  </a:cubicBezTo>
                  <a:cubicBezTo>
                    <a:pt x="368" y="244"/>
                    <a:pt x="368" y="244"/>
                    <a:pt x="369" y="243"/>
                  </a:cubicBezTo>
                  <a:close/>
                </a:path>
              </a:pathLst>
            </a:custGeom>
            <a:solidFill>
              <a:srgbClr val="FFC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2" name="Freeform 259"/>
            <p:cNvSpPr/>
            <p:nvPr/>
          </p:nvSpPr>
          <p:spPr bwMode="auto">
            <a:xfrm>
              <a:off x="4992688" y="3017838"/>
              <a:ext cx="1249363" cy="809625"/>
            </a:xfrm>
            <a:custGeom>
              <a:avLst/>
              <a:gdLst>
                <a:gd name="T0" fmla="*/ 289 w 294"/>
                <a:gd name="T1" fmla="*/ 189 h 190"/>
                <a:gd name="T2" fmla="*/ 153 w 294"/>
                <a:gd name="T3" fmla="*/ 4 h 190"/>
                <a:gd name="T4" fmla="*/ 0 w 294"/>
                <a:gd name="T5" fmla="*/ 175 h 190"/>
                <a:gd name="T6" fmla="*/ 0 w 294"/>
                <a:gd name="T7" fmla="*/ 176 h 190"/>
                <a:gd name="T8" fmla="*/ 289 w 294"/>
                <a:gd name="T9" fmla="*/ 190 h 190"/>
                <a:gd name="T10" fmla="*/ 289 w 294"/>
                <a:gd name="T11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190">
                  <a:moveTo>
                    <a:pt x="289" y="189"/>
                  </a:moveTo>
                  <a:cubicBezTo>
                    <a:pt x="294" y="91"/>
                    <a:pt x="233" y="7"/>
                    <a:pt x="153" y="4"/>
                  </a:cubicBezTo>
                  <a:cubicBezTo>
                    <a:pt x="73" y="0"/>
                    <a:pt x="5" y="76"/>
                    <a:pt x="0" y="175"/>
                  </a:cubicBezTo>
                  <a:cubicBezTo>
                    <a:pt x="0" y="175"/>
                    <a:pt x="0" y="176"/>
                    <a:pt x="0" y="176"/>
                  </a:cubicBezTo>
                  <a:cubicBezTo>
                    <a:pt x="289" y="190"/>
                    <a:pt x="289" y="190"/>
                    <a:pt x="289" y="190"/>
                  </a:cubicBezTo>
                  <a:cubicBezTo>
                    <a:pt x="289" y="190"/>
                    <a:pt x="289" y="189"/>
                    <a:pt x="289" y="189"/>
                  </a:cubicBezTo>
                  <a:close/>
                </a:path>
              </a:pathLst>
            </a:custGeom>
            <a:solidFill>
              <a:srgbClr val="FFF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3" name="Freeform 260"/>
            <p:cNvSpPr/>
            <p:nvPr/>
          </p:nvSpPr>
          <p:spPr bwMode="auto">
            <a:xfrm>
              <a:off x="5213350" y="3217863"/>
              <a:ext cx="803275" cy="563563"/>
            </a:xfrm>
            <a:custGeom>
              <a:avLst/>
              <a:gdLst>
                <a:gd name="T0" fmla="*/ 186 w 189"/>
                <a:gd name="T1" fmla="*/ 131 h 132"/>
                <a:gd name="T2" fmla="*/ 99 w 189"/>
                <a:gd name="T3" fmla="*/ 3 h 132"/>
                <a:gd name="T4" fmla="*/ 0 w 189"/>
                <a:gd name="T5" fmla="*/ 122 h 132"/>
                <a:gd name="T6" fmla="*/ 0 w 189"/>
                <a:gd name="T7" fmla="*/ 123 h 132"/>
                <a:gd name="T8" fmla="*/ 186 w 189"/>
                <a:gd name="T9" fmla="*/ 132 h 132"/>
                <a:gd name="T10" fmla="*/ 186 w 189"/>
                <a:gd name="T11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32">
                  <a:moveTo>
                    <a:pt x="186" y="131"/>
                  </a:moveTo>
                  <a:cubicBezTo>
                    <a:pt x="189" y="63"/>
                    <a:pt x="150" y="5"/>
                    <a:pt x="99" y="3"/>
                  </a:cubicBezTo>
                  <a:cubicBezTo>
                    <a:pt x="47" y="0"/>
                    <a:pt x="3" y="54"/>
                    <a:pt x="0" y="122"/>
                  </a:cubicBezTo>
                  <a:cubicBezTo>
                    <a:pt x="0" y="122"/>
                    <a:pt x="0" y="122"/>
                    <a:pt x="0" y="123"/>
                  </a:cubicBezTo>
                  <a:cubicBezTo>
                    <a:pt x="186" y="132"/>
                    <a:pt x="186" y="132"/>
                    <a:pt x="186" y="132"/>
                  </a:cubicBezTo>
                  <a:cubicBezTo>
                    <a:pt x="186" y="132"/>
                    <a:pt x="186" y="131"/>
                    <a:pt x="186" y="131"/>
                  </a:cubicBezTo>
                  <a:close/>
                </a:path>
              </a:pathLst>
            </a:custGeom>
            <a:solidFill>
              <a:srgbClr val="B1B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4" name="Freeform 261"/>
            <p:cNvSpPr/>
            <p:nvPr/>
          </p:nvSpPr>
          <p:spPr bwMode="auto">
            <a:xfrm>
              <a:off x="5387975" y="3440113"/>
              <a:ext cx="438150" cy="303213"/>
            </a:xfrm>
            <a:custGeom>
              <a:avLst/>
              <a:gdLst>
                <a:gd name="T0" fmla="*/ 101 w 103"/>
                <a:gd name="T1" fmla="*/ 71 h 71"/>
                <a:gd name="T2" fmla="*/ 54 w 103"/>
                <a:gd name="T3" fmla="*/ 1 h 71"/>
                <a:gd name="T4" fmla="*/ 0 w 103"/>
                <a:gd name="T5" fmla="*/ 66 h 71"/>
                <a:gd name="T6" fmla="*/ 0 w 103"/>
                <a:gd name="T7" fmla="*/ 66 h 71"/>
                <a:gd name="T8" fmla="*/ 101 w 103"/>
                <a:gd name="T9" fmla="*/ 71 h 71"/>
                <a:gd name="T10" fmla="*/ 101 w 103"/>
                <a:gd name="T1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1">
                  <a:moveTo>
                    <a:pt x="101" y="71"/>
                  </a:moveTo>
                  <a:cubicBezTo>
                    <a:pt x="103" y="34"/>
                    <a:pt x="82" y="3"/>
                    <a:pt x="54" y="1"/>
                  </a:cubicBezTo>
                  <a:cubicBezTo>
                    <a:pt x="26" y="0"/>
                    <a:pt x="2" y="29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71"/>
                    <a:pt x="101" y="71"/>
                    <a:pt x="101" y="71"/>
                  </a:cubicBezTo>
                  <a:close/>
                </a:path>
              </a:pathLst>
            </a:custGeom>
            <a:solidFill>
              <a:srgbClr val="607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5" name="Freeform 262"/>
            <p:cNvSpPr/>
            <p:nvPr/>
          </p:nvSpPr>
          <p:spPr bwMode="auto">
            <a:xfrm>
              <a:off x="6229350" y="3294063"/>
              <a:ext cx="1374775" cy="965200"/>
            </a:xfrm>
            <a:custGeom>
              <a:avLst/>
              <a:gdLst>
                <a:gd name="T0" fmla="*/ 306 w 323"/>
                <a:gd name="T1" fmla="*/ 225 h 226"/>
                <a:gd name="T2" fmla="*/ 187 w 323"/>
                <a:gd name="T3" fmla="*/ 16 h 226"/>
                <a:gd name="T4" fmla="*/ 0 w 323"/>
                <a:gd name="T5" fmla="*/ 168 h 226"/>
                <a:gd name="T6" fmla="*/ 0 w 323"/>
                <a:gd name="T7" fmla="*/ 169 h 226"/>
                <a:gd name="T8" fmla="*/ 306 w 323"/>
                <a:gd name="T9" fmla="*/ 226 h 226"/>
                <a:gd name="T10" fmla="*/ 306 w 323"/>
                <a:gd name="T11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26">
                  <a:moveTo>
                    <a:pt x="306" y="225"/>
                  </a:moveTo>
                  <a:cubicBezTo>
                    <a:pt x="323" y="137"/>
                    <a:pt x="271" y="31"/>
                    <a:pt x="187" y="16"/>
                  </a:cubicBezTo>
                  <a:cubicBezTo>
                    <a:pt x="102" y="0"/>
                    <a:pt x="16" y="80"/>
                    <a:pt x="0" y="168"/>
                  </a:cubicBezTo>
                  <a:cubicBezTo>
                    <a:pt x="0" y="168"/>
                    <a:pt x="0" y="168"/>
                    <a:pt x="0" y="169"/>
                  </a:cubicBezTo>
                  <a:cubicBezTo>
                    <a:pt x="306" y="226"/>
                    <a:pt x="306" y="226"/>
                    <a:pt x="306" y="226"/>
                  </a:cubicBezTo>
                  <a:cubicBezTo>
                    <a:pt x="306" y="225"/>
                    <a:pt x="306" y="225"/>
                    <a:pt x="306" y="225"/>
                  </a:cubicBezTo>
                  <a:close/>
                </a:path>
              </a:pathLst>
            </a:custGeom>
            <a:solidFill>
              <a:srgbClr val="F78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6" name="Freeform 263"/>
            <p:cNvSpPr/>
            <p:nvPr/>
          </p:nvSpPr>
          <p:spPr bwMode="auto">
            <a:xfrm>
              <a:off x="6335713" y="3465513"/>
              <a:ext cx="1127125" cy="788988"/>
            </a:xfrm>
            <a:custGeom>
              <a:avLst/>
              <a:gdLst>
                <a:gd name="T0" fmla="*/ 251 w 265"/>
                <a:gd name="T1" fmla="*/ 184 h 185"/>
                <a:gd name="T2" fmla="*/ 153 w 265"/>
                <a:gd name="T3" fmla="*/ 13 h 185"/>
                <a:gd name="T4" fmla="*/ 1 w 265"/>
                <a:gd name="T5" fmla="*/ 138 h 185"/>
                <a:gd name="T6" fmla="*/ 0 w 265"/>
                <a:gd name="T7" fmla="*/ 139 h 185"/>
                <a:gd name="T8" fmla="*/ 251 w 265"/>
                <a:gd name="T9" fmla="*/ 185 h 185"/>
                <a:gd name="T10" fmla="*/ 251 w 265"/>
                <a:gd name="T11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85">
                  <a:moveTo>
                    <a:pt x="251" y="184"/>
                  </a:moveTo>
                  <a:cubicBezTo>
                    <a:pt x="265" y="112"/>
                    <a:pt x="223" y="26"/>
                    <a:pt x="153" y="13"/>
                  </a:cubicBezTo>
                  <a:cubicBezTo>
                    <a:pt x="84" y="0"/>
                    <a:pt x="14" y="66"/>
                    <a:pt x="1" y="138"/>
                  </a:cubicBezTo>
                  <a:cubicBezTo>
                    <a:pt x="1" y="138"/>
                    <a:pt x="1" y="138"/>
                    <a:pt x="0" y="139"/>
                  </a:cubicBezTo>
                  <a:cubicBezTo>
                    <a:pt x="251" y="185"/>
                    <a:pt x="251" y="185"/>
                    <a:pt x="251" y="185"/>
                  </a:cubicBezTo>
                  <a:cubicBezTo>
                    <a:pt x="251" y="185"/>
                    <a:pt x="251" y="185"/>
                    <a:pt x="251" y="184"/>
                  </a:cubicBez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7" name="Freeform 264"/>
            <p:cNvSpPr/>
            <p:nvPr/>
          </p:nvSpPr>
          <p:spPr bwMode="auto">
            <a:xfrm>
              <a:off x="6510338" y="3619500"/>
              <a:ext cx="769938" cy="531813"/>
            </a:xfrm>
            <a:custGeom>
              <a:avLst/>
              <a:gdLst>
                <a:gd name="T0" fmla="*/ 172 w 181"/>
                <a:gd name="T1" fmla="*/ 124 h 125"/>
                <a:gd name="T2" fmla="*/ 105 w 181"/>
                <a:gd name="T3" fmla="*/ 9 h 125"/>
                <a:gd name="T4" fmla="*/ 1 w 181"/>
                <a:gd name="T5" fmla="*/ 92 h 125"/>
                <a:gd name="T6" fmla="*/ 0 w 181"/>
                <a:gd name="T7" fmla="*/ 93 h 125"/>
                <a:gd name="T8" fmla="*/ 172 w 181"/>
                <a:gd name="T9" fmla="*/ 125 h 125"/>
                <a:gd name="T10" fmla="*/ 172 w 181"/>
                <a:gd name="T1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25">
                  <a:moveTo>
                    <a:pt x="172" y="124"/>
                  </a:moveTo>
                  <a:cubicBezTo>
                    <a:pt x="181" y="76"/>
                    <a:pt x="152" y="18"/>
                    <a:pt x="105" y="9"/>
                  </a:cubicBezTo>
                  <a:cubicBezTo>
                    <a:pt x="57" y="0"/>
                    <a:pt x="10" y="44"/>
                    <a:pt x="1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4"/>
                    <a:pt x="172" y="124"/>
                    <a:pt x="172" y="124"/>
                  </a:cubicBezTo>
                  <a:close/>
                </a:path>
              </a:pathLst>
            </a:custGeom>
            <a:solidFill>
              <a:srgbClr val="886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8" name="Freeform 265"/>
            <p:cNvSpPr/>
            <p:nvPr/>
          </p:nvSpPr>
          <p:spPr bwMode="auto">
            <a:xfrm>
              <a:off x="6638925" y="3756025"/>
              <a:ext cx="496888" cy="369888"/>
            </a:xfrm>
            <a:custGeom>
              <a:avLst/>
              <a:gdLst>
                <a:gd name="T0" fmla="*/ 110 w 117"/>
                <a:gd name="T1" fmla="*/ 86 h 87"/>
                <a:gd name="T2" fmla="*/ 68 w 117"/>
                <a:gd name="T3" fmla="*/ 5 h 87"/>
                <a:gd name="T4" fmla="*/ 0 w 117"/>
                <a:gd name="T5" fmla="*/ 66 h 87"/>
                <a:gd name="T6" fmla="*/ 0 w 117"/>
                <a:gd name="T7" fmla="*/ 66 h 87"/>
                <a:gd name="T8" fmla="*/ 110 w 117"/>
                <a:gd name="T9" fmla="*/ 87 h 87"/>
                <a:gd name="T10" fmla="*/ 110 w 117"/>
                <a:gd name="T11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87">
                  <a:moveTo>
                    <a:pt x="110" y="86"/>
                  </a:moveTo>
                  <a:cubicBezTo>
                    <a:pt x="117" y="52"/>
                    <a:pt x="99" y="11"/>
                    <a:pt x="68" y="5"/>
                  </a:cubicBezTo>
                  <a:cubicBezTo>
                    <a:pt x="38" y="0"/>
                    <a:pt x="7" y="31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6"/>
                    <a:pt x="110" y="86"/>
                  </a:cubicBezTo>
                  <a:close/>
                </a:path>
              </a:pathLst>
            </a:custGeom>
            <a:solidFill>
              <a:srgbClr val="ACA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9" name="Freeform 266"/>
            <p:cNvSpPr/>
            <p:nvPr/>
          </p:nvSpPr>
          <p:spPr bwMode="auto">
            <a:xfrm>
              <a:off x="5605463" y="3187700"/>
              <a:ext cx="768350" cy="639763"/>
            </a:xfrm>
            <a:custGeom>
              <a:avLst/>
              <a:gdLst>
                <a:gd name="T0" fmla="*/ 120 w 181"/>
                <a:gd name="T1" fmla="*/ 15 h 150"/>
                <a:gd name="T2" fmla="*/ 0 w 181"/>
                <a:gd name="T3" fmla="*/ 102 h 150"/>
                <a:gd name="T4" fmla="*/ 171 w 181"/>
                <a:gd name="T5" fmla="*/ 150 h 150"/>
                <a:gd name="T6" fmla="*/ 120 w 181"/>
                <a:gd name="T7" fmla="*/ 1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50">
                  <a:moveTo>
                    <a:pt x="120" y="15"/>
                  </a:moveTo>
                  <a:cubicBezTo>
                    <a:pt x="77" y="0"/>
                    <a:pt x="26" y="39"/>
                    <a:pt x="0" y="102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81" y="86"/>
                    <a:pt x="161" y="29"/>
                    <a:pt x="120" y="15"/>
                  </a:cubicBezTo>
                  <a:close/>
                </a:path>
              </a:pathLst>
            </a:custGeom>
            <a:solidFill>
              <a:srgbClr val="E3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0" name="Freeform 267"/>
            <p:cNvSpPr/>
            <p:nvPr/>
          </p:nvSpPr>
          <p:spPr bwMode="auto">
            <a:xfrm>
              <a:off x="5711825" y="3346450"/>
              <a:ext cx="555625" cy="455613"/>
            </a:xfrm>
            <a:custGeom>
              <a:avLst/>
              <a:gdLst>
                <a:gd name="T0" fmla="*/ 87 w 131"/>
                <a:gd name="T1" fmla="*/ 11 h 107"/>
                <a:gd name="T2" fmla="*/ 0 w 131"/>
                <a:gd name="T3" fmla="*/ 72 h 107"/>
                <a:gd name="T4" fmla="*/ 126 w 131"/>
                <a:gd name="T5" fmla="*/ 107 h 107"/>
                <a:gd name="T6" fmla="*/ 87 w 131"/>
                <a:gd name="T7" fmla="*/ 1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07">
                  <a:moveTo>
                    <a:pt x="87" y="11"/>
                  </a:moveTo>
                  <a:cubicBezTo>
                    <a:pt x="56" y="0"/>
                    <a:pt x="20" y="27"/>
                    <a:pt x="0" y="72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1" y="61"/>
                    <a:pt x="117" y="21"/>
                    <a:pt x="87" y="11"/>
                  </a:cubicBezTo>
                  <a:close/>
                </a:path>
              </a:pathLst>
            </a:custGeom>
            <a:solidFill>
              <a:srgbClr val="FFF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1" name="Freeform 268"/>
            <p:cNvSpPr/>
            <p:nvPr/>
          </p:nvSpPr>
          <p:spPr bwMode="auto">
            <a:xfrm>
              <a:off x="5803900" y="3511550"/>
              <a:ext cx="366713" cy="269875"/>
            </a:xfrm>
            <a:custGeom>
              <a:avLst/>
              <a:gdLst>
                <a:gd name="T0" fmla="*/ 57 w 86"/>
                <a:gd name="T1" fmla="*/ 7 h 63"/>
                <a:gd name="T2" fmla="*/ 0 w 86"/>
                <a:gd name="T3" fmla="*/ 39 h 63"/>
                <a:gd name="T4" fmla="*/ 86 w 86"/>
                <a:gd name="T5" fmla="*/ 63 h 63"/>
                <a:gd name="T6" fmla="*/ 57 w 86"/>
                <a:gd name="T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63">
                  <a:moveTo>
                    <a:pt x="57" y="7"/>
                  </a:moveTo>
                  <a:cubicBezTo>
                    <a:pt x="38" y="0"/>
                    <a:pt x="15" y="14"/>
                    <a:pt x="0" y="39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36"/>
                    <a:pt x="76" y="13"/>
                    <a:pt x="57" y="7"/>
                  </a:cubicBezTo>
                  <a:close/>
                </a:path>
              </a:pathLst>
            </a:custGeom>
            <a:solidFill>
              <a:srgbClr val="799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2" name="Freeform 269"/>
            <p:cNvSpPr/>
            <p:nvPr/>
          </p:nvSpPr>
          <p:spPr bwMode="auto">
            <a:xfrm>
              <a:off x="5915025" y="3635375"/>
              <a:ext cx="179388" cy="123825"/>
            </a:xfrm>
            <a:custGeom>
              <a:avLst/>
              <a:gdLst>
                <a:gd name="T0" fmla="*/ 28 w 42"/>
                <a:gd name="T1" fmla="*/ 2 h 29"/>
                <a:gd name="T2" fmla="*/ 0 w 42"/>
                <a:gd name="T3" fmla="*/ 18 h 29"/>
                <a:gd name="T4" fmla="*/ 42 w 42"/>
                <a:gd name="T5" fmla="*/ 29 h 29"/>
                <a:gd name="T6" fmla="*/ 28 w 42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9">
                  <a:moveTo>
                    <a:pt x="28" y="2"/>
                  </a:moveTo>
                  <a:cubicBezTo>
                    <a:pt x="19" y="0"/>
                    <a:pt x="9" y="6"/>
                    <a:pt x="0" y="1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15"/>
                    <a:pt x="36" y="5"/>
                    <a:pt x="28" y="2"/>
                  </a:cubicBezTo>
                  <a:close/>
                </a:path>
              </a:pathLst>
            </a:custGeom>
            <a:solidFill>
              <a:srgbClr val="A77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43" name="组合 42"/>
          <p:cNvGrpSpPr/>
          <p:nvPr userDrawn="1"/>
        </p:nvGrpSpPr>
        <p:grpSpPr>
          <a:xfrm>
            <a:off x="0" y="4450602"/>
            <a:ext cx="12360729" cy="2750298"/>
            <a:chOff x="2636838" y="2563813"/>
            <a:chExt cx="6913563" cy="1538288"/>
          </a:xfrm>
        </p:grpSpPr>
        <p:sp>
          <p:nvSpPr>
            <p:cNvPr id="44" name="Freeform 273"/>
            <p:cNvSpPr/>
            <p:nvPr/>
          </p:nvSpPr>
          <p:spPr bwMode="auto">
            <a:xfrm>
              <a:off x="2636838" y="2563813"/>
              <a:ext cx="6913563" cy="1538288"/>
            </a:xfrm>
            <a:custGeom>
              <a:avLst/>
              <a:gdLst>
                <a:gd name="T0" fmla="*/ 0 w 1631"/>
                <a:gd name="T1" fmla="*/ 59 h 360"/>
                <a:gd name="T2" fmla="*/ 520 w 1631"/>
                <a:gd name="T3" fmla="*/ 122 h 360"/>
                <a:gd name="T4" fmla="*/ 1631 w 1631"/>
                <a:gd name="T5" fmla="*/ 285 h 360"/>
                <a:gd name="T6" fmla="*/ 1631 w 1631"/>
                <a:gd name="T7" fmla="*/ 360 h 360"/>
                <a:gd name="T8" fmla="*/ 0 w 1631"/>
                <a:gd name="T9" fmla="*/ 360 h 360"/>
                <a:gd name="T10" fmla="*/ 0 w 1631"/>
                <a:gd name="T11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1" h="360">
                  <a:moveTo>
                    <a:pt x="0" y="59"/>
                  </a:moveTo>
                  <a:cubicBezTo>
                    <a:pt x="0" y="59"/>
                    <a:pt x="225" y="0"/>
                    <a:pt x="520" y="122"/>
                  </a:cubicBezTo>
                  <a:cubicBezTo>
                    <a:pt x="814" y="244"/>
                    <a:pt x="1278" y="294"/>
                    <a:pt x="1631" y="285"/>
                  </a:cubicBezTo>
                  <a:cubicBezTo>
                    <a:pt x="1631" y="360"/>
                    <a:pt x="1631" y="360"/>
                    <a:pt x="1631" y="360"/>
                  </a:cubicBezTo>
                  <a:cubicBezTo>
                    <a:pt x="0" y="360"/>
                    <a:pt x="0" y="360"/>
                    <a:pt x="0" y="360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58A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5" name="Freeform 274"/>
            <p:cNvSpPr/>
            <p:nvPr/>
          </p:nvSpPr>
          <p:spPr bwMode="auto">
            <a:xfrm>
              <a:off x="2636838" y="2859088"/>
              <a:ext cx="6884988" cy="1243013"/>
            </a:xfrm>
            <a:custGeom>
              <a:avLst/>
              <a:gdLst>
                <a:gd name="T0" fmla="*/ 0 w 1624"/>
                <a:gd name="T1" fmla="*/ 47 h 291"/>
                <a:gd name="T2" fmla="*/ 585 w 1624"/>
                <a:gd name="T3" fmla="*/ 122 h 291"/>
                <a:gd name="T4" fmla="*/ 1624 w 1624"/>
                <a:gd name="T5" fmla="*/ 250 h 291"/>
                <a:gd name="T6" fmla="*/ 1624 w 1624"/>
                <a:gd name="T7" fmla="*/ 291 h 291"/>
                <a:gd name="T8" fmla="*/ 0 w 1624"/>
                <a:gd name="T9" fmla="*/ 291 h 291"/>
                <a:gd name="T10" fmla="*/ 0 w 1624"/>
                <a:gd name="T11" fmla="*/ 4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4" h="291">
                  <a:moveTo>
                    <a:pt x="0" y="47"/>
                  </a:moveTo>
                  <a:cubicBezTo>
                    <a:pt x="0" y="47"/>
                    <a:pt x="261" y="0"/>
                    <a:pt x="585" y="122"/>
                  </a:cubicBezTo>
                  <a:cubicBezTo>
                    <a:pt x="909" y="244"/>
                    <a:pt x="1435" y="288"/>
                    <a:pt x="1624" y="250"/>
                  </a:cubicBezTo>
                  <a:cubicBezTo>
                    <a:pt x="1624" y="291"/>
                    <a:pt x="1624" y="291"/>
                    <a:pt x="1624" y="291"/>
                  </a:cubicBezTo>
                  <a:cubicBezTo>
                    <a:pt x="0" y="291"/>
                    <a:pt x="0" y="291"/>
                    <a:pt x="0" y="291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DDC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" name="Freeform 275"/>
            <p:cNvSpPr/>
            <p:nvPr/>
          </p:nvSpPr>
          <p:spPr bwMode="auto">
            <a:xfrm>
              <a:off x="2636838" y="3084513"/>
              <a:ext cx="4510088" cy="1004888"/>
            </a:xfrm>
            <a:custGeom>
              <a:avLst/>
              <a:gdLst>
                <a:gd name="T0" fmla="*/ 585 w 1064"/>
                <a:gd name="T1" fmla="*/ 122 h 235"/>
                <a:gd name="T2" fmla="*/ 0 w 1064"/>
                <a:gd name="T3" fmla="*/ 47 h 235"/>
                <a:gd name="T4" fmla="*/ 0 w 1064"/>
                <a:gd name="T5" fmla="*/ 235 h 235"/>
                <a:gd name="T6" fmla="*/ 1064 w 1064"/>
                <a:gd name="T7" fmla="*/ 235 h 235"/>
                <a:gd name="T8" fmla="*/ 585 w 1064"/>
                <a:gd name="T9" fmla="*/ 1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4" h="235">
                  <a:moveTo>
                    <a:pt x="585" y="122"/>
                  </a:moveTo>
                  <a:cubicBezTo>
                    <a:pt x="261" y="0"/>
                    <a:pt x="0" y="47"/>
                    <a:pt x="0" y="4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1064" y="235"/>
                    <a:pt x="1064" y="235"/>
                    <a:pt x="1064" y="235"/>
                  </a:cubicBezTo>
                  <a:cubicBezTo>
                    <a:pt x="895" y="211"/>
                    <a:pt x="722" y="174"/>
                    <a:pt x="585" y="122"/>
                  </a:cubicBezTo>
                  <a:close/>
                </a:path>
              </a:pathLst>
            </a:custGeom>
            <a:solidFill>
              <a:srgbClr val="F6A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" name="Freeform 276"/>
            <p:cNvSpPr/>
            <p:nvPr/>
          </p:nvSpPr>
          <p:spPr bwMode="auto">
            <a:xfrm>
              <a:off x="2636838" y="3379788"/>
              <a:ext cx="3733800" cy="704850"/>
            </a:xfrm>
            <a:custGeom>
              <a:avLst/>
              <a:gdLst>
                <a:gd name="T0" fmla="*/ 484 w 881"/>
                <a:gd name="T1" fmla="*/ 86 h 165"/>
                <a:gd name="T2" fmla="*/ 0 w 881"/>
                <a:gd name="T3" fmla="*/ 33 h 165"/>
                <a:gd name="T4" fmla="*/ 0 w 881"/>
                <a:gd name="T5" fmla="*/ 165 h 165"/>
                <a:gd name="T6" fmla="*/ 881 w 881"/>
                <a:gd name="T7" fmla="*/ 165 h 165"/>
                <a:gd name="T8" fmla="*/ 484 w 881"/>
                <a:gd name="T9" fmla="*/ 8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1" h="165">
                  <a:moveTo>
                    <a:pt x="484" y="86"/>
                  </a:moveTo>
                  <a:cubicBezTo>
                    <a:pt x="216" y="0"/>
                    <a:pt x="0" y="33"/>
                    <a:pt x="0" y="3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881" y="165"/>
                    <a:pt x="881" y="165"/>
                    <a:pt x="881" y="165"/>
                  </a:cubicBezTo>
                  <a:cubicBezTo>
                    <a:pt x="741" y="148"/>
                    <a:pt x="598" y="122"/>
                    <a:pt x="484" y="86"/>
                  </a:cubicBezTo>
                  <a:close/>
                </a:path>
              </a:pathLst>
            </a:custGeom>
            <a:solidFill>
              <a:srgbClr val="956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" name="Freeform 277"/>
            <p:cNvSpPr/>
            <p:nvPr/>
          </p:nvSpPr>
          <p:spPr bwMode="auto">
            <a:xfrm>
              <a:off x="2636838" y="3594100"/>
              <a:ext cx="2624138" cy="495300"/>
            </a:xfrm>
            <a:custGeom>
              <a:avLst/>
              <a:gdLst>
                <a:gd name="T0" fmla="*/ 340 w 619"/>
                <a:gd name="T1" fmla="*/ 61 h 116"/>
                <a:gd name="T2" fmla="*/ 0 w 619"/>
                <a:gd name="T3" fmla="*/ 24 h 116"/>
                <a:gd name="T4" fmla="*/ 0 w 619"/>
                <a:gd name="T5" fmla="*/ 116 h 116"/>
                <a:gd name="T6" fmla="*/ 619 w 619"/>
                <a:gd name="T7" fmla="*/ 116 h 116"/>
                <a:gd name="T8" fmla="*/ 340 w 619"/>
                <a:gd name="T9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116">
                  <a:moveTo>
                    <a:pt x="340" y="61"/>
                  </a:moveTo>
                  <a:cubicBezTo>
                    <a:pt x="152" y="0"/>
                    <a:pt x="0" y="24"/>
                    <a:pt x="0" y="2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19" y="116"/>
                    <a:pt x="619" y="116"/>
                    <a:pt x="619" y="116"/>
                  </a:cubicBezTo>
                  <a:cubicBezTo>
                    <a:pt x="521" y="104"/>
                    <a:pt x="420" y="86"/>
                    <a:pt x="340" y="61"/>
                  </a:cubicBezTo>
                  <a:close/>
                </a:path>
              </a:pathLst>
            </a:custGeom>
            <a:solidFill>
              <a:srgbClr val="FFF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fld id="{BA56F9B7-14F9-4140-AB4D-28FB23D0296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0000500000000000000" charset="0"/>
                <a:ea typeface="Montserrat" panose="00000500000000000000" charset="0"/>
                <a:cs typeface="Montserrat" panose="00000500000000000000" charset="0"/>
              </a:defRPr>
            </a:lvl1pPr>
          </a:lstStyle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charset="0"/>
          <a:ea typeface="Montserrat" panose="00000500000000000000" charset="0"/>
          <a:cs typeface="Montserrat" panose="0000050000000000000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4.sv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2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.png"/><Relationship Id="rId18" Type="http://schemas.openxmlformats.org/officeDocument/2006/relationships/image" Target="../media/image14.svg"/><Relationship Id="rId3" Type="http://schemas.openxmlformats.org/officeDocument/2006/relationships/image" Target="../media/image2.svg"/><Relationship Id="rId12" Type="http://schemas.openxmlformats.org/officeDocument/2006/relationships/image" Target="../media/image31.png"/><Relationship Id="rId17" Type="http://schemas.openxmlformats.org/officeDocument/2006/relationships/image" Target="../media/image35.png"/><Relationship Id="rId2" Type="http://schemas.openxmlformats.org/officeDocument/2006/relationships/image" Target="../media/image21.png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36.svg"/><Relationship Id="rId5" Type="http://schemas.openxmlformats.org/officeDocument/2006/relationships/image" Target="../media/image4.svg"/><Relationship Id="rId15" Type="http://schemas.openxmlformats.org/officeDocument/2006/relationships/image" Target="../media/image34.png"/><Relationship Id="rId14" Type="http://schemas.openxmlformats.org/officeDocument/2006/relationships/image" Target="../media/image33.png"/><Relationship Id="rId9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68.svg"/><Relationship Id="rId7" Type="http://schemas.openxmlformats.org/officeDocument/2006/relationships/image" Target="../media/image42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4.sv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2.png"/><Relationship Id="rId5" Type="http://schemas.microsoft.com/office/2007/relationships/hdphoto" Target="../media/hdphoto1.wdp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audio" Target="../media/audio2.wav"/><Relationship Id="rId7" Type="http://schemas.openxmlformats.org/officeDocument/2006/relationships/image" Target="../media/image4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gif"/><Relationship Id="rId11" Type="http://schemas.openxmlformats.org/officeDocument/2006/relationships/image" Target="../media/image53.gif"/><Relationship Id="rId5" Type="http://schemas.openxmlformats.org/officeDocument/2006/relationships/image" Target="../media/image47.gif"/><Relationship Id="rId10" Type="http://schemas.openxmlformats.org/officeDocument/2006/relationships/image" Target="../media/image52.gif"/><Relationship Id="rId4" Type="http://schemas.openxmlformats.org/officeDocument/2006/relationships/image" Target="../media/image46.png"/><Relationship Id="rId9" Type="http://schemas.openxmlformats.org/officeDocument/2006/relationships/image" Target="../media/image51.gi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image" Target="../media/image2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audio" Target="../media/audio2.wav"/><Relationship Id="rId7" Type="http://schemas.openxmlformats.org/officeDocument/2006/relationships/image" Target="../media/image4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gif"/><Relationship Id="rId11" Type="http://schemas.openxmlformats.org/officeDocument/2006/relationships/image" Target="../media/image52.gif"/><Relationship Id="rId5" Type="http://schemas.openxmlformats.org/officeDocument/2006/relationships/image" Target="../media/image46.png"/><Relationship Id="rId10" Type="http://schemas.openxmlformats.org/officeDocument/2006/relationships/image" Target="../media/image51.gif"/><Relationship Id="rId4" Type="http://schemas.openxmlformats.org/officeDocument/2006/relationships/image" Target="../media/image53.gif"/><Relationship Id="rId9" Type="http://schemas.openxmlformats.org/officeDocument/2006/relationships/image" Target="../media/image50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audio" Target="../media/audio2.wav"/><Relationship Id="rId7" Type="http://schemas.openxmlformats.org/officeDocument/2006/relationships/image" Target="../media/image4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gif"/><Relationship Id="rId11" Type="http://schemas.openxmlformats.org/officeDocument/2006/relationships/image" Target="../media/image52.gif"/><Relationship Id="rId5" Type="http://schemas.openxmlformats.org/officeDocument/2006/relationships/image" Target="../media/image46.png"/><Relationship Id="rId10" Type="http://schemas.openxmlformats.org/officeDocument/2006/relationships/image" Target="../media/image51.gif"/><Relationship Id="rId4" Type="http://schemas.openxmlformats.org/officeDocument/2006/relationships/image" Target="../media/image53.gif"/><Relationship Id="rId9" Type="http://schemas.openxmlformats.org/officeDocument/2006/relationships/image" Target="../media/image50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audio" Target="../media/audio3.wav"/><Relationship Id="rId7" Type="http://schemas.openxmlformats.org/officeDocument/2006/relationships/image" Target="../media/image48.gif"/><Relationship Id="rId12" Type="http://schemas.openxmlformats.org/officeDocument/2006/relationships/image" Target="../media/image5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gif"/><Relationship Id="rId11" Type="http://schemas.openxmlformats.org/officeDocument/2006/relationships/image" Target="../media/image52.gif"/><Relationship Id="rId5" Type="http://schemas.openxmlformats.org/officeDocument/2006/relationships/image" Target="../media/image46.png"/><Relationship Id="rId10" Type="http://schemas.openxmlformats.org/officeDocument/2006/relationships/image" Target="../media/image51.gif"/><Relationship Id="rId4" Type="http://schemas.openxmlformats.org/officeDocument/2006/relationships/image" Target="../media/image53.gif"/><Relationship Id="rId9" Type="http://schemas.openxmlformats.org/officeDocument/2006/relationships/image" Target="../media/image50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gif"/><Relationship Id="rId3" Type="http://schemas.openxmlformats.org/officeDocument/2006/relationships/image" Target="../media/image56.gif"/><Relationship Id="rId7" Type="http://schemas.openxmlformats.org/officeDocument/2006/relationships/image" Target="../media/image48.gif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gif"/><Relationship Id="rId5" Type="http://schemas.openxmlformats.org/officeDocument/2006/relationships/image" Target="../media/image58.gif"/><Relationship Id="rId10" Type="http://schemas.openxmlformats.org/officeDocument/2006/relationships/image" Target="../media/image61.gif"/><Relationship Id="rId4" Type="http://schemas.openxmlformats.org/officeDocument/2006/relationships/image" Target="../media/image57.gif"/><Relationship Id="rId9" Type="http://schemas.openxmlformats.org/officeDocument/2006/relationships/image" Target="../media/image54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7" Type="http://schemas.openxmlformats.org/officeDocument/2006/relationships/image" Target="../media/image193.svg"/><Relationship Id="rId2" Type="http://schemas.openxmlformats.org/officeDocument/2006/relationships/image" Target="../media/image62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8.xml"/><Relationship Id="rId15" Type="http://schemas.openxmlformats.org/officeDocument/2006/relationships/image" Target="../media/image231.sv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png"/><Relationship Id="rId12" Type="http://schemas.openxmlformats.org/officeDocument/2006/relationships/image" Target="../media/image34.svg"/><Relationship Id="rId2" Type="http://schemas.openxmlformats.org/officeDocument/2006/relationships/audio" Target="../media/media1.mp3"/><Relationship Id="rId16" Type="http://schemas.openxmlformats.org/officeDocument/2006/relationships/image" Target="../media/image41.svg"/><Relationship Id="rId1" Type="http://schemas.microsoft.com/office/2007/relationships/media" Target="../media/media1.mp3"/><Relationship Id="rId6" Type="http://schemas.openxmlformats.org/officeDocument/2006/relationships/image" Target="../media/image2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image" Target="../media/image6.sv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3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4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.svg"/><Relationship Id="rId18" Type="http://schemas.openxmlformats.org/officeDocument/2006/relationships/image" Target="../media/image18.png"/><Relationship Id="rId21" Type="http://schemas.openxmlformats.org/officeDocument/2006/relationships/image" Target="../media/image21.png"/><Relationship Id="rId17" Type="http://schemas.openxmlformats.org/officeDocument/2006/relationships/image" Target="../media/image8.svg"/><Relationship Id="rId2" Type="http://schemas.openxmlformats.org/officeDocument/2006/relationships/image" Target="../media/image13.png"/><Relationship Id="rId16" Type="http://schemas.openxmlformats.org/officeDocument/2006/relationships/image" Target="../media/image17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2.svg"/><Relationship Id="rId5" Type="http://schemas.openxmlformats.org/officeDocument/2006/relationships/image" Target="../media/image18.svg"/><Relationship Id="rId15" Type="http://schemas.openxmlformats.org/officeDocument/2006/relationships/image" Target="../media/image16.png"/><Relationship Id="rId19" Type="http://schemas.openxmlformats.org/officeDocument/2006/relationships/image" Target="../media/image19.png"/><Relationship Id="rId14" Type="http://schemas.openxmlformats.org/officeDocument/2006/relationships/image" Target="../media/image15.png"/><Relationship Id="rId22" Type="http://schemas.openxmlformats.org/officeDocument/2006/relationships/image" Target="../media/image3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7" Type="http://schemas.openxmlformats.org/officeDocument/2006/relationships/image" Target="../media/image124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96.svg"/><Relationship Id="rId10" Type="http://schemas.openxmlformats.org/officeDocument/2006/relationships/image" Target="../media/image26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0" y="4467497"/>
            <a:ext cx="12192000" cy="2417137"/>
            <a:chOff x="2927351" y="2571750"/>
            <a:chExt cx="6337300" cy="1620838"/>
          </a:xfrm>
        </p:grpSpPr>
        <p:sp>
          <p:nvSpPr>
            <p:cNvPr id="5" name="Freeform 5"/>
            <p:cNvSpPr/>
            <p:nvPr/>
          </p:nvSpPr>
          <p:spPr bwMode="auto">
            <a:xfrm>
              <a:off x="4402138" y="2933700"/>
              <a:ext cx="152400" cy="406400"/>
            </a:xfrm>
            <a:custGeom>
              <a:avLst/>
              <a:gdLst>
                <a:gd name="T0" fmla="*/ 15 w 36"/>
                <a:gd name="T1" fmla="*/ 78 h 95"/>
                <a:gd name="T2" fmla="*/ 2 w 36"/>
                <a:gd name="T3" fmla="*/ 0 h 95"/>
                <a:gd name="T4" fmla="*/ 6 w 36"/>
                <a:gd name="T5" fmla="*/ 0 h 95"/>
                <a:gd name="T6" fmla="*/ 36 w 36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95">
                  <a:moveTo>
                    <a:pt x="15" y="78"/>
                  </a:moveTo>
                  <a:cubicBezTo>
                    <a:pt x="9" y="53"/>
                    <a:pt x="0" y="26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9" y="31"/>
                    <a:pt x="25" y="69"/>
                    <a:pt x="36" y="9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465638" y="2963863"/>
              <a:ext cx="98425" cy="187325"/>
            </a:xfrm>
            <a:custGeom>
              <a:avLst/>
              <a:gdLst>
                <a:gd name="T0" fmla="*/ 0 w 23"/>
                <a:gd name="T1" fmla="*/ 31 h 44"/>
                <a:gd name="T2" fmla="*/ 18 w 23"/>
                <a:gd name="T3" fmla="*/ 0 h 44"/>
                <a:gd name="T4" fmla="*/ 0 w 23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44">
                  <a:moveTo>
                    <a:pt x="0" y="31"/>
                  </a:moveTo>
                  <a:cubicBezTo>
                    <a:pt x="6" y="21"/>
                    <a:pt x="12" y="10"/>
                    <a:pt x="18" y="0"/>
                  </a:cubicBezTo>
                  <a:cubicBezTo>
                    <a:pt x="23" y="9"/>
                    <a:pt x="7" y="38"/>
                    <a:pt x="0" y="44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98938" y="2571750"/>
              <a:ext cx="327025" cy="465138"/>
            </a:xfrm>
            <a:custGeom>
              <a:avLst/>
              <a:gdLst>
                <a:gd name="T0" fmla="*/ 59 w 77"/>
                <a:gd name="T1" fmla="*/ 27 h 109"/>
                <a:gd name="T2" fmla="*/ 28 w 77"/>
                <a:gd name="T3" fmla="*/ 92 h 109"/>
                <a:gd name="T4" fmla="*/ 74 w 77"/>
                <a:gd name="T5" fmla="*/ 71 h 109"/>
                <a:gd name="T6" fmla="*/ 59 w 77"/>
                <a:gd name="T7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09">
                  <a:moveTo>
                    <a:pt x="59" y="27"/>
                  </a:moveTo>
                  <a:cubicBezTo>
                    <a:pt x="16" y="0"/>
                    <a:pt x="0" y="69"/>
                    <a:pt x="28" y="92"/>
                  </a:cubicBezTo>
                  <a:cubicBezTo>
                    <a:pt x="49" y="109"/>
                    <a:pt x="71" y="96"/>
                    <a:pt x="74" y="71"/>
                  </a:cubicBezTo>
                  <a:cubicBezTo>
                    <a:pt x="77" y="53"/>
                    <a:pt x="77" y="38"/>
                    <a:pt x="59" y="27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516438" y="2857500"/>
              <a:ext cx="203200" cy="212725"/>
            </a:xfrm>
            <a:custGeom>
              <a:avLst/>
              <a:gdLst>
                <a:gd name="T0" fmla="*/ 29 w 48"/>
                <a:gd name="T1" fmla="*/ 12 h 50"/>
                <a:gd name="T2" fmla="*/ 2 w 48"/>
                <a:gd name="T3" fmla="*/ 26 h 50"/>
                <a:gd name="T4" fmla="*/ 29 w 48"/>
                <a:gd name="T5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0">
                  <a:moveTo>
                    <a:pt x="29" y="12"/>
                  </a:moveTo>
                  <a:cubicBezTo>
                    <a:pt x="48" y="36"/>
                    <a:pt x="4" y="50"/>
                    <a:pt x="2" y="26"/>
                  </a:cubicBezTo>
                  <a:cubicBezTo>
                    <a:pt x="0" y="11"/>
                    <a:pt x="19" y="0"/>
                    <a:pt x="29" y="1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4384676" y="2728913"/>
              <a:ext cx="30163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4270376" y="2784475"/>
              <a:ext cx="34925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4356101" y="2801938"/>
              <a:ext cx="33338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478338" y="2771775"/>
              <a:ext cx="30163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4414838" y="2900363"/>
              <a:ext cx="30163" cy="33338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4597401" y="2917825"/>
              <a:ext cx="33338" cy="2857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4533901" y="2963863"/>
              <a:ext cx="33338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4300538" y="2895600"/>
              <a:ext cx="30163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470401" y="2801938"/>
              <a:ext cx="1466850" cy="874713"/>
            </a:xfrm>
            <a:custGeom>
              <a:avLst/>
              <a:gdLst>
                <a:gd name="T0" fmla="*/ 346 w 346"/>
                <a:gd name="T1" fmla="*/ 204 h 205"/>
                <a:gd name="T2" fmla="*/ 173 w 346"/>
                <a:gd name="T3" fmla="*/ 0 h 205"/>
                <a:gd name="T4" fmla="*/ 0 w 346"/>
                <a:gd name="T5" fmla="*/ 204 h 205"/>
                <a:gd name="T6" fmla="*/ 0 w 346"/>
                <a:gd name="T7" fmla="*/ 205 h 205"/>
                <a:gd name="T8" fmla="*/ 346 w 346"/>
                <a:gd name="T9" fmla="*/ 205 h 205"/>
                <a:gd name="T10" fmla="*/ 346 w 346"/>
                <a:gd name="T11" fmla="*/ 20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6" h="205">
                  <a:moveTo>
                    <a:pt x="346" y="204"/>
                  </a:moveTo>
                  <a:cubicBezTo>
                    <a:pt x="346" y="105"/>
                    <a:pt x="269" y="0"/>
                    <a:pt x="173" y="0"/>
                  </a:cubicBezTo>
                  <a:cubicBezTo>
                    <a:pt x="78" y="0"/>
                    <a:pt x="0" y="105"/>
                    <a:pt x="0" y="204"/>
                  </a:cubicBezTo>
                  <a:cubicBezTo>
                    <a:pt x="0" y="204"/>
                    <a:pt x="0" y="205"/>
                    <a:pt x="0" y="205"/>
                  </a:cubicBezTo>
                  <a:cubicBezTo>
                    <a:pt x="346" y="205"/>
                    <a:pt x="346" y="205"/>
                    <a:pt x="346" y="205"/>
                  </a:cubicBezTo>
                  <a:cubicBezTo>
                    <a:pt x="346" y="205"/>
                    <a:pt x="346" y="204"/>
                    <a:pt x="346" y="204"/>
                  </a:cubicBezTo>
                  <a:close/>
                </a:path>
              </a:pathLst>
            </a:custGeom>
            <a:solidFill>
              <a:srgbClr val="9A6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597401" y="2986088"/>
              <a:ext cx="1200150" cy="715963"/>
            </a:xfrm>
            <a:custGeom>
              <a:avLst/>
              <a:gdLst>
                <a:gd name="T0" fmla="*/ 283 w 283"/>
                <a:gd name="T1" fmla="*/ 167 h 168"/>
                <a:gd name="T2" fmla="*/ 142 w 283"/>
                <a:gd name="T3" fmla="*/ 0 h 168"/>
                <a:gd name="T4" fmla="*/ 0 w 283"/>
                <a:gd name="T5" fmla="*/ 167 h 168"/>
                <a:gd name="T6" fmla="*/ 0 w 283"/>
                <a:gd name="T7" fmla="*/ 168 h 168"/>
                <a:gd name="T8" fmla="*/ 283 w 283"/>
                <a:gd name="T9" fmla="*/ 168 h 168"/>
                <a:gd name="T10" fmla="*/ 283 w 283"/>
                <a:gd name="T11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168">
                  <a:moveTo>
                    <a:pt x="283" y="167"/>
                  </a:moveTo>
                  <a:cubicBezTo>
                    <a:pt x="283" y="85"/>
                    <a:pt x="220" y="0"/>
                    <a:pt x="142" y="0"/>
                  </a:cubicBezTo>
                  <a:cubicBezTo>
                    <a:pt x="64" y="0"/>
                    <a:pt x="0" y="85"/>
                    <a:pt x="0" y="167"/>
                  </a:cubicBezTo>
                  <a:cubicBezTo>
                    <a:pt x="0" y="167"/>
                    <a:pt x="0" y="167"/>
                    <a:pt x="0" y="168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3" y="167"/>
                    <a:pt x="283" y="167"/>
                    <a:pt x="283" y="167"/>
                  </a:cubicBez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779963" y="3138488"/>
              <a:ext cx="822325" cy="477838"/>
            </a:xfrm>
            <a:custGeom>
              <a:avLst/>
              <a:gdLst>
                <a:gd name="T0" fmla="*/ 194 w 194"/>
                <a:gd name="T1" fmla="*/ 112 h 112"/>
                <a:gd name="T2" fmla="*/ 97 w 194"/>
                <a:gd name="T3" fmla="*/ 0 h 112"/>
                <a:gd name="T4" fmla="*/ 0 w 194"/>
                <a:gd name="T5" fmla="*/ 112 h 112"/>
                <a:gd name="T6" fmla="*/ 0 w 194"/>
                <a:gd name="T7" fmla="*/ 112 h 112"/>
                <a:gd name="T8" fmla="*/ 194 w 194"/>
                <a:gd name="T9" fmla="*/ 112 h 112"/>
                <a:gd name="T10" fmla="*/ 194 w 194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12">
                  <a:moveTo>
                    <a:pt x="194" y="112"/>
                  </a:moveTo>
                  <a:cubicBezTo>
                    <a:pt x="194" y="57"/>
                    <a:pt x="150" y="0"/>
                    <a:pt x="97" y="0"/>
                  </a:cubicBezTo>
                  <a:cubicBezTo>
                    <a:pt x="43" y="0"/>
                    <a:pt x="0" y="57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194" y="112"/>
                    <a:pt x="194" y="112"/>
                    <a:pt x="194" y="112"/>
                  </a:cubicBezTo>
                  <a:close/>
                </a:path>
              </a:pathLst>
            </a:custGeom>
            <a:solidFill>
              <a:srgbClr val="BB9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902201" y="3279775"/>
              <a:ext cx="525463" cy="341313"/>
            </a:xfrm>
            <a:custGeom>
              <a:avLst/>
              <a:gdLst>
                <a:gd name="T0" fmla="*/ 124 w 124"/>
                <a:gd name="T1" fmla="*/ 80 h 80"/>
                <a:gd name="T2" fmla="*/ 62 w 124"/>
                <a:gd name="T3" fmla="*/ 0 h 80"/>
                <a:gd name="T4" fmla="*/ 0 w 124"/>
                <a:gd name="T5" fmla="*/ 80 h 80"/>
                <a:gd name="T6" fmla="*/ 0 w 124"/>
                <a:gd name="T7" fmla="*/ 80 h 80"/>
                <a:gd name="T8" fmla="*/ 124 w 124"/>
                <a:gd name="T9" fmla="*/ 80 h 80"/>
                <a:gd name="T10" fmla="*/ 124 w 124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80">
                  <a:moveTo>
                    <a:pt x="124" y="80"/>
                  </a:moveTo>
                  <a:cubicBezTo>
                    <a:pt x="124" y="41"/>
                    <a:pt x="96" y="0"/>
                    <a:pt x="62" y="0"/>
                  </a:cubicBezTo>
                  <a:cubicBezTo>
                    <a:pt x="28" y="0"/>
                    <a:pt x="0" y="41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lose/>
                </a:path>
              </a:pathLst>
            </a:custGeom>
            <a:solidFill>
              <a:srgbClr val="FFC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500688" y="2955925"/>
              <a:ext cx="2114550" cy="1198563"/>
            </a:xfrm>
            <a:custGeom>
              <a:avLst/>
              <a:gdLst>
                <a:gd name="T0" fmla="*/ 499 w 499"/>
                <a:gd name="T1" fmla="*/ 279 h 281"/>
                <a:gd name="T2" fmla="*/ 250 w 499"/>
                <a:gd name="T3" fmla="*/ 0 h 281"/>
                <a:gd name="T4" fmla="*/ 0 w 499"/>
                <a:gd name="T5" fmla="*/ 279 h 281"/>
                <a:gd name="T6" fmla="*/ 0 w 499"/>
                <a:gd name="T7" fmla="*/ 281 h 281"/>
                <a:gd name="T8" fmla="*/ 499 w 499"/>
                <a:gd name="T9" fmla="*/ 281 h 281"/>
                <a:gd name="T10" fmla="*/ 499 w 499"/>
                <a:gd name="T11" fmla="*/ 27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281">
                  <a:moveTo>
                    <a:pt x="499" y="279"/>
                  </a:moveTo>
                  <a:cubicBezTo>
                    <a:pt x="499" y="125"/>
                    <a:pt x="387" y="0"/>
                    <a:pt x="250" y="0"/>
                  </a:cubicBezTo>
                  <a:cubicBezTo>
                    <a:pt x="112" y="0"/>
                    <a:pt x="0" y="125"/>
                    <a:pt x="0" y="279"/>
                  </a:cubicBezTo>
                  <a:cubicBezTo>
                    <a:pt x="0" y="280"/>
                    <a:pt x="0" y="280"/>
                    <a:pt x="0" y="281"/>
                  </a:cubicBezTo>
                  <a:cubicBezTo>
                    <a:pt x="499" y="281"/>
                    <a:pt x="499" y="281"/>
                    <a:pt x="499" y="281"/>
                  </a:cubicBezTo>
                  <a:cubicBezTo>
                    <a:pt x="499" y="280"/>
                    <a:pt x="499" y="280"/>
                    <a:pt x="499" y="279"/>
                  </a:cubicBezTo>
                  <a:close/>
                </a:path>
              </a:pathLst>
            </a:custGeom>
            <a:solidFill>
              <a:srgbClr val="FF8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683251" y="3224213"/>
              <a:ext cx="1738313" cy="917575"/>
            </a:xfrm>
            <a:custGeom>
              <a:avLst/>
              <a:gdLst>
                <a:gd name="T0" fmla="*/ 410 w 410"/>
                <a:gd name="T1" fmla="*/ 213 h 215"/>
                <a:gd name="T2" fmla="*/ 205 w 410"/>
                <a:gd name="T3" fmla="*/ 0 h 215"/>
                <a:gd name="T4" fmla="*/ 0 w 410"/>
                <a:gd name="T5" fmla="*/ 213 h 215"/>
                <a:gd name="T6" fmla="*/ 0 w 410"/>
                <a:gd name="T7" fmla="*/ 215 h 215"/>
                <a:gd name="T8" fmla="*/ 410 w 410"/>
                <a:gd name="T9" fmla="*/ 215 h 215"/>
                <a:gd name="T10" fmla="*/ 410 w 410"/>
                <a:gd name="T11" fmla="*/ 21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" h="215">
                  <a:moveTo>
                    <a:pt x="410" y="213"/>
                  </a:moveTo>
                  <a:cubicBezTo>
                    <a:pt x="410" y="95"/>
                    <a:pt x="318" y="0"/>
                    <a:pt x="205" y="0"/>
                  </a:cubicBezTo>
                  <a:cubicBezTo>
                    <a:pt x="92" y="0"/>
                    <a:pt x="0" y="95"/>
                    <a:pt x="0" y="213"/>
                  </a:cubicBezTo>
                  <a:cubicBezTo>
                    <a:pt x="0" y="214"/>
                    <a:pt x="0" y="214"/>
                    <a:pt x="0" y="215"/>
                  </a:cubicBezTo>
                  <a:cubicBezTo>
                    <a:pt x="410" y="215"/>
                    <a:pt x="410" y="215"/>
                    <a:pt x="410" y="215"/>
                  </a:cubicBezTo>
                  <a:cubicBezTo>
                    <a:pt x="410" y="214"/>
                    <a:pt x="410" y="214"/>
                    <a:pt x="410" y="213"/>
                  </a:cubicBezTo>
                  <a:close/>
                </a:path>
              </a:pathLst>
            </a:custGeom>
            <a:solidFill>
              <a:srgbClr val="FFC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5878513" y="3438525"/>
              <a:ext cx="1360488" cy="712788"/>
            </a:xfrm>
            <a:custGeom>
              <a:avLst/>
              <a:gdLst>
                <a:gd name="T0" fmla="*/ 321 w 321"/>
                <a:gd name="T1" fmla="*/ 166 h 167"/>
                <a:gd name="T2" fmla="*/ 161 w 321"/>
                <a:gd name="T3" fmla="*/ 0 h 167"/>
                <a:gd name="T4" fmla="*/ 0 w 321"/>
                <a:gd name="T5" fmla="*/ 166 h 167"/>
                <a:gd name="T6" fmla="*/ 0 w 321"/>
                <a:gd name="T7" fmla="*/ 167 h 167"/>
                <a:gd name="T8" fmla="*/ 321 w 321"/>
                <a:gd name="T9" fmla="*/ 167 h 167"/>
                <a:gd name="T10" fmla="*/ 321 w 321"/>
                <a:gd name="T11" fmla="*/ 16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167">
                  <a:moveTo>
                    <a:pt x="321" y="166"/>
                  </a:moveTo>
                  <a:cubicBezTo>
                    <a:pt x="321" y="74"/>
                    <a:pt x="249" y="0"/>
                    <a:pt x="161" y="0"/>
                  </a:cubicBezTo>
                  <a:cubicBezTo>
                    <a:pt x="72" y="0"/>
                    <a:pt x="0" y="74"/>
                    <a:pt x="0" y="166"/>
                  </a:cubicBezTo>
                  <a:cubicBezTo>
                    <a:pt x="0" y="166"/>
                    <a:pt x="0" y="166"/>
                    <a:pt x="0" y="167"/>
                  </a:cubicBezTo>
                  <a:cubicBezTo>
                    <a:pt x="321" y="167"/>
                    <a:pt x="321" y="167"/>
                    <a:pt x="321" y="167"/>
                  </a:cubicBezTo>
                  <a:cubicBezTo>
                    <a:pt x="321" y="166"/>
                    <a:pt x="321" y="166"/>
                    <a:pt x="321" y="166"/>
                  </a:cubicBezTo>
                  <a:close/>
                </a:path>
              </a:pathLst>
            </a:custGeom>
            <a:solidFill>
              <a:srgbClr val="FFF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119813" y="3621088"/>
              <a:ext cx="877888" cy="495300"/>
            </a:xfrm>
            <a:custGeom>
              <a:avLst/>
              <a:gdLst>
                <a:gd name="T0" fmla="*/ 207 w 207"/>
                <a:gd name="T1" fmla="*/ 115 h 116"/>
                <a:gd name="T2" fmla="*/ 104 w 207"/>
                <a:gd name="T3" fmla="*/ 0 h 116"/>
                <a:gd name="T4" fmla="*/ 0 w 207"/>
                <a:gd name="T5" fmla="*/ 115 h 116"/>
                <a:gd name="T6" fmla="*/ 0 w 207"/>
                <a:gd name="T7" fmla="*/ 116 h 116"/>
                <a:gd name="T8" fmla="*/ 207 w 207"/>
                <a:gd name="T9" fmla="*/ 116 h 116"/>
                <a:gd name="T10" fmla="*/ 207 w 207"/>
                <a:gd name="T11" fmla="*/ 1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116">
                  <a:moveTo>
                    <a:pt x="207" y="115"/>
                  </a:moveTo>
                  <a:cubicBezTo>
                    <a:pt x="207" y="51"/>
                    <a:pt x="161" y="0"/>
                    <a:pt x="104" y="0"/>
                  </a:cubicBezTo>
                  <a:cubicBezTo>
                    <a:pt x="46" y="0"/>
                    <a:pt x="0" y="51"/>
                    <a:pt x="0" y="115"/>
                  </a:cubicBezTo>
                  <a:cubicBezTo>
                    <a:pt x="0" y="115"/>
                    <a:pt x="0" y="115"/>
                    <a:pt x="0" y="116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7" y="115"/>
                    <a:pt x="207" y="115"/>
                    <a:pt x="207" y="115"/>
                  </a:cubicBezTo>
                  <a:close/>
                </a:path>
              </a:pathLst>
            </a:custGeom>
            <a:solidFill>
              <a:srgbClr val="B1C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315076" y="3822700"/>
              <a:ext cx="474663" cy="268288"/>
            </a:xfrm>
            <a:custGeom>
              <a:avLst/>
              <a:gdLst>
                <a:gd name="T0" fmla="*/ 112 w 112"/>
                <a:gd name="T1" fmla="*/ 62 h 63"/>
                <a:gd name="T2" fmla="*/ 56 w 112"/>
                <a:gd name="T3" fmla="*/ 0 h 63"/>
                <a:gd name="T4" fmla="*/ 0 w 112"/>
                <a:gd name="T5" fmla="*/ 62 h 63"/>
                <a:gd name="T6" fmla="*/ 0 w 112"/>
                <a:gd name="T7" fmla="*/ 63 h 63"/>
                <a:gd name="T8" fmla="*/ 112 w 112"/>
                <a:gd name="T9" fmla="*/ 63 h 63"/>
                <a:gd name="T10" fmla="*/ 112 w 112"/>
                <a:gd name="T11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3">
                  <a:moveTo>
                    <a:pt x="112" y="62"/>
                  </a:moveTo>
                  <a:cubicBezTo>
                    <a:pt x="112" y="28"/>
                    <a:pt x="87" y="0"/>
                    <a:pt x="56" y="0"/>
                  </a:cubicBezTo>
                  <a:cubicBezTo>
                    <a:pt x="25" y="0"/>
                    <a:pt x="0" y="28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2"/>
                    <a:pt x="112" y="62"/>
                    <a:pt x="112" y="62"/>
                  </a:cubicBezTo>
                  <a:close/>
                </a:path>
              </a:pathLst>
            </a:custGeom>
            <a:solidFill>
              <a:srgbClr val="8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353176" y="3317875"/>
              <a:ext cx="2911475" cy="871538"/>
            </a:xfrm>
            <a:custGeom>
              <a:avLst/>
              <a:gdLst>
                <a:gd name="T0" fmla="*/ 0 w 687"/>
                <a:gd name="T1" fmla="*/ 204 h 204"/>
                <a:gd name="T2" fmla="*/ 368 w 687"/>
                <a:gd name="T3" fmla="*/ 3 h 204"/>
                <a:gd name="T4" fmla="*/ 687 w 687"/>
                <a:gd name="T5" fmla="*/ 202 h 204"/>
                <a:gd name="T6" fmla="*/ 0 w 687"/>
                <a:gd name="T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7" h="204">
                  <a:moveTo>
                    <a:pt x="0" y="204"/>
                  </a:moveTo>
                  <a:cubicBezTo>
                    <a:pt x="0" y="204"/>
                    <a:pt x="156" y="0"/>
                    <a:pt x="368" y="3"/>
                  </a:cubicBezTo>
                  <a:cubicBezTo>
                    <a:pt x="580" y="6"/>
                    <a:pt x="687" y="202"/>
                    <a:pt x="687" y="202"/>
                  </a:cubicBezTo>
                  <a:lnTo>
                    <a:pt x="0" y="204"/>
                  </a:lnTo>
                  <a:close/>
                </a:path>
              </a:pathLst>
            </a:custGeom>
            <a:solidFill>
              <a:srgbClr val="74AC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6818313" y="3608388"/>
              <a:ext cx="2103438" cy="576263"/>
            </a:xfrm>
            <a:custGeom>
              <a:avLst/>
              <a:gdLst>
                <a:gd name="T0" fmla="*/ 0 w 496"/>
                <a:gd name="T1" fmla="*/ 134 h 135"/>
                <a:gd name="T2" fmla="*/ 267 w 496"/>
                <a:gd name="T3" fmla="*/ 2 h 135"/>
                <a:gd name="T4" fmla="*/ 496 w 496"/>
                <a:gd name="T5" fmla="*/ 135 h 135"/>
                <a:gd name="T6" fmla="*/ 0 w 496"/>
                <a:gd name="T7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6" h="135">
                  <a:moveTo>
                    <a:pt x="0" y="134"/>
                  </a:moveTo>
                  <a:cubicBezTo>
                    <a:pt x="0" y="134"/>
                    <a:pt x="114" y="0"/>
                    <a:pt x="267" y="2"/>
                  </a:cubicBezTo>
                  <a:cubicBezTo>
                    <a:pt x="420" y="4"/>
                    <a:pt x="496" y="135"/>
                    <a:pt x="496" y="135"/>
                  </a:cubicBezTo>
                  <a:lnTo>
                    <a:pt x="0" y="134"/>
                  </a:lnTo>
                  <a:close/>
                </a:path>
              </a:pathLst>
            </a:custGeom>
            <a:solidFill>
              <a:srgbClr val="DDC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2927351" y="3163888"/>
              <a:ext cx="3636963" cy="1028700"/>
            </a:xfrm>
            <a:custGeom>
              <a:avLst/>
              <a:gdLst>
                <a:gd name="T0" fmla="*/ 288 w 858"/>
                <a:gd name="T1" fmla="*/ 15 h 241"/>
                <a:gd name="T2" fmla="*/ 27 w 858"/>
                <a:gd name="T3" fmla="*/ 88 h 241"/>
                <a:gd name="T4" fmla="*/ 0 w 858"/>
                <a:gd name="T5" fmla="*/ 108 h 241"/>
                <a:gd name="T6" fmla="*/ 0 w 858"/>
                <a:gd name="T7" fmla="*/ 241 h 241"/>
                <a:gd name="T8" fmla="*/ 858 w 858"/>
                <a:gd name="T9" fmla="*/ 241 h 241"/>
                <a:gd name="T10" fmla="*/ 288 w 858"/>
                <a:gd name="T11" fmla="*/ 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8" h="241">
                  <a:moveTo>
                    <a:pt x="288" y="15"/>
                  </a:moveTo>
                  <a:cubicBezTo>
                    <a:pt x="192" y="22"/>
                    <a:pt x="101" y="39"/>
                    <a:pt x="27" y="88"/>
                  </a:cubicBezTo>
                  <a:cubicBezTo>
                    <a:pt x="18" y="94"/>
                    <a:pt x="9" y="101"/>
                    <a:pt x="0" y="10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858" y="241"/>
                    <a:pt x="858" y="241"/>
                    <a:pt x="858" y="241"/>
                  </a:cubicBezTo>
                  <a:cubicBezTo>
                    <a:pt x="822" y="207"/>
                    <a:pt x="507" y="0"/>
                    <a:pt x="288" y="15"/>
                  </a:cubicBezTo>
                  <a:close/>
                </a:path>
              </a:pathLst>
            </a:custGeom>
            <a:solidFill>
              <a:srgbClr val="BB7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3071813" y="3646488"/>
              <a:ext cx="515938" cy="546100"/>
            </a:xfrm>
            <a:custGeom>
              <a:avLst/>
              <a:gdLst>
                <a:gd name="T0" fmla="*/ 0 w 122"/>
                <a:gd name="T1" fmla="*/ 35 h 128"/>
                <a:gd name="T2" fmla="*/ 56 w 122"/>
                <a:gd name="T3" fmla="*/ 128 h 128"/>
                <a:gd name="T4" fmla="*/ 122 w 122"/>
                <a:gd name="T5" fmla="*/ 128 h 128"/>
                <a:gd name="T6" fmla="*/ 78 w 122"/>
                <a:gd name="T7" fmla="*/ 0 h 128"/>
                <a:gd name="T8" fmla="*/ 0 w 122"/>
                <a:gd name="T9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8">
                  <a:moveTo>
                    <a:pt x="0" y="35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1" y="9"/>
                    <a:pt x="24" y="21"/>
                    <a:pt x="0" y="35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3402013" y="3565525"/>
              <a:ext cx="431800" cy="627063"/>
            </a:xfrm>
            <a:custGeom>
              <a:avLst/>
              <a:gdLst>
                <a:gd name="T0" fmla="*/ 0 w 102"/>
                <a:gd name="T1" fmla="*/ 19 h 147"/>
                <a:gd name="T2" fmla="*/ 44 w 102"/>
                <a:gd name="T3" fmla="*/ 147 h 147"/>
                <a:gd name="T4" fmla="*/ 102 w 102"/>
                <a:gd name="T5" fmla="*/ 147 h 147"/>
                <a:gd name="T6" fmla="*/ 77 w 102"/>
                <a:gd name="T7" fmla="*/ 0 h 147"/>
                <a:gd name="T8" fmla="*/ 0 w 102"/>
                <a:gd name="T9" fmla="*/ 1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47">
                  <a:moveTo>
                    <a:pt x="0" y="19"/>
                  </a:moveTo>
                  <a:cubicBezTo>
                    <a:pt x="44" y="147"/>
                    <a:pt x="44" y="147"/>
                    <a:pt x="44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1" y="4"/>
                    <a:pt x="25" y="11"/>
                    <a:pt x="0" y="19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3729038" y="3522663"/>
              <a:ext cx="376238" cy="669925"/>
            </a:xfrm>
            <a:custGeom>
              <a:avLst/>
              <a:gdLst>
                <a:gd name="T0" fmla="*/ 0 w 89"/>
                <a:gd name="T1" fmla="*/ 10 h 157"/>
                <a:gd name="T2" fmla="*/ 25 w 89"/>
                <a:gd name="T3" fmla="*/ 157 h 157"/>
                <a:gd name="T4" fmla="*/ 89 w 89"/>
                <a:gd name="T5" fmla="*/ 157 h 157"/>
                <a:gd name="T6" fmla="*/ 79 w 89"/>
                <a:gd name="T7" fmla="*/ 0 h 157"/>
                <a:gd name="T8" fmla="*/ 0 w 89"/>
                <a:gd name="T9" fmla="*/ 1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7">
                  <a:moveTo>
                    <a:pt x="0" y="10"/>
                  </a:moveTo>
                  <a:cubicBezTo>
                    <a:pt x="25" y="157"/>
                    <a:pt x="25" y="157"/>
                    <a:pt x="25" y="157"/>
                  </a:cubicBezTo>
                  <a:cubicBezTo>
                    <a:pt x="89" y="157"/>
                    <a:pt x="89" y="157"/>
                    <a:pt x="89" y="157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52" y="2"/>
                    <a:pt x="26" y="5"/>
                    <a:pt x="0" y="1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4064001" y="3509963"/>
              <a:ext cx="363538" cy="682625"/>
            </a:xfrm>
            <a:custGeom>
              <a:avLst/>
              <a:gdLst>
                <a:gd name="T0" fmla="*/ 15 w 86"/>
                <a:gd name="T1" fmla="*/ 2 h 160"/>
                <a:gd name="T2" fmla="*/ 0 w 86"/>
                <a:gd name="T3" fmla="*/ 3 h 160"/>
                <a:gd name="T4" fmla="*/ 10 w 86"/>
                <a:gd name="T5" fmla="*/ 160 h 160"/>
                <a:gd name="T6" fmla="*/ 80 w 86"/>
                <a:gd name="T7" fmla="*/ 160 h 160"/>
                <a:gd name="T8" fmla="*/ 86 w 86"/>
                <a:gd name="T9" fmla="*/ 4 h 160"/>
                <a:gd name="T10" fmla="*/ 15 w 86"/>
                <a:gd name="T11" fmla="*/ 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60">
                  <a:moveTo>
                    <a:pt x="15" y="2"/>
                  </a:moveTo>
                  <a:cubicBezTo>
                    <a:pt x="10" y="2"/>
                    <a:pt x="5" y="2"/>
                    <a:pt x="0" y="3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61" y="1"/>
                    <a:pt x="38" y="0"/>
                    <a:pt x="15" y="2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4719638" y="3608388"/>
              <a:ext cx="471488" cy="584200"/>
            </a:xfrm>
            <a:custGeom>
              <a:avLst/>
              <a:gdLst>
                <a:gd name="T0" fmla="*/ 26 w 111"/>
                <a:gd name="T1" fmla="*/ 0 h 137"/>
                <a:gd name="T2" fmla="*/ 0 w 111"/>
                <a:gd name="T3" fmla="*/ 137 h 137"/>
                <a:gd name="T4" fmla="*/ 80 w 111"/>
                <a:gd name="T5" fmla="*/ 137 h 137"/>
                <a:gd name="T6" fmla="*/ 111 w 111"/>
                <a:gd name="T7" fmla="*/ 28 h 137"/>
                <a:gd name="T8" fmla="*/ 26 w 111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7">
                  <a:moveTo>
                    <a:pt x="26" y="0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83" y="18"/>
                    <a:pt x="54" y="8"/>
                    <a:pt x="26" y="0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5059363" y="3727450"/>
              <a:ext cx="433388" cy="465138"/>
            </a:xfrm>
            <a:custGeom>
              <a:avLst/>
              <a:gdLst>
                <a:gd name="T0" fmla="*/ 31 w 102"/>
                <a:gd name="T1" fmla="*/ 0 h 109"/>
                <a:gd name="T2" fmla="*/ 0 w 102"/>
                <a:gd name="T3" fmla="*/ 109 h 109"/>
                <a:gd name="T4" fmla="*/ 70 w 102"/>
                <a:gd name="T5" fmla="*/ 109 h 109"/>
                <a:gd name="T6" fmla="*/ 102 w 102"/>
                <a:gd name="T7" fmla="*/ 30 h 109"/>
                <a:gd name="T8" fmla="*/ 31 w 102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9">
                  <a:moveTo>
                    <a:pt x="31" y="0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79" y="20"/>
                    <a:pt x="56" y="10"/>
                    <a:pt x="31" y="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5356226" y="3856038"/>
              <a:ext cx="469900" cy="336550"/>
            </a:xfrm>
            <a:custGeom>
              <a:avLst/>
              <a:gdLst>
                <a:gd name="T0" fmla="*/ 32 w 111"/>
                <a:gd name="T1" fmla="*/ 0 h 79"/>
                <a:gd name="T2" fmla="*/ 0 w 111"/>
                <a:gd name="T3" fmla="*/ 79 h 79"/>
                <a:gd name="T4" fmla="*/ 93 w 111"/>
                <a:gd name="T5" fmla="*/ 79 h 79"/>
                <a:gd name="T6" fmla="*/ 111 w 111"/>
                <a:gd name="T7" fmla="*/ 40 h 79"/>
                <a:gd name="T8" fmla="*/ 32 w 111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9">
                  <a:moveTo>
                    <a:pt x="32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86" y="26"/>
                    <a:pt x="60" y="13"/>
                    <a:pt x="32" y="0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4402138" y="3527425"/>
              <a:ext cx="428625" cy="665163"/>
            </a:xfrm>
            <a:custGeom>
              <a:avLst/>
              <a:gdLst>
                <a:gd name="T0" fmla="*/ 6 w 101"/>
                <a:gd name="T1" fmla="*/ 0 h 156"/>
                <a:gd name="T2" fmla="*/ 0 w 101"/>
                <a:gd name="T3" fmla="*/ 156 h 156"/>
                <a:gd name="T4" fmla="*/ 75 w 101"/>
                <a:gd name="T5" fmla="*/ 156 h 156"/>
                <a:gd name="T6" fmla="*/ 101 w 101"/>
                <a:gd name="T7" fmla="*/ 19 h 156"/>
                <a:gd name="T8" fmla="*/ 6 w 101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56">
                  <a:moveTo>
                    <a:pt x="6" y="0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75" y="156"/>
                    <a:pt x="75" y="156"/>
                    <a:pt x="75" y="156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69" y="10"/>
                    <a:pt x="37" y="3"/>
                    <a:pt x="6" y="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2927351" y="3795713"/>
              <a:ext cx="381000" cy="396875"/>
            </a:xfrm>
            <a:custGeom>
              <a:avLst/>
              <a:gdLst>
                <a:gd name="T0" fmla="*/ 22 w 90"/>
                <a:gd name="T1" fmla="*/ 7 h 93"/>
                <a:gd name="T2" fmla="*/ 0 w 90"/>
                <a:gd name="T3" fmla="*/ 24 h 93"/>
                <a:gd name="T4" fmla="*/ 0 w 90"/>
                <a:gd name="T5" fmla="*/ 93 h 93"/>
                <a:gd name="T6" fmla="*/ 90 w 90"/>
                <a:gd name="T7" fmla="*/ 93 h 93"/>
                <a:gd name="T8" fmla="*/ 34 w 90"/>
                <a:gd name="T9" fmla="*/ 0 h 93"/>
                <a:gd name="T10" fmla="*/ 22 w 90"/>
                <a:gd name="T11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3">
                  <a:moveTo>
                    <a:pt x="22" y="7"/>
                  </a:moveTo>
                  <a:cubicBezTo>
                    <a:pt x="15" y="13"/>
                    <a:pt x="7" y="18"/>
                    <a:pt x="0" y="24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0" y="3"/>
                    <a:pt x="26" y="5"/>
                    <a:pt x="22" y="7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3074988" y="3757613"/>
              <a:ext cx="2374900" cy="434975"/>
            </a:xfrm>
            <a:custGeom>
              <a:avLst/>
              <a:gdLst>
                <a:gd name="T0" fmla="*/ 242 w 560"/>
                <a:gd name="T1" fmla="*/ 6 h 102"/>
                <a:gd name="T2" fmla="*/ 37 w 560"/>
                <a:gd name="T3" fmla="*/ 73 h 102"/>
                <a:gd name="T4" fmla="*/ 19 w 560"/>
                <a:gd name="T5" fmla="*/ 86 h 102"/>
                <a:gd name="T6" fmla="*/ 0 w 560"/>
                <a:gd name="T7" fmla="*/ 102 h 102"/>
                <a:gd name="T8" fmla="*/ 560 w 560"/>
                <a:gd name="T9" fmla="*/ 102 h 102"/>
                <a:gd name="T10" fmla="*/ 242 w 560"/>
                <a:gd name="T11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0" h="102">
                  <a:moveTo>
                    <a:pt x="242" y="6"/>
                  </a:moveTo>
                  <a:cubicBezTo>
                    <a:pt x="166" y="12"/>
                    <a:pt x="95" y="34"/>
                    <a:pt x="37" y="73"/>
                  </a:cubicBezTo>
                  <a:cubicBezTo>
                    <a:pt x="31" y="77"/>
                    <a:pt x="25" y="81"/>
                    <a:pt x="19" y="8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0" y="102"/>
                    <a:pt x="560" y="102"/>
                    <a:pt x="560" y="102"/>
                  </a:cubicBezTo>
                  <a:cubicBezTo>
                    <a:pt x="469" y="55"/>
                    <a:pt x="336" y="0"/>
                    <a:pt x="242" y="6"/>
                  </a:cubicBezTo>
                  <a:close/>
                </a:path>
              </a:pathLst>
            </a:custGeom>
            <a:solidFill>
              <a:srgbClr val="A28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6881813" y="3792538"/>
              <a:ext cx="73025" cy="7143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254876" y="3587750"/>
              <a:ext cx="73025" cy="76200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602538" y="3459163"/>
              <a:ext cx="77788" cy="73025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8010526" y="3438525"/>
              <a:ext cx="71438" cy="7143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8391526" y="3552825"/>
              <a:ext cx="76200" cy="7778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64588" y="3757613"/>
              <a:ext cx="73025" cy="7778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927351" y="3122613"/>
              <a:ext cx="3492500" cy="1049338"/>
            </a:xfrm>
            <a:custGeom>
              <a:avLst/>
              <a:gdLst>
                <a:gd name="T0" fmla="*/ 0 w 824"/>
                <a:gd name="T1" fmla="*/ 118 h 246"/>
                <a:gd name="T2" fmla="*/ 63 w 824"/>
                <a:gd name="T3" fmla="*/ 138 h 246"/>
                <a:gd name="T4" fmla="*/ 76 w 824"/>
                <a:gd name="T5" fmla="*/ 70 h 246"/>
                <a:gd name="T6" fmla="*/ 136 w 824"/>
                <a:gd name="T7" fmla="*/ 110 h 246"/>
                <a:gd name="T8" fmla="*/ 146 w 824"/>
                <a:gd name="T9" fmla="*/ 45 h 246"/>
                <a:gd name="T10" fmla="*/ 211 w 824"/>
                <a:gd name="T11" fmla="*/ 95 h 246"/>
                <a:gd name="T12" fmla="*/ 237 w 824"/>
                <a:gd name="T13" fmla="*/ 32 h 246"/>
                <a:gd name="T14" fmla="*/ 277 w 824"/>
                <a:gd name="T15" fmla="*/ 90 h 246"/>
                <a:gd name="T16" fmla="*/ 317 w 824"/>
                <a:gd name="T17" fmla="*/ 27 h 246"/>
                <a:gd name="T18" fmla="*/ 344 w 824"/>
                <a:gd name="T19" fmla="*/ 90 h 246"/>
                <a:gd name="T20" fmla="*/ 400 w 824"/>
                <a:gd name="T21" fmla="*/ 32 h 246"/>
                <a:gd name="T22" fmla="*/ 427 w 824"/>
                <a:gd name="T23" fmla="*/ 105 h 246"/>
                <a:gd name="T24" fmla="*/ 480 w 824"/>
                <a:gd name="T25" fmla="*/ 55 h 246"/>
                <a:gd name="T26" fmla="*/ 500 w 824"/>
                <a:gd name="T27" fmla="*/ 125 h 246"/>
                <a:gd name="T28" fmla="*/ 558 w 824"/>
                <a:gd name="T29" fmla="*/ 83 h 246"/>
                <a:gd name="T30" fmla="*/ 558 w 824"/>
                <a:gd name="T31" fmla="*/ 148 h 246"/>
                <a:gd name="T32" fmla="*/ 625 w 824"/>
                <a:gd name="T33" fmla="*/ 108 h 246"/>
                <a:gd name="T34" fmla="*/ 628 w 824"/>
                <a:gd name="T35" fmla="*/ 180 h 246"/>
                <a:gd name="T36" fmla="*/ 691 w 824"/>
                <a:gd name="T37" fmla="*/ 145 h 246"/>
                <a:gd name="T38" fmla="*/ 703 w 824"/>
                <a:gd name="T39" fmla="*/ 218 h 246"/>
                <a:gd name="T40" fmla="*/ 758 w 824"/>
                <a:gd name="T41" fmla="*/ 183 h 246"/>
                <a:gd name="T42" fmla="*/ 763 w 824"/>
                <a:gd name="T43" fmla="*/ 246 h 246"/>
                <a:gd name="T44" fmla="*/ 824 w 824"/>
                <a:gd name="T45" fmla="*/ 226 h 246"/>
                <a:gd name="T46" fmla="*/ 370 w 824"/>
                <a:gd name="T47" fmla="*/ 27 h 246"/>
                <a:gd name="T48" fmla="*/ 0 w 824"/>
                <a:gd name="T49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4" h="246">
                  <a:moveTo>
                    <a:pt x="0" y="118"/>
                  </a:moveTo>
                  <a:cubicBezTo>
                    <a:pt x="63" y="138"/>
                    <a:pt x="63" y="138"/>
                    <a:pt x="63" y="138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77" y="90"/>
                    <a:pt x="277" y="90"/>
                    <a:pt x="277" y="90"/>
                  </a:cubicBezTo>
                  <a:cubicBezTo>
                    <a:pt x="317" y="27"/>
                    <a:pt x="317" y="27"/>
                    <a:pt x="317" y="27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400" y="32"/>
                    <a:pt x="400" y="32"/>
                    <a:pt x="400" y="32"/>
                  </a:cubicBezTo>
                  <a:cubicBezTo>
                    <a:pt x="427" y="105"/>
                    <a:pt x="427" y="105"/>
                    <a:pt x="427" y="105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500" y="125"/>
                    <a:pt x="500" y="125"/>
                    <a:pt x="500" y="125"/>
                  </a:cubicBezTo>
                  <a:cubicBezTo>
                    <a:pt x="558" y="83"/>
                    <a:pt x="558" y="83"/>
                    <a:pt x="558" y="83"/>
                  </a:cubicBezTo>
                  <a:cubicBezTo>
                    <a:pt x="558" y="148"/>
                    <a:pt x="558" y="148"/>
                    <a:pt x="558" y="148"/>
                  </a:cubicBezTo>
                  <a:cubicBezTo>
                    <a:pt x="625" y="108"/>
                    <a:pt x="625" y="108"/>
                    <a:pt x="625" y="108"/>
                  </a:cubicBezTo>
                  <a:cubicBezTo>
                    <a:pt x="628" y="180"/>
                    <a:pt x="628" y="180"/>
                    <a:pt x="628" y="180"/>
                  </a:cubicBezTo>
                  <a:cubicBezTo>
                    <a:pt x="691" y="145"/>
                    <a:pt x="691" y="145"/>
                    <a:pt x="691" y="145"/>
                  </a:cubicBezTo>
                  <a:cubicBezTo>
                    <a:pt x="703" y="218"/>
                    <a:pt x="703" y="218"/>
                    <a:pt x="703" y="218"/>
                  </a:cubicBezTo>
                  <a:cubicBezTo>
                    <a:pt x="758" y="183"/>
                    <a:pt x="758" y="183"/>
                    <a:pt x="758" y="183"/>
                  </a:cubicBezTo>
                  <a:cubicBezTo>
                    <a:pt x="763" y="246"/>
                    <a:pt x="763" y="246"/>
                    <a:pt x="763" y="246"/>
                  </a:cubicBezTo>
                  <a:cubicBezTo>
                    <a:pt x="824" y="226"/>
                    <a:pt x="824" y="226"/>
                    <a:pt x="824" y="226"/>
                  </a:cubicBezTo>
                  <a:cubicBezTo>
                    <a:pt x="824" y="226"/>
                    <a:pt x="600" y="63"/>
                    <a:pt x="370" y="27"/>
                  </a:cubicBezTo>
                  <a:cubicBezTo>
                    <a:pt x="370" y="27"/>
                    <a:pt x="155" y="0"/>
                    <a:pt x="0" y="118"/>
                  </a:cubicBezTo>
                  <a:close/>
                </a:path>
              </a:pathLst>
            </a:cu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2973388" y="3732213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3325813" y="3562350"/>
              <a:ext cx="42863" cy="41275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3651251" y="3497263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" name="Oval 49"/>
            <p:cNvSpPr>
              <a:spLocks noChangeArrowheads="1"/>
            </p:cNvSpPr>
            <p:nvPr/>
          </p:nvSpPr>
          <p:spPr bwMode="auto">
            <a:xfrm>
              <a:off x="3952876" y="3441700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" name="Oval 50"/>
            <p:cNvSpPr>
              <a:spLocks noChangeArrowheads="1"/>
            </p:cNvSpPr>
            <p:nvPr/>
          </p:nvSpPr>
          <p:spPr bwMode="auto">
            <a:xfrm>
              <a:off x="4229101" y="3433763"/>
              <a:ext cx="41275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4559301" y="3463925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4899026" y="3540125"/>
              <a:ext cx="41275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5165726" y="3646488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5470526" y="3754438"/>
              <a:ext cx="42863" cy="41275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5749926" y="3890963"/>
              <a:ext cx="42863" cy="46038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6924676" y="3616325"/>
              <a:ext cx="1695450" cy="573088"/>
            </a:xfrm>
            <a:custGeom>
              <a:avLst/>
              <a:gdLst>
                <a:gd name="T0" fmla="*/ 16 w 400"/>
                <a:gd name="T1" fmla="*/ 95 h 134"/>
                <a:gd name="T2" fmla="*/ 89 w 400"/>
                <a:gd name="T3" fmla="*/ 133 h 134"/>
                <a:gd name="T4" fmla="*/ 77 w 400"/>
                <a:gd name="T5" fmla="*/ 52 h 134"/>
                <a:gd name="T6" fmla="*/ 147 w 400"/>
                <a:gd name="T7" fmla="*/ 85 h 134"/>
                <a:gd name="T8" fmla="*/ 149 w 400"/>
                <a:gd name="T9" fmla="*/ 9 h 134"/>
                <a:gd name="T10" fmla="*/ 210 w 400"/>
                <a:gd name="T11" fmla="*/ 57 h 134"/>
                <a:gd name="T12" fmla="*/ 240 w 400"/>
                <a:gd name="T13" fmla="*/ 0 h 134"/>
                <a:gd name="T14" fmla="*/ 277 w 400"/>
                <a:gd name="T15" fmla="*/ 54 h 134"/>
                <a:gd name="T16" fmla="*/ 325 w 400"/>
                <a:gd name="T17" fmla="*/ 14 h 134"/>
                <a:gd name="T18" fmla="*/ 343 w 400"/>
                <a:gd name="T19" fmla="*/ 77 h 134"/>
                <a:gd name="T20" fmla="*/ 400 w 400"/>
                <a:gd name="T21" fmla="*/ 54 h 134"/>
                <a:gd name="T22" fmla="*/ 397 w 400"/>
                <a:gd name="T23" fmla="*/ 129 h 134"/>
                <a:gd name="T24" fmla="*/ 383 w 400"/>
                <a:gd name="T25" fmla="*/ 115 h 134"/>
                <a:gd name="T26" fmla="*/ 383 w 400"/>
                <a:gd name="T27" fmla="*/ 82 h 134"/>
                <a:gd name="T28" fmla="*/ 340 w 400"/>
                <a:gd name="T29" fmla="*/ 97 h 134"/>
                <a:gd name="T30" fmla="*/ 325 w 400"/>
                <a:gd name="T31" fmla="*/ 87 h 134"/>
                <a:gd name="T32" fmla="*/ 315 w 400"/>
                <a:gd name="T33" fmla="*/ 47 h 134"/>
                <a:gd name="T34" fmla="*/ 287 w 400"/>
                <a:gd name="T35" fmla="*/ 70 h 134"/>
                <a:gd name="T36" fmla="*/ 265 w 400"/>
                <a:gd name="T37" fmla="*/ 70 h 134"/>
                <a:gd name="T38" fmla="*/ 242 w 400"/>
                <a:gd name="T39" fmla="*/ 32 h 134"/>
                <a:gd name="T40" fmla="*/ 222 w 400"/>
                <a:gd name="T41" fmla="*/ 74 h 134"/>
                <a:gd name="T42" fmla="*/ 200 w 400"/>
                <a:gd name="T43" fmla="*/ 80 h 134"/>
                <a:gd name="T44" fmla="*/ 164 w 400"/>
                <a:gd name="T45" fmla="*/ 44 h 134"/>
                <a:gd name="T46" fmla="*/ 164 w 400"/>
                <a:gd name="T47" fmla="*/ 92 h 134"/>
                <a:gd name="T48" fmla="*/ 148 w 400"/>
                <a:gd name="T49" fmla="*/ 108 h 134"/>
                <a:gd name="T50" fmla="*/ 98 w 400"/>
                <a:gd name="T51" fmla="*/ 81 h 134"/>
                <a:gd name="T52" fmla="*/ 104 w 400"/>
                <a:gd name="T53" fmla="*/ 128 h 134"/>
                <a:gd name="T54" fmla="*/ 61 w 400"/>
                <a:gd name="T55" fmla="*/ 134 h 134"/>
                <a:gd name="T56" fmla="*/ 0 w 400"/>
                <a:gd name="T57" fmla="*/ 106 h 134"/>
                <a:gd name="T58" fmla="*/ 16 w 400"/>
                <a:gd name="T59" fmla="*/ 9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0" h="134">
                  <a:moveTo>
                    <a:pt x="16" y="95"/>
                  </a:moveTo>
                  <a:cubicBezTo>
                    <a:pt x="89" y="133"/>
                    <a:pt x="89" y="133"/>
                    <a:pt x="89" y="133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400" y="54"/>
                    <a:pt x="400" y="54"/>
                    <a:pt x="400" y="54"/>
                  </a:cubicBezTo>
                  <a:cubicBezTo>
                    <a:pt x="397" y="129"/>
                    <a:pt x="397" y="129"/>
                    <a:pt x="397" y="129"/>
                  </a:cubicBezTo>
                  <a:cubicBezTo>
                    <a:pt x="383" y="115"/>
                    <a:pt x="383" y="115"/>
                    <a:pt x="383" y="115"/>
                  </a:cubicBezTo>
                  <a:cubicBezTo>
                    <a:pt x="383" y="82"/>
                    <a:pt x="383" y="82"/>
                    <a:pt x="383" y="82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325" y="87"/>
                    <a:pt x="325" y="87"/>
                    <a:pt x="325" y="87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287" y="70"/>
                    <a:pt x="287" y="70"/>
                    <a:pt x="287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22" y="74"/>
                    <a:pt x="222" y="74"/>
                    <a:pt x="222" y="74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9" y="95"/>
                    <a:pt x="16" y="95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7315201" y="3830638"/>
              <a:ext cx="1309688" cy="354013"/>
            </a:xfrm>
            <a:custGeom>
              <a:avLst/>
              <a:gdLst>
                <a:gd name="T0" fmla="*/ 0 w 309"/>
                <a:gd name="T1" fmla="*/ 83 h 83"/>
                <a:gd name="T2" fmla="*/ 165 w 309"/>
                <a:gd name="T3" fmla="*/ 1 h 83"/>
                <a:gd name="T4" fmla="*/ 309 w 309"/>
                <a:gd name="T5" fmla="*/ 82 h 83"/>
                <a:gd name="T6" fmla="*/ 0 w 309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83">
                  <a:moveTo>
                    <a:pt x="0" y="83"/>
                  </a:moveTo>
                  <a:cubicBezTo>
                    <a:pt x="0" y="83"/>
                    <a:pt x="70" y="0"/>
                    <a:pt x="165" y="1"/>
                  </a:cubicBezTo>
                  <a:cubicBezTo>
                    <a:pt x="261" y="2"/>
                    <a:pt x="309" y="82"/>
                    <a:pt x="309" y="82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F6E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454901" y="3848100"/>
              <a:ext cx="50800" cy="55563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6526" y="3711575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8081963" y="3706813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1" name="Oval 61"/>
            <p:cNvSpPr>
              <a:spLocks noChangeArrowheads="1"/>
            </p:cNvSpPr>
            <p:nvPr/>
          </p:nvSpPr>
          <p:spPr bwMode="auto">
            <a:xfrm>
              <a:off x="8416926" y="3822700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4173538" y="3890963"/>
              <a:ext cx="63500" cy="68263"/>
            </a:xfrm>
            <a:prstGeom prst="ellipse">
              <a:avLst/>
            </a:prstGeom>
            <a:solidFill>
              <a:srgbClr val="F7A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3473451" y="2963863"/>
              <a:ext cx="550863" cy="298450"/>
            </a:xfrm>
            <a:custGeom>
              <a:avLst/>
              <a:gdLst>
                <a:gd name="T0" fmla="*/ 92 w 130"/>
                <a:gd name="T1" fmla="*/ 1 h 70"/>
                <a:gd name="T2" fmla="*/ 103 w 130"/>
                <a:gd name="T3" fmla="*/ 31 h 70"/>
                <a:gd name="T4" fmla="*/ 114 w 130"/>
                <a:gd name="T5" fmla="*/ 31 h 70"/>
                <a:gd name="T6" fmla="*/ 125 w 130"/>
                <a:gd name="T7" fmla="*/ 32 h 70"/>
                <a:gd name="T8" fmla="*/ 130 w 130"/>
                <a:gd name="T9" fmla="*/ 52 h 70"/>
                <a:gd name="T10" fmla="*/ 118 w 130"/>
                <a:gd name="T11" fmla="*/ 54 h 70"/>
                <a:gd name="T12" fmla="*/ 82 w 130"/>
                <a:gd name="T13" fmla="*/ 60 h 70"/>
                <a:gd name="T14" fmla="*/ 40 w 130"/>
                <a:gd name="T15" fmla="*/ 66 h 70"/>
                <a:gd name="T16" fmla="*/ 7 w 130"/>
                <a:gd name="T17" fmla="*/ 69 h 70"/>
                <a:gd name="T18" fmla="*/ 4 w 130"/>
                <a:gd name="T19" fmla="*/ 60 h 70"/>
                <a:gd name="T20" fmla="*/ 5 w 130"/>
                <a:gd name="T21" fmla="*/ 51 h 70"/>
                <a:gd name="T22" fmla="*/ 16 w 130"/>
                <a:gd name="T23" fmla="*/ 47 h 70"/>
                <a:gd name="T24" fmla="*/ 24 w 130"/>
                <a:gd name="T25" fmla="*/ 44 h 70"/>
                <a:gd name="T26" fmla="*/ 19 w 130"/>
                <a:gd name="T27" fmla="*/ 15 h 70"/>
                <a:gd name="T28" fmla="*/ 26 w 130"/>
                <a:gd name="T29" fmla="*/ 7 h 70"/>
                <a:gd name="T30" fmla="*/ 67 w 130"/>
                <a:gd name="T31" fmla="*/ 1 h 70"/>
                <a:gd name="T32" fmla="*/ 81 w 130"/>
                <a:gd name="T33" fmla="*/ 0 h 70"/>
                <a:gd name="T34" fmla="*/ 92 w 130"/>
                <a:gd name="T35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70">
                  <a:moveTo>
                    <a:pt x="92" y="1"/>
                  </a:moveTo>
                  <a:cubicBezTo>
                    <a:pt x="105" y="2"/>
                    <a:pt x="101" y="22"/>
                    <a:pt x="103" y="31"/>
                  </a:cubicBezTo>
                  <a:cubicBezTo>
                    <a:pt x="107" y="31"/>
                    <a:pt x="111" y="31"/>
                    <a:pt x="114" y="31"/>
                  </a:cubicBezTo>
                  <a:cubicBezTo>
                    <a:pt x="118" y="31"/>
                    <a:pt x="121" y="32"/>
                    <a:pt x="125" y="32"/>
                  </a:cubicBezTo>
                  <a:cubicBezTo>
                    <a:pt x="125" y="34"/>
                    <a:pt x="129" y="52"/>
                    <a:pt x="130" y="52"/>
                  </a:cubicBezTo>
                  <a:cubicBezTo>
                    <a:pt x="126" y="52"/>
                    <a:pt x="122" y="53"/>
                    <a:pt x="118" y="54"/>
                  </a:cubicBezTo>
                  <a:cubicBezTo>
                    <a:pt x="106" y="55"/>
                    <a:pt x="94" y="58"/>
                    <a:pt x="82" y="60"/>
                  </a:cubicBezTo>
                  <a:cubicBezTo>
                    <a:pt x="68" y="62"/>
                    <a:pt x="54" y="63"/>
                    <a:pt x="40" y="66"/>
                  </a:cubicBezTo>
                  <a:cubicBezTo>
                    <a:pt x="30" y="67"/>
                    <a:pt x="17" y="70"/>
                    <a:pt x="7" y="69"/>
                  </a:cubicBezTo>
                  <a:cubicBezTo>
                    <a:pt x="6" y="66"/>
                    <a:pt x="5" y="63"/>
                    <a:pt x="4" y="60"/>
                  </a:cubicBezTo>
                  <a:cubicBezTo>
                    <a:pt x="2" y="55"/>
                    <a:pt x="0" y="54"/>
                    <a:pt x="5" y="51"/>
                  </a:cubicBezTo>
                  <a:cubicBezTo>
                    <a:pt x="9" y="49"/>
                    <a:pt x="12" y="49"/>
                    <a:pt x="16" y="47"/>
                  </a:cubicBezTo>
                  <a:cubicBezTo>
                    <a:pt x="19" y="46"/>
                    <a:pt x="21" y="44"/>
                    <a:pt x="24" y="44"/>
                  </a:cubicBezTo>
                  <a:cubicBezTo>
                    <a:pt x="23" y="44"/>
                    <a:pt x="19" y="17"/>
                    <a:pt x="19" y="15"/>
                  </a:cubicBezTo>
                  <a:cubicBezTo>
                    <a:pt x="19" y="10"/>
                    <a:pt x="21" y="8"/>
                    <a:pt x="26" y="7"/>
                  </a:cubicBezTo>
                  <a:cubicBezTo>
                    <a:pt x="39" y="4"/>
                    <a:pt x="53" y="3"/>
                    <a:pt x="67" y="1"/>
                  </a:cubicBezTo>
                  <a:cubicBezTo>
                    <a:pt x="72" y="1"/>
                    <a:pt x="76" y="0"/>
                    <a:pt x="81" y="0"/>
                  </a:cubicBezTo>
                  <a:cubicBezTo>
                    <a:pt x="84" y="0"/>
                    <a:pt x="88" y="0"/>
                    <a:pt x="92" y="1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3609976" y="3155950"/>
              <a:ext cx="127000" cy="158750"/>
            </a:xfrm>
            <a:custGeom>
              <a:avLst/>
              <a:gdLst>
                <a:gd name="T0" fmla="*/ 27 w 30"/>
                <a:gd name="T1" fmla="*/ 28 h 37"/>
                <a:gd name="T2" fmla="*/ 30 w 30"/>
                <a:gd name="T3" fmla="*/ 18 h 37"/>
                <a:gd name="T4" fmla="*/ 2 w 30"/>
                <a:gd name="T5" fmla="*/ 14 h 37"/>
                <a:gd name="T6" fmla="*/ 4 w 30"/>
                <a:gd name="T7" fmla="*/ 29 h 37"/>
                <a:gd name="T8" fmla="*/ 27 w 30"/>
                <a:gd name="T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7">
                  <a:moveTo>
                    <a:pt x="27" y="28"/>
                  </a:moveTo>
                  <a:cubicBezTo>
                    <a:pt x="29" y="25"/>
                    <a:pt x="30" y="22"/>
                    <a:pt x="30" y="18"/>
                  </a:cubicBezTo>
                  <a:cubicBezTo>
                    <a:pt x="28" y="3"/>
                    <a:pt x="8" y="0"/>
                    <a:pt x="2" y="14"/>
                  </a:cubicBezTo>
                  <a:cubicBezTo>
                    <a:pt x="0" y="18"/>
                    <a:pt x="1" y="25"/>
                    <a:pt x="4" y="29"/>
                  </a:cubicBezTo>
                  <a:cubicBezTo>
                    <a:pt x="10" y="37"/>
                    <a:pt x="22" y="35"/>
                    <a:pt x="27" y="28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3648076" y="3203575"/>
              <a:ext cx="50800" cy="58738"/>
            </a:xfrm>
            <a:custGeom>
              <a:avLst/>
              <a:gdLst>
                <a:gd name="T0" fmla="*/ 11 w 12"/>
                <a:gd name="T1" fmla="*/ 11 h 14"/>
                <a:gd name="T2" fmla="*/ 12 w 12"/>
                <a:gd name="T3" fmla="*/ 7 h 14"/>
                <a:gd name="T4" fmla="*/ 1 w 12"/>
                <a:gd name="T5" fmla="*/ 5 h 14"/>
                <a:gd name="T6" fmla="*/ 2 w 12"/>
                <a:gd name="T7" fmla="*/ 11 h 14"/>
                <a:gd name="T8" fmla="*/ 11 w 12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1" y="11"/>
                  </a:moveTo>
                  <a:cubicBezTo>
                    <a:pt x="11" y="10"/>
                    <a:pt x="12" y="8"/>
                    <a:pt x="12" y="7"/>
                  </a:cubicBezTo>
                  <a:cubicBezTo>
                    <a:pt x="11" y="1"/>
                    <a:pt x="3" y="0"/>
                    <a:pt x="1" y="5"/>
                  </a:cubicBezTo>
                  <a:cubicBezTo>
                    <a:pt x="0" y="7"/>
                    <a:pt x="1" y="10"/>
                    <a:pt x="2" y="11"/>
                  </a:cubicBezTo>
                  <a:cubicBezTo>
                    <a:pt x="4" y="14"/>
                    <a:pt x="9" y="13"/>
                    <a:pt x="11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3833813" y="3135313"/>
              <a:ext cx="131763" cy="157163"/>
            </a:xfrm>
            <a:custGeom>
              <a:avLst/>
              <a:gdLst>
                <a:gd name="T0" fmla="*/ 28 w 31"/>
                <a:gd name="T1" fmla="*/ 28 h 37"/>
                <a:gd name="T2" fmla="*/ 30 w 31"/>
                <a:gd name="T3" fmla="*/ 18 h 37"/>
                <a:gd name="T4" fmla="*/ 2 w 31"/>
                <a:gd name="T5" fmla="*/ 14 h 37"/>
                <a:gd name="T6" fmla="*/ 4 w 31"/>
                <a:gd name="T7" fmla="*/ 29 h 37"/>
                <a:gd name="T8" fmla="*/ 28 w 31"/>
                <a:gd name="T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28" y="28"/>
                  </a:moveTo>
                  <a:cubicBezTo>
                    <a:pt x="30" y="25"/>
                    <a:pt x="31" y="22"/>
                    <a:pt x="30" y="18"/>
                  </a:cubicBezTo>
                  <a:cubicBezTo>
                    <a:pt x="29" y="3"/>
                    <a:pt x="9" y="0"/>
                    <a:pt x="2" y="14"/>
                  </a:cubicBezTo>
                  <a:cubicBezTo>
                    <a:pt x="0" y="18"/>
                    <a:pt x="2" y="25"/>
                    <a:pt x="4" y="29"/>
                  </a:cubicBezTo>
                  <a:cubicBezTo>
                    <a:pt x="10" y="37"/>
                    <a:pt x="22" y="35"/>
                    <a:pt x="28" y="28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3876676" y="3181350"/>
              <a:ext cx="46038" cy="60325"/>
            </a:xfrm>
            <a:custGeom>
              <a:avLst/>
              <a:gdLst>
                <a:gd name="T0" fmla="*/ 10 w 11"/>
                <a:gd name="T1" fmla="*/ 11 h 14"/>
                <a:gd name="T2" fmla="*/ 11 w 11"/>
                <a:gd name="T3" fmla="*/ 7 h 14"/>
                <a:gd name="T4" fmla="*/ 0 w 11"/>
                <a:gd name="T5" fmla="*/ 5 h 14"/>
                <a:gd name="T6" fmla="*/ 1 w 11"/>
                <a:gd name="T7" fmla="*/ 11 h 14"/>
                <a:gd name="T8" fmla="*/ 10 w 11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10" y="11"/>
                  </a:moveTo>
                  <a:cubicBezTo>
                    <a:pt x="11" y="10"/>
                    <a:pt x="11" y="8"/>
                    <a:pt x="11" y="7"/>
                  </a:cubicBezTo>
                  <a:cubicBezTo>
                    <a:pt x="10" y="1"/>
                    <a:pt x="3" y="0"/>
                    <a:pt x="0" y="5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3" y="14"/>
                    <a:pt x="8" y="13"/>
                    <a:pt x="10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3592513" y="3014663"/>
              <a:ext cx="119063" cy="107950"/>
            </a:xfrm>
            <a:custGeom>
              <a:avLst/>
              <a:gdLst>
                <a:gd name="T0" fmla="*/ 1 w 28"/>
                <a:gd name="T1" fmla="*/ 6 h 25"/>
                <a:gd name="T2" fmla="*/ 4 w 28"/>
                <a:gd name="T3" fmla="*/ 25 h 25"/>
                <a:gd name="T4" fmla="*/ 14 w 28"/>
                <a:gd name="T5" fmla="*/ 24 h 25"/>
                <a:gd name="T6" fmla="*/ 24 w 28"/>
                <a:gd name="T7" fmla="*/ 22 h 25"/>
                <a:gd name="T8" fmla="*/ 24 w 28"/>
                <a:gd name="T9" fmla="*/ 11 h 25"/>
                <a:gd name="T10" fmla="*/ 22 w 28"/>
                <a:gd name="T11" fmla="*/ 0 h 25"/>
                <a:gd name="T12" fmla="*/ 0 w 28"/>
                <a:gd name="T1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" y="6"/>
                  </a:moveTo>
                  <a:cubicBezTo>
                    <a:pt x="0" y="11"/>
                    <a:pt x="2" y="21"/>
                    <a:pt x="4" y="25"/>
                  </a:cubicBezTo>
                  <a:cubicBezTo>
                    <a:pt x="7" y="25"/>
                    <a:pt x="11" y="25"/>
                    <a:pt x="14" y="24"/>
                  </a:cubicBezTo>
                  <a:cubicBezTo>
                    <a:pt x="17" y="24"/>
                    <a:pt x="22" y="23"/>
                    <a:pt x="24" y="22"/>
                  </a:cubicBezTo>
                  <a:cubicBezTo>
                    <a:pt x="28" y="20"/>
                    <a:pt x="25" y="15"/>
                    <a:pt x="24" y="11"/>
                  </a:cubicBezTo>
                  <a:cubicBezTo>
                    <a:pt x="23" y="8"/>
                    <a:pt x="23" y="4"/>
                    <a:pt x="22" y="0"/>
                  </a:cubicBezTo>
                  <a:cubicBezTo>
                    <a:pt x="15" y="0"/>
                    <a:pt x="7" y="3"/>
                    <a:pt x="0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3711576" y="2994025"/>
              <a:ext cx="173038" cy="111125"/>
            </a:xfrm>
            <a:custGeom>
              <a:avLst/>
              <a:gdLst>
                <a:gd name="T0" fmla="*/ 0 w 41"/>
                <a:gd name="T1" fmla="*/ 6 h 26"/>
                <a:gd name="T2" fmla="*/ 5 w 41"/>
                <a:gd name="T3" fmla="*/ 26 h 26"/>
                <a:gd name="T4" fmla="*/ 41 w 41"/>
                <a:gd name="T5" fmla="*/ 22 h 26"/>
                <a:gd name="T6" fmla="*/ 40 w 41"/>
                <a:gd name="T7" fmla="*/ 9 h 26"/>
                <a:gd name="T8" fmla="*/ 30 w 41"/>
                <a:gd name="T9" fmla="*/ 0 h 26"/>
                <a:gd name="T10" fmla="*/ 1 w 41"/>
                <a:gd name="T11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6">
                  <a:moveTo>
                    <a:pt x="0" y="6"/>
                  </a:moveTo>
                  <a:cubicBezTo>
                    <a:pt x="2" y="12"/>
                    <a:pt x="3" y="19"/>
                    <a:pt x="5" y="26"/>
                  </a:cubicBezTo>
                  <a:cubicBezTo>
                    <a:pt x="16" y="25"/>
                    <a:pt x="30" y="26"/>
                    <a:pt x="41" y="22"/>
                  </a:cubicBezTo>
                  <a:cubicBezTo>
                    <a:pt x="41" y="18"/>
                    <a:pt x="41" y="13"/>
                    <a:pt x="40" y="9"/>
                  </a:cubicBezTo>
                  <a:cubicBezTo>
                    <a:pt x="38" y="3"/>
                    <a:pt x="36" y="1"/>
                    <a:pt x="30" y="0"/>
                  </a:cubicBezTo>
                  <a:cubicBezTo>
                    <a:pt x="25" y="0"/>
                    <a:pt x="2" y="0"/>
                    <a:pt x="1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sp>
        <p:nvSpPr>
          <p:cNvPr id="453" name="文本框 452"/>
          <p:cNvSpPr txBox="1"/>
          <p:nvPr/>
        </p:nvSpPr>
        <p:spPr>
          <a:xfrm>
            <a:off x="1034051" y="1769775"/>
            <a:ext cx="1015694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Chào</a:t>
            </a:r>
            <a:r>
              <a:rPr 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6600" b="1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mừng</a:t>
            </a:r>
            <a:r>
              <a:rPr lang="en-US" sz="66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66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các em</a:t>
            </a:r>
          </a:p>
          <a:p>
            <a:pPr algn="ctr"/>
            <a:r>
              <a:rPr 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đ</a:t>
            </a:r>
            <a:r>
              <a:rPr lang="en-US" sz="66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ến với bài học hôm nay</a:t>
            </a:r>
            <a:endParaRPr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455" name="组合 454"/>
          <p:cNvGrpSpPr/>
          <p:nvPr/>
        </p:nvGrpSpPr>
        <p:grpSpPr>
          <a:xfrm>
            <a:off x="1610944" y="-148785"/>
            <a:ext cx="998891" cy="1543831"/>
            <a:chOff x="5003800" y="1020763"/>
            <a:chExt cx="2166938" cy="4770437"/>
          </a:xfrm>
        </p:grpSpPr>
        <p:sp>
          <p:nvSpPr>
            <p:cNvPr id="456" name="Freeform 437"/>
            <p:cNvSpPr/>
            <p:nvPr/>
          </p:nvSpPr>
          <p:spPr bwMode="auto">
            <a:xfrm>
              <a:off x="5003800" y="5121275"/>
              <a:ext cx="2163763" cy="669925"/>
            </a:xfrm>
            <a:custGeom>
              <a:avLst/>
              <a:gdLst>
                <a:gd name="T0" fmla="*/ 3 w 508"/>
                <a:gd name="T1" fmla="*/ 0 h 158"/>
                <a:gd name="T2" fmla="*/ 3 w 508"/>
                <a:gd name="T3" fmla="*/ 57 h 158"/>
                <a:gd name="T4" fmla="*/ 147 w 508"/>
                <a:gd name="T5" fmla="*/ 155 h 158"/>
                <a:gd name="T6" fmla="*/ 499 w 508"/>
                <a:gd name="T7" fmla="*/ 51 h 158"/>
                <a:gd name="T8" fmla="*/ 506 w 508"/>
                <a:gd name="T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8" h="158">
                  <a:moveTo>
                    <a:pt x="3" y="0"/>
                  </a:moveTo>
                  <a:cubicBezTo>
                    <a:pt x="3" y="0"/>
                    <a:pt x="0" y="41"/>
                    <a:pt x="3" y="57"/>
                  </a:cubicBezTo>
                  <a:cubicBezTo>
                    <a:pt x="6" y="72"/>
                    <a:pt x="128" y="153"/>
                    <a:pt x="147" y="155"/>
                  </a:cubicBezTo>
                  <a:cubicBezTo>
                    <a:pt x="165" y="158"/>
                    <a:pt x="490" y="64"/>
                    <a:pt x="499" y="51"/>
                  </a:cubicBezTo>
                  <a:cubicBezTo>
                    <a:pt x="508" y="37"/>
                    <a:pt x="506" y="2"/>
                    <a:pt x="506" y="2"/>
                  </a:cubicBezTo>
                </a:path>
              </a:pathLst>
            </a:custGeom>
            <a:solidFill>
              <a:srgbClr val="746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5016500" y="5005388"/>
              <a:ext cx="860425" cy="585788"/>
            </a:xfrm>
            <a:custGeom>
              <a:avLst/>
              <a:gdLst>
                <a:gd name="T0" fmla="*/ 0 w 202"/>
                <a:gd name="T1" fmla="*/ 27 h 138"/>
                <a:gd name="T2" fmla="*/ 148 w 202"/>
                <a:gd name="T3" fmla="*/ 135 h 138"/>
                <a:gd name="T4" fmla="*/ 202 w 202"/>
                <a:gd name="T5" fmla="*/ 121 h 138"/>
                <a:gd name="T6" fmla="*/ 116 w 202"/>
                <a:gd name="T7" fmla="*/ 0 h 138"/>
                <a:gd name="T8" fmla="*/ 0 w 202"/>
                <a:gd name="T9" fmla="*/ 2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38">
                  <a:moveTo>
                    <a:pt x="0" y="27"/>
                  </a:moveTo>
                  <a:cubicBezTo>
                    <a:pt x="0" y="43"/>
                    <a:pt x="129" y="138"/>
                    <a:pt x="148" y="135"/>
                  </a:cubicBezTo>
                  <a:cubicBezTo>
                    <a:pt x="152" y="134"/>
                    <a:pt x="173" y="129"/>
                    <a:pt x="202" y="12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2" y="15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DE2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5510213" y="4895850"/>
              <a:ext cx="1252538" cy="623888"/>
            </a:xfrm>
            <a:custGeom>
              <a:avLst/>
              <a:gdLst>
                <a:gd name="T0" fmla="*/ 0 w 294"/>
                <a:gd name="T1" fmla="*/ 26 h 147"/>
                <a:gd name="T2" fmla="*/ 86 w 294"/>
                <a:gd name="T3" fmla="*/ 147 h 147"/>
                <a:gd name="T4" fmla="*/ 294 w 294"/>
                <a:gd name="T5" fmla="*/ 89 h 147"/>
                <a:gd name="T6" fmla="*/ 117 w 294"/>
                <a:gd name="T7" fmla="*/ 0 h 147"/>
                <a:gd name="T8" fmla="*/ 0 w 294"/>
                <a:gd name="T9" fmla="*/ 2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147">
                  <a:moveTo>
                    <a:pt x="0" y="26"/>
                  </a:moveTo>
                  <a:cubicBezTo>
                    <a:pt x="86" y="147"/>
                    <a:pt x="86" y="147"/>
                    <a:pt x="86" y="147"/>
                  </a:cubicBezTo>
                  <a:cubicBezTo>
                    <a:pt x="141" y="132"/>
                    <a:pt x="227" y="108"/>
                    <a:pt x="294" y="89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79" y="8"/>
                    <a:pt x="37" y="18"/>
                    <a:pt x="0" y="26"/>
                  </a:cubicBezTo>
                  <a:close/>
                </a:path>
              </a:pathLst>
            </a:custGeom>
            <a:solidFill>
              <a:srgbClr val="886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6097588" y="4810125"/>
              <a:ext cx="561975" cy="161925"/>
            </a:xfrm>
            <a:custGeom>
              <a:avLst/>
              <a:gdLst>
                <a:gd name="T0" fmla="*/ 118 w 132"/>
                <a:gd name="T1" fmla="*/ 0 h 38"/>
                <a:gd name="T2" fmla="*/ 0 w 132"/>
                <a:gd name="T3" fmla="*/ 30 h 38"/>
                <a:gd name="T4" fmla="*/ 15 w 132"/>
                <a:gd name="T5" fmla="*/ 38 h 38"/>
                <a:gd name="T6" fmla="*/ 132 w 132"/>
                <a:gd name="T7" fmla="*/ 8 h 38"/>
                <a:gd name="T8" fmla="*/ 118 w 132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8">
                  <a:moveTo>
                    <a:pt x="118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27" y="5"/>
                    <a:pt x="122" y="2"/>
                    <a:pt x="118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6162675" y="4845050"/>
              <a:ext cx="549275" cy="160338"/>
            </a:xfrm>
            <a:custGeom>
              <a:avLst/>
              <a:gdLst>
                <a:gd name="T0" fmla="*/ 117 w 129"/>
                <a:gd name="T1" fmla="*/ 0 h 38"/>
                <a:gd name="T2" fmla="*/ 0 w 129"/>
                <a:gd name="T3" fmla="*/ 30 h 38"/>
                <a:gd name="T4" fmla="*/ 16 w 129"/>
                <a:gd name="T5" fmla="*/ 38 h 38"/>
                <a:gd name="T6" fmla="*/ 129 w 129"/>
                <a:gd name="T7" fmla="*/ 5 h 38"/>
                <a:gd name="T8" fmla="*/ 117 w 12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8">
                  <a:moveTo>
                    <a:pt x="117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5" y="3"/>
                    <a:pt x="121" y="1"/>
                    <a:pt x="117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6229350" y="4865688"/>
              <a:ext cx="549275" cy="174625"/>
            </a:xfrm>
            <a:custGeom>
              <a:avLst/>
              <a:gdLst>
                <a:gd name="T0" fmla="*/ 113 w 129"/>
                <a:gd name="T1" fmla="*/ 0 h 41"/>
                <a:gd name="T2" fmla="*/ 0 w 129"/>
                <a:gd name="T3" fmla="*/ 33 h 41"/>
                <a:gd name="T4" fmla="*/ 17 w 129"/>
                <a:gd name="T5" fmla="*/ 41 h 41"/>
                <a:gd name="T6" fmla="*/ 129 w 129"/>
                <a:gd name="T7" fmla="*/ 9 h 41"/>
                <a:gd name="T8" fmla="*/ 113 w 129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41">
                  <a:moveTo>
                    <a:pt x="113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3" y="6"/>
                    <a:pt x="118" y="3"/>
                    <a:pt x="113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6302375" y="4903788"/>
              <a:ext cx="536575" cy="161925"/>
            </a:xfrm>
            <a:custGeom>
              <a:avLst/>
              <a:gdLst>
                <a:gd name="T0" fmla="*/ 126 w 126"/>
                <a:gd name="T1" fmla="*/ 7 h 38"/>
                <a:gd name="T2" fmla="*/ 112 w 126"/>
                <a:gd name="T3" fmla="*/ 0 h 38"/>
                <a:gd name="T4" fmla="*/ 0 w 126"/>
                <a:gd name="T5" fmla="*/ 32 h 38"/>
                <a:gd name="T6" fmla="*/ 12 w 126"/>
                <a:gd name="T7" fmla="*/ 38 h 38"/>
                <a:gd name="T8" fmla="*/ 126 w 126"/>
                <a:gd name="T9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8">
                  <a:moveTo>
                    <a:pt x="126" y="7"/>
                  </a:moveTo>
                  <a:cubicBezTo>
                    <a:pt x="122" y="5"/>
                    <a:pt x="117" y="2"/>
                    <a:pt x="112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2" y="38"/>
                    <a:pt x="12" y="38"/>
                    <a:pt x="12" y="38"/>
                  </a:cubicBezTo>
                  <a:lnTo>
                    <a:pt x="126" y="7"/>
                  </a:ln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6416675" y="4964113"/>
              <a:ext cx="754063" cy="309563"/>
            </a:xfrm>
            <a:custGeom>
              <a:avLst/>
              <a:gdLst>
                <a:gd name="T0" fmla="*/ 112 w 177"/>
                <a:gd name="T1" fmla="*/ 0 h 73"/>
                <a:gd name="T2" fmla="*/ 0 w 177"/>
                <a:gd name="T3" fmla="*/ 32 h 73"/>
                <a:gd name="T4" fmla="*/ 81 w 177"/>
                <a:gd name="T5" fmla="*/ 73 h 73"/>
                <a:gd name="T6" fmla="*/ 177 w 177"/>
                <a:gd name="T7" fmla="*/ 40 h 73"/>
                <a:gd name="T8" fmla="*/ 112 w 177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73">
                  <a:moveTo>
                    <a:pt x="11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135" y="57"/>
                    <a:pt x="177" y="43"/>
                    <a:pt x="177" y="40"/>
                  </a:cubicBezTo>
                  <a:cubicBezTo>
                    <a:pt x="177" y="35"/>
                    <a:pt x="146" y="18"/>
                    <a:pt x="112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6353175" y="4933950"/>
              <a:ext cx="541338" cy="165100"/>
            </a:xfrm>
            <a:custGeom>
              <a:avLst/>
              <a:gdLst>
                <a:gd name="T0" fmla="*/ 114 w 127"/>
                <a:gd name="T1" fmla="*/ 0 h 39"/>
                <a:gd name="T2" fmla="*/ 0 w 127"/>
                <a:gd name="T3" fmla="*/ 31 h 39"/>
                <a:gd name="T4" fmla="*/ 15 w 127"/>
                <a:gd name="T5" fmla="*/ 39 h 39"/>
                <a:gd name="T6" fmla="*/ 127 w 127"/>
                <a:gd name="T7" fmla="*/ 7 h 39"/>
                <a:gd name="T8" fmla="*/ 114 w 12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39">
                  <a:moveTo>
                    <a:pt x="114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3" y="5"/>
                    <a:pt x="119" y="3"/>
                    <a:pt x="114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6008688" y="4781550"/>
              <a:ext cx="592138" cy="157163"/>
            </a:xfrm>
            <a:custGeom>
              <a:avLst/>
              <a:gdLst>
                <a:gd name="T0" fmla="*/ 125 w 139"/>
                <a:gd name="T1" fmla="*/ 0 h 37"/>
                <a:gd name="T2" fmla="*/ 0 w 139"/>
                <a:gd name="T3" fmla="*/ 27 h 37"/>
                <a:gd name="T4" fmla="*/ 21 w 139"/>
                <a:gd name="T5" fmla="*/ 37 h 37"/>
                <a:gd name="T6" fmla="*/ 139 w 139"/>
                <a:gd name="T7" fmla="*/ 7 h 37"/>
                <a:gd name="T8" fmla="*/ 125 w 139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7">
                  <a:moveTo>
                    <a:pt x="125" y="0"/>
                  </a:moveTo>
                  <a:cubicBezTo>
                    <a:pt x="115" y="1"/>
                    <a:pt x="63" y="13"/>
                    <a:pt x="0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139" y="7"/>
                    <a:pt x="139" y="7"/>
                    <a:pt x="139" y="7"/>
                  </a:cubicBezTo>
                  <a:cubicBezTo>
                    <a:pt x="130" y="3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5229225" y="5005388"/>
              <a:ext cx="647700" cy="547688"/>
            </a:xfrm>
            <a:custGeom>
              <a:avLst/>
              <a:gdLst>
                <a:gd name="T0" fmla="*/ 2 w 152"/>
                <a:gd name="T1" fmla="*/ 18 h 129"/>
                <a:gd name="T2" fmla="*/ 36 w 152"/>
                <a:gd name="T3" fmla="*/ 21 h 129"/>
                <a:gd name="T4" fmla="*/ 25 w 152"/>
                <a:gd name="T5" fmla="*/ 53 h 129"/>
                <a:gd name="T6" fmla="*/ 76 w 152"/>
                <a:gd name="T7" fmla="*/ 52 h 129"/>
                <a:gd name="T8" fmla="*/ 69 w 152"/>
                <a:gd name="T9" fmla="*/ 92 h 129"/>
                <a:gd name="T10" fmla="*/ 128 w 152"/>
                <a:gd name="T11" fmla="*/ 87 h 129"/>
                <a:gd name="T12" fmla="*/ 117 w 152"/>
                <a:gd name="T13" fmla="*/ 129 h 129"/>
                <a:gd name="T14" fmla="*/ 152 w 152"/>
                <a:gd name="T15" fmla="*/ 121 h 129"/>
                <a:gd name="T16" fmla="*/ 66 w 152"/>
                <a:gd name="T17" fmla="*/ 0 h 129"/>
                <a:gd name="T18" fmla="*/ 2 w 152"/>
                <a:gd name="T19" fmla="*/ 15 h 129"/>
                <a:gd name="T20" fmla="*/ 2 w 152"/>
                <a:gd name="T21" fmla="*/ 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" h="129">
                  <a:moveTo>
                    <a:pt x="2" y="18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5" y="14"/>
                    <a:pt x="2" y="15"/>
                  </a:cubicBezTo>
                  <a:cubicBezTo>
                    <a:pt x="0" y="16"/>
                    <a:pt x="2" y="18"/>
                    <a:pt x="2" y="18"/>
                  </a:cubicBezTo>
                  <a:close/>
                </a:path>
              </a:pathLst>
            </a:custGeom>
            <a:solidFill>
              <a:srgbClr val="9DB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6808788" y="1139825"/>
              <a:ext cx="238125" cy="3865563"/>
            </a:xfrm>
            <a:custGeom>
              <a:avLst/>
              <a:gdLst>
                <a:gd name="T0" fmla="*/ 37 w 56"/>
                <a:gd name="T1" fmla="*/ 486 h 911"/>
                <a:gd name="T2" fmla="*/ 46 w 56"/>
                <a:gd name="T3" fmla="*/ 302 h 911"/>
                <a:gd name="T4" fmla="*/ 51 w 56"/>
                <a:gd name="T5" fmla="*/ 135 h 911"/>
                <a:gd name="T6" fmla="*/ 35 w 56"/>
                <a:gd name="T7" fmla="*/ 34 h 911"/>
                <a:gd name="T8" fmla="*/ 20 w 56"/>
                <a:gd name="T9" fmla="*/ 5 h 911"/>
                <a:gd name="T10" fmla="*/ 0 w 56"/>
                <a:gd name="T11" fmla="*/ 13 h 911"/>
                <a:gd name="T12" fmla="*/ 41 w 56"/>
                <a:gd name="T13" fmla="*/ 173 h 911"/>
                <a:gd name="T14" fmla="*/ 34 w 56"/>
                <a:gd name="T15" fmla="*/ 307 h 911"/>
                <a:gd name="T16" fmla="*/ 29 w 56"/>
                <a:gd name="T17" fmla="*/ 379 h 911"/>
                <a:gd name="T18" fmla="*/ 24 w 56"/>
                <a:gd name="T19" fmla="*/ 811 h 911"/>
                <a:gd name="T20" fmla="*/ 23 w 56"/>
                <a:gd name="T21" fmla="*/ 906 h 911"/>
                <a:gd name="T22" fmla="*/ 32 w 56"/>
                <a:gd name="T23" fmla="*/ 911 h 911"/>
                <a:gd name="T24" fmla="*/ 37 w 56"/>
                <a:gd name="T25" fmla="*/ 486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911">
                  <a:moveTo>
                    <a:pt x="37" y="486"/>
                  </a:moveTo>
                  <a:cubicBezTo>
                    <a:pt x="40" y="424"/>
                    <a:pt x="43" y="363"/>
                    <a:pt x="46" y="302"/>
                  </a:cubicBezTo>
                  <a:cubicBezTo>
                    <a:pt x="48" y="246"/>
                    <a:pt x="56" y="192"/>
                    <a:pt x="51" y="135"/>
                  </a:cubicBezTo>
                  <a:cubicBezTo>
                    <a:pt x="47" y="101"/>
                    <a:pt x="46" y="67"/>
                    <a:pt x="35" y="34"/>
                  </a:cubicBezTo>
                  <a:cubicBezTo>
                    <a:pt x="31" y="23"/>
                    <a:pt x="28" y="11"/>
                    <a:pt x="20" y="5"/>
                  </a:cubicBezTo>
                  <a:cubicBezTo>
                    <a:pt x="13" y="0"/>
                    <a:pt x="1" y="3"/>
                    <a:pt x="0" y="13"/>
                  </a:cubicBezTo>
                  <a:cubicBezTo>
                    <a:pt x="39" y="0"/>
                    <a:pt x="39" y="142"/>
                    <a:pt x="41" y="173"/>
                  </a:cubicBezTo>
                  <a:cubicBezTo>
                    <a:pt x="44" y="216"/>
                    <a:pt x="37" y="264"/>
                    <a:pt x="34" y="307"/>
                  </a:cubicBezTo>
                  <a:cubicBezTo>
                    <a:pt x="32" y="331"/>
                    <a:pt x="30" y="355"/>
                    <a:pt x="29" y="379"/>
                  </a:cubicBezTo>
                  <a:cubicBezTo>
                    <a:pt x="23" y="521"/>
                    <a:pt x="25" y="668"/>
                    <a:pt x="24" y="811"/>
                  </a:cubicBezTo>
                  <a:cubicBezTo>
                    <a:pt x="23" y="843"/>
                    <a:pt x="24" y="875"/>
                    <a:pt x="23" y="906"/>
                  </a:cubicBezTo>
                  <a:cubicBezTo>
                    <a:pt x="32" y="911"/>
                    <a:pt x="32" y="911"/>
                    <a:pt x="32" y="911"/>
                  </a:cubicBezTo>
                  <a:cubicBezTo>
                    <a:pt x="39" y="769"/>
                    <a:pt x="30" y="627"/>
                    <a:pt x="37" y="486"/>
                  </a:cubicBezTo>
                  <a:close/>
                </a:path>
              </a:pathLst>
            </a:custGeom>
            <a:solidFill>
              <a:srgbClr val="6F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5024438" y="5137150"/>
              <a:ext cx="642938" cy="441325"/>
            </a:xfrm>
            <a:custGeom>
              <a:avLst/>
              <a:gdLst>
                <a:gd name="T0" fmla="*/ 0 w 151"/>
                <a:gd name="T1" fmla="*/ 0 h 104"/>
                <a:gd name="T2" fmla="*/ 54 w 151"/>
                <a:gd name="T3" fmla="*/ 5 h 104"/>
                <a:gd name="T4" fmla="*/ 43 w 151"/>
                <a:gd name="T5" fmla="*/ 42 h 104"/>
                <a:gd name="T6" fmla="*/ 103 w 151"/>
                <a:gd name="T7" fmla="*/ 38 h 104"/>
                <a:gd name="T8" fmla="*/ 97 w 151"/>
                <a:gd name="T9" fmla="*/ 79 h 104"/>
                <a:gd name="T10" fmla="*/ 151 w 151"/>
                <a:gd name="T11" fmla="*/ 74 h 104"/>
                <a:gd name="T12" fmla="*/ 146 w 151"/>
                <a:gd name="T13" fmla="*/ 104 h 104"/>
                <a:gd name="T14" fmla="*/ 0 w 151"/>
                <a:gd name="T1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04">
                  <a:moveTo>
                    <a:pt x="0" y="0"/>
                  </a:moveTo>
                  <a:cubicBezTo>
                    <a:pt x="54" y="5"/>
                    <a:pt x="54" y="5"/>
                    <a:pt x="54" y="5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6" y="104"/>
                    <a:pt x="84" y="89"/>
                    <a:pt x="0" y="0"/>
                  </a:cubicBezTo>
                  <a:close/>
                </a:path>
              </a:pathLst>
            </a:custGeom>
            <a:solidFill>
              <a:srgbClr val="FFB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5545138" y="5018088"/>
              <a:ext cx="119063" cy="115888"/>
            </a:xfrm>
            <a:custGeom>
              <a:avLst/>
              <a:gdLst>
                <a:gd name="T0" fmla="*/ 27 w 28"/>
                <a:gd name="T1" fmla="*/ 13 h 27"/>
                <a:gd name="T2" fmla="*/ 8 w 28"/>
                <a:gd name="T3" fmla="*/ 1 h 27"/>
                <a:gd name="T4" fmla="*/ 0 w 28"/>
                <a:gd name="T5" fmla="*/ 3 h 27"/>
                <a:gd name="T6" fmla="*/ 16 w 28"/>
                <a:gd name="T7" fmla="*/ 27 h 27"/>
                <a:gd name="T8" fmla="*/ 27 w 28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27" y="13"/>
                  </a:moveTo>
                  <a:cubicBezTo>
                    <a:pt x="26" y="5"/>
                    <a:pt x="18" y="0"/>
                    <a:pt x="8" y="1"/>
                  </a:cubicBezTo>
                  <a:cubicBezTo>
                    <a:pt x="5" y="1"/>
                    <a:pt x="2" y="2"/>
                    <a:pt x="0" y="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3" y="25"/>
                    <a:pt x="28" y="19"/>
                    <a:pt x="27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6016625" y="5184775"/>
              <a:ext cx="153988" cy="127000"/>
            </a:xfrm>
            <a:custGeom>
              <a:avLst/>
              <a:gdLst>
                <a:gd name="T0" fmla="*/ 35 w 36"/>
                <a:gd name="T1" fmla="*/ 13 h 30"/>
                <a:gd name="T2" fmla="*/ 20 w 36"/>
                <a:gd name="T3" fmla="*/ 29 h 30"/>
                <a:gd name="T4" fmla="*/ 1 w 36"/>
                <a:gd name="T5" fmla="*/ 17 h 30"/>
                <a:gd name="T6" fmla="*/ 16 w 36"/>
                <a:gd name="T7" fmla="*/ 1 h 30"/>
                <a:gd name="T8" fmla="*/ 35 w 36"/>
                <a:gd name="T9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35" y="13"/>
                  </a:moveTo>
                  <a:cubicBezTo>
                    <a:pt x="36" y="21"/>
                    <a:pt x="29" y="28"/>
                    <a:pt x="20" y="29"/>
                  </a:cubicBezTo>
                  <a:cubicBezTo>
                    <a:pt x="10" y="30"/>
                    <a:pt x="2" y="24"/>
                    <a:pt x="1" y="17"/>
                  </a:cubicBezTo>
                  <a:cubicBezTo>
                    <a:pt x="0" y="9"/>
                    <a:pt x="7" y="2"/>
                    <a:pt x="16" y="1"/>
                  </a:cubicBezTo>
                  <a:cubicBezTo>
                    <a:pt x="26" y="0"/>
                    <a:pt x="34" y="6"/>
                    <a:pt x="35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5745163" y="5311775"/>
              <a:ext cx="131763" cy="122238"/>
            </a:xfrm>
            <a:custGeom>
              <a:avLst/>
              <a:gdLst>
                <a:gd name="T0" fmla="*/ 30 w 31"/>
                <a:gd name="T1" fmla="*/ 13 h 29"/>
                <a:gd name="T2" fmla="*/ 11 w 31"/>
                <a:gd name="T3" fmla="*/ 1 h 29"/>
                <a:gd name="T4" fmla="*/ 0 w 31"/>
                <a:gd name="T5" fmla="*/ 6 h 29"/>
                <a:gd name="T6" fmla="*/ 15 w 31"/>
                <a:gd name="T7" fmla="*/ 29 h 29"/>
                <a:gd name="T8" fmla="*/ 30 w 31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30" y="13"/>
                  </a:moveTo>
                  <a:cubicBezTo>
                    <a:pt x="29" y="5"/>
                    <a:pt x="21" y="0"/>
                    <a:pt x="11" y="1"/>
                  </a:cubicBezTo>
                  <a:cubicBezTo>
                    <a:pt x="7" y="2"/>
                    <a:pt x="3" y="3"/>
                    <a:pt x="0" y="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4" y="27"/>
                    <a:pt x="31" y="20"/>
                    <a:pt x="30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5795963" y="5086350"/>
              <a:ext cx="111125" cy="88900"/>
            </a:xfrm>
            <a:custGeom>
              <a:avLst/>
              <a:gdLst>
                <a:gd name="T0" fmla="*/ 25 w 26"/>
                <a:gd name="T1" fmla="*/ 9 h 21"/>
                <a:gd name="T2" fmla="*/ 14 w 26"/>
                <a:gd name="T3" fmla="*/ 21 h 21"/>
                <a:gd name="T4" fmla="*/ 0 w 26"/>
                <a:gd name="T5" fmla="*/ 12 h 21"/>
                <a:gd name="T6" fmla="*/ 12 w 26"/>
                <a:gd name="T7" fmla="*/ 1 h 21"/>
                <a:gd name="T8" fmla="*/ 25 w 2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25" y="9"/>
                  </a:moveTo>
                  <a:cubicBezTo>
                    <a:pt x="26" y="15"/>
                    <a:pt x="21" y="20"/>
                    <a:pt x="14" y="21"/>
                  </a:cubicBezTo>
                  <a:cubicBezTo>
                    <a:pt x="7" y="21"/>
                    <a:pt x="1" y="17"/>
                    <a:pt x="0" y="12"/>
                  </a:cubicBezTo>
                  <a:cubicBezTo>
                    <a:pt x="0" y="6"/>
                    <a:pt x="5" y="1"/>
                    <a:pt x="12" y="1"/>
                  </a:cubicBezTo>
                  <a:cubicBezTo>
                    <a:pt x="18" y="0"/>
                    <a:pt x="25" y="4"/>
                    <a:pt x="25" y="9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5991225" y="5375275"/>
              <a:ext cx="115888" cy="88900"/>
            </a:xfrm>
            <a:custGeom>
              <a:avLst/>
              <a:gdLst>
                <a:gd name="T0" fmla="*/ 26 w 27"/>
                <a:gd name="T1" fmla="*/ 9 h 21"/>
                <a:gd name="T2" fmla="*/ 15 w 27"/>
                <a:gd name="T3" fmla="*/ 21 h 21"/>
                <a:gd name="T4" fmla="*/ 1 w 27"/>
                <a:gd name="T5" fmla="*/ 12 h 21"/>
                <a:gd name="T6" fmla="*/ 12 w 27"/>
                <a:gd name="T7" fmla="*/ 1 h 21"/>
                <a:gd name="T8" fmla="*/ 26 w 2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9"/>
                  </a:moveTo>
                  <a:cubicBezTo>
                    <a:pt x="27" y="15"/>
                    <a:pt x="21" y="20"/>
                    <a:pt x="15" y="21"/>
                  </a:cubicBezTo>
                  <a:cubicBezTo>
                    <a:pt x="8" y="21"/>
                    <a:pt x="2" y="17"/>
                    <a:pt x="1" y="12"/>
                  </a:cubicBezTo>
                  <a:cubicBezTo>
                    <a:pt x="0" y="6"/>
                    <a:pt x="5" y="1"/>
                    <a:pt x="12" y="1"/>
                  </a:cubicBezTo>
                  <a:cubicBezTo>
                    <a:pt x="19" y="0"/>
                    <a:pt x="25" y="4"/>
                    <a:pt x="26" y="9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5783263" y="4916488"/>
              <a:ext cx="114300" cy="93663"/>
            </a:xfrm>
            <a:custGeom>
              <a:avLst/>
              <a:gdLst>
                <a:gd name="T0" fmla="*/ 26 w 27"/>
                <a:gd name="T1" fmla="*/ 10 h 22"/>
                <a:gd name="T2" fmla="*/ 15 w 27"/>
                <a:gd name="T3" fmla="*/ 21 h 22"/>
                <a:gd name="T4" fmla="*/ 1 w 27"/>
                <a:gd name="T5" fmla="*/ 12 h 22"/>
                <a:gd name="T6" fmla="*/ 12 w 27"/>
                <a:gd name="T7" fmla="*/ 1 h 22"/>
                <a:gd name="T8" fmla="*/ 26 w 27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26" y="10"/>
                  </a:moveTo>
                  <a:cubicBezTo>
                    <a:pt x="27" y="15"/>
                    <a:pt x="22" y="20"/>
                    <a:pt x="15" y="21"/>
                  </a:cubicBezTo>
                  <a:cubicBezTo>
                    <a:pt x="8" y="22"/>
                    <a:pt x="2" y="18"/>
                    <a:pt x="1" y="12"/>
                  </a:cubicBezTo>
                  <a:cubicBezTo>
                    <a:pt x="0" y="7"/>
                    <a:pt x="5" y="2"/>
                    <a:pt x="12" y="1"/>
                  </a:cubicBezTo>
                  <a:cubicBezTo>
                    <a:pt x="19" y="0"/>
                    <a:pt x="25" y="4"/>
                    <a:pt x="26" y="10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6899275" y="5005388"/>
              <a:ext cx="46038" cy="38100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1 w 11"/>
                <a:gd name="T5" fmla="*/ 4 h 9"/>
                <a:gd name="T6" fmla="*/ 6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1" y="7"/>
                    <a:pt x="1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6681788" y="5056188"/>
              <a:ext cx="46038" cy="39688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0 w 11"/>
                <a:gd name="T5" fmla="*/ 4 h 9"/>
                <a:gd name="T6" fmla="*/ 5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6788150" y="5172075"/>
              <a:ext cx="46038" cy="38100"/>
            </a:xfrm>
            <a:custGeom>
              <a:avLst/>
              <a:gdLst>
                <a:gd name="T0" fmla="*/ 11 w 11"/>
                <a:gd name="T1" fmla="*/ 5 h 9"/>
                <a:gd name="T2" fmla="*/ 6 w 11"/>
                <a:gd name="T3" fmla="*/ 9 h 9"/>
                <a:gd name="T4" fmla="*/ 0 w 11"/>
                <a:gd name="T5" fmla="*/ 5 h 9"/>
                <a:gd name="T6" fmla="*/ 5 w 11"/>
                <a:gd name="T7" fmla="*/ 0 h 9"/>
                <a:gd name="T8" fmla="*/ 11 w 1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5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6808788" y="5056188"/>
              <a:ext cx="47625" cy="39688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0 w 11"/>
                <a:gd name="T5" fmla="*/ 4 h 9"/>
                <a:gd name="T6" fmla="*/ 5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6924675" y="5133975"/>
              <a:ext cx="46038" cy="38100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1 w 11"/>
                <a:gd name="T5" fmla="*/ 4 h 9"/>
                <a:gd name="T6" fmla="*/ 6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1" y="7"/>
                    <a:pt x="1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5183188" y="1020763"/>
              <a:ext cx="258763" cy="4384675"/>
            </a:xfrm>
            <a:custGeom>
              <a:avLst/>
              <a:gdLst>
                <a:gd name="T0" fmla="*/ 47 w 61"/>
                <a:gd name="T1" fmla="*/ 283 h 1033"/>
                <a:gd name="T2" fmla="*/ 50 w 61"/>
                <a:gd name="T3" fmla="*/ 134 h 1033"/>
                <a:gd name="T4" fmla="*/ 29 w 61"/>
                <a:gd name="T5" fmla="*/ 25 h 1033"/>
                <a:gd name="T6" fmla="*/ 0 w 61"/>
                <a:gd name="T7" fmla="*/ 23 h 1033"/>
                <a:gd name="T8" fmla="*/ 28 w 61"/>
                <a:gd name="T9" fmla="*/ 424 h 1033"/>
                <a:gd name="T10" fmla="*/ 15 w 61"/>
                <a:gd name="T11" fmla="*/ 861 h 1033"/>
                <a:gd name="T12" fmla="*/ 21 w 61"/>
                <a:gd name="T13" fmla="*/ 1025 h 1033"/>
                <a:gd name="T14" fmla="*/ 30 w 61"/>
                <a:gd name="T15" fmla="*/ 1033 h 1033"/>
                <a:gd name="T16" fmla="*/ 47 w 61"/>
                <a:gd name="T17" fmla="*/ 28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033">
                  <a:moveTo>
                    <a:pt x="47" y="283"/>
                  </a:moveTo>
                  <a:cubicBezTo>
                    <a:pt x="47" y="232"/>
                    <a:pt x="55" y="187"/>
                    <a:pt x="50" y="134"/>
                  </a:cubicBezTo>
                  <a:cubicBezTo>
                    <a:pt x="47" y="100"/>
                    <a:pt x="46" y="50"/>
                    <a:pt x="29" y="25"/>
                  </a:cubicBezTo>
                  <a:cubicBezTo>
                    <a:pt x="13" y="3"/>
                    <a:pt x="14" y="17"/>
                    <a:pt x="0" y="23"/>
                  </a:cubicBezTo>
                  <a:cubicBezTo>
                    <a:pt x="61" y="0"/>
                    <a:pt x="28" y="380"/>
                    <a:pt x="28" y="424"/>
                  </a:cubicBezTo>
                  <a:cubicBezTo>
                    <a:pt x="29" y="570"/>
                    <a:pt x="15" y="714"/>
                    <a:pt x="15" y="861"/>
                  </a:cubicBezTo>
                  <a:cubicBezTo>
                    <a:pt x="15" y="918"/>
                    <a:pt x="18" y="972"/>
                    <a:pt x="21" y="1025"/>
                  </a:cubicBezTo>
                  <a:cubicBezTo>
                    <a:pt x="30" y="1033"/>
                    <a:pt x="30" y="1033"/>
                    <a:pt x="30" y="1033"/>
                  </a:cubicBezTo>
                  <a:cubicBezTo>
                    <a:pt x="12" y="786"/>
                    <a:pt x="47" y="533"/>
                    <a:pt x="47" y="283"/>
                  </a:cubicBezTo>
                  <a:close/>
                </a:path>
              </a:pathLst>
            </a:custGeom>
            <a:solidFill>
              <a:srgbClr val="6F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cxnSp>
        <p:nvCxnSpPr>
          <p:cNvPr id="481" name="直接连接符 480"/>
          <p:cNvCxnSpPr/>
          <p:nvPr/>
        </p:nvCxnSpPr>
        <p:spPr>
          <a:xfrm>
            <a:off x="2981258" y="2876778"/>
            <a:ext cx="6430957" cy="0"/>
          </a:xfrm>
          <a:prstGeom prst="line">
            <a:avLst/>
          </a:prstGeom>
          <a:ln>
            <a:solidFill>
              <a:srgbClr val="F7A23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2" name="组合 481"/>
          <p:cNvGrpSpPr/>
          <p:nvPr/>
        </p:nvGrpSpPr>
        <p:grpSpPr>
          <a:xfrm>
            <a:off x="9752723" y="-148784"/>
            <a:ext cx="998891" cy="1403154"/>
            <a:chOff x="5003800" y="1020763"/>
            <a:chExt cx="2166938" cy="4770437"/>
          </a:xfrm>
        </p:grpSpPr>
        <p:sp>
          <p:nvSpPr>
            <p:cNvPr id="483" name="Freeform 437"/>
            <p:cNvSpPr/>
            <p:nvPr/>
          </p:nvSpPr>
          <p:spPr bwMode="auto">
            <a:xfrm>
              <a:off x="5003800" y="5121275"/>
              <a:ext cx="2163763" cy="669925"/>
            </a:xfrm>
            <a:custGeom>
              <a:avLst/>
              <a:gdLst>
                <a:gd name="T0" fmla="*/ 3 w 508"/>
                <a:gd name="T1" fmla="*/ 0 h 158"/>
                <a:gd name="T2" fmla="*/ 3 w 508"/>
                <a:gd name="T3" fmla="*/ 57 h 158"/>
                <a:gd name="T4" fmla="*/ 147 w 508"/>
                <a:gd name="T5" fmla="*/ 155 h 158"/>
                <a:gd name="T6" fmla="*/ 499 w 508"/>
                <a:gd name="T7" fmla="*/ 51 h 158"/>
                <a:gd name="T8" fmla="*/ 506 w 508"/>
                <a:gd name="T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8" h="158">
                  <a:moveTo>
                    <a:pt x="3" y="0"/>
                  </a:moveTo>
                  <a:cubicBezTo>
                    <a:pt x="3" y="0"/>
                    <a:pt x="0" y="41"/>
                    <a:pt x="3" y="57"/>
                  </a:cubicBezTo>
                  <a:cubicBezTo>
                    <a:pt x="6" y="72"/>
                    <a:pt x="128" y="153"/>
                    <a:pt x="147" y="155"/>
                  </a:cubicBezTo>
                  <a:cubicBezTo>
                    <a:pt x="165" y="158"/>
                    <a:pt x="490" y="64"/>
                    <a:pt x="499" y="51"/>
                  </a:cubicBezTo>
                  <a:cubicBezTo>
                    <a:pt x="508" y="37"/>
                    <a:pt x="506" y="2"/>
                    <a:pt x="506" y="2"/>
                  </a:cubicBezTo>
                </a:path>
              </a:pathLst>
            </a:custGeom>
            <a:solidFill>
              <a:srgbClr val="746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4" name="Freeform 438"/>
            <p:cNvSpPr/>
            <p:nvPr/>
          </p:nvSpPr>
          <p:spPr bwMode="auto">
            <a:xfrm>
              <a:off x="5016500" y="5005388"/>
              <a:ext cx="860425" cy="585788"/>
            </a:xfrm>
            <a:custGeom>
              <a:avLst/>
              <a:gdLst>
                <a:gd name="T0" fmla="*/ 0 w 202"/>
                <a:gd name="T1" fmla="*/ 27 h 138"/>
                <a:gd name="T2" fmla="*/ 148 w 202"/>
                <a:gd name="T3" fmla="*/ 135 h 138"/>
                <a:gd name="T4" fmla="*/ 202 w 202"/>
                <a:gd name="T5" fmla="*/ 121 h 138"/>
                <a:gd name="T6" fmla="*/ 116 w 202"/>
                <a:gd name="T7" fmla="*/ 0 h 138"/>
                <a:gd name="T8" fmla="*/ 0 w 202"/>
                <a:gd name="T9" fmla="*/ 2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38">
                  <a:moveTo>
                    <a:pt x="0" y="27"/>
                  </a:moveTo>
                  <a:cubicBezTo>
                    <a:pt x="0" y="43"/>
                    <a:pt x="129" y="138"/>
                    <a:pt x="148" y="135"/>
                  </a:cubicBezTo>
                  <a:cubicBezTo>
                    <a:pt x="152" y="134"/>
                    <a:pt x="173" y="129"/>
                    <a:pt x="202" y="12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2" y="15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DE2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5" name="Freeform 439"/>
            <p:cNvSpPr/>
            <p:nvPr/>
          </p:nvSpPr>
          <p:spPr bwMode="auto">
            <a:xfrm>
              <a:off x="5510213" y="4895850"/>
              <a:ext cx="1252538" cy="623888"/>
            </a:xfrm>
            <a:custGeom>
              <a:avLst/>
              <a:gdLst>
                <a:gd name="T0" fmla="*/ 0 w 294"/>
                <a:gd name="T1" fmla="*/ 26 h 147"/>
                <a:gd name="T2" fmla="*/ 86 w 294"/>
                <a:gd name="T3" fmla="*/ 147 h 147"/>
                <a:gd name="T4" fmla="*/ 294 w 294"/>
                <a:gd name="T5" fmla="*/ 89 h 147"/>
                <a:gd name="T6" fmla="*/ 117 w 294"/>
                <a:gd name="T7" fmla="*/ 0 h 147"/>
                <a:gd name="T8" fmla="*/ 0 w 294"/>
                <a:gd name="T9" fmla="*/ 2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147">
                  <a:moveTo>
                    <a:pt x="0" y="26"/>
                  </a:moveTo>
                  <a:cubicBezTo>
                    <a:pt x="86" y="147"/>
                    <a:pt x="86" y="147"/>
                    <a:pt x="86" y="147"/>
                  </a:cubicBezTo>
                  <a:cubicBezTo>
                    <a:pt x="141" y="132"/>
                    <a:pt x="227" y="108"/>
                    <a:pt x="294" y="89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79" y="8"/>
                    <a:pt x="37" y="18"/>
                    <a:pt x="0" y="26"/>
                  </a:cubicBezTo>
                  <a:close/>
                </a:path>
              </a:pathLst>
            </a:custGeom>
            <a:solidFill>
              <a:srgbClr val="886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6" name="Freeform 440"/>
            <p:cNvSpPr/>
            <p:nvPr/>
          </p:nvSpPr>
          <p:spPr bwMode="auto">
            <a:xfrm>
              <a:off x="6097588" y="4810125"/>
              <a:ext cx="561975" cy="161925"/>
            </a:xfrm>
            <a:custGeom>
              <a:avLst/>
              <a:gdLst>
                <a:gd name="T0" fmla="*/ 118 w 132"/>
                <a:gd name="T1" fmla="*/ 0 h 38"/>
                <a:gd name="T2" fmla="*/ 0 w 132"/>
                <a:gd name="T3" fmla="*/ 30 h 38"/>
                <a:gd name="T4" fmla="*/ 15 w 132"/>
                <a:gd name="T5" fmla="*/ 38 h 38"/>
                <a:gd name="T6" fmla="*/ 132 w 132"/>
                <a:gd name="T7" fmla="*/ 8 h 38"/>
                <a:gd name="T8" fmla="*/ 118 w 132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8">
                  <a:moveTo>
                    <a:pt x="118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27" y="5"/>
                    <a:pt x="122" y="2"/>
                    <a:pt x="118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7" name="Freeform 441"/>
            <p:cNvSpPr/>
            <p:nvPr/>
          </p:nvSpPr>
          <p:spPr bwMode="auto">
            <a:xfrm>
              <a:off x="6162675" y="4845050"/>
              <a:ext cx="549275" cy="160338"/>
            </a:xfrm>
            <a:custGeom>
              <a:avLst/>
              <a:gdLst>
                <a:gd name="T0" fmla="*/ 117 w 129"/>
                <a:gd name="T1" fmla="*/ 0 h 38"/>
                <a:gd name="T2" fmla="*/ 0 w 129"/>
                <a:gd name="T3" fmla="*/ 30 h 38"/>
                <a:gd name="T4" fmla="*/ 16 w 129"/>
                <a:gd name="T5" fmla="*/ 38 h 38"/>
                <a:gd name="T6" fmla="*/ 129 w 129"/>
                <a:gd name="T7" fmla="*/ 5 h 38"/>
                <a:gd name="T8" fmla="*/ 117 w 12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8">
                  <a:moveTo>
                    <a:pt x="117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5" y="3"/>
                    <a:pt x="121" y="1"/>
                    <a:pt x="117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8" name="Freeform 442"/>
            <p:cNvSpPr/>
            <p:nvPr/>
          </p:nvSpPr>
          <p:spPr bwMode="auto">
            <a:xfrm>
              <a:off x="6229350" y="4865688"/>
              <a:ext cx="549275" cy="174625"/>
            </a:xfrm>
            <a:custGeom>
              <a:avLst/>
              <a:gdLst>
                <a:gd name="T0" fmla="*/ 113 w 129"/>
                <a:gd name="T1" fmla="*/ 0 h 41"/>
                <a:gd name="T2" fmla="*/ 0 w 129"/>
                <a:gd name="T3" fmla="*/ 33 h 41"/>
                <a:gd name="T4" fmla="*/ 17 w 129"/>
                <a:gd name="T5" fmla="*/ 41 h 41"/>
                <a:gd name="T6" fmla="*/ 129 w 129"/>
                <a:gd name="T7" fmla="*/ 9 h 41"/>
                <a:gd name="T8" fmla="*/ 113 w 129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41">
                  <a:moveTo>
                    <a:pt x="113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3" y="6"/>
                    <a:pt x="118" y="3"/>
                    <a:pt x="113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9" name="Freeform 443"/>
            <p:cNvSpPr/>
            <p:nvPr/>
          </p:nvSpPr>
          <p:spPr bwMode="auto">
            <a:xfrm>
              <a:off x="6302375" y="4903788"/>
              <a:ext cx="536575" cy="161925"/>
            </a:xfrm>
            <a:custGeom>
              <a:avLst/>
              <a:gdLst>
                <a:gd name="T0" fmla="*/ 126 w 126"/>
                <a:gd name="T1" fmla="*/ 7 h 38"/>
                <a:gd name="T2" fmla="*/ 112 w 126"/>
                <a:gd name="T3" fmla="*/ 0 h 38"/>
                <a:gd name="T4" fmla="*/ 0 w 126"/>
                <a:gd name="T5" fmla="*/ 32 h 38"/>
                <a:gd name="T6" fmla="*/ 12 w 126"/>
                <a:gd name="T7" fmla="*/ 38 h 38"/>
                <a:gd name="T8" fmla="*/ 126 w 126"/>
                <a:gd name="T9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8">
                  <a:moveTo>
                    <a:pt x="126" y="7"/>
                  </a:moveTo>
                  <a:cubicBezTo>
                    <a:pt x="122" y="5"/>
                    <a:pt x="117" y="2"/>
                    <a:pt x="112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2" y="38"/>
                    <a:pt x="12" y="38"/>
                    <a:pt x="12" y="38"/>
                  </a:cubicBezTo>
                  <a:lnTo>
                    <a:pt x="126" y="7"/>
                  </a:ln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0" name="Freeform 444"/>
            <p:cNvSpPr/>
            <p:nvPr/>
          </p:nvSpPr>
          <p:spPr bwMode="auto">
            <a:xfrm>
              <a:off x="6416675" y="4964113"/>
              <a:ext cx="754063" cy="309563"/>
            </a:xfrm>
            <a:custGeom>
              <a:avLst/>
              <a:gdLst>
                <a:gd name="T0" fmla="*/ 112 w 177"/>
                <a:gd name="T1" fmla="*/ 0 h 73"/>
                <a:gd name="T2" fmla="*/ 0 w 177"/>
                <a:gd name="T3" fmla="*/ 32 h 73"/>
                <a:gd name="T4" fmla="*/ 81 w 177"/>
                <a:gd name="T5" fmla="*/ 73 h 73"/>
                <a:gd name="T6" fmla="*/ 177 w 177"/>
                <a:gd name="T7" fmla="*/ 40 h 73"/>
                <a:gd name="T8" fmla="*/ 112 w 177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73">
                  <a:moveTo>
                    <a:pt x="11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135" y="57"/>
                    <a:pt x="177" y="43"/>
                    <a:pt x="177" y="40"/>
                  </a:cubicBezTo>
                  <a:cubicBezTo>
                    <a:pt x="177" y="35"/>
                    <a:pt x="146" y="18"/>
                    <a:pt x="112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1" name="Freeform 445"/>
            <p:cNvSpPr/>
            <p:nvPr/>
          </p:nvSpPr>
          <p:spPr bwMode="auto">
            <a:xfrm>
              <a:off x="6353175" y="4933950"/>
              <a:ext cx="541338" cy="165100"/>
            </a:xfrm>
            <a:custGeom>
              <a:avLst/>
              <a:gdLst>
                <a:gd name="T0" fmla="*/ 114 w 127"/>
                <a:gd name="T1" fmla="*/ 0 h 39"/>
                <a:gd name="T2" fmla="*/ 0 w 127"/>
                <a:gd name="T3" fmla="*/ 31 h 39"/>
                <a:gd name="T4" fmla="*/ 15 w 127"/>
                <a:gd name="T5" fmla="*/ 39 h 39"/>
                <a:gd name="T6" fmla="*/ 127 w 127"/>
                <a:gd name="T7" fmla="*/ 7 h 39"/>
                <a:gd name="T8" fmla="*/ 114 w 12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39">
                  <a:moveTo>
                    <a:pt x="114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3" y="5"/>
                    <a:pt x="119" y="3"/>
                    <a:pt x="114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2" name="Freeform 446"/>
            <p:cNvSpPr/>
            <p:nvPr/>
          </p:nvSpPr>
          <p:spPr bwMode="auto">
            <a:xfrm>
              <a:off x="6008688" y="4781550"/>
              <a:ext cx="592138" cy="157163"/>
            </a:xfrm>
            <a:custGeom>
              <a:avLst/>
              <a:gdLst>
                <a:gd name="T0" fmla="*/ 125 w 139"/>
                <a:gd name="T1" fmla="*/ 0 h 37"/>
                <a:gd name="T2" fmla="*/ 0 w 139"/>
                <a:gd name="T3" fmla="*/ 27 h 37"/>
                <a:gd name="T4" fmla="*/ 21 w 139"/>
                <a:gd name="T5" fmla="*/ 37 h 37"/>
                <a:gd name="T6" fmla="*/ 139 w 139"/>
                <a:gd name="T7" fmla="*/ 7 h 37"/>
                <a:gd name="T8" fmla="*/ 125 w 139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7">
                  <a:moveTo>
                    <a:pt x="125" y="0"/>
                  </a:moveTo>
                  <a:cubicBezTo>
                    <a:pt x="115" y="1"/>
                    <a:pt x="63" y="13"/>
                    <a:pt x="0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139" y="7"/>
                    <a:pt x="139" y="7"/>
                    <a:pt x="139" y="7"/>
                  </a:cubicBezTo>
                  <a:cubicBezTo>
                    <a:pt x="130" y="3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3" name="Freeform 447"/>
            <p:cNvSpPr/>
            <p:nvPr/>
          </p:nvSpPr>
          <p:spPr bwMode="auto">
            <a:xfrm>
              <a:off x="5229225" y="5005388"/>
              <a:ext cx="647700" cy="547688"/>
            </a:xfrm>
            <a:custGeom>
              <a:avLst/>
              <a:gdLst>
                <a:gd name="T0" fmla="*/ 2 w 152"/>
                <a:gd name="T1" fmla="*/ 18 h 129"/>
                <a:gd name="T2" fmla="*/ 36 w 152"/>
                <a:gd name="T3" fmla="*/ 21 h 129"/>
                <a:gd name="T4" fmla="*/ 25 w 152"/>
                <a:gd name="T5" fmla="*/ 53 h 129"/>
                <a:gd name="T6" fmla="*/ 76 w 152"/>
                <a:gd name="T7" fmla="*/ 52 h 129"/>
                <a:gd name="T8" fmla="*/ 69 w 152"/>
                <a:gd name="T9" fmla="*/ 92 h 129"/>
                <a:gd name="T10" fmla="*/ 128 w 152"/>
                <a:gd name="T11" fmla="*/ 87 h 129"/>
                <a:gd name="T12" fmla="*/ 117 w 152"/>
                <a:gd name="T13" fmla="*/ 129 h 129"/>
                <a:gd name="T14" fmla="*/ 152 w 152"/>
                <a:gd name="T15" fmla="*/ 121 h 129"/>
                <a:gd name="T16" fmla="*/ 66 w 152"/>
                <a:gd name="T17" fmla="*/ 0 h 129"/>
                <a:gd name="T18" fmla="*/ 2 w 152"/>
                <a:gd name="T19" fmla="*/ 15 h 129"/>
                <a:gd name="T20" fmla="*/ 2 w 152"/>
                <a:gd name="T21" fmla="*/ 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" h="129">
                  <a:moveTo>
                    <a:pt x="2" y="18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5" y="14"/>
                    <a:pt x="2" y="15"/>
                  </a:cubicBezTo>
                  <a:cubicBezTo>
                    <a:pt x="0" y="16"/>
                    <a:pt x="2" y="18"/>
                    <a:pt x="2" y="18"/>
                  </a:cubicBezTo>
                  <a:close/>
                </a:path>
              </a:pathLst>
            </a:custGeom>
            <a:solidFill>
              <a:srgbClr val="9DB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4" name="Freeform 448"/>
            <p:cNvSpPr/>
            <p:nvPr/>
          </p:nvSpPr>
          <p:spPr bwMode="auto">
            <a:xfrm>
              <a:off x="6808788" y="1139825"/>
              <a:ext cx="238125" cy="3865563"/>
            </a:xfrm>
            <a:custGeom>
              <a:avLst/>
              <a:gdLst>
                <a:gd name="T0" fmla="*/ 37 w 56"/>
                <a:gd name="T1" fmla="*/ 486 h 911"/>
                <a:gd name="T2" fmla="*/ 46 w 56"/>
                <a:gd name="T3" fmla="*/ 302 h 911"/>
                <a:gd name="T4" fmla="*/ 51 w 56"/>
                <a:gd name="T5" fmla="*/ 135 h 911"/>
                <a:gd name="T6" fmla="*/ 35 w 56"/>
                <a:gd name="T7" fmla="*/ 34 h 911"/>
                <a:gd name="T8" fmla="*/ 20 w 56"/>
                <a:gd name="T9" fmla="*/ 5 h 911"/>
                <a:gd name="T10" fmla="*/ 0 w 56"/>
                <a:gd name="T11" fmla="*/ 13 h 911"/>
                <a:gd name="T12" fmla="*/ 41 w 56"/>
                <a:gd name="T13" fmla="*/ 173 h 911"/>
                <a:gd name="T14" fmla="*/ 34 w 56"/>
                <a:gd name="T15" fmla="*/ 307 h 911"/>
                <a:gd name="T16" fmla="*/ 29 w 56"/>
                <a:gd name="T17" fmla="*/ 379 h 911"/>
                <a:gd name="T18" fmla="*/ 24 w 56"/>
                <a:gd name="T19" fmla="*/ 811 h 911"/>
                <a:gd name="T20" fmla="*/ 23 w 56"/>
                <a:gd name="T21" fmla="*/ 906 h 911"/>
                <a:gd name="T22" fmla="*/ 32 w 56"/>
                <a:gd name="T23" fmla="*/ 911 h 911"/>
                <a:gd name="T24" fmla="*/ 37 w 56"/>
                <a:gd name="T25" fmla="*/ 486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911">
                  <a:moveTo>
                    <a:pt x="37" y="486"/>
                  </a:moveTo>
                  <a:cubicBezTo>
                    <a:pt x="40" y="424"/>
                    <a:pt x="43" y="363"/>
                    <a:pt x="46" y="302"/>
                  </a:cubicBezTo>
                  <a:cubicBezTo>
                    <a:pt x="48" y="246"/>
                    <a:pt x="56" y="192"/>
                    <a:pt x="51" y="135"/>
                  </a:cubicBezTo>
                  <a:cubicBezTo>
                    <a:pt x="47" y="101"/>
                    <a:pt x="46" y="67"/>
                    <a:pt x="35" y="34"/>
                  </a:cubicBezTo>
                  <a:cubicBezTo>
                    <a:pt x="31" y="23"/>
                    <a:pt x="28" y="11"/>
                    <a:pt x="20" y="5"/>
                  </a:cubicBezTo>
                  <a:cubicBezTo>
                    <a:pt x="13" y="0"/>
                    <a:pt x="1" y="3"/>
                    <a:pt x="0" y="13"/>
                  </a:cubicBezTo>
                  <a:cubicBezTo>
                    <a:pt x="39" y="0"/>
                    <a:pt x="39" y="142"/>
                    <a:pt x="41" y="173"/>
                  </a:cubicBezTo>
                  <a:cubicBezTo>
                    <a:pt x="44" y="216"/>
                    <a:pt x="37" y="264"/>
                    <a:pt x="34" y="307"/>
                  </a:cubicBezTo>
                  <a:cubicBezTo>
                    <a:pt x="32" y="331"/>
                    <a:pt x="30" y="355"/>
                    <a:pt x="29" y="379"/>
                  </a:cubicBezTo>
                  <a:cubicBezTo>
                    <a:pt x="23" y="521"/>
                    <a:pt x="25" y="668"/>
                    <a:pt x="24" y="811"/>
                  </a:cubicBezTo>
                  <a:cubicBezTo>
                    <a:pt x="23" y="843"/>
                    <a:pt x="24" y="875"/>
                    <a:pt x="23" y="906"/>
                  </a:cubicBezTo>
                  <a:cubicBezTo>
                    <a:pt x="32" y="911"/>
                    <a:pt x="32" y="911"/>
                    <a:pt x="32" y="911"/>
                  </a:cubicBezTo>
                  <a:cubicBezTo>
                    <a:pt x="39" y="769"/>
                    <a:pt x="30" y="627"/>
                    <a:pt x="37" y="486"/>
                  </a:cubicBezTo>
                  <a:close/>
                </a:path>
              </a:pathLst>
            </a:custGeom>
            <a:solidFill>
              <a:srgbClr val="6F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5" name="Freeform 449"/>
            <p:cNvSpPr/>
            <p:nvPr/>
          </p:nvSpPr>
          <p:spPr bwMode="auto">
            <a:xfrm>
              <a:off x="5024438" y="5137150"/>
              <a:ext cx="642938" cy="441325"/>
            </a:xfrm>
            <a:custGeom>
              <a:avLst/>
              <a:gdLst>
                <a:gd name="T0" fmla="*/ 0 w 151"/>
                <a:gd name="T1" fmla="*/ 0 h 104"/>
                <a:gd name="T2" fmla="*/ 54 w 151"/>
                <a:gd name="T3" fmla="*/ 5 h 104"/>
                <a:gd name="T4" fmla="*/ 43 w 151"/>
                <a:gd name="T5" fmla="*/ 42 h 104"/>
                <a:gd name="T6" fmla="*/ 103 w 151"/>
                <a:gd name="T7" fmla="*/ 38 h 104"/>
                <a:gd name="T8" fmla="*/ 97 w 151"/>
                <a:gd name="T9" fmla="*/ 79 h 104"/>
                <a:gd name="T10" fmla="*/ 151 w 151"/>
                <a:gd name="T11" fmla="*/ 74 h 104"/>
                <a:gd name="T12" fmla="*/ 146 w 151"/>
                <a:gd name="T13" fmla="*/ 104 h 104"/>
                <a:gd name="T14" fmla="*/ 0 w 151"/>
                <a:gd name="T1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04">
                  <a:moveTo>
                    <a:pt x="0" y="0"/>
                  </a:moveTo>
                  <a:cubicBezTo>
                    <a:pt x="54" y="5"/>
                    <a:pt x="54" y="5"/>
                    <a:pt x="54" y="5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6" y="104"/>
                    <a:pt x="84" y="89"/>
                    <a:pt x="0" y="0"/>
                  </a:cubicBezTo>
                  <a:close/>
                </a:path>
              </a:pathLst>
            </a:custGeom>
            <a:solidFill>
              <a:srgbClr val="FFB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6" name="Freeform 450"/>
            <p:cNvSpPr/>
            <p:nvPr/>
          </p:nvSpPr>
          <p:spPr bwMode="auto">
            <a:xfrm>
              <a:off x="5545138" y="5018088"/>
              <a:ext cx="119063" cy="115888"/>
            </a:xfrm>
            <a:custGeom>
              <a:avLst/>
              <a:gdLst>
                <a:gd name="T0" fmla="*/ 27 w 28"/>
                <a:gd name="T1" fmla="*/ 13 h 27"/>
                <a:gd name="T2" fmla="*/ 8 w 28"/>
                <a:gd name="T3" fmla="*/ 1 h 27"/>
                <a:gd name="T4" fmla="*/ 0 w 28"/>
                <a:gd name="T5" fmla="*/ 3 h 27"/>
                <a:gd name="T6" fmla="*/ 16 w 28"/>
                <a:gd name="T7" fmla="*/ 27 h 27"/>
                <a:gd name="T8" fmla="*/ 27 w 28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27" y="13"/>
                  </a:moveTo>
                  <a:cubicBezTo>
                    <a:pt x="26" y="5"/>
                    <a:pt x="18" y="0"/>
                    <a:pt x="8" y="1"/>
                  </a:cubicBezTo>
                  <a:cubicBezTo>
                    <a:pt x="5" y="1"/>
                    <a:pt x="2" y="2"/>
                    <a:pt x="0" y="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3" y="25"/>
                    <a:pt x="28" y="19"/>
                    <a:pt x="27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7" name="Freeform 451"/>
            <p:cNvSpPr/>
            <p:nvPr/>
          </p:nvSpPr>
          <p:spPr bwMode="auto">
            <a:xfrm>
              <a:off x="6016625" y="5184775"/>
              <a:ext cx="153988" cy="127000"/>
            </a:xfrm>
            <a:custGeom>
              <a:avLst/>
              <a:gdLst>
                <a:gd name="T0" fmla="*/ 35 w 36"/>
                <a:gd name="T1" fmla="*/ 13 h 30"/>
                <a:gd name="T2" fmla="*/ 20 w 36"/>
                <a:gd name="T3" fmla="*/ 29 h 30"/>
                <a:gd name="T4" fmla="*/ 1 w 36"/>
                <a:gd name="T5" fmla="*/ 17 h 30"/>
                <a:gd name="T6" fmla="*/ 16 w 36"/>
                <a:gd name="T7" fmla="*/ 1 h 30"/>
                <a:gd name="T8" fmla="*/ 35 w 36"/>
                <a:gd name="T9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35" y="13"/>
                  </a:moveTo>
                  <a:cubicBezTo>
                    <a:pt x="36" y="21"/>
                    <a:pt x="29" y="28"/>
                    <a:pt x="20" y="29"/>
                  </a:cubicBezTo>
                  <a:cubicBezTo>
                    <a:pt x="10" y="30"/>
                    <a:pt x="2" y="24"/>
                    <a:pt x="1" y="17"/>
                  </a:cubicBezTo>
                  <a:cubicBezTo>
                    <a:pt x="0" y="9"/>
                    <a:pt x="7" y="2"/>
                    <a:pt x="16" y="1"/>
                  </a:cubicBezTo>
                  <a:cubicBezTo>
                    <a:pt x="26" y="0"/>
                    <a:pt x="34" y="6"/>
                    <a:pt x="35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8" name="Freeform 452"/>
            <p:cNvSpPr/>
            <p:nvPr/>
          </p:nvSpPr>
          <p:spPr bwMode="auto">
            <a:xfrm>
              <a:off x="5745163" y="5311775"/>
              <a:ext cx="131763" cy="122238"/>
            </a:xfrm>
            <a:custGeom>
              <a:avLst/>
              <a:gdLst>
                <a:gd name="T0" fmla="*/ 30 w 31"/>
                <a:gd name="T1" fmla="*/ 13 h 29"/>
                <a:gd name="T2" fmla="*/ 11 w 31"/>
                <a:gd name="T3" fmla="*/ 1 h 29"/>
                <a:gd name="T4" fmla="*/ 0 w 31"/>
                <a:gd name="T5" fmla="*/ 6 h 29"/>
                <a:gd name="T6" fmla="*/ 15 w 31"/>
                <a:gd name="T7" fmla="*/ 29 h 29"/>
                <a:gd name="T8" fmla="*/ 30 w 31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30" y="13"/>
                  </a:moveTo>
                  <a:cubicBezTo>
                    <a:pt x="29" y="5"/>
                    <a:pt x="21" y="0"/>
                    <a:pt x="11" y="1"/>
                  </a:cubicBezTo>
                  <a:cubicBezTo>
                    <a:pt x="7" y="2"/>
                    <a:pt x="3" y="3"/>
                    <a:pt x="0" y="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4" y="27"/>
                    <a:pt x="31" y="20"/>
                    <a:pt x="30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9" name="Freeform 453"/>
            <p:cNvSpPr/>
            <p:nvPr/>
          </p:nvSpPr>
          <p:spPr bwMode="auto">
            <a:xfrm>
              <a:off x="5795963" y="5086350"/>
              <a:ext cx="111125" cy="88900"/>
            </a:xfrm>
            <a:custGeom>
              <a:avLst/>
              <a:gdLst>
                <a:gd name="T0" fmla="*/ 25 w 26"/>
                <a:gd name="T1" fmla="*/ 9 h 21"/>
                <a:gd name="T2" fmla="*/ 14 w 26"/>
                <a:gd name="T3" fmla="*/ 21 h 21"/>
                <a:gd name="T4" fmla="*/ 0 w 26"/>
                <a:gd name="T5" fmla="*/ 12 h 21"/>
                <a:gd name="T6" fmla="*/ 12 w 26"/>
                <a:gd name="T7" fmla="*/ 1 h 21"/>
                <a:gd name="T8" fmla="*/ 25 w 2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25" y="9"/>
                  </a:moveTo>
                  <a:cubicBezTo>
                    <a:pt x="26" y="15"/>
                    <a:pt x="21" y="20"/>
                    <a:pt x="14" y="21"/>
                  </a:cubicBezTo>
                  <a:cubicBezTo>
                    <a:pt x="7" y="21"/>
                    <a:pt x="1" y="17"/>
                    <a:pt x="0" y="12"/>
                  </a:cubicBezTo>
                  <a:cubicBezTo>
                    <a:pt x="0" y="6"/>
                    <a:pt x="5" y="1"/>
                    <a:pt x="12" y="1"/>
                  </a:cubicBezTo>
                  <a:cubicBezTo>
                    <a:pt x="18" y="0"/>
                    <a:pt x="25" y="4"/>
                    <a:pt x="25" y="9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0" name="Freeform 454"/>
            <p:cNvSpPr/>
            <p:nvPr/>
          </p:nvSpPr>
          <p:spPr bwMode="auto">
            <a:xfrm>
              <a:off x="5991225" y="5375275"/>
              <a:ext cx="115888" cy="88900"/>
            </a:xfrm>
            <a:custGeom>
              <a:avLst/>
              <a:gdLst>
                <a:gd name="T0" fmla="*/ 26 w 27"/>
                <a:gd name="T1" fmla="*/ 9 h 21"/>
                <a:gd name="T2" fmla="*/ 15 w 27"/>
                <a:gd name="T3" fmla="*/ 21 h 21"/>
                <a:gd name="T4" fmla="*/ 1 w 27"/>
                <a:gd name="T5" fmla="*/ 12 h 21"/>
                <a:gd name="T6" fmla="*/ 12 w 27"/>
                <a:gd name="T7" fmla="*/ 1 h 21"/>
                <a:gd name="T8" fmla="*/ 26 w 2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9"/>
                  </a:moveTo>
                  <a:cubicBezTo>
                    <a:pt x="27" y="15"/>
                    <a:pt x="21" y="20"/>
                    <a:pt x="15" y="21"/>
                  </a:cubicBezTo>
                  <a:cubicBezTo>
                    <a:pt x="8" y="21"/>
                    <a:pt x="2" y="17"/>
                    <a:pt x="1" y="12"/>
                  </a:cubicBezTo>
                  <a:cubicBezTo>
                    <a:pt x="0" y="6"/>
                    <a:pt x="5" y="1"/>
                    <a:pt x="12" y="1"/>
                  </a:cubicBezTo>
                  <a:cubicBezTo>
                    <a:pt x="19" y="0"/>
                    <a:pt x="25" y="4"/>
                    <a:pt x="26" y="9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1" name="Freeform 455"/>
            <p:cNvSpPr/>
            <p:nvPr/>
          </p:nvSpPr>
          <p:spPr bwMode="auto">
            <a:xfrm>
              <a:off x="5783263" y="4916488"/>
              <a:ext cx="114300" cy="93663"/>
            </a:xfrm>
            <a:custGeom>
              <a:avLst/>
              <a:gdLst>
                <a:gd name="T0" fmla="*/ 26 w 27"/>
                <a:gd name="T1" fmla="*/ 10 h 22"/>
                <a:gd name="T2" fmla="*/ 15 w 27"/>
                <a:gd name="T3" fmla="*/ 21 h 22"/>
                <a:gd name="T4" fmla="*/ 1 w 27"/>
                <a:gd name="T5" fmla="*/ 12 h 22"/>
                <a:gd name="T6" fmla="*/ 12 w 27"/>
                <a:gd name="T7" fmla="*/ 1 h 22"/>
                <a:gd name="T8" fmla="*/ 26 w 27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26" y="10"/>
                  </a:moveTo>
                  <a:cubicBezTo>
                    <a:pt x="27" y="15"/>
                    <a:pt x="22" y="20"/>
                    <a:pt x="15" y="21"/>
                  </a:cubicBezTo>
                  <a:cubicBezTo>
                    <a:pt x="8" y="22"/>
                    <a:pt x="2" y="18"/>
                    <a:pt x="1" y="12"/>
                  </a:cubicBezTo>
                  <a:cubicBezTo>
                    <a:pt x="0" y="7"/>
                    <a:pt x="5" y="2"/>
                    <a:pt x="12" y="1"/>
                  </a:cubicBezTo>
                  <a:cubicBezTo>
                    <a:pt x="19" y="0"/>
                    <a:pt x="25" y="4"/>
                    <a:pt x="26" y="10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2" name="Freeform 456"/>
            <p:cNvSpPr/>
            <p:nvPr/>
          </p:nvSpPr>
          <p:spPr bwMode="auto">
            <a:xfrm>
              <a:off x="6899275" y="5005388"/>
              <a:ext cx="46038" cy="38100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1 w 11"/>
                <a:gd name="T5" fmla="*/ 4 h 9"/>
                <a:gd name="T6" fmla="*/ 6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1" y="7"/>
                    <a:pt x="1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3" name="Freeform 457"/>
            <p:cNvSpPr/>
            <p:nvPr/>
          </p:nvSpPr>
          <p:spPr bwMode="auto">
            <a:xfrm>
              <a:off x="6681788" y="5056188"/>
              <a:ext cx="46038" cy="39688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0 w 11"/>
                <a:gd name="T5" fmla="*/ 4 h 9"/>
                <a:gd name="T6" fmla="*/ 5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4" name="Freeform 458"/>
            <p:cNvSpPr/>
            <p:nvPr/>
          </p:nvSpPr>
          <p:spPr bwMode="auto">
            <a:xfrm>
              <a:off x="6788150" y="5172075"/>
              <a:ext cx="46038" cy="38100"/>
            </a:xfrm>
            <a:custGeom>
              <a:avLst/>
              <a:gdLst>
                <a:gd name="T0" fmla="*/ 11 w 11"/>
                <a:gd name="T1" fmla="*/ 5 h 9"/>
                <a:gd name="T2" fmla="*/ 6 w 11"/>
                <a:gd name="T3" fmla="*/ 9 h 9"/>
                <a:gd name="T4" fmla="*/ 0 w 11"/>
                <a:gd name="T5" fmla="*/ 5 h 9"/>
                <a:gd name="T6" fmla="*/ 5 w 11"/>
                <a:gd name="T7" fmla="*/ 0 h 9"/>
                <a:gd name="T8" fmla="*/ 11 w 1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5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5" name="Freeform 459"/>
            <p:cNvSpPr/>
            <p:nvPr/>
          </p:nvSpPr>
          <p:spPr bwMode="auto">
            <a:xfrm>
              <a:off x="6808788" y="5056188"/>
              <a:ext cx="47625" cy="39688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0 w 11"/>
                <a:gd name="T5" fmla="*/ 4 h 9"/>
                <a:gd name="T6" fmla="*/ 5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6" name="Freeform 460"/>
            <p:cNvSpPr/>
            <p:nvPr/>
          </p:nvSpPr>
          <p:spPr bwMode="auto">
            <a:xfrm>
              <a:off x="6924675" y="5133975"/>
              <a:ext cx="46038" cy="38100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1 w 11"/>
                <a:gd name="T5" fmla="*/ 4 h 9"/>
                <a:gd name="T6" fmla="*/ 6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1" y="7"/>
                    <a:pt x="1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7" name="Freeform 461"/>
            <p:cNvSpPr/>
            <p:nvPr/>
          </p:nvSpPr>
          <p:spPr bwMode="auto">
            <a:xfrm>
              <a:off x="5183188" y="1020763"/>
              <a:ext cx="258763" cy="4384675"/>
            </a:xfrm>
            <a:custGeom>
              <a:avLst/>
              <a:gdLst>
                <a:gd name="T0" fmla="*/ 47 w 61"/>
                <a:gd name="T1" fmla="*/ 283 h 1033"/>
                <a:gd name="T2" fmla="*/ 50 w 61"/>
                <a:gd name="T3" fmla="*/ 134 h 1033"/>
                <a:gd name="T4" fmla="*/ 29 w 61"/>
                <a:gd name="T5" fmla="*/ 25 h 1033"/>
                <a:gd name="T6" fmla="*/ 0 w 61"/>
                <a:gd name="T7" fmla="*/ 23 h 1033"/>
                <a:gd name="T8" fmla="*/ 28 w 61"/>
                <a:gd name="T9" fmla="*/ 424 h 1033"/>
                <a:gd name="T10" fmla="*/ 15 w 61"/>
                <a:gd name="T11" fmla="*/ 861 h 1033"/>
                <a:gd name="T12" fmla="*/ 21 w 61"/>
                <a:gd name="T13" fmla="*/ 1025 h 1033"/>
                <a:gd name="T14" fmla="*/ 30 w 61"/>
                <a:gd name="T15" fmla="*/ 1033 h 1033"/>
                <a:gd name="T16" fmla="*/ 47 w 61"/>
                <a:gd name="T17" fmla="*/ 28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033">
                  <a:moveTo>
                    <a:pt x="47" y="283"/>
                  </a:moveTo>
                  <a:cubicBezTo>
                    <a:pt x="47" y="232"/>
                    <a:pt x="55" y="187"/>
                    <a:pt x="50" y="134"/>
                  </a:cubicBezTo>
                  <a:cubicBezTo>
                    <a:pt x="47" y="100"/>
                    <a:pt x="46" y="50"/>
                    <a:pt x="29" y="25"/>
                  </a:cubicBezTo>
                  <a:cubicBezTo>
                    <a:pt x="13" y="3"/>
                    <a:pt x="14" y="17"/>
                    <a:pt x="0" y="23"/>
                  </a:cubicBezTo>
                  <a:cubicBezTo>
                    <a:pt x="61" y="0"/>
                    <a:pt x="28" y="380"/>
                    <a:pt x="28" y="424"/>
                  </a:cubicBezTo>
                  <a:cubicBezTo>
                    <a:pt x="29" y="570"/>
                    <a:pt x="15" y="714"/>
                    <a:pt x="15" y="861"/>
                  </a:cubicBezTo>
                  <a:cubicBezTo>
                    <a:pt x="15" y="918"/>
                    <a:pt x="18" y="972"/>
                    <a:pt x="21" y="1025"/>
                  </a:cubicBezTo>
                  <a:cubicBezTo>
                    <a:pt x="30" y="1033"/>
                    <a:pt x="30" y="1033"/>
                    <a:pt x="30" y="1033"/>
                  </a:cubicBezTo>
                  <a:cubicBezTo>
                    <a:pt x="12" y="786"/>
                    <a:pt x="47" y="533"/>
                    <a:pt x="47" y="283"/>
                  </a:cubicBezTo>
                  <a:close/>
                </a:path>
              </a:pathLst>
            </a:custGeom>
            <a:solidFill>
              <a:srgbClr val="6F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组合 150"/>
          <p:cNvGrpSpPr/>
          <p:nvPr/>
        </p:nvGrpSpPr>
        <p:grpSpPr>
          <a:xfrm>
            <a:off x="0" y="4450602"/>
            <a:ext cx="12360729" cy="2750298"/>
            <a:chOff x="2636838" y="2563813"/>
            <a:chExt cx="6913563" cy="1538288"/>
          </a:xfrm>
        </p:grpSpPr>
        <p:sp>
          <p:nvSpPr>
            <p:cNvPr id="152" name="Freeform 273"/>
            <p:cNvSpPr/>
            <p:nvPr/>
          </p:nvSpPr>
          <p:spPr bwMode="auto">
            <a:xfrm>
              <a:off x="2636838" y="2563813"/>
              <a:ext cx="6913563" cy="1538288"/>
            </a:xfrm>
            <a:custGeom>
              <a:avLst/>
              <a:gdLst>
                <a:gd name="T0" fmla="*/ 0 w 1631"/>
                <a:gd name="T1" fmla="*/ 59 h 360"/>
                <a:gd name="T2" fmla="*/ 520 w 1631"/>
                <a:gd name="T3" fmla="*/ 122 h 360"/>
                <a:gd name="T4" fmla="*/ 1631 w 1631"/>
                <a:gd name="T5" fmla="*/ 285 h 360"/>
                <a:gd name="T6" fmla="*/ 1631 w 1631"/>
                <a:gd name="T7" fmla="*/ 360 h 360"/>
                <a:gd name="T8" fmla="*/ 0 w 1631"/>
                <a:gd name="T9" fmla="*/ 360 h 360"/>
                <a:gd name="T10" fmla="*/ 0 w 1631"/>
                <a:gd name="T11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1" h="360">
                  <a:moveTo>
                    <a:pt x="0" y="59"/>
                  </a:moveTo>
                  <a:cubicBezTo>
                    <a:pt x="0" y="59"/>
                    <a:pt x="225" y="0"/>
                    <a:pt x="520" y="122"/>
                  </a:cubicBezTo>
                  <a:cubicBezTo>
                    <a:pt x="814" y="244"/>
                    <a:pt x="1278" y="294"/>
                    <a:pt x="1631" y="285"/>
                  </a:cubicBezTo>
                  <a:cubicBezTo>
                    <a:pt x="1631" y="360"/>
                    <a:pt x="1631" y="360"/>
                    <a:pt x="1631" y="360"/>
                  </a:cubicBezTo>
                  <a:cubicBezTo>
                    <a:pt x="0" y="360"/>
                    <a:pt x="0" y="360"/>
                    <a:pt x="0" y="360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58A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3" name="Freeform 274"/>
            <p:cNvSpPr/>
            <p:nvPr/>
          </p:nvSpPr>
          <p:spPr bwMode="auto">
            <a:xfrm>
              <a:off x="2636838" y="2859088"/>
              <a:ext cx="6884988" cy="1243013"/>
            </a:xfrm>
            <a:custGeom>
              <a:avLst/>
              <a:gdLst>
                <a:gd name="T0" fmla="*/ 0 w 1624"/>
                <a:gd name="T1" fmla="*/ 47 h 291"/>
                <a:gd name="T2" fmla="*/ 585 w 1624"/>
                <a:gd name="T3" fmla="*/ 122 h 291"/>
                <a:gd name="T4" fmla="*/ 1624 w 1624"/>
                <a:gd name="T5" fmla="*/ 250 h 291"/>
                <a:gd name="T6" fmla="*/ 1624 w 1624"/>
                <a:gd name="T7" fmla="*/ 291 h 291"/>
                <a:gd name="T8" fmla="*/ 0 w 1624"/>
                <a:gd name="T9" fmla="*/ 291 h 291"/>
                <a:gd name="T10" fmla="*/ 0 w 1624"/>
                <a:gd name="T11" fmla="*/ 4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4" h="291">
                  <a:moveTo>
                    <a:pt x="0" y="47"/>
                  </a:moveTo>
                  <a:cubicBezTo>
                    <a:pt x="0" y="47"/>
                    <a:pt x="261" y="0"/>
                    <a:pt x="585" y="122"/>
                  </a:cubicBezTo>
                  <a:cubicBezTo>
                    <a:pt x="909" y="244"/>
                    <a:pt x="1435" y="288"/>
                    <a:pt x="1624" y="250"/>
                  </a:cubicBezTo>
                  <a:cubicBezTo>
                    <a:pt x="1624" y="291"/>
                    <a:pt x="1624" y="291"/>
                    <a:pt x="1624" y="291"/>
                  </a:cubicBezTo>
                  <a:cubicBezTo>
                    <a:pt x="0" y="291"/>
                    <a:pt x="0" y="291"/>
                    <a:pt x="0" y="291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DDC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4" name="Freeform 275"/>
            <p:cNvSpPr/>
            <p:nvPr/>
          </p:nvSpPr>
          <p:spPr bwMode="auto">
            <a:xfrm>
              <a:off x="2636838" y="3084513"/>
              <a:ext cx="4510088" cy="1004888"/>
            </a:xfrm>
            <a:custGeom>
              <a:avLst/>
              <a:gdLst>
                <a:gd name="T0" fmla="*/ 585 w 1064"/>
                <a:gd name="T1" fmla="*/ 122 h 235"/>
                <a:gd name="T2" fmla="*/ 0 w 1064"/>
                <a:gd name="T3" fmla="*/ 47 h 235"/>
                <a:gd name="T4" fmla="*/ 0 w 1064"/>
                <a:gd name="T5" fmla="*/ 235 h 235"/>
                <a:gd name="T6" fmla="*/ 1064 w 1064"/>
                <a:gd name="T7" fmla="*/ 235 h 235"/>
                <a:gd name="T8" fmla="*/ 585 w 1064"/>
                <a:gd name="T9" fmla="*/ 1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4" h="235">
                  <a:moveTo>
                    <a:pt x="585" y="122"/>
                  </a:moveTo>
                  <a:cubicBezTo>
                    <a:pt x="261" y="0"/>
                    <a:pt x="0" y="47"/>
                    <a:pt x="0" y="4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1064" y="235"/>
                    <a:pt x="1064" y="235"/>
                    <a:pt x="1064" y="235"/>
                  </a:cubicBezTo>
                  <a:cubicBezTo>
                    <a:pt x="895" y="211"/>
                    <a:pt x="722" y="174"/>
                    <a:pt x="585" y="122"/>
                  </a:cubicBezTo>
                  <a:close/>
                </a:path>
              </a:pathLst>
            </a:custGeom>
            <a:solidFill>
              <a:srgbClr val="F6A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5" name="Freeform 276"/>
            <p:cNvSpPr/>
            <p:nvPr/>
          </p:nvSpPr>
          <p:spPr bwMode="auto">
            <a:xfrm>
              <a:off x="2636838" y="3379788"/>
              <a:ext cx="3733800" cy="704850"/>
            </a:xfrm>
            <a:custGeom>
              <a:avLst/>
              <a:gdLst>
                <a:gd name="T0" fmla="*/ 484 w 881"/>
                <a:gd name="T1" fmla="*/ 86 h 165"/>
                <a:gd name="T2" fmla="*/ 0 w 881"/>
                <a:gd name="T3" fmla="*/ 33 h 165"/>
                <a:gd name="T4" fmla="*/ 0 w 881"/>
                <a:gd name="T5" fmla="*/ 165 h 165"/>
                <a:gd name="T6" fmla="*/ 881 w 881"/>
                <a:gd name="T7" fmla="*/ 165 h 165"/>
                <a:gd name="T8" fmla="*/ 484 w 881"/>
                <a:gd name="T9" fmla="*/ 8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1" h="165">
                  <a:moveTo>
                    <a:pt x="484" y="86"/>
                  </a:moveTo>
                  <a:cubicBezTo>
                    <a:pt x="216" y="0"/>
                    <a:pt x="0" y="33"/>
                    <a:pt x="0" y="3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881" y="165"/>
                    <a:pt x="881" y="165"/>
                    <a:pt x="881" y="165"/>
                  </a:cubicBezTo>
                  <a:cubicBezTo>
                    <a:pt x="741" y="148"/>
                    <a:pt x="598" y="122"/>
                    <a:pt x="484" y="86"/>
                  </a:cubicBezTo>
                  <a:close/>
                </a:path>
              </a:pathLst>
            </a:custGeom>
            <a:solidFill>
              <a:srgbClr val="956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6" name="Freeform 277"/>
            <p:cNvSpPr/>
            <p:nvPr/>
          </p:nvSpPr>
          <p:spPr bwMode="auto">
            <a:xfrm>
              <a:off x="2636838" y="3594100"/>
              <a:ext cx="2624138" cy="495300"/>
            </a:xfrm>
            <a:custGeom>
              <a:avLst/>
              <a:gdLst>
                <a:gd name="T0" fmla="*/ 340 w 619"/>
                <a:gd name="T1" fmla="*/ 61 h 116"/>
                <a:gd name="T2" fmla="*/ 0 w 619"/>
                <a:gd name="T3" fmla="*/ 24 h 116"/>
                <a:gd name="T4" fmla="*/ 0 w 619"/>
                <a:gd name="T5" fmla="*/ 116 h 116"/>
                <a:gd name="T6" fmla="*/ 619 w 619"/>
                <a:gd name="T7" fmla="*/ 116 h 116"/>
                <a:gd name="T8" fmla="*/ 340 w 619"/>
                <a:gd name="T9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116">
                  <a:moveTo>
                    <a:pt x="340" y="61"/>
                  </a:moveTo>
                  <a:cubicBezTo>
                    <a:pt x="152" y="0"/>
                    <a:pt x="0" y="24"/>
                    <a:pt x="0" y="2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19" y="116"/>
                    <a:pt x="619" y="116"/>
                    <a:pt x="619" y="116"/>
                  </a:cubicBezTo>
                  <a:cubicBezTo>
                    <a:pt x="521" y="104"/>
                    <a:pt x="420" y="86"/>
                    <a:pt x="340" y="61"/>
                  </a:cubicBezTo>
                  <a:close/>
                </a:path>
              </a:pathLst>
            </a:custGeom>
            <a:solidFill>
              <a:srgbClr val="FFF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sp>
        <p:nvSpPr>
          <p:cNvPr id="316" name="文本框 315"/>
          <p:cNvSpPr txBox="1"/>
          <p:nvPr/>
        </p:nvSpPr>
        <p:spPr>
          <a:xfrm>
            <a:off x="5279734" y="299216"/>
            <a:ext cx="2258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smtClean="0">
                <a:latin typeface="Arial" panose="020B0604020202020204" pitchFamily="34" charset="0"/>
                <a:cs typeface="Arial" panose="020B0604020202020204" pitchFamily="34" charset="0"/>
              </a:rPr>
              <a:t>KẾT LUẬN</a:t>
            </a:r>
            <a:endParaRPr lang="en-US" sz="32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6832" y="898283"/>
            <a:ext cx="11527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3200">
                <a:latin typeface="Arial" pitchFamily="34" charset="0"/>
                <a:cs typeface="Arial" pitchFamily="34" charset="0"/>
              </a:rPr>
              <a:t>Những dụng cụ cần thiết khi tham gia thu gom </a:t>
            </a:r>
            <a:r>
              <a:rPr lang="nl-NL" sz="3200">
                <a:latin typeface="Arial" pitchFamily="34" charset="0"/>
                <a:cs typeface="Arial" pitchFamily="34" charset="0"/>
              </a:rPr>
              <a:t>rác </a:t>
            </a:r>
            <a:r>
              <a:rPr lang="nl-NL" sz="3200" smtClean="0">
                <a:latin typeface="Arial" pitchFamily="34" charset="0"/>
                <a:cs typeface="Arial" pitchFamily="34" charset="0"/>
              </a:rPr>
              <a:t>ở trường</a:t>
            </a:r>
            <a:r>
              <a:rPr lang="nl-NL" sz="3200">
                <a:latin typeface="Arial" pitchFamily="34" charset="0"/>
                <a:cs typeface="Arial" pitchFamily="34" charset="0"/>
              </a:rPr>
              <a:t>: khẩu trang, găng tay, túi đựng rác. 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91288" y="2491609"/>
            <a:ext cx="115270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3200">
                <a:latin typeface="Arial" pitchFamily="34" charset="0"/>
                <a:cs typeface="Arial" pitchFamily="34" charset="0"/>
              </a:rPr>
              <a:t>Khẩu trang để tránh hít phải bụi bẩn, bảo vệ sức khỏe; găng tay tránh tay bị bẩn trong quá trình thu gom rác; túi đựng rác để thu gom rác vào một chỗ chờ xử lí. 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3"/>
              </a:ext>
            </a:extLst>
          </a:blip>
          <a:srcRect/>
          <a:stretch>
            <a:fillRect/>
          </a:stretch>
        </p:blipFill>
        <p:spPr>
          <a:xfrm>
            <a:off x="8778101" y="4519297"/>
            <a:ext cx="1931771" cy="219973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5"/>
              </a:ext>
            </a:extLst>
          </a:blip>
          <a:srcRect/>
          <a:stretch>
            <a:fillRect/>
          </a:stretch>
        </p:blipFill>
        <p:spPr>
          <a:xfrm>
            <a:off x="7349032" y="4479754"/>
            <a:ext cx="1429069" cy="223928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7"/>
              </a:ext>
            </a:extLst>
          </a:blip>
          <a:srcRect/>
          <a:stretch>
            <a:fillRect/>
          </a:stretch>
        </p:blipFill>
        <p:spPr>
          <a:xfrm>
            <a:off x="10944631" y="5175201"/>
            <a:ext cx="1365009" cy="16215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" grpId="0"/>
      <p:bldP spid="5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ounded Rectangle 152"/>
          <p:cNvSpPr/>
          <p:nvPr/>
        </p:nvSpPr>
        <p:spPr>
          <a:xfrm>
            <a:off x="2682093" y="246743"/>
            <a:ext cx="7218611" cy="9289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latin typeface="Arial" pitchFamily="34" charset="0"/>
                <a:cs typeface="Arial" pitchFamily="34" charset="0"/>
              </a:rPr>
              <a:t>THỰC HÀNH VỆ SINH TRƯỜNG LỚP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0" y="2225380"/>
            <a:ext cx="401295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nl-NL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ác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nhóm </a:t>
            </a:r>
            <a:r>
              <a:rPr lang="nl-NL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thực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hiện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việc </a:t>
            </a:r>
            <a:r>
              <a:rPr lang="nl-NL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thu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gom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rác </a:t>
            </a:r>
            <a:r>
              <a:rPr lang="nl-NL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ở</a:t>
            </a:r>
          </a:p>
          <a:p>
            <a:pPr algn="ctr">
              <a:lnSpc>
                <a:spcPct val="200000"/>
              </a:lnSpc>
            </a:pPr>
            <a:r>
              <a:rPr lang="nl-NL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một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số khu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vực </a:t>
            </a:r>
            <a:r>
              <a:rPr lang="nl-NL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phù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hợp trong sân trường </a:t>
            </a:r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1" name="Picture 16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955" y="1660264"/>
            <a:ext cx="7964697" cy="507394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animBg="1"/>
      <p:bldP spid="1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10902996" y="4583221"/>
            <a:ext cx="692801" cy="1117646"/>
            <a:chOff x="5549900" y="1920874"/>
            <a:chExt cx="531813" cy="675336"/>
          </a:xfrm>
        </p:grpSpPr>
        <p:grpSp>
          <p:nvGrpSpPr>
            <p:cNvPr id="97" name="组合 96"/>
            <p:cNvGrpSpPr/>
            <p:nvPr/>
          </p:nvGrpSpPr>
          <p:grpSpPr>
            <a:xfrm>
              <a:off x="5549900" y="1920874"/>
              <a:ext cx="531813" cy="520701"/>
              <a:chOff x="5549900" y="3082925"/>
              <a:chExt cx="531813" cy="520701"/>
            </a:xfrm>
          </p:grpSpPr>
          <p:sp>
            <p:nvSpPr>
              <p:cNvPr id="99" name="Freeform 281"/>
              <p:cNvSpPr/>
              <p:nvPr/>
            </p:nvSpPr>
            <p:spPr bwMode="auto">
              <a:xfrm>
                <a:off x="5626100" y="3082925"/>
                <a:ext cx="327025" cy="174625"/>
              </a:xfrm>
              <a:custGeom>
                <a:avLst/>
                <a:gdLst>
                  <a:gd name="T0" fmla="*/ 65 w 77"/>
                  <a:gd name="T1" fmla="*/ 23 h 41"/>
                  <a:gd name="T2" fmla="*/ 48 w 77"/>
                  <a:gd name="T3" fmla="*/ 12 h 41"/>
                  <a:gd name="T4" fmla="*/ 38 w 77"/>
                  <a:gd name="T5" fmla="*/ 1 h 41"/>
                  <a:gd name="T6" fmla="*/ 26 w 77"/>
                  <a:gd name="T7" fmla="*/ 11 h 41"/>
                  <a:gd name="T8" fmla="*/ 11 w 77"/>
                  <a:gd name="T9" fmla="*/ 25 h 41"/>
                  <a:gd name="T10" fmla="*/ 1 w 77"/>
                  <a:gd name="T11" fmla="*/ 33 h 41"/>
                  <a:gd name="T12" fmla="*/ 27 w 77"/>
                  <a:gd name="T13" fmla="*/ 41 h 41"/>
                  <a:gd name="T14" fmla="*/ 61 w 77"/>
                  <a:gd name="T15" fmla="*/ 38 h 41"/>
                  <a:gd name="T16" fmla="*/ 76 w 77"/>
                  <a:gd name="T17" fmla="*/ 31 h 41"/>
                  <a:gd name="T18" fmla="*/ 65 w 77"/>
                  <a:gd name="T1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41">
                    <a:moveTo>
                      <a:pt x="65" y="23"/>
                    </a:moveTo>
                    <a:cubicBezTo>
                      <a:pt x="59" y="20"/>
                      <a:pt x="53" y="17"/>
                      <a:pt x="48" y="12"/>
                    </a:cubicBezTo>
                    <a:cubicBezTo>
                      <a:pt x="45" y="9"/>
                      <a:pt x="42" y="1"/>
                      <a:pt x="38" y="1"/>
                    </a:cubicBezTo>
                    <a:cubicBezTo>
                      <a:pt x="31" y="0"/>
                      <a:pt x="29" y="7"/>
                      <a:pt x="26" y="11"/>
                    </a:cubicBezTo>
                    <a:cubicBezTo>
                      <a:pt x="21" y="16"/>
                      <a:pt x="17" y="21"/>
                      <a:pt x="11" y="25"/>
                    </a:cubicBezTo>
                    <a:cubicBezTo>
                      <a:pt x="8" y="27"/>
                      <a:pt x="0" y="29"/>
                      <a:pt x="1" y="33"/>
                    </a:cubicBezTo>
                    <a:cubicBezTo>
                      <a:pt x="3" y="40"/>
                      <a:pt x="22" y="40"/>
                      <a:pt x="27" y="41"/>
                    </a:cubicBezTo>
                    <a:cubicBezTo>
                      <a:pt x="39" y="41"/>
                      <a:pt x="50" y="40"/>
                      <a:pt x="61" y="38"/>
                    </a:cubicBezTo>
                    <a:cubicBezTo>
                      <a:pt x="64" y="37"/>
                      <a:pt x="75" y="35"/>
                      <a:pt x="76" y="31"/>
                    </a:cubicBezTo>
                    <a:cubicBezTo>
                      <a:pt x="77" y="27"/>
                      <a:pt x="68" y="24"/>
                      <a:pt x="65" y="23"/>
                    </a:cubicBezTo>
                    <a:close/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0" name="Freeform 282"/>
              <p:cNvSpPr/>
              <p:nvPr/>
            </p:nvSpPr>
            <p:spPr bwMode="auto">
              <a:xfrm>
                <a:off x="5583238" y="3232150"/>
                <a:ext cx="412750" cy="192088"/>
              </a:xfrm>
              <a:custGeom>
                <a:avLst/>
                <a:gdLst>
                  <a:gd name="T0" fmla="*/ 34 w 97"/>
                  <a:gd name="T1" fmla="*/ 0 h 45"/>
                  <a:gd name="T2" fmla="*/ 6 w 97"/>
                  <a:gd name="T3" fmla="*/ 29 h 45"/>
                  <a:gd name="T4" fmla="*/ 5 w 97"/>
                  <a:gd name="T5" fmla="*/ 38 h 45"/>
                  <a:gd name="T6" fmla="*/ 15 w 97"/>
                  <a:gd name="T7" fmla="*/ 41 h 45"/>
                  <a:gd name="T8" fmla="*/ 66 w 97"/>
                  <a:gd name="T9" fmla="*/ 41 h 45"/>
                  <a:gd name="T10" fmla="*/ 90 w 97"/>
                  <a:gd name="T11" fmla="*/ 35 h 45"/>
                  <a:gd name="T12" fmla="*/ 94 w 97"/>
                  <a:gd name="T13" fmla="*/ 28 h 45"/>
                  <a:gd name="T14" fmla="*/ 84 w 97"/>
                  <a:gd name="T15" fmla="*/ 24 h 45"/>
                  <a:gd name="T16" fmla="*/ 75 w 97"/>
                  <a:gd name="T17" fmla="*/ 19 h 45"/>
                  <a:gd name="T18" fmla="*/ 62 w 97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45">
                    <a:moveTo>
                      <a:pt x="34" y="0"/>
                    </a:moveTo>
                    <a:cubicBezTo>
                      <a:pt x="28" y="13"/>
                      <a:pt x="19" y="24"/>
                      <a:pt x="6" y="29"/>
                    </a:cubicBezTo>
                    <a:cubicBezTo>
                      <a:pt x="2" y="32"/>
                      <a:pt x="0" y="34"/>
                      <a:pt x="5" y="38"/>
                    </a:cubicBezTo>
                    <a:cubicBezTo>
                      <a:pt x="8" y="40"/>
                      <a:pt x="11" y="40"/>
                      <a:pt x="15" y="41"/>
                    </a:cubicBezTo>
                    <a:cubicBezTo>
                      <a:pt x="32" y="45"/>
                      <a:pt x="49" y="43"/>
                      <a:pt x="66" y="41"/>
                    </a:cubicBezTo>
                    <a:cubicBezTo>
                      <a:pt x="74" y="41"/>
                      <a:pt x="83" y="40"/>
                      <a:pt x="90" y="35"/>
                    </a:cubicBezTo>
                    <a:cubicBezTo>
                      <a:pt x="94" y="33"/>
                      <a:pt x="97" y="30"/>
                      <a:pt x="94" y="28"/>
                    </a:cubicBezTo>
                    <a:cubicBezTo>
                      <a:pt x="92" y="26"/>
                      <a:pt x="87" y="25"/>
                      <a:pt x="84" y="24"/>
                    </a:cubicBezTo>
                    <a:cubicBezTo>
                      <a:pt x="81" y="23"/>
                      <a:pt x="78" y="21"/>
                      <a:pt x="75" y="19"/>
                    </a:cubicBezTo>
                    <a:cubicBezTo>
                      <a:pt x="70" y="13"/>
                      <a:pt x="66" y="7"/>
                      <a:pt x="62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1" name="Freeform 283"/>
              <p:cNvSpPr/>
              <p:nvPr/>
            </p:nvSpPr>
            <p:spPr bwMode="auto">
              <a:xfrm>
                <a:off x="5549900" y="3373438"/>
                <a:ext cx="531813" cy="230188"/>
              </a:xfrm>
              <a:custGeom>
                <a:avLst/>
                <a:gdLst>
                  <a:gd name="T0" fmla="*/ 39 w 125"/>
                  <a:gd name="T1" fmla="*/ 3 h 54"/>
                  <a:gd name="T2" fmla="*/ 14 w 125"/>
                  <a:gd name="T3" fmla="*/ 31 h 54"/>
                  <a:gd name="T4" fmla="*/ 3 w 125"/>
                  <a:gd name="T5" fmla="*/ 39 h 54"/>
                  <a:gd name="T6" fmla="*/ 11 w 125"/>
                  <a:gd name="T7" fmla="*/ 47 h 54"/>
                  <a:gd name="T8" fmla="*/ 46 w 125"/>
                  <a:gd name="T9" fmla="*/ 53 h 54"/>
                  <a:gd name="T10" fmla="*/ 94 w 125"/>
                  <a:gd name="T11" fmla="*/ 48 h 54"/>
                  <a:gd name="T12" fmla="*/ 116 w 125"/>
                  <a:gd name="T13" fmla="*/ 38 h 54"/>
                  <a:gd name="T14" fmla="*/ 109 w 125"/>
                  <a:gd name="T15" fmla="*/ 27 h 54"/>
                  <a:gd name="T16" fmla="*/ 80 w 12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54">
                    <a:moveTo>
                      <a:pt x="39" y="3"/>
                    </a:moveTo>
                    <a:cubicBezTo>
                      <a:pt x="31" y="12"/>
                      <a:pt x="24" y="24"/>
                      <a:pt x="14" y="31"/>
                    </a:cubicBezTo>
                    <a:cubicBezTo>
                      <a:pt x="11" y="34"/>
                      <a:pt x="4" y="36"/>
                      <a:pt x="3" y="39"/>
                    </a:cubicBezTo>
                    <a:cubicBezTo>
                      <a:pt x="0" y="44"/>
                      <a:pt x="7" y="46"/>
                      <a:pt x="11" y="47"/>
                    </a:cubicBezTo>
                    <a:cubicBezTo>
                      <a:pt x="21" y="52"/>
                      <a:pt x="35" y="53"/>
                      <a:pt x="46" y="53"/>
                    </a:cubicBezTo>
                    <a:cubicBezTo>
                      <a:pt x="63" y="54"/>
                      <a:pt x="78" y="53"/>
                      <a:pt x="94" y="48"/>
                    </a:cubicBezTo>
                    <a:cubicBezTo>
                      <a:pt x="102" y="46"/>
                      <a:pt x="110" y="43"/>
                      <a:pt x="116" y="38"/>
                    </a:cubicBezTo>
                    <a:cubicBezTo>
                      <a:pt x="125" y="31"/>
                      <a:pt x="116" y="29"/>
                      <a:pt x="109" y="27"/>
                    </a:cubicBezTo>
                    <a:cubicBezTo>
                      <a:pt x="96" y="22"/>
                      <a:pt x="87" y="12"/>
                      <a:pt x="80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2" name="Oval 284"/>
              <p:cNvSpPr>
                <a:spLocks noChangeArrowheads="1"/>
              </p:cNvSpPr>
              <p:nvPr/>
            </p:nvSpPr>
            <p:spPr bwMode="auto">
              <a:xfrm>
                <a:off x="5749925" y="316388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3" name="Oval 285"/>
              <p:cNvSpPr>
                <a:spLocks noChangeArrowheads="1"/>
              </p:cNvSpPr>
              <p:nvPr/>
            </p:nvSpPr>
            <p:spPr bwMode="auto">
              <a:xfrm>
                <a:off x="5864225" y="319881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4" name="Oval 286"/>
              <p:cNvSpPr>
                <a:spLocks noChangeArrowheads="1"/>
              </p:cNvSpPr>
              <p:nvPr/>
            </p:nvSpPr>
            <p:spPr bwMode="auto">
              <a:xfrm>
                <a:off x="5775325" y="31003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5" name="Oval 287"/>
              <p:cNvSpPr>
                <a:spLocks noChangeArrowheads="1"/>
              </p:cNvSpPr>
              <p:nvPr/>
            </p:nvSpPr>
            <p:spPr bwMode="auto">
              <a:xfrm>
                <a:off x="5673725" y="321151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6" name="Oval 288"/>
              <p:cNvSpPr>
                <a:spLocks noChangeArrowheads="1"/>
              </p:cNvSpPr>
              <p:nvPr/>
            </p:nvSpPr>
            <p:spPr bwMode="auto">
              <a:xfrm>
                <a:off x="5770563" y="327183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7" name="Oval 289"/>
              <p:cNvSpPr>
                <a:spLocks noChangeArrowheads="1"/>
              </p:cNvSpPr>
              <p:nvPr/>
            </p:nvSpPr>
            <p:spPr bwMode="auto">
              <a:xfrm>
                <a:off x="5872163" y="330517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8" name="Oval 290"/>
              <p:cNvSpPr>
                <a:spLocks noChangeArrowheads="1"/>
              </p:cNvSpPr>
              <p:nvPr/>
            </p:nvSpPr>
            <p:spPr bwMode="auto">
              <a:xfrm>
                <a:off x="5805488" y="3352800"/>
                <a:ext cx="15875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9" name="Oval 291"/>
              <p:cNvSpPr>
                <a:spLocks noChangeArrowheads="1"/>
              </p:cNvSpPr>
              <p:nvPr/>
            </p:nvSpPr>
            <p:spPr bwMode="auto">
              <a:xfrm>
                <a:off x="5694363" y="3340100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0" name="Oval 292"/>
              <p:cNvSpPr>
                <a:spLocks noChangeArrowheads="1"/>
              </p:cNvSpPr>
              <p:nvPr/>
            </p:nvSpPr>
            <p:spPr bwMode="auto">
              <a:xfrm>
                <a:off x="5613400" y="337343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1" name="Oval 293"/>
              <p:cNvSpPr>
                <a:spLocks noChangeArrowheads="1"/>
              </p:cNvSpPr>
              <p:nvPr/>
            </p:nvSpPr>
            <p:spPr bwMode="auto">
              <a:xfrm>
                <a:off x="5924550" y="335597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2" name="Oval 294"/>
              <p:cNvSpPr>
                <a:spLocks noChangeArrowheads="1"/>
              </p:cNvSpPr>
              <p:nvPr/>
            </p:nvSpPr>
            <p:spPr bwMode="auto">
              <a:xfrm>
                <a:off x="5724525" y="3441700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3" name="Oval 295"/>
              <p:cNvSpPr>
                <a:spLocks noChangeArrowheads="1"/>
              </p:cNvSpPr>
              <p:nvPr/>
            </p:nvSpPr>
            <p:spPr bwMode="auto">
              <a:xfrm>
                <a:off x="5826125" y="3459163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4" name="Oval 296"/>
              <p:cNvSpPr>
                <a:spLocks noChangeArrowheads="1"/>
              </p:cNvSpPr>
              <p:nvPr/>
            </p:nvSpPr>
            <p:spPr bwMode="auto">
              <a:xfrm>
                <a:off x="5894388" y="3429000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5" name="Oval 297"/>
              <p:cNvSpPr>
                <a:spLocks noChangeArrowheads="1"/>
              </p:cNvSpPr>
              <p:nvPr/>
            </p:nvSpPr>
            <p:spPr bwMode="auto">
              <a:xfrm>
                <a:off x="5765800" y="351948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6" name="Oval 298"/>
              <p:cNvSpPr>
                <a:spLocks noChangeArrowheads="1"/>
              </p:cNvSpPr>
              <p:nvPr/>
            </p:nvSpPr>
            <p:spPr bwMode="auto">
              <a:xfrm>
                <a:off x="5897563" y="350996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7" name="Oval 299"/>
              <p:cNvSpPr>
                <a:spLocks noChangeArrowheads="1"/>
              </p:cNvSpPr>
              <p:nvPr/>
            </p:nvSpPr>
            <p:spPr bwMode="auto">
              <a:xfrm>
                <a:off x="6000750" y="350996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8" name="Oval 300"/>
              <p:cNvSpPr>
                <a:spLocks noChangeArrowheads="1"/>
              </p:cNvSpPr>
              <p:nvPr/>
            </p:nvSpPr>
            <p:spPr bwMode="auto">
              <a:xfrm>
                <a:off x="5830888" y="356552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9" name="Oval 301"/>
              <p:cNvSpPr>
                <a:spLocks noChangeArrowheads="1"/>
              </p:cNvSpPr>
              <p:nvPr/>
            </p:nvSpPr>
            <p:spPr bwMode="auto">
              <a:xfrm>
                <a:off x="5681663" y="35575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20" name="Oval 302"/>
              <p:cNvSpPr>
                <a:spLocks noChangeArrowheads="1"/>
              </p:cNvSpPr>
              <p:nvPr/>
            </p:nvSpPr>
            <p:spPr bwMode="auto">
              <a:xfrm>
                <a:off x="5588000" y="352742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21" name="Oval 303"/>
              <p:cNvSpPr>
                <a:spLocks noChangeArrowheads="1"/>
              </p:cNvSpPr>
              <p:nvPr/>
            </p:nvSpPr>
            <p:spPr bwMode="auto">
              <a:xfrm>
                <a:off x="5673725" y="3476625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</p:grpSp>
        <p:sp>
          <p:nvSpPr>
            <p:cNvPr id="98" name="Freeform 304"/>
            <p:cNvSpPr/>
            <p:nvPr/>
          </p:nvSpPr>
          <p:spPr bwMode="auto">
            <a:xfrm>
              <a:off x="5745162" y="2412060"/>
              <a:ext cx="141288" cy="184150"/>
            </a:xfrm>
            <a:custGeom>
              <a:avLst/>
              <a:gdLst>
                <a:gd name="T0" fmla="*/ 4 w 33"/>
                <a:gd name="T1" fmla="*/ 0 h 43"/>
                <a:gd name="T2" fmla="*/ 4 w 33"/>
                <a:gd name="T3" fmla="*/ 18 h 43"/>
                <a:gd name="T4" fmla="*/ 0 w 33"/>
                <a:gd name="T5" fmla="*/ 36 h 43"/>
                <a:gd name="T6" fmla="*/ 33 w 33"/>
                <a:gd name="T7" fmla="*/ 35 h 43"/>
                <a:gd name="T8" fmla="*/ 26 w 33"/>
                <a:gd name="T9" fmla="*/ 18 h 43"/>
                <a:gd name="T10" fmla="*/ 24 w 33"/>
                <a:gd name="T11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3">
                  <a:moveTo>
                    <a:pt x="4" y="0"/>
                  </a:moveTo>
                  <a:cubicBezTo>
                    <a:pt x="4" y="6"/>
                    <a:pt x="4" y="12"/>
                    <a:pt x="4" y="18"/>
                  </a:cubicBezTo>
                  <a:cubicBezTo>
                    <a:pt x="3" y="24"/>
                    <a:pt x="1" y="30"/>
                    <a:pt x="0" y="36"/>
                  </a:cubicBezTo>
                  <a:cubicBezTo>
                    <a:pt x="9" y="43"/>
                    <a:pt x="25" y="39"/>
                    <a:pt x="33" y="35"/>
                  </a:cubicBezTo>
                  <a:cubicBezTo>
                    <a:pt x="32" y="29"/>
                    <a:pt x="27" y="24"/>
                    <a:pt x="26" y="18"/>
                  </a:cubicBezTo>
                  <a:cubicBezTo>
                    <a:pt x="25" y="14"/>
                    <a:pt x="22" y="4"/>
                    <a:pt x="24" y="1"/>
                  </a:cubicBezTo>
                </a:path>
              </a:pathLst>
            </a:custGeom>
            <a:solidFill>
              <a:srgbClr val="326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-26800" y="4196863"/>
            <a:ext cx="1463366" cy="1213266"/>
            <a:chOff x="7016750" y="3297238"/>
            <a:chExt cx="654050" cy="836613"/>
          </a:xfrm>
        </p:grpSpPr>
        <p:sp>
          <p:nvSpPr>
            <p:cNvPr id="123" name="Freeform 257"/>
            <p:cNvSpPr/>
            <p:nvPr/>
          </p:nvSpPr>
          <p:spPr bwMode="auto">
            <a:xfrm>
              <a:off x="7156450" y="3297238"/>
              <a:ext cx="395288" cy="217488"/>
            </a:xfrm>
            <a:custGeom>
              <a:avLst/>
              <a:gdLst>
                <a:gd name="T0" fmla="*/ 79 w 93"/>
                <a:gd name="T1" fmla="*/ 31 h 51"/>
                <a:gd name="T2" fmla="*/ 61 w 93"/>
                <a:gd name="T3" fmla="*/ 17 h 51"/>
                <a:gd name="T4" fmla="*/ 49 w 93"/>
                <a:gd name="T5" fmla="*/ 1 h 51"/>
                <a:gd name="T6" fmla="*/ 33 w 93"/>
                <a:gd name="T7" fmla="*/ 12 h 51"/>
                <a:gd name="T8" fmla="*/ 13 w 93"/>
                <a:gd name="T9" fmla="*/ 27 h 51"/>
                <a:gd name="T10" fmla="*/ 1 w 93"/>
                <a:gd name="T11" fmla="*/ 36 h 51"/>
                <a:gd name="T12" fmla="*/ 31 w 93"/>
                <a:gd name="T13" fmla="*/ 49 h 51"/>
                <a:gd name="T14" fmla="*/ 73 w 93"/>
                <a:gd name="T15" fmla="*/ 49 h 51"/>
                <a:gd name="T16" fmla="*/ 92 w 93"/>
                <a:gd name="T17" fmla="*/ 43 h 51"/>
                <a:gd name="T18" fmla="*/ 79 w 93"/>
                <a:gd name="T19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51">
                  <a:moveTo>
                    <a:pt x="79" y="31"/>
                  </a:moveTo>
                  <a:cubicBezTo>
                    <a:pt x="73" y="27"/>
                    <a:pt x="66" y="22"/>
                    <a:pt x="61" y="17"/>
                  </a:cubicBezTo>
                  <a:cubicBezTo>
                    <a:pt x="57" y="12"/>
                    <a:pt x="54" y="3"/>
                    <a:pt x="49" y="1"/>
                  </a:cubicBezTo>
                  <a:cubicBezTo>
                    <a:pt x="42" y="0"/>
                    <a:pt x="38" y="7"/>
                    <a:pt x="33" y="12"/>
                  </a:cubicBezTo>
                  <a:cubicBezTo>
                    <a:pt x="27" y="18"/>
                    <a:pt x="21" y="23"/>
                    <a:pt x="13" y="27"/>
                  </a:cubicBezTo>
                  <a:cubicBezTo>
                    <a:pt x="9" y="29"/>
                    <a:pt x="0" y="30"/>
                    <a:pt x="1" y="36"/>
                  </a:cubicBezTo>
                  <a:cubicBezTo>
                    <a:pt x="2" y="45"/>
                    <a:pt x="25" y="48"/>
                    <a:pt x="31" y="49"/>
                  </a:cubicBezTo>
                  <a:cubicBezTo>
                    <a:pt x="45" y="51"/>
                    <a:pt x="59" y="51"/>
                    <a:pt x="73" y="49"/>
                  </a:cubicBezTo>
                  <a:cubicBezTo>
                    <a:pt x="77" y="49"/>
                    <a:pt x="90" y="48"/>
                    <a:pt x="92" y="43"/>
                  </a:cubicBezTo>
                  <a:cubicBezTo>
                    <a:pt x="93" y="38"/>
                    <a:pt x="84" y="34"/>
                    <a:pt x="79" y="31"/>
                  </a:cubicBezTo>
                  <a:close/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4" name="Freeform 258"/>
            <p:cNvSpPr/>
            <p:nvPr/>
          </p:nvSpPr>
          <p:spPr bwMode="auto">
            <a:xfrm>
              <a:off x="7080250" y="3471863"/>
              <a:ext cx="504825" cy="234950"/>
            </a:xfrm>
            <a:custGeom>
              <a:avLst/>
              <a:gdLst>
                <a:gd name="T0" fmla="*/ 46 w 119"/>
                <a:gd name="T1" fmla="*/ 0 h 55"/>
                <a:gd name="T2" fmla="*/ 8 w 119"/>
                <a:gd name="T3" fmla="*/ 32 h 55"/>
                <a:gd name="T4" fmla="*/ 6 w 119"/>
                <a:gd name="T5" fmla="*/ 42 h 55"/>
                <a:gd name="T6" fmla="*/ 17 w 119"/>
                <a:gd name="T7" fmla="*/ 48 h 55"/>
                <a:gd name="T8" fmla="*/ 80 w 119"/>
                <a:gd name="T9" fmla="*/ 55 h 55"/>
                <a:gd name="T10" fmla="*/ 110 w 119"/>
                <a:gd name="T11" fmla="*/ 51 h 55"/>
                <a:gd name="T12" fmla="*/ 115 w 119"/>
                <a:gd name="T13" fmla="*/ 42 h 55"/>
                <a:gd name="T14" fmla="*/ 104 w 119"/>
                <a:gd name="T15" fmla="*/ 36 h 55"/>
                <a:gd name="T16" fmla="*/ 94 w 119"/>
                <a:gd name="T17" fmla="*/ 28 h 55"/>
                <a:gd name="T18" fmla="*/ 80 w 119"/>
                <a:gd name="T1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55">
                  <a:moveTo>
                    <a:pt x="46" y="0"/>
                  </a:moveTo>
                  <a:cubicBezTo>
                    <a:pt x="37" y="15"/>
                    <a:pt x="25" y="27"/>
                    <a:pt x="8" y="32"/>
                  </a:cubicBezTo>
                  <a:cubicBezTo>
                    <a:pt x="3" y="34"/>
                    <a:pt x="0" y="37"/>
                    <a:pt x="6" y="42"/>
                  </a:cubicBezTo>
                  <a:cubicBezTo>
                    <a:pt x="9" y="46"/>
                    <a:pt x="13" y="46"/>
                    <a:pt x="17" y="48"/>
                  </a:cubicBezTo>
                  <a:cubicBezTo>
                    <a:pt x="37" y="55"/>
                    <a:pt x="59" y="55"/>
                    <a:pt x="80" y="55"/>
                  </a:cubicBezTo>
                  <a:cubicBezTo>
                    <a:pt x="90" y="55"/>
                    <a:pt x="101" y="55"/>
                    <a:pt x="110" y="51"/>
                  </a:cubicBezTo>
                  <a:cubicBezTo>
                    <a:pt x="115" y="49"/>
                    <a:pt x="119" y="46"/>
                    <a:pt x="115" y="42"/>
                  </a:cubicBezTo>
                  <a:cubicBezTo>
                    <a:pt x="113" y="39"/>
                    <a:pt x="107" y="38"/>
                    <a:pt x="104" y="36"/>
                  </a:cubicBezTo>
                  <a:cubicBezTo>
                    <a:pt x="100" y="34"/>
                    <a:pt x="97" y="32"/>
                    <a:pt x="94" y="28"/>
                  </a:cubicBezTo>
                  <a:cubicBezTo>
                    <a:pt x="88" y="21"/>
                    <a:pt x="84" y="12"/>
                    <a:pt x="80" y="3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5" name="Freeform 259"/>
            <p:cNvSpPr/>
            <p:nvPr/>
          </p:nvSpPr>
          <p:spPr bwMode="auto">
            <a:xfrm>
              <a:off x="7016750" y="3656013"/>
              <a:ext cx="654050" cy="280988"/>
            </a:xfrm>
            <a:custGeom>
              <a:avLst/>
              <a:gdLst>
                <a:gd name="T0" fmla="*/ 52 w 154"/>
                <a:gd name="T1" fmla="*/ 0 h 66"/>
                <a:gd name="T2" fmla="*/ 18 w 154"/>
                <a:gd name="T3" fmla="*/ 32 h 66"/>
                <a:gd name="T4" fmla="*/ 3 w 154"/>
                <a:gd name="T5" fmla="*/ 40 h 66"/>
                <a:gd name="T6" fmla="*/ 12 w 154"/>
                <a:gd name="T7" fmla="*/ 51 h 66"/>
                <a:gd name="T8" fmla="*/ 54 w 154"/>
                <a:gd name="T9" fmla="*/ 63 h 66"/>
                <a:gd name="T10" fmla="*/ 114 w 154"/>
                <a:gd name="T11" fmla="*/ 63 h 66"/>
                <a:gd name="T12" fmla="*/ 142 w 154"/>
                <a:gd name="T13" fmla="*/ 54 h 66"/>
                <a:gd name="T14" fmla="*/ 135 w 154"/>
                <a:gd name="T15" fmla="*/ 39 h 66"/>
                <a:gd name="T16" fmla="*/ 103 w 154"/>
                <a:gd name="T17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6">
                  <a:moveTo>
                    <a:pt x="52" y="0"/>
                  </a:moveTo>
                  <a:cubicBezTo>
                    <a:pt x="41" y="10"/>
                    <a:pt x="31" y="24"/>
                    <a:pt x="18" y="32"/>
                  </a:cubicBezTo>
                  <a:cubicBezTo>
                    <a:pt x="14" y="34"/>
                    <a:pt x="6" y="36"/>
                    <a:pt x="3" y="40"/>
                  </a:cubicBezTo>
                  <a:cubicBezTo>
                    <a:pt x="0" y="45"/>
                    <a:pt x="8" y="48"/>
                    <a:pt x="12" y="51"/>
                  </a:cubicBezTo>
                  <a:cubicBezTo>
                    <a:pt x="25" y="58"/>
                    <a:pt x="41" y="61"/>
                    <a:pt x="54" y="63"/>
                  </a:cubicBezTo>
                  <a:cubicBezTo>
                    <a:pt x="76" y="66"/>
                    <a:pt x="94" y="66"/>
                    <a:pt x="114" y="63"/>
                  </a:cubicBezTo>
                  <a:cubicBezTo>
                    <a:pt x="124" y="61"/>
                    <a:pt x="134" y="59"/>
                    <a:pt x="142" y="54"/>
                  </a:cubicBezTo>
                  <a:cubicBezTo>
                    <a:pt x="154" y="47"/>
                    <a:pt x="143" y="43"/>
                    <a:pt x="135" y="39"/>
                  </a:cubicBezTo>
                  <a:cubicBezTo>
                    <a:pt x="119" y="31"/>
                    <a:pt x="110" y="18"/>
                    <a:pt x="103" y="2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6" name="Freeform 260"/>
            <p:cNvSpPr/>
            <p:nvPr/>
          </p:nvSpPr>
          <p:spPr bwMode="auto">
            <a:xfrm>
              <a:off x="7308850" y="3395663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7" name="Freeform 261"/>
            <p:cNvSpPr/>
            <p:nvPr/>
          </p:nvSpPr>
          <p:spPr bwMode="auto">
            <a:xfrm>
              <a:off x="7440613" y="3451225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8" name="Freeform 262"/>
            <p:cNvSpPr/>
            <p:nvPr/>
          </p:nvSpPr>
          <p:spPr bwMode="auto">
            <a:xfrm>
              <a:off x="7346950" y="3317875"/>
              <a:ext cx="26988" cy="25400"/>
            </a:xfrm>
            <a:custGeom>
              <a:avLst/>
              <a:gdLst>
                <a:gd name="T0" fmla="*/ 5 w 6"/>
                <a:gd name="T1" fmla="*/ 3 h 6"/>
                <a:gd name="T2" fmla="*/ 3 w 6"/>
                <a:gd name="T3" fmla="*/ 5 h 6"/>
                <a:gd name="T4" fmla="*/ 0 w 6"/>
                <a:gd name="T5" fmla="*/ 3 h 6"/>
                <a:gd name="T6" fmla="*/ 3 w 6"/>
                <a:gd name="T7" fmla="*/ 0 h 6"/>
                <a:gd name="T8" fmla="*/ 5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5"/>
                    <a:pt x="4" y="6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1"/>
                    <a:pt x="6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9" name="Freeform 263"/>
            <p:cNvSpPr/>
            <p:nvPr/>
          </p:nvSpPr>
          <p:spPr bwMode="auto">
            <a:xfrm>
              <a:off x="7207250" y="3438525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0" name="Freeform 264"/>
            <p:cNvSpPr/>
            <p:nvPr/>
          </p:nvSpPr>
          <p:spPr bwMode="auto">
            <a:xfrm>
              <a:off x="7321550" y="3527425"/>
              <a:ext cx="22225" cy="22225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1" name="Freeform 265"/>
            <p:cNvSpPr/>
            <p:nvPr/>
          </p:nvSpPr>
          <p:spPr bwMode="auto">
            <a:xfrm>
              <a:off x="7440613" y="3582988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2" name="Freeform 266"/>
            <p:cNvSpPr/>
            <p:nvPr/>
          </p:nvSpPr>
          <p:spPr bwMode="auto">
            <a:xfrm>
              <a:off x="7351713" y="3630613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3" name="Freeform 267"/>
            <p:cNvSpPr/>
            <p:nvPr/>
          </p:nvSpPr>
          <p:spPr bwMode="auto">
            <a:xfrm>
              <a:off x="7215188" y="3600450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4" name="Freeform 268"/>
            <p:cNvSpPr/>
            <p:nvPr/>
          </p:nvSpPr>
          <p:spPr bwMode="auto">
            <a:xfrm>
              <a:off x="7118350" y="3630613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5" name="Freeform 269"/>
            <p:cNvSpPr/>
            <p:nvPr/>
          </p:nvSpPr>
          <p:spPr bwMode="auto">
            <a:xfrm>
              <a:off x="7496175" y="3646488"/>
              <a:ext cx="22225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6" name="Freeform 270"/>
            <p:cNvSpPr/>
            <p:nvPr/>
          </p:nvSpPr>
          <p:spPr bwMode="auto">
            <a:xfrm>
              <a:off x="7242175" y="3729038"/>
              <a:ext cx="25400" cy="20638"/>
            </a:xfrm>
            <a:custGeom>
              <a:avLst/>
              <a:gdLst>
                <a:gd name="T0" fmla="*/ 5 w 6"/>
                <a:gd name="T1" fmla="*/ 2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5" y="2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7" name="Freeform 271"/>
            <p:cNvSpPr/>
            <p:nvPr/>
          </p:nvSpPr>
          <p:spPr bwMode="auto">
            <a:xfrm>
              <a:off x="7364413" y="3762375"/>
              <a:ext cx="25400" cy="22225"/>
            </a:xfrm>
            <a:custGeom>
              <a:avLst/>
              <a:gdLst>
                <a:gd name="T0" fmla="*/ 5 w 6"/>
                <a:gd name="T1" fmla="*/ 3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8" name="Freeform 272"/>
            <p:cNvSpPr/>
            <p:nvPr/>
          </p:nvSpPr>
          <p:spPr bwMode="auto">
            <a:xfrm>
              <a:off x="7453313" y="3736975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9" name="Freeform 273"/>
            <p:cNvSpPr/>
            <p:nvPr/>
          </p:nvSpPr>
          <p:spPr bwMode="auto">
            <a:xfrm>
              <a:off x="7280275" y="3825875"/>
              <a:ext cx="20638" cy="26988"/>
            </a:xfrm>
            <a:custGeom>
              <a:avLst/>
              <a:gdLst>
                <a:gd name="T0" fmla="*/ 5 w 5"/>
                <a:gd name="T1" fmla="*/ 3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1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5"/>
                    <a:pt x="4" y="6"/>
                    <a:pt x="3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0" name="Freeform 274"/>
            <p:cNvSpPr/>
            <p:nvPr/>
          </p:nvSpPr>
          <p:spPr bwMode="auto">
            <a:xfrm>
              <a:off x="7445375" y="3835400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1" name="Freeform 275"/>
            <p:cNvSpPr/>
            <p:nvPr/>
          </p:nvSpPr>
          <p:spPr bwMode="auto">
            <a:xfrm>
              <a:off x="7569200" y="3848100"/>
              <a:ext cx="25400" cy="25400"/>
            </a:xfrm>
            <a:custGeom>
              <a:avLst/>
              <a:gdLst>
                <a:gd name="T0" fmla="*/ 6 w 6"/>
                <a:gd name="T1" fmla="*/ 3 h 6"/>
                <a:gd name="T2" fmla="*/ 3 w 6"/>
                <a:gd name="T3" fmla="*/ 5 h 6"/>
                <a:gd name="T4" fmla="*/ 1 w 6"/>
                <a:gd name="T5" fmla="*/ 3 h 6"/>
                <a:gd name="T6" fmla="*/ 3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5" y="5"/>
                    <a:pt x="4" y="6"/>
                    <a:pt x="3" y="5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2" name="Freeform 276"/>
            <p:cNvSpPr/>
            <p:nvPr/>
          </p:nvSpPr>
          <p:spPr bwMode="auto">
            <a:xfrm>
              <a:off x="7356475" y="3890963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3" name="Freeform 277"/>
            <p:cNvSpPr/>
            <p:nvPr/>
          </p:nvSpPr>
          <p:spPr bwMode="auto">
            <a:xfrm>
              <a:off x="7173913" y="3860800"/>
              <a:ext cx="25400" cy="20638"/>
            </a:xfrm>
            <a:custGeom>
              <a:avLst/>
              <a:gdLst>
                <a:gd name="T0" fmla="*/ 5 w 6"/>
                <a:gd name="T1" fmla="*/ 3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4" name="Freeform 278"/>
            <p:cNvSpPr/>
            <p:nvPr/>
          </p:nvSpPr>
          <p:spPr bwMode="auto">
            <a:xfrm>
              <a:off x="7067550" y="3813175"/>
              <a:ext cx="20638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5" name="Freeform 279"/>
            <p:cNvSpPr/>
            <p:nvPr/>
          </p:nvSpPr>
          <p:spPr bwMode="auto">
            <a:xfrm>
              <a:off x="7177088" y="3762375"/>
              <a:ext cx="22225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6" name="Freeform 280"/>
            <p:cNvSpPr/>
            <p:nvPr/>
          </p:nvSpPr>
          <p:spPr bwMode="auto">
            <a:xfrm>
              <a:off x="7242175" y="3903663"/>
              <a:ext cx="173038" cy="230188"/>
            </a:xfrm>
            <a:custGeom>
              <a:avLst/>
              <a:gdLst>
                <a:gd name="T0" fmla="*/ 9 w 41"/>
                <a:gd name="T1" fmla="*/ 0 h 54"/>
                <a:gd name="T2" fmla="*/ 7 w 41"/>
                <a:gd name="T3" fmla="*/ 23 h 54"/>
                <a:gd name="T4" fmla="*/ 0 w 41"/>
                <a:gd name="T5" fmla="*/ 44 h 54"/>
                <a:gd name="T6" fmla="*/ 41 w 41"/>
                <a:gd name="T7" fmla="*/ 47 h 54"/>
                <a:gd name="T8" fmla="*/ 34 w 41"/>
                <a:gd name="T9" fmla="*/ 25 h 54"/>
                <a:gd name="T10" fmla="*/ 34 w 41"/>
                <a:gd name="T1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4">
                  <a:moveTo>
                    <a:pt x="9" y="0"/>
                  </a:moveTo>
                  <a:cubicBezTo>
                    <a:pt x="8" y="8"/>
                    <a:pt x="8" y="15"/>
                    <a:pt x="7" y="23"/>
                  </a:cubicBezTo>
                  <a:cubicBezTo>
                    <a:pt x="6" y="30"/>
                    <a:pt x="2" y="37"/>
                    <a:pt x="0" y="44"/>
                  </a:cubicBezTo>
                  <a:cubicBezTo>
                    <a:pt x="10" y="54"/>
                    <a:pt x="29" y="51"/>
                    <a:pt x="41" y="47"/>
                  </a:cubicBezTo>
                  <a:cubicBezTo>
                    <a:pt x="40" y="40"/>
                    <a:pt x="35" y="32"/>
                    <a:pt x="34" y="25"/>
                  </a:cubicBezTo>
                  <a:cubicBezTo>
                    <a:pt x="33" y="21"/>
                    <a:pt x="31" y="8"/>
                    <a:pt x="34" y="5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9575192" y="4278751"/>
            <a:ext cx="1065882" cy="1332498"/>
            <a:chOff x="5549900" y="1920874"/>
            <a:chExt cx="531813" cy="675336"/>
          </a:xfrm>
        </p:grpSpPr>
        <p:grpSp>
          <p:nvGrpSpPr>
            <p:cNvPr id="148" name="组合 147"/>
            <p:cNvGrpSpPr/>
            <p:nvPr/>
          </p:nvGrpSpPr>
          <p:grpSpPr>
            <a:xfrm>
              <a:off x="5549900" y="1920874"/>
              <a:ext cx="531813" cy="520701"/>
              <a:chOff x="5549900" y="3082925"/>
              <a:chExt cx="531813" cy="520701"/>
            </a:xfrm>
          </p:grpSpPr>
          <p:sp>
            <p:nvSpPr>
              <p:cNvPr id="150" name="Freeform 281"/>
              <p:cNvSpPr/>
              <p:nvPr/>
            </p:nvSpPr>
            <p:spPr bwMode="auto">
              <a:xfrm>
                <a:off x="5626100" y="3082925"/>
                <a:ext cx="327025" cy="174625"/>
              </a:xfrm>
              <a:custGeom>
                <a:avLst/>
                <a:gdLst>
                  <a:gd name="T0" fmla="*/ 65 w 77"/>
                  <a:gd name="T1" fmla="*/ 23 h 41"/>
                  <a:gd name="T2" fmla="*/ 48 w 77"/>
                  <a:gd name="T3" fmla="*/ 12 h 41"/>
                  <a:gd name="T4" fmla="*/ 38 w 77"/>
                  <a:gd name="T5" fmla="*/ 1 h 41"/>
                  <a:gd name="T6" fmla="*/ 26 w 77"/>
                  <a:gd name="T7" fmla="*/ 11 h 41"/>
                  <a:gd name="T8" fmla="*/ 11 w 77"/>
                  <a:gd name="T9" fmla="*/ 25 h 41"/>
                  <a:gd name="T10" fmla="*/ 1 w 77"/>
                  <a:gd name="T11" fmla="*/ 33 h 41"/>
                  <a:gd name="T12" fmla="*/ 27 w 77"/>
                  <a:gd name="T13" fmla="*/ 41 h 41"/>
                  <a:gd name="T14" fmla="*/ 61 w 77"/>
                  <a:gd name="T15" fmla="*/ 38 h 41"/>
                  <a:gd name="T16" fmla="*/ 76 w 77"/>
                  <a:gd name="T17" fmla="*/ 31 h 41"/>
                  <a:gd name="T18" fmla="*/ 65 w 77"/>
                  <a:gd name="T1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41">
                    <a:moveTo>
                      <a:pt x="65" y="23"/>
                    </a:moveTo>
                    <a:cubicBezTo>
                      <a:pt x="59" y="20"/>
                      <a:pt x="53" y="17"/>
                      <a:pt x="48" y="12"/>
                    </a:cubicBezTo>
                    <a:cubicBezTo>
                      <a:pt x="45" y="9"/>
                      <a:pt x="42" y="1"/>
                      <a:pt x="38" y="1"/>
                    </a:cubicBezTo>
                    <a:cubicBezTo>
                      <a:pt x="31" y="0"/>
                      <a:pt x="29" y="7"/>
                      <a:pt x="26" y="11"/>
                    </a:cubicBezTo>
                    <a:cubicBezTo>
                      <a:pt x="21" y="16"/>
                      <a:pt x="17" y="21"/>
                      <a:pt x="11" y="25"/>
                    </a:cubicBezTo>
                    <a:cubicBezTo>
                      <a:pt x="8" y="27"/>
                      <a:pt x="0" y="29"/>
                      <a:pt x="1" y="33"/>
                    </a:cubicBezTo>
                    <a:cubicBezTo>
                      <a:pt x="3" y="40"/>
                      <a:pt x="22" y="40"/>
                      <a:pt x="27" y="41"/>
                    </a:cubicBezTo>
                    <a:cubicBezTo>
                      <a:pt x="39" y="41"/>
                      <a:pt x="50" y="40"/>
                      <a:pt x="61" y="38"/>
                    </a:cubicBezTo>
                    <a:cubicBezTo>
                      <a:pt x="64" y="37"/>
                      <a:pt x="75" y="35"/>
                      <a:pt x="76" y="31"/>
                    </a:cubicBezTo>
                    <a:cubicBezTo>
                      <a:pt x="77" y="27"/>
                      <a:pt x="68" y="24"/>
                      <a:pt x="65" y="23"/>
                    </a:cubicBezTo>
                    <a:close/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1" name="Freeform 282"/>
              <p:cNvSpPr/>
              <p:nvPr/>
            </p:nvSpPr>
            <p:spPr bwMode="auto">
              <a:xfrm>
                <a:off x="5583238" y="3232150"/>
                <a:ext cx="412750" cy="192088"/>
              </a:xfrm>
              <a:custGeom>
                <a:avLst/>
                <a:gdLst>
                  <a:gd name="T0" fmla="*/ 34 w 97"/>
                  <a:gd name="T1" fmla="*/ 0 h 45"/>
                  <a:gd name="T2" fmla="*/ 6 w 97"/>
                  <a:gd name="T3" fmla="*/ 29 h 45"/>
                  <a:gd name="T4" fmla="*/ 5 w 97"/>
                  <a:gd name="T5" fmla="*/ 38 h 45"/>
                  <a:gd name="T6" fmla="*/ 15 w 97"/>
                  <a:gd name="T7" fmla="*/ 41 h 45"/>
                  <a:gd name="T8" fmla="*/ 66 w 97"/>
                  <a:gd name="T9" fmla="*/ 41 h 45"/>
                  <a:gd name="T10" fmla="*/ 90 w 97"/>
                  <a:gd name="T11" fmla="*/ 35 h 45"/>
                  <a:gd name="T12" fmla="*/ 94 w 97"/>
                  <a:gd name="T13" fmla="*/ 28 h 45"/>
                  <a:gd name="T14" fmla="*/ 84 w 97"/>
                  <a:gd name="T15" fmla="*/ 24 h 45"/>
                  <a:gd name="T16" fmla="*/ 75 w 97"/>
                  <a:gd name="T17" fmla="*/ 19 h 45"/>
                  <a:gd name="T18" fmla="*/ 62 w 97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45">
                    <a:moveTo>
                      <a:pt x="34" y="0"/>
                    </a:moveTo>
                    <a:cubicBezTo>
                      <a:pt x="28" y="13"/>
                      <a:pt x="19" y="24"/>
                      <a:pt x="6" y="29"/>
                    </a:cubicBezTo>
                    <a:cubicBezTo>
                      <a:pt x="2" y="32"/>
                      <a:pt x="0" y="34"/>
                      <a:pt x="5" y="38"/>
                    </a:cubicBezTo>
                    <a:cubicBezTo>
                      <a:pt x="8" y="40"/>
                      <a:pt x="11" y="40"/>
                      <a:pt x="15" y="41"/>
                    </a:cubicBezTo>
                    <a:cubicBezTo>
                      <a:pt x="32" y="45"/>
                      <a:pt x="49" y="43"/>
                      <a:pt x="66" y="41"/>
                    </a:cubicBezTo>
                    <a:cubicBezTo>
                      <a:pt x="74" y="41"/>
                      <a:pt x="83" y="40"/>
                      <a:pt x="90" y="35"/>
                    </a:cubicBezTo>
                    <a:cubicBezTo>
                      <a:pt x="94" y="33"/>
                      <a:pt x="97" y="30"/>
                      <a:pt x="94" y="28"/>
                    </a:cubicBezTo>
                    <a:cubicBezTo>
                      <a:pt x="92" y="26"/>
                      <a:pt x="87" y="25"/>
                      <a:pt x="84" y="24"/>
                    </a:cubicBezTo>
                    <a:cubicBezTo>
                      <a:pt x="81" y="23"/>
                      <a:pt x="78" y="21"/>
                      <a:pt x="75" y="19"/>
                    </a:cubicBezTo>
                    <a:cubicBezTo>
                      <a:pt x="70" y="13"/>
                      <a:pt x="66" y="7"/>
                      <a:pt x="62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2" name="Freeform 283"/>
              <p:cNvSpPr/>
              <p:nvPr/>
            </p:nvSpPr>
            <p:spPr bwMode="auto">
              <a:xfrm>
                <a:off x="5549900" y="3373438"/>
                <a:ext cx="531813" cy="230188"/>
              </a:xfrm>
              <a:custGeom>
                <a:avLst/>
                <a:gdLst>
                  <a:gd name="T0" fmla="*/ 39 w 125"/>
                  <a:gd name="T1" fmla="*/ 3 h 54"/>
                  <a:gd name="T2" fmla="*/ 14 w 125"/>
                  <a:gd name="T3" fmla="*/ 31 h 54"/>
                  <a:gd name="T4" fmla="*/ 3 w 125"/>
                  <a:gd name="T5" fmla="*/ 39 h 54"/>
                  <a:gd name="T6" fmla="*/ 11 w 125"/>
                  <a:gd name="T7" fmla="*/ 47 h 54"/>
                  <a:gd name="T8" fmla="*/ 46 w 125"/>
                  <a:gd name="T9" fmla="*/ 53 h 54"/>
                  <a:gd name="T10" fmla="*/ 94 w 125"/>
                  <a:gd name="T11" fmla="*/ 48 h 54"/>
                  <a:gd name="T12" fmla="*/ 116 w 125"/>
                  <a:gd name="T13" fmla="*/ 38 h 54"/>
                  <a:gd name="T14" fmla="*/ 109 w 125"/>
                  <a:gd name="T15" fmla="*/ 27 h 54"/>
                  <a:gd name="T16" fmla="*/ 80 w 12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54">
                    <a:moveTo>
                      <a:pt x="39" y="3"/>
                    </a:moveTo>
                    <a:cubicBezTo>
                      <a:pt x="31" y="12"/>
                      <a:pt x="24" y="24"/>
                      <a:pt x="14" y="31"/>
                    </a:cubicBezTo>
                    <a:cubicBezTo>
                      <a:pt x="11" y="34"/>
                      <a:pt x="4" y="36"/>
                      <a:pt x="3" y="39"/>
                    </a:cubicBezTo>
                    <a:cubicBezTo>
                      <a:pt x="0" y="44"/>
                      <a:pt x="7" y="46"/>
                      <a:pt x="11" y="47"/>
                    </a:cubicBezTo>
                    <a:cubicBezTo>
                      <a:pt x="21" y="52"/>
                      <a:pt x="35" y="53"/>
                      <a:pt x="46" y="53"/>
                    </a:cubicBezTo>
                    <a:cubicBezTo>
                      <a:pt x="63" y="54"/>
                      <a:pt x="78" y="53"/>
                      <a:pt x="94" y="48"/>
                    </a:cubicBezTo>
                    <a:cubicBezTo>
                      <a:pt x="102" y="46"/>
                      <a:pt x="110" y="43"/>
                      <a:pt x="116" y="38"/>
                    </a:cubicBezTo>
                    <a:cubicBezTo>
                      <a:pt x="125" y="31"/>
                      <a:pt x="116" y="29"/>
                      <a:pt x="109" y="27"/>
                    </a:cubicBezTo>
                    <a:cubicBezTo>
                      <a:pt x="96" y="22"/>
                      <a:pt x="87" y="12"/>
                      <a:pt x="80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3" name="Oval 284"/>
              <p:cNvSpPr>
                <a:spLocks noChangeArrowheads="1"/>
              </p:cNvSpPr>
              <p:nvPr/>
            </p:nvSpPr>
            <p:spPr bwMode="auto">
              <a:xfrm>
                <a:off x="5749925" y="316388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4" name="Oval 285"/>
              <p:cNvSpPr>
                <a:spLocks noChangeArrowheads="1"/>
              </p:cNvSpPr>
              <p:nvPr/>
            </p:nvSpPr>
            <p:spPr bwMode="auto">
              <a:xfrm>
                <a:off x="5864225" y="319881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5" name="Oval 286"/>
              <p:cNvSpPr>
                <a:spLocks noChangeArrowheads="1"/>
              </p:cNvSpPr>
              <p:nvPr/>
            </p:nvSpPr>
            <p:spPr bwMode="auto">
              <a:xfrm>
                <a:off x="5775325" y="31003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6" name="Oval 287"/>
              <p:cNvSpPr>
                <a:spLocks noChangeArrowheads="1"/>
              </p:cNvSpPr>
              <p:nvPr/>
            </p:nvSpPr>
            <p:spPr bwMode="auto">
              <a:xfrm>
                <a:off x="5673725" y="321151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7" name="Oval 288"/>
              <p:cNvSpPr>
                <a:spLocks noChangeArrowheads="1"/>
              </p:cNvSpPr>
              <p:nvPr/>
            </p:nvSpPr>
            <p:spPr bwMode="auto">
              <a:xfrm>
                <a:off x="5770563" y="327183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8" name="Oval 289"/>
              <p:cNvSpPr>
                <a:spLocks noChangeArrowheads="1"/>
              </p:cNvSpPr>
              <p:nvPr/>
            </p:nvSpPr>
            <p:spPr bwMode="auto">
              <a:xfrm>
                <a:off x="5872163" y="330517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9" name="Oval 290"/>
              <p:cNvSpPr>
                <a:spLocks noChangeArrowheads="1"/>
              </p:cNvSpPr>
              <p:nvPr/>
            </p:nvSpPr>
            <p:spPr bwMode="auto">
              <a:xfrm>
                <a:off x="5805488" y="3352800"/>
                <a:ext cx="15875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0" name="Oval 291"/>
              <p:cNvSpPr>
                <a:spLocks noChangeArrowheads="1"/>
              </p:cNvSpPr>
              <p:nvPr/>
            </p:nvSpPr>
            <p:spPr bwMode="auto">
              <a:xfrm>
                <a:off x="5694363" y="3340100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1" name="Oval 292"/>
              <p:cNvSpPr>
                <a:spLocks noChangeArrowheads="1"/>
              </p:cNvSpPr>
              <p:nvPr/>
            </p:nvSpPr>
            <p:spPr bwMode="auto">
              <a:xfrm>
                <a:off x="5613400" y="337343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2" name="Oval 293"/>
              <p:cNvSpPr>
                <a:spLocks noChangeArrowheads="1"/>
              </p:cNvSpPr>
              <p:nvPr/>
            </p:nvSpPr>
            <p:spPr bwMode="auto">
              <a:xfrm>
                <a:off x="5924550" y="335597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3" name="Oval 294"/>
              <p:cNvSpPr>
                <a:spLocks noChangeArrowheads="1"/>
              </p:cNvSpPr>
              <p:nvPr/>
            </p:nvSpPr>
            <p:spPr bwMode="auto">
              <a:xfrm>
                <a:off x="5724525" y="3441700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4" name="Oval 295"/>
              <p:cNvSpPr>
                <a:spLocks noChangeArrowheads="1"/>
              </p:cNvSpPr>
              <p:nvPr/>
            </p:nvSpPr>
            <p:spPr bwMode="auto">
              <a:xfrm>
                <a:off x="5826125" y="3459163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5" name="Oval 296"/>
              <p:cNvSpPr>
                <a:spLocks noChangeArrowheads="1"/>
              </p:cNvSpPr>
              <p:nvPr/>
            </p:nvSpPr>
            <p:spPr bwMode="auto">
              <a:xfrm>
                <a:off x="5894388" y="3429000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6" name="Oval 297"/>
              <p:cNvSpPr>
                <a:spLocks noChangeArrowheads="1"/>
              </p:cNvSpPr>
              <p:nvPr/>
            </p:nvSpPr>
            <p:spPr bwMode="auto">
              <a:xfrm>
                <a:off x="5765800" y="351948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7" name="Oval 298"/>
              <p:cNvSpPr>
                <a:spLocks noChangeArrowheads="1"/>
              </p:cNvSpPr>
              <p:nvPr/>
            </p:nvSpPr>
            <p:spPr bwMode="auto">
              <a:xfrm>
                <a:off x="5897563" y="350996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8" name="Oval 299"/>
              <p:cNvSpPr>
                <a:spLocks noChangeArrowheads="1"/>
              </p:cNvSpPr>
              <p:nvPr/>
            </p:nvSpPr>
            <p:spPr bwMode="auto">
              <a:xfrm>
                <a:off x="6000750" y="350996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9" name="Oval 300"/>
              <p:cNvSpPr>
                <a:spLocks noChangeArrowheads="1"/>
              </p:cNvSpPr>
              <p:nvPr/>
            </p:nvSpPr>
            <p:spPr bwMode="auto">
              <a:xfrm>
                <a:off x="5830888" y="356552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70" name="Oval 301"/>
              <p:cNvSpPr>
                <a:spLocks noChangeArrowheads="1"/>
              </p:cNvSpPr>
              <p:nvPr/>
            </p:nvSpPr>
            <p:spPr bwMode="auto">
              <a:xfrm>
                <a:off x="5681663" y="35575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71" name="Oval 302"/>
              <p:cNvSpPr>
                <a:spLocks noChangeArrowheads="1"/>
              </p:cNvSpPr>
              <p:nvPr/>
            </p:nvSpPr>
            <p:spPr bwMode="auto">
              <a:xfrm>
                <a:off x="5588000" y="352742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72" name="Oval 303"/>
              <p:cNvSpPr>
                <a:spLocks noChangeArrowheads="1"/>
              </p:cNvSpPr>
              <p:nvPr/>
            </p:nvSpPr>
            <p:spPr bwMode="auto">
              <a:xfrm>
                <a:off x="5673725" y="3476625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</p:grpSp>
        <p:sp>
          <p:nvSpPr>
            <p:cNvPr id="149" name="Freeform 304"/>
            <p:cNvSpPr/>
            <p:nvPr/>
          </p:nvSpPr>
          <p:spPr bwMode="auto">
            <a:xfrm>
              <a:off x="5745162" y="2412060"/>
              <a:ext cx="141288" cy="184150"/>
            </a:xfrm>
            <a:custGeom>
              <a:avLst/>
              <a:gdLst>
                <a:gd name="T0" fmla="*/ 4 w 33"/>
                <a:gd name="T1" fmla="*/ 0 h 43"/>
                <a:gd name="T2" fmla="*/ 4 w 33"/>
                <a:gd name="T3" fmla="*/ 18 h 43"/>
                <a:gd name="T4" fmla="*/ 0 w 33"/>
                <a:gd name="T5" fmla="*/ 36 h 43"/>
                <a:gd name="T6" fmla="*/ 33 w 33"/>
                <a:gd name="T7" fmla="*/ 35 h 43"/>
                <a:gd name="T8" fmla="*/ 26 w 33"/>
                <a:gd name="T9" fmla="*/ 18 h 43"/>
                <a:gd name="T10" fmla="*/ 24 w 33"/>
                <a:gd name="T11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3">
                  <a:moveTo>
                    <a:pt x="4" y="0"/>
                  </a:moveTo>
                  <a:cubicBezTo>
                    <a:pt x="4" y="6"/>
                    <a:pt x="4" y="12"/>
                    <a:pt x="4" y="18"/>
                  </a:cubicBezTo>
                  <a:cubicBezTo>
                    <a:pt x="3" y="24"/>
                    <a:pt x="1" y="30"/>
                    <a:pt x="0" y="36"/>
                  </a:cubicBezTo>
                  <a:cubicBezTo>
                    <a:pt x="9" y="43"/>
                    <a:pt x="25" y="39"/>
                    <a:pt x="33" y="35"/>
                  </a:cubicBezTo>
                  <a:cubicBezTo>
                    <a:pt x="32" y="29"/>
                    <a:pt x="27" y="24"/>
                    <a:pt x="26" y="18"/>
                  </a:cubicBezTo>
                  <a:cubicBezTo>
                    <a:pt x="25" y="14"/>
                    <a:pt x="22" y="4"/>
                    <a:pt x="24" y="1"/>
                  </a:cubicBezTo>
                </a:path>
              </a:pathLst>
            </a:custGeom>
            <a:solidFill>
              <a:srgbClr val="326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5317724" y="4731712"/>
            <a:ext cx="6894914" cy="2157155"/>
            <a:chOff x="7275512" y="5344229"/>
            <a:chExt cx="4937126" cy="1544638"/>
          </a:xfrm>
        </p:grpSpPr>
        <p:sp>
          <p:nvSpPr>
            <p:cNvPr id="196" name="Freeform 229"/>
            <p:cNvSpPr/>
            <p:nvPr/>
          </p:nvSpPr>
          <p:spPr bwMode="auto">
            <a:xfrm>
              <a:off x="7275512" y="5344229"/>
              <a:ext cx="4929188" cy="1539875"/>
            </a:xfrm>
            <a:custGeom>
              <a:avLst/>
              <a:gdLst>
                <a:gd name="T0" fmla="*/ 1162 w 1162"/>
                <a:gd name="T1" fmla="*/ 183 h 359"/>
                <a:gd name="T2" fmla="*/ 0 w 1162"/>
                <a:gd name="T3" fmla="*/ 359 h 359"/>
                <a:gd name="T4" fmla="*/ 1158 w 1162"/>
                <a:gd name="T5" fmla="*/ 359 h 359"/>
                <a:gd name="T6" fmla="*/ 1162 w 1162"/>
                <a:gd name="T7" fmla="*/ 18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2" h="359">
                  <a:moveTo>
                    <a:pt x="1162" y="183"/>
                  </a:moveTo>
                  <a:cubicBezTo>
                    <a:pt x="1162" y="183"/>
                    <a:pt x="601" y="0"/>
                    <a:pt x="0" y="359"/>
                  </a:cubicBezTo>
                  <a:cubicBezTo>
                    <a:pt x="1158" y="359"/>
                    <a:pt x="1158" y="359"/>
                    <a:pt x="1158" y="359"/>
                  </a:cubicBezTo>
                  <a:lnTo>
                    <a:pt x="1162" y="183"/>
                  </a:lnTo>
                  <a:close/>
                </a:path>
              </a:pathLst>
            </a:custGeom>
            <a:solidFill>
              <a:srgbClr val="F7A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7" name="Freeform 230"/>
            <p:cNvSpPr/>
            <p:nvPr/>
          </p:nvSpPr>
          <p:spPr bwMode="auto">
            <a:xfrm>
              <a:off x="8039100" y="5777617"/>
              <a:ext cx="4173538" cy="1106488"/>
            </a:xfrm>
            <a:custGeom>
              <a:avLst/>
              <a:gdLst>
                <a:gd name="T0" fmla="*/ 984 w 984"/>
                <a:gd name="T1" fmla="*/ 136 h 258"/>
                <a:gd name="T2" fmla="*/ 0 w 984"/>
                <a:gd name="T3" fmla="*/ 258 h 258"/>
                <a:gd name="T4" fmla="*/ 979 w 984"/>
                <a:gd name="T5" fmla="*/ 258 h 258"/>
                <a:gd name="T6" fmla="*/ 984 w 984"/>
                <a:gd name="T7" fmla="*/ 13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4" h="258">
                  <a:moveTo>
                    <a:pt x="984" y="136"/>
                  </a:moveTo>
                  <a:cubicBezTo>
                    <a:pt x="984" y="136"/>
                    <a:pt x="508" y="0"/>
                    <a:pt x="0" y="258"/>
                  </a:cubicBezTo>
                  <a:cubicBezTo>
                    <a:pt x="979" y="258"/>
                    <a:pt x="979" y="258"/>
                    <a:pt x="979" y="258"/>
                  </a:cubicBezTo>
                  <a:lnTo>
                    <a:pt x="984" y="136"/>
                  </a:lnTo>
                  <a:close/>
                </a:path>
              </a:pathLst>
            </a:custGeom>
            <a:solidFill>
              <a:srgbClr val="FAE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8" name="Freeform 231"/>
            <p:cNvSpPr/>
            <p:nvPr/>
          </p:nvSpPr>
          <p:spPr bwMode="auto">
            <a:xfrm>
              <a:off x="8870950" y="6163379"/>
              <a:ext cx="3321050" cy="725488"/>
            </a:xfrm>
            <a:custGeom>
              <a:avLst/>
              <a:gdLst>
                <a:gd name="T0" fmla="*/ 780 w 783"/>
                <a:gd name="T1" fmla="*/ 106 h 169"/>
                <a:gd name="T2" fmla="*/ 0 w 783"/>
                <a:gd name="T3" fmla="*/ 169 h 169"/>
                <a:gd name="T4" fmla="*/ 783 w 783"/>
                <a:gd name="T5" fmla="*/ 165 h 169"/>
                <a:gd name="T6" fmla="*/ 780 w 783"/>
                <a:gd name="T7" fmla="*/ 10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69">
                  <a:moveTo>
                    <a:pt x="780" y="106"/>
                  </a:moveTo>
                  <a:cubicBezTo>
                    <a:pt x="780" y="106"/>
                    <a:pt x="402" y="0"/>
                    <a:pt x="0" y="169"/>
                  </a:cubicBezTo>
                  <a:cubicBezTo>
                    <a:pt x="783" y="165"/>
                    <a:pt x="783" y="165"/>
                    <a:pt x="783" y="165"/>
                  </a:cubicBezTo>
                  <a:lnTo>
                    <a:pt x="780" y="106"/>
                  </a:lnTo>
                  <a:close/>
                </a:path>
              </a:pathLst>
            </a:custGeom>
            <a:solidFill>
              <a:srgbClr val="74A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-26157" y="4925160"/>
            <a:ext cx="5855608" cy="1984873"/>
            <a:chOff x="4124326" y="2625725"/>
            <a:chExt cx="3943350" cy="1336676"/>
          </a:xfrm>
        </p:grpSpPr>
        <p:sp>
          <p:nvSpPr>
            <p:cNvPr id="200" name="Freeform 235"/>
            <p:cNvSpPr/>
            <p:nvPr/>
          </p:nvSpPr>
          <p:spPr bwMode="auto">
            <a:xfrm>
              <a:off x="4137026" y="2625725"/>
              <a:ext cx="3930650" cy="1316038"/>
            </a:xfrm>
            <a:custGeom>
              <a:avLst/>
              <a:gdLst>
                <a:gd name="T0" fmla="*/ 1 w 926"/>
                <a:gd name="T1" fmla="*/ 68 h 307"/>
                <a:gd name="T2" fmla="*/ 926 w 926"/>
                <a:gd name="T3" fmla="*/ 307 h 307"/>
                <a:gd name="T4" fmla="*/ 0 w 926"/>
                <a:gd name="T5" fmla="*/ 307 h 307"/>
                <a:gd name="T6" fmla="*/ 1 w 926"/>
                <a:gd name="T7" fmla="*/ 68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6" h="307">
                  <a:moveTo>
                    <a:pt x="1" y="68"/>
                  </a:moveTo>
                  <a:cubicBezTo>
                    <a:pt x="1" y="68"/>
                    <a:pt x="536" y="0"/>
                    <a:pt x="926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1" y="68"/>
                  </a:lnTo>
                  <a:close/>
                </a:path>
              </a:pathLst>
            </a:custGeom>
            <a:solidFill>
              <a:srgbClr val="FF58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1" name="Freeform 236"/>
            <p:cNvSpPr/>
            <p:nvPr/>
          </p:nvSpPr>
          <p:spPr bwMode="auto">
            <a:xfrm>
              <a:off x="4129088" y="2998788"/>
              <a:ext cx="3241675" cy="950913"/>
            </a:xfrm>
            <a:custGeom>
              <a:avLst/>
              <a:gdLst>
                <a:gd name="T0" fmla="*/ 0 w 764"/>
                <a:gd name="T1" fmla="*/ 49 h 222"/>
                <a:gd name="T2" fmla="*/ 764 w 764"/>
                <a:gd name="T3" fmla="*/ 222 h 222"/>
                <a:gd name="T4" fmla="*/ 0 w 764"/>
                <a:gd name="T5" fmla="*/ 222 h 222"/>
                <a:gd name="T6" fmla="*/ 0 w 764"/>
                <a:gd name="T7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4" h="222">
                  <a:moveTo>
                    <a:pt x="0" y="49"/>
                  </a:moveTo>
                  <a:cubicBezTo>
                    <a:pt x="0" y="49"/>
                    <a:pt x="442" y="0"/>
                    <a:pt x="764" y="222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B3D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2" name="Freeform 237"/>
            <p:cNvSpPr/>
            <p:nvPr/>
          </p:nvSpPr>
          <p:spPr bwMode="auto">
            <a:xfrm>
              <a:off x="4129088" y="3302000"/>
              <a:ext cx="2767013" cy="647700"/>
            </a:xfrm>
            <a:custGeom>
              <a:avLst/>
              <a:gdLst>
                <a:gd name="T0" fmla="*/ 1 w 652"/>
                <a:gd name="T1" fmla="*/ 34 h 151"/>
                <a:gd name="T2" fmla="*/ 652 w 652"/>
                <a:gd name="T3" fmla="*/ 151 h 151"/>
                <a:gd name="T4" fmla="*/ 0 w 652"/>
                <a:gd name="T5" fmla="*/ 151 h 151"/>
                <a:gd name="T6" fmla="*/ 1 w 652"/>
                <a:gd name="T7" fmla="*/ 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2" h="151">
                  <a:moveTo>
                    <a:pt x="1" y="34"/>
                  </a:moveTo>
                  <a:cubicBezTo>
                    <a:pt x="1" y="34"/>
                    <a:pt x="378" y="0"/>
                    <a:pt x="652" y="151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" y="34"/>
                  </a:lnTo>
                  <a:close/>
                </a:path>
              </a:pathLst>
            </a:custGeom>
            <a:solidFill>
              <a:srgbClr val="BBA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3" name="Freeform 238"/>
            <p:cNvSpPr/>
            <p:nvPr/>
          </p:nvSpPr>
          <p:spPr bwMode="auto">
            <a:xfrm>
              <a:off x="4124326" y="3576638"/>
              <a:ext cx="1970088" cy="385763"/>
            </a:xfrm>
            <a:custGeom>
              <a:avLst/>
              <a:gdLst>
                <a:gd name="T0" fmla="*/ 0 w 464"/>
                <a:gd name="T1" fmla="*/ 20 h 90"/>
                <a:gd name="T2" fmla="*/ 464 w 464"/>
                <a:gd name="T3" fmla="*/ 90 h 90"/>
                <a:gd name="T4" fmla="*/ 0 w 464"/>
                <a:gd name="T5" fmla="*/ 90 h 90"/>
                <a:gd name="T6" fmla="*/ 0 w 464"/>
                <a:gd name="T7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90">
                  <a:moveTo>
                    <a:pt x="0" y="20"/>
                  </a:moveTo>
                  <a:cubicBezTo>
                    <a:pt x="0" y="20"/>
                    <a:pt x="269" y="0"/>
                    <a:pt x="464" y="90"/>
                  </a:cubicBezTo>
                  <a:cubicBezTo>
                    <a:pt x="0" y="90"/>
                    <a:pt x="0" y="90"/>
                    <a:pt x="0" y="9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32025" y="393652"/>
            <a:ext cx="108693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BÀI 6: GIỮ VỆ SINH TRƯỜNG HỌC</a:t>
            </a:r>
          </a:p>
          <a:p>
            <a:pPr algn="ctr">
              <a:lnSpc>
                <a:spcPct val="150000"/>
              </a:lnSpc>
            </a:pPr>
            <a:r>
              <a:rPr lang="en-US" sz="3600" b="1" i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(tiết 2)</a:t>
            </a:r>
            <a:endParaRPr lang="en-US" sz="360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239008" y="2310805"/>
            <a:ext cx="7617769" cy="459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71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348435">
            <a:off x="1738963" y="119680"/>
            <a:ext cx="2098069" cy="1388541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3960889" y="537029"/>
            <a:ext cx="4151086" cy="9434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latin typeface="Arial" pitchFamily="34" charset="0"/>
                <a:cs typeface="Arial" pitchFamily="34" charset="0"/>
              </a:rPr>
              <a:t>KHỞI ĐỘNG</a:t>
            </a:r>
            <a:endParaRPr lang="en-US" sz="36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314" y="1697200"/>
            <a:ext cx="10418237" cy="1305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Theo em, các bạn dưới đây đã trang bị đủ dụng cụ khi tham gia </a:t>
            </a:r>
          </a:p>
          <a:p>
            <a:pPr algn="ctr">
              <a:lnSpc>
                <a:spcPct val="15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vệ sinh, thu gom rác hay chưa?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3"/>
              </a:ext>
            </a:extLst>
          </a:blip>
          <a:srcRect/>
          <a:stretch>
            <a:fillRect/>
          </a:stretch>
        </p:blipFill>
        <p:spPr>
          <a:xfrm>
            <a:off x="363688" y="3211727"/>
            <a:ext cx="2424309" cy="27492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5"/>
              </a:ext>
            </a:extLst>
          </a:blip>
          <a:srcRect/>
          <a:stretch>
            <a:fillRect/>
          </a:stretch>
        </p:blipFill>
        <p:spPr>
          <a:xfrm>
            <a:off x="2989713" y="3853518"/>
            <a:ext cx="2701028" cy="208715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9"/>
              </a:ext>
            </a:extLst>
          </a:blip>
          <a:srcRect/>
          <a:stretch>
            <a:fillRect/>
          </a:stretch>
        </p:blipFill>
        <p:spPr>
          <a:xfrm>
            <a:off x="8308467" y="2628458"/>
            <a:ext cx="1806664" cy="331221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16"/>
              </a:ext>
            </a:extLst>
          </a:blip>
          <a:srcRect/>
          <a:stretch>
            <a:fillRect/>
          </a:stretch>
        </p:blipFill>
        <p:spPr>
          <a:xfrm>
            <a:off x="10115131" y="3707251"/>
            <a:ext cx="1815612" cy="219953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18"/>
              </a:ext>
            </a:extLst>
          </a:blip>
          <a:srcRect/>
          <a:stretch>
            <a:fillRect/>
          </a:stretch>
        </p:blipFill>
        <p:spPr>
          <a:xfrm>
            <a:off x="5850398" y="3315237"/>
            <a:ext cx="2365373" cy="259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39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-17756" y="5621717"/>
            <a:ext cx="6040628" cy="1289552"/>
            <a:chOff x="-758239" y="2576513"/>
            <a:chExt cx="6473825" cy="1692275"/>
          </a:xfrm>
        </p:grpSpPr>
        <p:sp>
          <p:nvSpPr>
            <p:cNvPr id="5" name="Freeform 5"/>
            <p:cNvSpPr/>
            <p:nvPr/>
          </p:nvSpPr>
          <p:spPr bwMode="auto">
            <a:xfrm>
              <a:off x="3997911" y="3297238"/>
              <a:ext cx="1717675" cy="950913"/>
            </a:xfrm>
            <a:custGeom>
              <a:avLst/>
              <a:gdLst>
                <a:gd name="T0" fmla="*/ 0 w 405"/>
                <a:gd name="T1" fmla="*/ 221 h 223"/>
                <a:gd name="T2" fmla="*/ 166 w 405"/>
                <a:gd name="T3" fmla="*/ 25 h 223"/>
                <a:gd name="T4" fmla="*/ 405 w 405"/>
                <a:gd name="T5" fmla="*/ 223 h 223"/>
                <a:gd name="T6" fmla="*/ 0 w 405"/>
                <a:gd name="T7" fmla="*/ 22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223">
                  <a:moveTo>
                    <a:pt x="0" y="221"/>
                  </a:moveTo>
                  <a:cubicBezTo>
                    <a:pt x="0" y="221"/>
                    <a:pt x="28" y="49"/>
                    <a:pt x="166" y="25"/>
                  </a:cubicBezTo>
                  <a:cubicBezTo>
                    <a:pt x="304" y="0"/>
                    <a:pt x="405" y="223"/>
                    <a:pt x="405" y="223"/>
                  </a:cubicBezTo>
                  <a:lnTo>
                    <a:pt x="0" y="221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99111" y="2865438"/>
              <a:ext cx="3260725" cy="1377950"/>
            </a:xfrm>
            <a:custGeom>
              <a:avLst/>
              <a:gdLst>
                <a:gd name="T0" fmla="*/ 0 w 769"/>
                <a:gd name="T1" fmla="*/ 323 h 323"/>
                <a:gd name="T2" fmla="*/ 363 w 769"/>
                <a:gd name="T3" fmla="*/ 18 h 323"/>
                <a:gd name="T4" fmla="*/ 769 w 769"/>
                <a:gd name="T5" fmla="*/ 323 h 323"/>
                <a:gd name="T6" fmla="*/ 0 w 769"/>
                <a:gd name="T7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9" h="323">
                  <a:moveTo>
                    <a:pt x="0" y="323"/>
                  </a:moveTo>
                  <a:cubicBezTo>
                    <a:pt x="0" y="323"/>
                    <a:pt x="127" y="0"/>
                    <a:pt x="363" y="18"/>
                  </a:cubicBezTo>
                  <a:cubicBezTo>
                    <a:pt x="600" y="37"/>
                    <a:pt x="734" y="222"/>
                    <a:pt x="769" y="323"/>
                  </a:cubicBezTo>
                  <a:lnTo>
                    <a:pt x="0" y="323"/>
                  </a:lnTo>
                  <a:close/>
                </a:path>
              </a:pathLst>
            </a:custGeom>
            <a:solidFill>
              <a:srgbClr val="B89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373773" y="3259138"/>
              <a:ext cx="2335213" cy="984250"/>
            </a:xfrm>
            <a:custGeom>
              <a:avLst/>
              <a:gdLst>
                <a:gd name="T0" fmla="*/ 0 w 551"/>
                <a:gd name="T1" fmla="*/ 231 h 231"/>
                <a:gd name="T2" fmla="*/ 261 w 551"/>
                <a:gd name="T3" fmla="*/ 13 h 231"/>
                <a:gd name="T4" fmla="*/ 551 w 551"/>
                <a:gd name="T5" fmla="*/ 231 h 231"/>
                <a:gd name="T6" fmla="*/ 0 w 551"/>
                <a:gd name="T7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1" h="231">
                  <a:moveTo>
                    <a:pt x="0" y="231"/>
                  </a:moveTo>
                  <a:cubicBezTo>
                    <a:pt x="0" y="231"/>
                    <a:pt x="91" y="0"/>
                    <a:pt x="261" y="13"/>
                  </a:cubicBezTo>
                  <a:cubicBezTo>
                    <a:pt x="430" y="27"/>
                    <a:pt x="526" y="159"/>
                    <a:pt x="551" y="231"/>
                  </a:cubicBezTo>
                  <a:lnTo>
                    <a:pt x="0" y="231"/>
                  </a:lnTo>
                  <a:close/>
                </a:path>
              </a:pathLst>
            </a:cu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607136" y="3846513"/>
              <a:ext cx="546100" cy="388938"/>
            </a:xfrm>
            <a:custGeom>
              <a:avLst/>
              <a:gdLst>
                <a:gd name="T0" fmla="*/ 0 w 129"/>
                <a:gd name="T1" fmla="*/ 91 h 91"/>
                <a:gd name="T2" fmla="*/ 129 w 129"/>
                <a:gd name="T3" fmla="*/ 91 h 91"/>
                <a:gd name="T4" fmla="*/ 52 w 129"/>
                <a:gd name="T5" fmla="*/ 0 h 91"/>
                <a:gd name="T6" fmla="*/ 0 w 129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1">
                  <a:moveTo>
                    <a:pt x="0" y="91"/>
                  </a:moveTo>
                  <a:cubicBezTo>
                    <a:pt x="129" y="91"/>
                    <a:pt x="129" y="91"/>
                    <a:pt x="129" y="9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18" y="46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FF6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2437398" y="3454400"/>
              <a:ext cx="377825" cy="781050"/>
            </a:xfrm>
            <a:custGeom>
              <a:avLst/>
              <a:gdLst>
                <a:gd name="T0" fmla="*/ 21 w 89"/>
                <a:gd name="T1" fmla="*/ 1 h 183"/>
                <a:gd name="T2" fmla="*/ 0 w 89"/>
                <a:gd name="T3" fmla="*/ 1 h 183"/>
                <a:gd name="T4" fmla="*/ 25 w 89"/>
                <a:gd name="T5" fmla="*/ 183 h 183"/>
                <a:gd name="T6" fmla="*/ 60 w 89"/>
                <a:gd name="T7" fmla="*/ 183 h 183"/>
                <a:gd name="T8" fmla="*/ 89 w 89"/>
                <a:gd name="T9" fmla="*/ 15 h 183"/>
                <a:gd name="T10" fmla="*/ 21 w 89"/>
                <a:gd name="T11" fmla="*/ 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83">
                  <a:moveTo>
                    <a:pt x="21" y="1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68" y="8"/>
                    <a:pt x="46" y="3"/>
                    <a:pt x="21" y="1"/>
                  </a:cubicBezTo>
                  <a:close/>
                </a:path>
              </a:pathLst>
            </a:custGeom>
            <a:solidFill>
              <a:srgbClr val="81A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2692986" y="3517900"/>
              <a:ext cx="431800" cy="717550"/>
            </a:xfrm>
            <a:custGeom>
              <a:avLst/>
              <a:gdLst>
                <a:gd name="T0" fmla="*/ 29 w 102"/>
                <a:gd name="T1" fmla="*/ 0 h 168"/>
                <a:gd name="T2" fmla="*/ 0 w 102"/>
                <a:gd name="T3" fmla="*/ 168 h 168"/>
                <a:gd name="T4" fmla="*/ 48 w 102"/>
                <a:gd name="T5" fmla="*/ 168 h 168"/>
                <a:gd name="T6" fmla="*/ 102 w 102"/>
                <a:gd name="T7" fmla="*/ 38 h 168"/>
                <a:gd name="T8" fmla="*/ 29 w 102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68">
                  <a:moveTo>
                    <a:pt x="29" y="0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48" y="168"/>
                    <a:pt x="48" y="168"/>
                    <a:pt x="48" y="16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81" y="22"/>
                    <a:pt x="57" y="9"/>
                    <a:pt x="29" y="0"/>
                  </a:cubicBezTo>
                  <a:close/>
                </a:path>
              </a:pathLst>
            </a:custGeom>
            <a:solidFill>
              <a:srgbClr val="FF6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2896186" y="3681413"/>
              <a:ext cx="482600" cy="554038"/>
            </a:xfrm>
            <a:custGeom>
              <a:avLst/>
              <a:gdLst>
                <a:gd name="T0" fmla="*/ 54 w 114"/>
                <a:gd name="T1" fmla="*/ 0 h 130"/>
                <a:gd name="T2" fmla="*/ 0 w 114"/>
                <a:gd name="T3" fmla="*/ 130 h 130"/>
                <a:gd name="T4" fmla="*/ 57 w 114"/>
                <a:gd name="T5" fmla="*/ 130 h 130"/>
                <a:gd name="T6" fmla="*/ 114 w 114"/>
                <a:gd name="T7" fmla="*/ 57 h 130"/>
                <a:gd name="T8" fmla="*/ 54 w 114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30">
                  <a:moveTo>
                    <a:pt x="54" y="0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98" y="37"/>
                    <a:pt x="78" y="17"/>
                    <a:pt x="54" y="0"/>
                  </a:cubicBezTo>
                  <a:close/>
                </a:path>
              </a:pathLst>
            </a:custGeom>
            <a:solidFill>
              <a:srgbClr val="81A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3137486" y="3924300"/>
              <a:ext cx="419100" cy="311150"/>
            </a:xfrm>
            <a:custGeom>
              <a:avLst/>
              <a:gdLst>
                <a:gd name="T0" fmla="*/ 57 w 99"/>
                <a:gd name="T1" fmla="*/ 0 h 73"/>
                <a:gd name="T2" fmla="*/ 0 w 99"/>
                <a:gd name="T3" fmla="*/ 73 h 73"/>
                <a:gd name="T4" fmla="*/ 99 w 99"/>
                <a:gd name="T5" fmla="*/ 73 h 73"/>
                <a:gd name="T6" fmla="*/ 57 w 99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73">
                  <a:moveTo>
                    <a:pt x="57" y="0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2" y="52"/>
                    <a:pt x="78" y="26"/>
                    <a:pt x="57" y="0"/>
                  </a:cubicBezTo>
                  <a:close/>
                </a:path>
              </a:pathLst>
            </a:custGeom>
            <a:solidFill>
              <a:srgbClr val="FF6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2064336" y="3459163"/>
              <a:ext cx="479425" cy="776288"/>
            </a:xfrm>
            <a:custGeom>
              <a:avLst/>
              <a:gdLst>
                <a:gd name="T0" fmla="*/ 0 w 113"/>
                <a:gd name="T1" fmla="*/ 34 h 182"/>
                <a:gd name="T2" fmla="*/ 81 w 113"/>
                <a:gd name="T3" fmla="*/ 182 h 182"/>
                <a:gd name="T4" fmla="*/ 113 w 113"/>
                <a:gd name="T5" fmla="*/ 182 h 182"/>
                <a:gd name="T6" fmla="*/ 88 w 113"/>
                <a:gd name="T7" fmla="*/ 0 h 182"/>
                <a:gd name="T8" fmla="*/ 0 w 113"/>
                <a:gd name="T9" fmla="*/ 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82">
                  <a:moveTo>
                    <a:pt x="0" y="34"/>
                  </a:moveTo>
                  <a:cubicBezTo>
                    <a:pt x="81" y="182"/>
                    <a:pt x="81" y="182"/>
                    <a:pt x="81" y="182"/>
                  </a:cubicBezTo>
                  <a:cubicBezTo>
                    <a:pt x="113" y="182"/>
                    <a:pt x="113" y="182"/>
                    <a:pt x="113" y="182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55" y="2"/>
                    <a:pt x="25" y="15"/>
                    <a:pt x="0" y="34"/>
                  </a:cubicBezTo>
                  <a:close/>
                </a:path>
              </a:pathLst>
            </a:custGeom>
            <a:solidFill>
              <a:srgbClr val="FF6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1827798" y="3603625"/>
              <a:ext cx="581025" cy="631825"/>
            </a:xfrm>
            <a:custGeom>
              <a:avLst/>
              <a:gdLst>
                <a:gd name="T0" fmla="*/ 0 w 137"/>
                <a:gd name="T1" fmla="*/ 57 h 148"/>
                <a:gd name="T2" fmla="*/ 77 w 137"/>
                <a:gd name="T3" fmla="*/ 148 h 148"/>
                <a:gd name="T4" fmla="*/ 137 w 137"/>
                <a:gd name="T5" fmla="*/ 148 h 148"/>
                <a:gd name="T6" fmla="*/ 56 w 137"/>
                <a:gd name="T7" fmla="*/ 0 h 148"/>
                <a:gd name="T8" fmla="*/ 0 w 137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8">
                  <a:moveTo>
                    <a:pt x="0" y="57"/>
                  </a:moveTo>
                  <a:cubicBezTo>
                    <a:pt x="77" y="148"/>
                    <a:pt x="77" y="148"/>
                    <a:pt x="77" y="148"/>
                  </a:cubicBezTo>
                  <a:cubicBezTo>
                    <a:pt x="137" y="148"/>
                    <a:pt x="137" y="148"/>
                    <a:pt x="137" y="148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34" y="17"/>
                    <a:pt x="16" y="37"/>
                    <a:pt x="0" y="57"/>
                  </a:cubicBezTo>
                  <a:close/>
                </a:path>
              </a:pathLst>
            </a:custGeom>
            <a:solidFill>
              <a:srgbClr val="81A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1972261" y="3706813"/>
              <a:ext cx="1279525" cy="541338"/>
            </a:xfrm>
            <a:custGeom>
              <a:avLst/>
              <a:gdLst>
                <a:gd name="T0" fmla="*/ 0 w 302"/>
                <a:gd name="T1" fmla="*/ 127 h 127"/>
                <a:gd name="T2" fmla="*/ 142 w 302"/>
                <a:gd name="T3" fmla="*/ 7 h 127"/>
                <a:gd name="T4" fmla="*/ 302 w 302"/>
                <a:gd name="T5" fmla="*/ 127 h 127"/>
                <a:gd name="T6" fmla="*/ 0 w 302"/>
                <a:gd name="T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127">
                  <a:moveTo>
                    <a:pt x="0" y="127"/>
                  </a:moveTo>
                  <a:cubicBezTo>
                    <a:pt x="0" y="127"/>
                    <a:pt x="49" y="0"/>
                    <a:pt x="142" y="7"/>
                  </a:cubicBezTo>
                  <a:cubicBezTo>
                    <a:pt x="235" y="15"/>
                    <a:pt x="288" y="87"/>
                    <a:pt x="302" y="127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rgbClr val="FFD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-750302" y="3143250"/>
              <a:ext cx="2581275" cy="1087438"/>
            </a:xfrm>
            <a:custGeom>
              <a:avLst/>
              <a:gdLst>
                <a:gd name="T0" fmla="*/ 0 w 609"/>
                <a:gd name="T1" fmla="*/ 69 h 255"/>
                <a:gd name="T2" fmla="*/ 609 w 609"/>
                <a:gd name="T3" fmla="*/ 255 h 255"/>
                <a:gd name="T4" fmla="*/ 0 w 609"/>
                <a:gd name="T5" fmla="*/ 255 h 255"/>
                <a:gd name="T6" fmla="*/ 0 w 609"/>
                <a:gd name="T7" fmla="*/ 6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9" h="255">
                  <a:moveTo>
                    <a:pt x="0" y="69"/>
                  </a:moveTo>
                  <a:cubicBezTo>
                    <a:pt x="0" y="69"/>
                    <a:pt x="374" y="0"/>
                    <a:pt x="609" y="255"/>
                  </a:cubicBezTo>
                  <a:cubicBezTo>
                    <a:pt x="0" y="255"/>
                    <a:pt x="0" y="255"/>
                    <a:pt x="0" y="255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6F9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-758239" y="3540125"/>
              <a:ext cx="2157413" cy="708025"/>
            </a:xfrm>
            <a:custGeom>
              <a:avLst/>
              <a:gdLst>
                <a:gd name="T0" fmla="*/ 0 w 509"/>
                <a:gd name="T1" fmla="*/ 45 h 166"/>
                <a:gd name="T2" fmla="*/ 509 w 509"/>
                <a:gd name="T3" fmla="*/ 166 h 166"/>
                <a:gd name="T4" fmla="*/ 2 w 509"/>
                <a:gd name="T5" fmla="*/ 166 h 166"/>
                <a:gd name="T6" fmla="*/ 0 w 509"/>
                <a:gd name="T7" fmla="*/ 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9" h="166">
                  <a:moveTo>
                    <a:pt x="0" y="45"/>
                  </a:moveTo>
                  <a:cubicBezTo>
                    <a:pt x="0" y="45"/>
                    <a:pt x="266" y="0"/>
                    <a:pt x="509" y="166"/>
                  </a:cubicBezTo>
                  <a:cubicBezTo>
                    <a:pt x="2" y="166"/>
                    <a:pt x="2" y="166"/>
                    <a:pt x="2" y="166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-742364" y="3859213"/>
              <a:ext cx="1679575" cy="401638"/>
            </a:xfrm>
            <a:custGeom>
              <a:avLst/>
              <a:gdLst>
                <a:gd name="T0" fmla="*/ 0 w 396"/>
                <a:gd name="T1" fmla="*/ 25 h 94"/>
                <a:gd name="T2" fmla="*/ 396 w 396"/>
                <a:gd name="T3" fmla="*/ 94 h 94"/>
                <a:gd name="T4" fmla="*/ 1 w 396"/>
                <a:gd name="T5" fmla="*/ 94 h 94"/>
                <a:gd name="T6" fmla="*/ 0 w 396"/>
                <a:gd name="T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" h="94">
                  <a:moveTo>
                    <a:pt x="0" y="25"/>
                  </a:moveTo>
                  <a:cubicBezTo>
                    <a:pt x="0" y="25"/>
                    <a:pt x="206" y="0"/>
                    <a:pt x="396" y="94"/>
                  </a:cubicBezTo>
                  <a:cubicBezTo>
                    <a:pt x="1" y="94"/>
                    <a:pt x="1" y="94"/>
                    <a:pt x="1" y="94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-758239" y="3411538"/>
              <a:ext cx="2365375" cy="828675"/>
            </a:xfrm>
            <a:custGeom>
              <a:avLst/>
              <a:gdLst>
                <a:gd name="T0" fmla="*/ 2 w 558"/>
                <a:gd name="T1" fmla="*/ 6 h 194"/>
                <a:gd name="T2" fmla="*/ 65 w 558"/>
                <a:gd name="T3" fmla="*/ 71 h 194"/>
                <a:gd name="T4" fmla="*/ 100 w 558"/>
                <a:gd name="T5" fmla="*/ 2 h 194"/>
                <a:gd name="T6" fmla="*/ 130 w 558"/>
                <a:gd name="T7" fmla="*/ 67 h 194"/>
                <a:gd name="T8" fmla="*/ 175 w 558"/>
                <a:gd name="T9" fmla="*/ 0 h 194"/>
                <a:gd name="T10" fmla="*/ 205 w 558"/>
                <a:gd name="T11" fmla="*/ 77 h 194"/>
                <a:gd name="T12" fmla="*/ 254 w 558"/>
                <a:gd name="T13" fmla="*/ 10 h 194"/>
                <a:gd name="T14" fmla="*/ 280 w 558"/>
                <a:gd name="T15" fmla="*/ 95 h 194"/>
                <a:gd name="T16" fmla="*/ 347 w 558"/>
                <a:gd name="T17" fmla="*/ 32 h 194"/>
                <a:gd name="T18" fmla="*/ 355 w 558"/>
                <a:gd name="T19" fmla="*/ 115 h 194"/>
                <a:gd name="T20" fmla="*/ 424 w 558"/>
                <a:gd name="T21" fmla="*/ 65 h 194"/>
                <a:gd name="T22" fmla="*/ 414 w 558"/>
                <a:gd name="T23" fmla="*/ 140 h 194"/>
                <a:gd name="T24" fmla="*/ 491 w 558"/>
                <a:gd name="T25" fmla="*/ 93 h 194"/>
                <a:gd name="T26" fmla="*/ 483 w 558"/>
                <a:gd name="T27" fmla="*/ 172 h 194"/>
                <a:gd name="T28" fmla="*/ 558 w 558"/>
                <a:gd name="T29" fmla="*/ 144 h 194"/>
                <a:gd name="T30" fmla="*/ 554 w 558"/>
                <a:gd name="T31" fmla="*/ 194 h 194"/>
                <a:gd name="T32" fmla="*/ 509 w 558"/>
                <a:gd name="T33" fmla="*/ 194 h 194"/>
                <a:gd name="T34" fmla="*/ 0 w 558"/>
                <a:gd name="T35" fmla="*/ 75 h 194"/>
                <a:gd name="T36" fmla="*/ 2 w 558"/>
                <a:gd name="T37" fmla="*/ 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8" h="194">
                  <a:moveTo>
                    <a:pt x="2" y="6"/>
                  </a:moveTo>
                  <a:cubicBezTo>
                    <a:pt x="65" y="71"/>
                    <a:pt x="65" y="71"/>
                    <a:pt x="65" y="71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347" y="32"/>
                    <a:pt x="347" y="32"/>
                    <a:pt x="347" y="32"/>
                  </a:cubicBezTo>
                  <a:cubicBezTo>
                    <a:pt x="355" y="115"/>
                    <a:pt x="355" y="115"/>
                    <a:pt x="355" y="115"/>
                  </a:cubicBezTo>
                  <a:cubicBezTo>
                    <a:pt x="424" y="65"/>
                    <a:pt x="424" y="65"/>
                    <a:pt x="424" y="65"/>
                  </a:cubicBezTo>
                  <a:cubicBezTo>
                    <a:pt x="414" y="140"/>
                    <a:pt x="414" y="140"/>
                    <a:pt x="414" y="140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3" y="172"/>
                    <a:pt x="483" y="172"/>
                    <a:pt x="483" y="172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4" y="194"/>
                    <a:pt x="554" y="194"/>
                    <a:pt x="554" y="194"/>
                  </a:cubicBezTo>
                  <a:cubicBezTo>
                    <a:pt x="509" y="194"/>
                    <a:pt x="509" y="194"/>
                    <a:pt x="509" y="194"/>
                  </a:cubicBezTo>
                  <a:cubicBezTo>
                    <a:pt x="509" y="194"/>
                    <a:pt x="292" y="38"/>
                    <a:pt x="0" y="75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F08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-631239" y="3808413"/>
              <a:ext cx="63500" cy="63500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-567739" y="3471863"/>
              <a:ext cx="63500" cy="63500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auto">
            <a:xfrm>
              <a:off x="-232777" y="3459163"/>
              <a:ext cx="63500" cy="63500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" name="Oval 23"/>
            <p:cNvSpPr>
              <a:spLocks noChangeArrowheads="1"/>
            </p:cNvSpPr>
            <p:nvPr/>
          </p:nvSpPr>
          <p:spPr bwMode="auto">
            <a:xfrm>
              <a:off x="127586" y="3497263"/>
              <a:ext cx="63500" cy="63500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" name="Oval 24"/>
            <p:cNvSpPr>
              <a:spLocks noChangeArrowheads="1"/>
            </p:cNvSpPr>
            <p:nvPr/>
          </p:nvSpPr>
          <p:spPr bwMode="auto">
            <a:xfrm>
              <a:off x="462548" y="3560763"/>
              <a:ext cx="68263" cy="68263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810211" y="3681413"/>
              <a:ext cx="68263" cy="63500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" name="Oval 26"/>
            <p:cNvSpPr>
              <a:spLocks noChangeArrowheads="1"/>
            </p:cNvSpPr>
            <p:nvPr/>
          </p:nvSpPr>
          <p:spPr bwMode="auto">
            <a:xfrm>
              <a:off x="1068973" y="3795713"/>
              <a:ext cx="63500" cy="63500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" name="Oval 27"/>
            <p:cNvSpPr>
              <a:spLocks noChangeArrowheads="1"/>
            </p:cNvSpPr>
            <p:nvPr/>
          </p:nvSpPr>
          <p:spPr bwMode="auto">
            <a:xfrm>
              <a:off x="1365836" y="3952875"/>
              <a:ext cx="63500" cy="65088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1649998" y="4144963"/>
              <a:ext cx="63500" cy="65088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-296277" y="3808413"/>
              <a:ext cx="63500" cy="63500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0" name="Oval 30"/>
            <p:cNvSpPr>
              <a:spLocks noChangeArrowheads="1"/>
            </p:cNvSpPr>
            <p:nvPr/>
          </p:nvSpPr>
          <p:spPr bwMode="auto">
            <a:xfrm>
              <a:off x="25986" y="3846513"/>
              <a:ext cx="63500" cy="65088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360948" y="3898900"/>
              <a:ext cx="63500" cy="68263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670511" y="4005263"/>
              <a:ext cx="63500" cy="63500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967373" y="4132263"/>
              <a:ext cx="63500" cy="65088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auto">
            <a:xfrm>
              <a:off x="1386473" y="3671888"/>
              <a:ext cx="76200" cy="77788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5" name="Oval 35"/>
            <p:cNvSpPr>
              <a:spLocks noChangeArrowheads="1"/>
            </p:cNvSpPr>
            <p:nvPr/>
          </p:nvSpPr>
          <p:spPr bwMode="auto">
            <a:xfrm>
              <a:off x="1632536" y="3411538"/>
              <a:ext cx="76200" cy="80963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1911936" y="3219450"/>
              <a:ext cx="80963" cy="77788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2289761" y="3087688"/>
              <a:ext cx="76200" cy="80963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2751723" y="3155950"/>
              <a:ext cx="76200" cy="76200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3137486" y="3335338"/>
              <a:ext cx="80963" cy="76200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3485148" y="3608388"/>
              <a:ext cx="80963" cy="76200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3756611" y="3932238"/>
              <a:ext cx="80963" cy="76200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1013411" y="3292475"/>
              <a:ext cx="190500" cy="490538"/>
            </a:xfrm>
            <a:custGeom>
              <a:avLst/>
              <a:gdLst>
                <a:gd name="T0" fmla="*/ 18 w 45"/>
                <a:gd name="T1" fmla="*/ 95 h 115"/>
                <a:gd name="T2" fmla="*/ 2 w 45"/>
                <a:gd name="T3" fmla="*/ 0 h 115"/>
                <a:gd name="T4" fmla="*/ 8 w 45"/>
                <a:gd name="T5" fmla="*/ 0 h 115"/>
                <a:gd name="T6" fmla="*/ 45 w 45"/>
                <a:gd name="T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15">
                  <a:moveTo>
                    <a:pt x="18" y="95"/>
                  </a:moveTo>
                  <a:cubicBezTo>
                    <a:pt x="12" y="65"/>
                    <a:pt x="0" y="32"/>
                    <a:pt x="2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12" y="38"/>
                    <a:pt x="31" y="84"/>
                    <a:pt x="45" y="11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1089611" y="3330575"/>
              <a:ext cx="119063" cy="227013"/>
            </a:xfrm>
            <a:custGeom>
              <a:avLst/>
              <a:gdLst>
                <a:gd name="T0" fmla="*/ 0 w 28"/>
                <a:gd name="T1" fmla="*/ 37 h 53"/>
                <a:gd name="T2" fmla="*/ 23 w 28"/>
                <a:gd name="T3" fmla="*/ 0 h 53"/>
                <a:gd name="T4" fmla="*/ 0 w 28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3">
                  <a:moveTo>
                    <a:pt x="0" y="37"/>
                  </a:moveTo>
                  <a:cubicBezTo>
                    <a:pt x="8" y="25"/>
                    <a:pt x="15" y="11"/>
                    <a:pt x="23" y="0"/>
                  </a:cubicBezTo>
                  <a:cubicBezTo>
                    <a:pt x="28" y="10"/>
                    <a:pt x="10" y="45"/>
                    <a:pt x="0" y="53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767348" y="2852738"/>
              <a:ext cx="398463" cy="563563"/>
            </a:xfrm>
            <a:custGeom>
              <a:avLst/>
              <a:gdLst>
                <a:gd name="T0" fmla="*/ 72 w 94"/>
                <a:gd name="T1" fmla="*/ 33 h 132"/>
                <a:gd name="T2" fmla="*/ 35 w 94"/>
                <a:gd name="T3" fmla="*/ 111 h 132"/>
                <a:gd name="T4" fmla="*/ 91 w 94"/>
                <a:gd name="T5" fmla="*/ 86 h 132"/>
                <a:gd name="T6" fmla="*/ 72 w 94"/>
                <a:gd name="T7" fmla="*/ 3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32">
                  <a:moveTo>
                    <a:pt x="72" y="33"/>
                  </a:moveTo>
                  <a:cubicBezTo>
                    <a:pt x="20" y="0"/>
                    <a:pt x="0" y="84"/>
                    <a:pt x="35" y="111"/>
                  </a:cubicBezTo>
                  <a:cubicBezTo>
                    <a:pt x="60" y="132"/>
                    <a:pt x="86" y="116"/>
                    <a:pt x="91" y="86"/>
                  </a:cubicBezTo>
                  <a:cubicBezTo>
                    <a:pt x="94" y="65"/>
                    <a:pt x="93" y="46"/>
                    <a:pt x="72" y="33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1157873" y="3198813"/>
              <a:ext cx="241300" cy="260350"/>
            </a:xfrm>
            <a:custGeom>
              <a:avLst/>
              <a:gdLst>
                <a:gd name="T0" fmla="*/ 35 w 57"/>
                <a:gd name="T1" fmla="*/ 15 h 61"/>
                <a:gd name="T2" fmla="*/ 1 w 57"/>
                <a:gd name="T3" fmla="*/ 32 h 61"/>
                <a:gd name="T4" fmla="*/ 35 w 57"/>
                <a:gd name="T5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61">
                  <a:moveTo>
                    <a:pt x="35" y="15"/>
                  </a:moveTo>
                  <a:cubicBezTo>
                    <a:pt x="57" y="44"/>
                    <a:pt x="4" y="61"/>
                    <a:pt x="1" y="32"/>
                  </a:cubicBezTo>
                  <a:cubicBezTo>
                    <a:pt x="0" y="14"/>
                    <a:pt x="23" y="0"/>
                    <a:pt x="35" y="15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995948" y="3044825"/>
              <a:ext cx="38100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856248" y="3113088"/>
              <a:ext cx="38100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957848" y="3130550"/>
              <a:ext cx="42863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" name="Oval 49"/>
            <p:cNvSpPr>
              <a:spLocks noChangeArrowheads="1"/>
            </p:cNvSpPr>
            <p:nvPr/>
          </p:nvSpPr>
          <p:spPr bwMode="auto">
            <a:xfrm>
              <a:off x="1107073" y="3095625"/>
              <a:ext cx="38100" cy="39688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" name="Oval 50"/>
            <p:cNvSpPr>
              <a:spLocks noChangeArrowheads="1"/>
            </p:cNvSpPr>
            <p:nvPr/>
          </p:nvSpPr>
          <p:spPr bwMode="auto">
            <a:xfrm>
              <a:off x="1030873" y="3254375"/>
              <a:ext cx="38100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1251536" y="3271838"/>
              <a:ext cx="38100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1175336" y="3330575"/>
              <a:ext cx="38100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891173" y="3244850"/>
              <a:ext cx="38100" cy="39688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68848" y="3054350"/>
              <a:ext cx="639763" cy="392113"/>
            </a:xfrm>
            <a:custGeom>
              <a:avLst/>
              <a:gdLst>
                <a:gd name="T0" fmla="*/ 126 w 151"/>
                <a:gd name="T1" fmla="*/ 18 h 92"/>
                <a:gd name="T2" fmla="*/ 127 w 151"/>
                <a:gd name="T3" fmla="*/ 57 h 92"/>
                <a:gd name="T4" fmla="*/ 140 w 151"/>
                <a:gd name="T5" fmla="*/ 61 h 92"/>
                <a:gd name="T6" fmla="*/ 151 w 151"/>
                <a:gd name="T7" fmla="*/ 66 h 92"/>
                <a:gd name="T8" fmla="*/ 150 w 151"/>
                <a:gd name="T9" fmla="*/ 92 h 92"/>
                <a:gd name="T10" fmla="*/ 136 w 151"/>
                <a:gd name="T11" fmla="*/ 89 h 92"/>
                <a:gd name="T12" fmla="*/ 92 w 151"/>
                <a:gd name="T13" fmla="*/ 83 h 92"/>
                <a:gd name="T14" fmla="*/ 41 w 151"/>
                <a:gd name="T15" fmla="*/ 74 h 92"/>
                <a:gd name="T16" fmla="*/ 2 w 151"/>
                <a:gd name="T17" fmla="*/ 65 h 92"/>
                <a:gd name="T18" fmla="*/ 1 w 151"/>
                <a:gd name="T19" fmla="*/ 54 h 92"/>
                <a:gd name="T20" fmla="*/ 6 w 151"/>
                <a:gd name="T21" fmla="*/ 44 h 92"/>
                <a:gd name="T22" fmla="*/ 21 w 151"/>
                <a:gd name="T23" fmla="*/ 44 h 92"/>
                <a:gd name="T24" fmla="*/ 31 w 151"/>
                <a:gd name="T25" fmla="*/ 42 h 92"/>
                <a:gd name="T26" fmla="*/ 36 w 151"/>
                <a:gd name="T27" fmla="*/ 7 h 92"/>
                <a:gd name="T28" fmla="*/ 47 w 151"/>
                <a:gd name="T29" fmla="*/ 1 h 92"/>
                <a:gd name="T30" fmla="*/ 97 w 151"/>
                <a:gd name="T31" fmla="*/ 9 h 92"/>
                <a:gd name="T32" fmla="*/ 112 w 151"/>
                <a:gd name="T33" fmla="*/ 13 h 92"/>
                <a:gd name="T34" fmla="*/ 126 w 151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1" h="92">
                  <a:moveTo>
                    <a:pt x="126" y="18"/>
                  </a:moveTo>
                  <a:cubicBezTo>
                    <a:pt x="140" y="25"/>
                    <a:pt x="128" y="46"/>
                    <a:pt x="127" y="57"/>
                  </a:cubicBezTo>
                  <a:cubicBezTo>
                    <a:pt x="131" y="59"/>
                    <a:pt x="136" y="60"/>
                    <a:pt x="140" y="61"/>
                  </a:cubicBezTo>
                  <a:cubicBezTo>
                    <a:pt x="144" y="63"/>
                    <a:pt x="147" y="66"/>
                    <a:pt x="151" y="66"/>
                  </a:cubicBezTo>
                  <a:cubicBezTo>
                    <a:pt x="151" y="68"/>
                    <a:pt x="149" y="91"/>
                    <a:pt x="150" y="92"/>
                  </a:cubicBezTo>
                  <a:cubicBezTo>
                    <a:pt x="145" y="90"/>
                    <a:pt x="141" y="90"/>
                    <a:pt x="136" y="89"/>
                  </a:cubicBezTo>
                  <a:cubicBezTo>
                    <a:pt x="121" y="86"/>
                    <a:pt x="106" y="85"/>
                    <a:pt x="92" y="83"/>
                  </a:cubicBezTo>
                  <a:cubicBezTo>
                    <a:pt x="75" y="80"/>
                    <a:pt x="58" y="76"/>
                    <a:pt x="41" y="74"/>
                  </a:cubicBezTo>
                  <a:cubicBezTo>
                    <a:pt x="29" y="72"/>
                    <a:pt x="14" y="70"/>
                    <a:pt x="2" y="65"/>
                  </a:cubicBezTo>
                  <a:cubicBezTo>
                    <a:pt x="1" y="62"/>
                    <a:pt x="1" y="57"/>
                    <a:pt x="1" y="54"/>
                  </a:cubicBezTo>
                  <a:cubicBezTo>
                    <a:pt x="1" y="47"/>
                    <a:pt x="0" y="45"/>
                    <a:pt x="6" y="44"/>
                  </a:cubicBezTo>
                  <a:cubicBezTo>
                    <a:pt x="11" y="43"/>
                    <a:pt x="16" y="44"/>
                    <a:pt x="21" y="44"/>
                  </a:cubicBezTo>
                  <a:cubicBezTo>
                    <a:pt x="24" y="43"/>
                    <a:pt x="28" y="42"/>
                    <a:pt x="31" y="42"/>
                  </a:cubicBezTo>
                  <a:cubicBezTo>
                    <a:pt x="30" y="42"/>
                    <a:pt x="35" y="10"/>
                    <a:pt x="36" y="7"/>
                  </a:cubicBezTo>
                  <a:cubicBezTo>
                    <a:pt x="37" y="1"/>
                    <a:pt x="41" y="0"/>
                    <a:pt x="47" y="1"/>
                  </a:cubicBezTo>
                  <a:cubicBezTo>
                    <a:pt x="64" y="2"/>
                    <a:pt x="80" y="6"/>
                    <a:pt x="97" y="9"/>
                  </a:cubicBezTo>
                  <a:cubicBezTo>
                    <a:pt x="102" y="10"/>
                    <a:pt x="107" y="12"/>
                    <a:pt x="112" y="13"/>
                  </a:cubicBezTo>
                  <a:cubicBezTo>
                    <a:pt x="117" y="15"/>
                    <a:pt x="121" y="16"/>
                    <a:pt x="126" y="18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03786" y="3267075"/>
              <a:ext cx="165100" cy="192088"/>
            </a:xfrm>
            <a:custGeom>
              <a:avLst/>
              <a:gdLst>
                <a:gd name="T0" fmla="*/ 29 w 39"/>
                <a:gd name="T1" fmla="*/ 39 h 45"/>
                <a:gd name="T2" fmla="*/ 36 w 39"/>
                <a:gd name="T3" fmla="*/ 29 h 45"/>
                <a:gd name="T4" fmla="*/ 4 w 39"/>
                <a:gd name="T5" fmla="*/ 13 h 45"/>
                <a:gd name="T6" fmla="*/ 1 w 39"/>
                <a:gd name="T7" fmla="*/ 32 h 45"/>
                <a:gd name="T8" fmla="*/ 29 w 39"/>
                <a:gd name="T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29" y="39"/>
                  </a:moveTo>
                  <a:cubicBezTo>
                    <a:pt x="32" y="37"/>
                    <a:pt x="35" y="33"/>
                    <a:pt x="36" y="29"/>
                  </a:cubicBezTo>
                  <a:cubicBezTo>
                    <a:pt x="39" y="11"/>
                    <a:pt x="17" y="0"/>
                    <a:pt x="4" y="13"/>
                  </a:cubicBezTo>
                  <a:cubicBezTo>
                    <a:pt x="1" y="18"/>
                    <a:pt x="0" y="26"/>
                    <a:pt x="1" y="32"/>
                  </a:cubicBezTo>
                  <a:cubicBezTo>
                    <a:pt x="5" y="43"/>
                    <a:pt x="20" y="45"/>
                    <a:pt x="29" y="39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49823" y="3327400"/>
              <a:ext cx="63500" cy="71438"/>
            </a:xfrm>
            <a:custGeom>
              <a:avLst/>
              <a:gdLst>
                <a:gd name="T0" fmla="*/ 11 w 15"/>
                <a:gd name="T1" fmla="*/ 15 h 17"/>
                <a:gd name="T2" fmla="*/ 14 w 15"/>
                <a:gd name="T3" fmla="*/ 11 h 17"/>
                <a:gd name="T4" fmla="*/ 2 w 15"/>
                <a:gd name="T5" fmla="*/ 5 h 17"/>
                <a:gd name="T6" fmla="*/ 1 w 15"/>
                <a:gd name="T7" fmla="*/ 12 h 17"/>
                <a:gd name="T8" fmla="*/ 11 w 15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1" y="15"/>
                  </a:moveTo>
                  <a:cubicBezTo>
                    <a:pt x="13" y="14"/>
                    <a:pt x="13" y="13"/>
                    <a:pt x="14" y="11"/>
                  </a:cubicBezTo>
                  <a:cubicBezTo>
                    <a:pt x="15" y="4"/>
                    <a:pt x="7" y="0"/>
                    <a:pt x="2" y="5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2" y="17"/>
                    <a:pt x="8" y="17"/>
                    <a:pt x="11" y="15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470486" y="3327400"/>
              <a:ext cx="169863" cy="190500"/>
            </a:xfrm>
            <a:custGeom>
              <a:avLst/>
              <a:gdLst>
                <a:gd name="T0" fmla="*/ 29 w 40"/>
                <a:gd name="T1" fmla="*/ 39 h 45"/>
                <a:gd name="T2" fmla="*/ 36 w 40"/>
                <a:gd name="T3" fmla="*/ 29 h 45"/>
                <a:gd name="T4" fmla="*/ 5 w 40"/>
                <a:gd name="T5" fmla="*/ 14 h 45"/>
                <a:gd name="T6" fmla="*/ 2 w 40"/>
                <a:gd name="T7" fmla="*/ 32 h 45"/>
                <a:gd name="T8" fmla="*/ 29 w 40"/>
                <a:gd name="T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5">
                  <a:moveTo>
                    <a:pt x="29" y="39"/>
                  </a:moveTo>
                  <a:cubicBezTo>
                    <a:pt x="33" y="37"/>
                    <a:pt x="35" y="34"/>
                    <a:pt x="36" y="29"/>
                  </a:cubicBezTo>
                  <a:cubicBezTo>
                    <a:pt x="40" y="11"/>
                    <a:pt x="18" y="0"/>
                    <a:pt x="5" y="14"/>
                  </a:cubicBezTo>
                  <a:cubicBezTo>
                    <a:pt x="1" y="18"/>
                    <a:pt x="0" y="27"/>
                    <a:pt x="2" y="32"/>
                  </a:cubicBezTo>
                  <a:cubicBezTo>
                    <a:pt x="6" y="44"/>
                    <a:pt x="20" y="45"/>
                    <a:pt x="29" y="39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521286" y="3386138"/>
              <a:ext cx="63500" cy="77788"/>
            </a:xfrm>
            <a:custGeom>
              <a:avLst/>
              <a:gdLst>
                <a:gd name="T0" fmla="*/ 11 w 15"/>
                <a:gd name="T1" fmla="*/ 15 h 18"/>
                <a:gd name="T2" fmla="*/ 13 w 15"/>
                <a:gd name="T3" fmla="*/ 11 h 18"/>
                <a:gd name="T4" fmla="*/ 2 w 15"/>
                <a:gd name="T5" fmla="*/ 5 h 18"/>
                <a:gd name="T6" fmla="*/ 0 w 15"/>
                <a:gd name="T7" fmla="*/ 12 h 18"/>
                <a:gd name="T8" fmla="*/ 11 w 15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1" y="15"/>
                  </a:moveTo>
                  <a:cubicBezTo>
                    <a:pt x="12" y="14"/>
                    <a:pt x="13" y="13"/>
                    <a:pt x="13" y="11"/>
                  </a:cubicBezTo>
                  <a:cubicBezTo>
                    <a:pt x="15" y="4"/>
                    <a:pt x="6" y="0"/>
                    <a:pt x="2" y="5"/>
                  </a:cubicBezTo>
                  <a:cubicBezTo>
                    <a:pt x="0" y="7"/>
                    <a:pt x="0" y="10"/>
                    <a:pt x="0" y="12"/>
                  </a:cubicBezTo>
                  <a:cubicBezTo>
                    <a:pt x="2" y="17"/>
                    <a:pt x="7" y="18"/>
                    <a:pt x="11" y="15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46648" y="3105150"/>
              <a:ext cx="130175" cy="127000"/>
            </a:xfrm>
            <a:custGeom>
              <a:avLst/>
              <a:gdLst>
                <a:gd name="T0" fmla="*/ 4 w 31"/>
                <a:gd name="T1" fmla="*/ 3 h 30"/>
                <a:gd name="T2" fmla="*/ 1 w 31"/>
                <a:gd name="T3" fmla="*/ 26 h 30"/>
                <a:gd name="T4" fmla="*/ 13 w 31"/>
                <a:gd name="T5" fmla="*/ 28 h 30"/>
                <a:gd name="T6" fmla="*/ 25 w 31"/>
                <a:gd name="T7" fmla="*/ 30 h 30"/>
                <a:gd name="T8" fmla="*/ 29 w 31"/>
                <a:gd name="T9" fmla="*/ 17 h 30"/>
                <a:gd name="T10" fmla="*/ 31 w 31"/>
                <a:gd name="T11" fmla="*/ 4 h 30"/>
                <a:gd name="T12" fmla="*/ 4 w 31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4" y="3"/>
                  </a:moveTo>
                  <a:cubicBezTo>
                    <a:pt x="2" y="8"/>
                    <a:pt x="0" y="20"/>
                    <a:pt x="1" y="26"/>
                  </a:cubicBezTo>
                  <a:cubicBezTo>
                    <a:pt x="4" y="27"/>
                    <a:pt x="9" y="28"/>
                    <a:pt x="13" y="28"/>
                  </a:cubicBezTo>
                  <a:cubicBezTo>
                    <a:pt x="16" y="29"/>
                    <a:pt x="22" y="30"/>
                    <a:pt x="25" y="30"/>
                  </a:cubicBezTo>
                  <a:cubicBezTo>
                    <a:pt x="30" y="29"/>
                    <a:pt x="29" y="22"/>
                    <a:pt x="29" y="17"/>
                  </a:cubicBezTo>
                  <a:cubicBezTo>
                    <a:pt x="29" y="13"/>
                    <a:pt x="30" y="8"/>
                    <a:pt x="31" y="4"/>
                  </a:cubicBezTo>
                  <a:cubicBezTo>
                    <a:pt x="23" y="0"/>
                    <a:pt x="12" y="1"/>
                    <a:pt x="4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394286" y="3108325"/>
              <a:ext cx="200025" cy="171450"/>
            </a:xfrm>
            <a:custGeom>
              <a:avLst/>
              <a:gdLst>
                <a:gd name="T0" fmla="*/ 2 w 47"/>
                <a:gd name="T1" fmla="*/ 5 h 40"/>
                <a:gd name="T2" fmla="*/ 1 w 47"/>
                <a:gd name="T3" fmla="*/ 31 h 40"/>
                <a:gd name="T4" fmla="*/ 44 w 47"/>
                <a:gd name="T5" fmla="*/ 40 h 40"/>
                <a:gd name="T6" fmla="*/ 47 w 47"/>
                <a:gd name="T7" fmla="*/ 24 h 40"/>
                <a:gd name="T8" fmla="*/ 39 w 47"/>
                <a:gd name="T9" fmla="*/ 10 h 40"/>
                <a:gd name="T10" fmla="*/ 4 w 47"/>
                <a:gd name="T11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0">
                  <a:moveTo>
                    <a:pt x="2" y="5"/>
                  </a:moveTo>
                  <a:cubicBezTo>
                    <a:pt x="2" y="14"/>
                    <a:pt x="0" y="22"/>
                    <a:pt x="1" y="31"/>
                  </a:cubicBezTo>
                  <a:cubicBezTo>
                    <a:pt x="14" y="34"/>
                    <a:pt x="30" y="40"/>
                    <a:pt x="44" y="40"/>
                  </a:cubicBezTo>
                  <a:cubicBezTo>
                    <a:pt x="45" y="35"/>
                    <a:pt x="47" y="29"/>
                    <a:pt x="47" y="24"/>
                  </a:cubicBezTo>
                  <a:cubicBezTo>
                    <a:pt x="47" y="17"/>
                    <a:pt x="46" y="13"/>
                    <a:pt x="39" y="10"/>
                  </a:cubicBezTo>
                  <a:cubicBezTo>
                    <a:pt x="33" y="8"/>
                    <a:pt x="7" y="0"/>
                    <a:pt x="4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345323" y="2576513"/>
              <a:ext cx="766763" cy="349250"/>
            </a:xfrm>
            <a:custGeom>
              <a:avLst/>
              <a:gdLst>
                <a:gd name="T0" fmla="*/ 180 w 181"/>
                <a:gd name="T1" fmla="*/ 46 h 82"/>
                <a:gd name="T2" fmla="*/ 179 w 181"/>
                <a:gd name="T3" fmla="*/ 33 h 82"/>
                <a:gd name="T4" fmla="*/ 178 w 181"/>
                <a:gd name="T5" fmla="*/ 25 h 82"/>
                <a:gd name="T6" fmla="*/ 158 w 181"/>
                <a:gd name="T7" fmla="*/ 16 h 82"/>
                <a:gd name="T8" fmla="*/ 140 w 181"/>
                <a:gd name="T9" fmla="*/ 12 h 82"/>
                <a:gd name="T10" fmla="*/ 76 w 181"/>
                <a:gd name="T11" fmla="*/ 4 h 82"/>
                <a:gd name="T12" fmla="*/ 32 w 181"/>
                <a:gd name="T13" fmla="*/ 3 h 82"/>
                <a:gd name="T14" fmla="*/ 3 w 181"/>
                <a:gd name="T15" fmla="*/ 9 h 82"/>
                <a:gd name="T16" fmla="*/ 1 w 181"/>
                <a:gd name="T17" fmla="*/ 17 h 82"/>
                <a:gd name="T18" fmla="*/ 0 w 181"/>
                <a:gd name="T19" fmla="*/ 32 h 82"/>
                <a:gd name="T20" fmla="*/ 1 w 181"/>
                <a:gd name="T21" fmla="*/ 61 h 82"/>
                <a:gd name="T22" fmla="*/ 19 w 181"/>
                <a:gd name="T23" fmla="*/ 64 h 82"/>
                <a:gd name="T24" fmla="*/ 36 w 181"/>
                <a:gd name="T25" fmla="*/ 66 h 82"/>
                <a:gd name="T26" fmla="*/ 71 w 181"/>
                <a:gd name="T27" fmla="*/ 69 h 82"/>
                <a:gd name="T28" fmla="*/ 137 w 181"/>
                <a:gd name="T29" fmla="*/ 76 h 82"/>
                <a:gd name="T30" fmla="*/ 169 w 181"/>
                <a:gd name="T31" fmla="*/ 79 h 82"/>
                <a:gd name="T32" fmla="*/ 178 w 181"/>
                <a:gd name="T33" fmla="*/ 80 h 82"/>
                <a:gd name="T34" fmla="*/ 180 w 181"/>
                <a:gd name="T35" fmla="*/ 67 h 82"/>
                <a:gd name="T36" fmla="*/ 180 w 181"/>
                <a:gd name="T37" fmla="*/ 49 h 82"/>
                <a:gd name="T38" fmla="*/ 180 w 181"/>
                <a:gd name="T3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1" h="82">
                  <a:moveTo>
                    <a:pt x="180" y="46"/>
                  </a:moveTo>
                  <a:cubicBezTo>
                    <a:pt x="180" y="41"/>
                    <a:pt x="179" y="37"/>
                    <a:pt x="179" y="33"/>
                  </a:cubicBezTo>
                  <a:cubicBezTo>
                    <a:pt x="179" y="30"/>
                    <a:pt x="180" y="28"/>
                    <a:pt x="178" y="25"/>
                  </a:cubicBezTo>
                  <a:cubicBezTo>
                    <a:pt x="173" y="19"/>
                    <a:pt x="166" y="18"/>
                    <a:pt x="158" y="16"/>
                  </a:cubicBezTo>
                  <a:cubicBezTo>
                    <a:pt x="152" y="14"/>
                    <a:pt x="146" y="12"/>
                    <a:pt x="140" y="12"/>
                  </a:cubicBezTo>
                  <a:cubicBezTo>
                    <a:pt x="118" y="9"/>
                    <a:pt x="97" y="6"/>
                    <a:pt x="76" y="4"/>
                  </a:cubicBezTo>
                  <a:cubicBezTo>
                    <a:pt x="62" y="3"/>
                    <a:pt x="47" y="2"/>
                    <a:pt x="32" y="3"/>
                  </a:cubicBezTo>
                  <a:cubicBezTo>
                    <a:pt x="23" y="3"/>
                    <a:pt x="9" y="0"/>
                    <a:pt x="3" y="9"/>
                  </a:cubicBezTo>
                  <a:cubicBezTo>
                    <a:pt x="1" y="11"/>
                    <a:pt x="1" y="15"/>
                    <a:pt x="1" y="17"/>
                  </a:cubicBezTo>
                  <a:cubicBezTo>
                    <a:pt x="1" y="22"/>
                    <a:pt x="0" y="27"/>
                    <a:pt x="0" y="32"/>
                  </a:cubicBezTo>
                  <a:cubicBezTo>
                    <a:pt x="0" y="42"/>
                    <a:pt x="0" y="52"/>
                    <a:pt x="1" y="61"/>
                  </a:cubicBezTo>
                  <a:cubicBezTo>
                    <a:pt x="2" y="62"/>
                    <a:pt x="17" y="63"/>
                    <a:pt x="19" y="64"/>
                  </a:cubicBezTo>
                  <a:cubicBezTo>
                    <a:pt x="24" y="64"/>
                    <a:pt x="30" y="65"/>
                    <a:pt x="36" y="66"/>
                  </a:cubicBezTo>
                  <a:cubicBezTo>
                    <a:pt x="47" y="67"/>
                    <a:pt x="59" y="68"/>
                    <a:pt x="71" y="69"/>
                  </a:cubicBezTo>
                  <a:cubicBezTo>
                    <a:pt x="93" y="72"/>
                    <a:pt x="115" y="73"/>
                    <a:pt x="137" y="76"/>
                  </a:cubicBezTo>
                  <a:cubicBezTo>
                    <a:pt x="148" y="77"/>
                    <a:pt x="159" y="78"/>
                    <a:pt x="169" y="79"/>
                  </a:cubicBezTo>
                  <a:cubicBezTo>
                    <a:pt x="172" y="80"/>
                    <a:pt x="176" y="82"/>
                    <a:pt x="178" y="80"/>
                  </a:cubicBezTo>
                  <a:cubicBezTo>
                    <a:pt x="181" y="78"/>
                    <a:pt x="180" y="70"/>
                    <a:pt x="180" y="67"/>
                  </a:cubicBezTo>
                  <a:cubicBezTo>
                    <a:pt x="180" y="61"/>
                    <a:pt x="180" y="55"/>
                    <a:pt x="180" y="49"/>
                  </a:cubicBezTo>
                  <a:cubicBezTo>
                    <a:pt x="180" y="48"/>
                    <a:pt x="180" y="47"/>
                    <a:pt x="180" y="46"/>
                  </a:cubicBezTo>
                  <a:close/>
                </a:path>
              </a:pathLst>
            </a:custGeom>
            <a:solidFill>
              <a:srgbClr val="FFC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302461" y="2836863"/>
              <a:ext cx="855663" cy="157163"/>
            </a:xfrm>
            <a:custGeom>
              <a:avLst/>
              <a:gdLst>
                <a:gd name="T0" fmla="*/ 191 w 202"/>
                <a:gd name="T1" fmla="*/ 19 h 37"/>
                <a:gd name="T2" fmla="*/ 187 w 202"/>
                <a:gd name="T3" fmla="*/ 19 h 37"/>
                <a:gd name="T4" fmla="*/ 176 w 202"/>
                <a:gd name="T5" fmla="*/ 18 h 37"/>
                <a:gd name="T6" fmla="*/ 159 w 202"/>
                <a:gd name="T7" fmla="*/ 16 h 37"/>
                <a:gd name="T8" fmla="*/ 126 w 202"/>
                <a:gd name="T9" fmla="*/ 13 h 37"/>
                <a:gd name="T10" fmla="*/ 59 w 202"/>
                <a:gd name="T11" fmla="*/ 6 h 37"/>
                <a:gd name="T12" fmla="*/ 33 w 202"/>
                <a:gd name="T13" fmla="*/ 3 h 37"/>
                <a:gd name="T14" fmla="*/ 7 w 202"/>
                <a:gd name="T15" fmla="*/ 0 h 37"/>
                <a:gd name="T16" fmla="*/ 3 w 202"/>
                <a:gd name="T17" fmla="*/ 2 h 37"/>
                <a:gd name="T18" fmla="*/ 3 w 202"/>
                <a:gd name="T19" fmla="*/ 15 h 37"/>
                <a:gd name="T20" fmla="*/ 16 w 202"/>
                <a:gd name="T21" fmla="*/ 17 h 37"/>
                <a:gd name="T22" fmla="*/ 50 w 202"/>
                <a:gd name="T23" fmla="*/ 20 h 37"/>
                <a:gd name="T24" fmla="*/ 100 w 202"/>
                <a:gd name="T25" fmla="*/ 27 h 37"/>
                <a:gd name="T26" fmla="*/ 138 w 202"/>
                <a:gd name="T27" fmla="*/ 32 h 37"/>
                <a:gd name="T28" fmla="*/ 173 w 202"/>
                <a:gd name="T29" fmla="*/ 34 h 37"/>
                <a:gd name="T30" fmla="*/ 190 w 202"/>
                <a:gd name="T31" fmla="*/ 35 h 37"/>
                <a:gd name="T32" fmla="*/ 200 w 202"/>
                <a:gd name="T33" fmla="*/ 36 h 37"/>
                <a:gd name="T34" fmla="*/ 201 w 202"/>
                <a:gd name="T35" fmla="*/ 28 h 37"/>
                <a:gd name="T36" fmla="*/ 199 w 202"/>
                <a:gd name="T37" fmla="*/ 21 h 37"/>
                <a:gd name="T38" fmla="*/ 191 w 202"/>
                <a:gd name="T3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2" h="37">
                  <a:moveTo>
                    <a:pt x="191" y="19"/>
                  </a:moveTo>
                  <a:cubicBezTo>
                    <a:pt x="190" y="19"/>
                    <a:pt x="188" y="19"/>
                    <a:pt x="187" y="19"/>
                  </a:cubicBezTo>
                  <a:cubicBezTo>
                    <a:pt x="183" y="18"/>
                    <a:pt x="180" y="18"/>
                    <a:pt x="176" y="18"/>
                  </a:cubicBezTo>
                  <a:cubicBezTo>
                    <a:pt x="170" y="17"/>
                    <a:pt x="165" y="17"/>
                    <a:pt x="159" y="16"/>
                  </a:cubicBezTo>
                  <a:cubicBezTo>
                    <a:pt x="148" y="15"/>
                    <a:pt x="137" y="14"/>
                    <a:pt x="126" y="13"/>
                  </a:cubicBezTo>
                  <a:cubicBezTo>
                    <a:pt x="104" y="11"/>
                    <a:pt x="81" y="9"/>
                    <a:pt x="59" y="6"/>
                  </a:cubicBezTo>
                  <a:cubicBezTo>
                    <a:pt x="51" y="5"/>
                    <a:pt x="42" y="4"/>
                    <a:pt x="33" y="3"/>
                  </a:cubicBezTo>
                  <a:cubicBezTo>
                    <a:pt x="25" y="2"/>
                    <a:pt x="16" y="0"/>
                    <a:pt x="7" y="0"/>
                  </a:cubicBezTo>
                  <a:cubicBezTo>
                    <a:pt x="5" y="0"/>
                    <a:pt x="4" y="0"/>
                    <a:pt x="3" y="2"/>
                  </a:cubicBezTo>
                  <a:cubicBezTo>
                    <a:pt x="0" y="6"/>
                    <a:pt x="3" y="10"/>
                    <a:pt x="3" y="15"/>
                  </a:cubicBezTo>
                  <a:cubicBezTo>
                    <a:pt x="7" y="16"/>
                    <a:pt x="11" y="17"/>
                    <a:pt x="16" y="17"/>
                  </a:cubicBezTo>
                  <a:cubicBezTo>
                    <a:pt x="27" y="17"/>
                    <a:pt x="38" y="18"/>
                    <a:pt x="50" y="20"/>
                  </a:cubicBezTo>
                  <a:cubicBezTo>
                    <a:pt x="66" y="23"/>
                    <a:pt x="83" y="26"/>
                    <a:pt x="100" y="27"/>
                  </a:cubicBezTo>
                  <a:cubicBezTo>
                    <a:pt x="112" y="28"/>
                    <a:pt x="125" y="30"/>
                    <a:pt x="138" y="32"/>
                  </a:cubicBezTo>
                  <a:cubicBezTo>
                    <a:pt x="150" y="33"/>
                    <a:pt x="161" y="34"/>
                    <a:pt x="173" y="34"/>
                  </a:cubicBezTo>
                  <a:cubicBezTo>
                    <a:pt x="178" y="35"/>
                    <a:pt x="184" y="35"/>
                    <a:pt x="190" y="35"/>
                  </a:cubicBezTo>
                  <a:cubicBezTo>
                    <a:pt x="192" y="35"/>
                    <a:pt x="198" y="37"/>
                    <a:pt x="200" y="36"/>
                  </a:cubicBezTo>
                  <a:cubicBezTo>
                    <a:pt x="202" y="35"/>
                    <a:pt x="201" y="30"/>
                    <a:pt x="201" y="28"/>
                  </a:cubicBezTo>
                  <a:cubicBezTo>
                    <a:pt x="201" y="25"/>
                    <a:pt x="201" y="22"/>
                    <a:pt x="199" y="21"/>
                  </a:cubicBezTo>
                  <a:cubicBezTo>
                    <a:pt x="196" y="19"/>
                    <a:pt x="194" y="19"/>
                    <a:pt x="191" y="19"/>
                  </a:cubicBezTo>
                  <a:close/>
                </a:path>
              </a:pathLst>
            </a:custGeom>
            <a:solidFill>
              <a:srgbClr val="77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353261" y="2844800"/>
              <a:ext cx="7938" cy="12700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8D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391361" y="2836863"/>
              <a:ext cx="169863" cy="190500"/>
            </a:xfrm>
            <a:custGeom>
              <a:avLst/>
              <a:gdLst>
                <a:gd name="T0" fmla="*/ 30 w 40"/>
                <a:gd name="T1" fmla="*/ 39 h 45"/>
                <a:gd name="T2" fmla="*/ 37 w 40"/>
                <a:gd name="T3" fmla="*/ 29 h 45"/>
                <a:gd name="T4" fmla="*/ 5 w 40"/>
                <a:gd name="T5" fmla="*/ 13 h 45"/>
                <a:gd name="T6" fmla="*/ 2 w 40"/>
                <a:gd name="T7" fmla="*/ 31 h 45"/>
                <a:gd name="T8" fmla="*/ 30 w 40"/>
                <a:gd name="T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5">
                  <a:moveTo>
                    <a:pt x="30" y="39"/>
                  </a:moveTo>
                  <a:cubicBezTo>
                    <a:pt x="33" y="36"/>
                    <a:pt x="36" y="33"/>
                    <a:pt x="37" y="29"/>
                  </a:cubicBezTo>
                  <a:cubicBezTo>
                    <a:pt x="40" y="10"/>
                    <a:pt x="18" y="0"/>
                    <a:pt x="5" y="13"/>
                  </a:cubicBezTo>
                  <a:cubicBezTo>
                    <a:pt x="2" y="17"/>
                    <a:pt x="0" y="26"/>
                    <a:pt x="2" y="31"/>
                  </a:cubicBezTo>
                  <a:cubicBezTo>
                    <a:pt x="6" y="43"/>
                    <a:pt x="21" y="45"/>
                    <a:pt x="30" y="39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442161" y="2895600"/>
              <a:ext cx="63500" cy="73025"/>
            </a:xfrm>
            <a:custGeom>
              <a:avLst/>
              <a:gdLst>
                <a:gd name="T0" fmla="*/ 11 w 15"/>
                <a:gd name="T1" fmla="*/ 15 h 17"/>
                <a:gd name="T2" fmla="*/ 14 w 15"/>
                <a:gd name="T3" fmla="*/ 11 h 17"/>
                <a:gd name="T4" fmla="*/ 2 w 15"/>
                <a:gd name="T5" fmla="*/ 5 h 17"/>
                <a:gd name="T6" fmla="*/ 1 w 15"/>
                <a:gd name="T7" fmla="*/ 12 h 17"/>
                <a:gd name="T8" fmla="*/ 11 w 15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1" y="15"/>
                  </a:moveTo>
                  <a:cubicBezTo>
                    <a:pt x="13" y="14"/>
                    <a:pt x="13" y="12"/>
                    <a:pt x="14" y="11"/>
                  </a:cubicBezTo>
                  <a:cubicBezTo>
                    <a:pt x="15" y="4"/>
                    <a:pt x="7" y="0"/>
                    <a:pt x="2" y="5"/>
                  </a:cubicBezTo>
                  <a:cubicBezTo>
                    <a:pt x="1" y="6"/>
                    <a:pt x="0" y="10"/>
                    <a:pt x="1" y="12"/>
                  </a:cubicBezTo>
                  <a:cubicBezTo>
                    <a:pt x="2" y="16"/>
                    <a:pt x="8" y="17"/>
                    <a:pt x="11" y="15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2866023" y="2905125"/>
              <a:ext cx="169863" cy="190500"/>
            </a:xfrm>
            <a:custGeom>
              <a:avLst/>
              <a:gdLst>
                <a:gd name="T0" fmla="*/ 29 w 40"/>
                <a:gd name="T1" fmla="*/ 39 h 45"/>
                <a:gd name="T2" fmla="*/ 36 w 40"/>
                <a:gd name="T3" fmla="*/ 29 h 45"/>
                <a:gd name="T4" fmla="*/ 5 w 40"/>
                <a:gd name="T5" fmla="*/ 13 h 45"/>
                <a:gd name="T6" fmla="*/ 2 w 40"/>
                <a:gd name="T7" fmla="*/ 31 h 45"/>
                <a:gd name="T8" fmla="*/ 29 w 40"/>
                <a:gd name="T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5">
                  <a:moveTo>
                    <a:pt x="29" y="39"/>
                  </a:moveTo>
                  <a:cubicBezTo>
                    <a:pt x="33" y="37"/>
                    <a:pt x="35" y="33"/>
                    <a:pt x="36" y="29"/>
                  </a:cubicBezTo>
                  <a:cubicBezTo>
                    <a:pt x="40" y="11"/>
                    <a:pt x="18" y="0"/>
                    <a:pt x="5" y="13"/>
                  </a:cubicBezTo>
                  <a:cubicBezTo>
                    <a:pt x="1" y="17"/>
                    <a:pt x="0" y="26"/>
                    <a:pt x="2" y="31"/>
                  </a:cubicBezTo>
                  <a:cubicBezTo>
                    <a:pt x="6" y="43"/>
                    <a:pt x="20" y="45"/>
                    <a:pt x="29" y="39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916823" y="2963863"/>
              <a:ext cx="63500" cy="73025"/>
            </a:xfrm>
            <a:custGeom>
              <a:avLst/>
              <a:gdLst>
                <a:gd name="T0" fmla="*/ 11 w 15"/>
                <a:gd name="T1" fmla="*/ 15 h 17"/>
                <a:gd name="T2" fmla="*/ 13 w 15"/>
                <a:gd name="T3" fmla="*/ 11 h 17"/>
                <a:gd name="T4" fmla="*/ 1 w 15"/>
                <a:gd name="T5" fmla="*/ 5 h 17"/>
                <a:gd name="T6" fmla="*/ 0 w 15"/>
                <a:gd name="T7" fmla="*/ 12 h 17"/>
                <a:gd name="T8" fmla="*/ 11 w 15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1" y="15"/>
                  </a:moveTo>
                  <a:cubicBezTo>
                    <a:pt x="12" y="14"/>
                    <a:pt x="13" y="13"/>
                    <a:pt x="13" y="11"/>
                  </a:cubicBezTo>
                  <a:cubicBezTo>
                    <a:pt x="15" y="4"/>
                    <a:pt x="6" y="0"/>
                    <a:pt x="1" y="5"/>
                  </a:cubicBezTo>
                  <a:cubicBezTo>
                    <a:pt x="0" y="7"/>
                    <a:pt x="0" y="10"/>
                    <a:pt x="0" y="12"/>
                  </a:cubicBezTo>
                  <a:cubicBezTo>
                    <a:pt x="2" y="16"/>
                    <a:pt x="7" y="17"/>
                    <a:pt x="11" y="15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4066173" y="3390900"/>
              <a:ext cx="1573213" cy="877888"/>
            </a:xfrm>
            <a:custGeom>
              <a:avLst/>
              <a:gdLst>
                <a:gd name="T0" fmla="*/ 193 w 371"/>
                <a:gd name="T1" fmla="*/ 4 h 206"/>
                <a:gd name="T2" fmla="*/ 158 w 371"/>
                <a:gd name="T3" fmla="*/ 65 h 206"/>
                <a:gd name="T4" fmla="*/ 104 w 371"/>
                <a:gd name="T5" fmla="*/ 16 h 206"/>
                <a:gd name="T6" fmla="*/ 97 w 371"/>
                <a:gd name="T7" fmla="*/ 15 h 206"/>
                <a:gd name="T8" fmla="*/ 94 w 371"/>
                <a:gd name="T9" fmla="*/ 20 h 206"/>
                <a:gd name="T10" fmla="*/ 94 w 371"/>
                <a:gd name="T11" fmla="*/ 21 h 206"/>
                <a:gd name="T12" fmla="*/ 100 w 371"/>
                <a:gd name="T13" fmla="*/ 92 h 206"/>
                <a:gd name="T14" fmla="*/ 35 w 371"/>
                <a:gd name="T15" fmla="*/ 75 h 206"/>
                <a:gd name="T16" fmla="*/ 29 w 371"/>
                <a:gd name="T17" fmla="*/ 77 h 206"/>
                <a:gd name="T18" fmla="*/ 28 w 371"/>
                <a:gd name="T19" fmla="*/ 81 h 206"/>
                <a:gd name="T20" fmla="*/ 28 w 371"/>
                <a:gd name="T21" fmla="*/ 84 h 206"/>
                <a:gd name="T22" fmla="*/ 59 w 371"/>
                <a:gd name="T23" fmla="*/ 145 h 206"/>
                <a:gd name="T24" fmla="*/ 2 w 371"/>
                <a:gd name="T25" fmla="*/ 136 h 206"/>
                <a:gd name="T26" fmla="*/ 0 w 371"/>
                <a:gd name="T27" fmla="*/ 148 h 206"/>
                <a:gd name="T28" fmla="*/ 69 w 371"/>
                <a:gd name="T29" fmla="*/ 159 h 206"/>
                <a:gd name="T30" fmla="*/ 75 w 371"/>
                <a:gd name="T31" fmla="*/ 156 h 206"/>
                <a:gd name="T32" fmla="*/ 76 w 371"/>
                <a:gd name="T33" fmla="*/ 153 h 206"/>
                <a:gd name="T34" fmla="*/ 76 w 371"/>
                <a:gd name="T35" fmla="*/ 150 h 206"/>
                <a:gd name="T36" fmla="*/ 45 w 371"/>
                <a:gd name="T37" fmla="*/ 90 h 206"/>
                <a:gd name="T38" fmla="*/ 105 w 371"/>
                <a:gd name="T39" fmla="*/ 106 h 206"/>
                <a:gd name="T40" fmla="*/ 111 w 371"/>
                <a:gd name="T41" fmla="*/ 105 h 206"/>
                <a:gd name="T42" fmla="*/ 113 w 371"/>
                <a:gd name="T43" fmla="*/ 100 h 206"/>
                <a:gd name="T44" fmla="*/ 113 w 371"/>
                <a:gd name="T45" fmla="*/ 100 h 206"/>
                <a:gd name="T46" fmla="*/ 107 w 371"/>
                <a:gd name="T47" fmla="*/ 35 h 206"/>
                <a:gd name="T48" fmla="*/ 155 w 371"/>
                <a:gd name="T49" fmla="*/ 79 h 206"/>
                <a:gd name="T50" fmla="*/ 160 w 371"/>
                <a:gd name="T51" fmla="*/ 81 h 206"/>
                <a:gd name="T52" fmla="*/ 165 w 371"/>
                <a:gd name="T53" fmla="*/ 78 h 206"/>
                <a:gd name="T54" fmla="*/ 195 w 371"/>
                <a:gd name="T55" fmla="*/ 25 h 206"/>
                <a:gd name="T56" fmla="*/ 205 w 371"/>
                <a:gd name="T57" fmla="*/ 83 h 206"/>
                <a:gd name="T58" fmla="*/ 208 w 371"/>
                <a:gd name="T59" fmla="*/ 88 h 206"/>
                <a:gd name="T60" fmla="*/ 214 w 371"/>
                <a:gd name="T61" fmla="*/ 88 h 206"/>
                <a:gd name="T62" fmla="*/ 263 w 371"/>
                <a:gd name="T63" fmla="*/ 55 h 206"/>
                <a:gd name="T64" fmla="*/ 252 w 371"/>
                <a:gd name="T65" fmla="*/ 114 h 206"/>
                <a:gd name="T66" fmla="*/ 252 w 371"/>
                <a:gd name="T67" fmla="*/ 115 h 206"/>
                <a:gd name="T68" fmla="*/ 254 w 371"/>
                <a:gd name="T69" fmla="*/ 119 h 206"/>
                <a:gd name="T70" fmla="*/ 259 w 371"/>
                <a:gd name="T71" fmla="*/ 121 h 206"/>
                <a:gd name="T72" fmla="*/ 313 w 371"/>
                <a:gd name="T73" fmla="*/ 109 h 206"/>
                <a:gd name="T74" fmla="*/ 288 w 371"/>
                <a:gd name="T75" fmla="*/ 161 h 206"/>
                <a:gd name="T76" fmla="*/ 287 w 371"/>
                <a:gd name="T77" fmla="*/ 164 h 206"/>
                <a:gd name="T78" fmla="*/ 288 w 371"/>
                <a:gd name="T79" fmla="*/ 167 h 206"/>
                <a:gd name="T80" fmla="*/ 294 w 371"/>
                <a:gd name="T81" fmla="*/ 170 h 206"/>
                <a:gd name="T82" fmla="*/ 348 w 371"/>
                <a:gd name="T83" fmla="*/ 164 h 206"/>
                <a:gd name="T84" fmla="*/ 315 w 371"/>
                <a:gd name="T85" fmla="*/ 197 h 206"/>
                <a:gd name="T86" fmla="*/ 323 w 371"/>
                <a:gd name="T87" fmla="*/ 206 h 206"/>
                <a:gd name="T88" fmla="*/ 369 w 371"/>
                <a:gd name="T89" fmla="*/ 161 h 206"/>
                <a:gd name="T90" fmla="*/ 370 w 371"/>
                <a:gd name="T91" fmla="*/ 154 h 206"/>
                <a:gd name="T92" fmla="*/ 364 w 371"/>
                <a:gd name="T93" fmla="*/ 151 h 206"/>
                <a:gd name="T94" fmla="*/ 303 w 371"/>
                <a:gd name="T95" fmla="*/ 156 h 206"/>
                <a:gd name="T96" fmla="*/ 330 w 371"/>
                <a:gd name="T97" fmla="*/ 103 h 206"/>
                <a:gd name="T98" fmla="*/ 330 w 371"/>
                <a:gd name="T99" fmla="*/ 100 h 206"/>
                <a:gd name="T100" fmla="*/ 329 w 371"/>
                <a:gd name="T101" fmla="*/ 96 h 206"/>
                <a:gd name="T102" fmla="*/ 323 w 371"/>
                <a:gd name="T103" fmla="*/ 94 h 206"/>
                <a:gd name="T104" fmla="*/ 266 w 371"/>
                <a:gd name="T105" fmla="*/ 107 h 206"/>
                <a:gd name="T106" fmla="*/ 277 w 371"/>
                <a:gd name="T107" fmla="*/ 43 h 206"/>
                <a:gd name="T108" fmla="*/ 278 w 371"/>
                <a:gd name="T109" fmla="*/ 42 h 206"/>
                <a:gd name="T110" fmla="*/ 275 w 371"/>
                <a:gd name="T111" fmla="*/ 37 h 206"/>
                <a:gd name="T112" fmla="*/ 268 w 371"/>
                <a:gd name="T113" fmla="*/ 37 h 206"/>
                <a:gd name="T114" fmla="*/ 215 w 371"/>
                <a:gd name="T115" fmla="*/ 72 h 206"/>
                <a:gd name="T116" fmla="*/ 205 w 371"/>
                <a:gd name="T117" fmla="*/ 6 h 206"/>
                <a:gd name="T118" fmla="*/ 200 w 371"/>
                <a:gd name="T119" fmla="*/ 1 h 206"/>
                <a:gd name="T120" fmla="*/ 193 w 371"/>
                <a:gd name="T121" fmla="*/ 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1" h="206">
                  <a:moveTo>
                    <a:pt x="193" y="4"/>
                  </a:moveTo>
                  <a:cubicBezTo>
                    <a:pt x="193" y="4"/>
                    <a:pt x="164" y="54"/>
                    <a:pt x="158" y="65"/>
                  </a:cubicBezTo>
                  <a:cubicBezTo>
                    <a:pt x="149" y="57"/>
                    <a:pt x="104" y="16"/>
                    <a:pt x="104" y="16"/>
                  </a:cubicBezTo>
                  <a:cubicBezTo>
                    <a:pt x="102" y="14"/>
                    <a:pt x="99" y="14"/>
                    <a:pt x="97" y="15"/>
                  </a:cubicBezTo>
                  <a:cubicBezTo>
                    <a:pt x="95" y="16"/>
                    <a:pt x="94" y="18"/>
                    <a:pt x="94" y="20"/>
                  </a:cubicBezTo>
                  <a:cubicBezTo>
                    <a:pt x="94" y="20"/>
                    <a:pt x="94" y="21"/>
                    <a:pt x="94" y="21"/>
                  </a:cubicBezTo>
                  <a:cubicBezTo>
                    <a:pt x="94" y="21"/>
                    <a:pt x="99" y="78"/>
                    <a:pt x="100" y="92"/>
                  </a:cubicBezTo>
                  <a:cubicBezTo>
                    <a:pt x="87" y="89"/>
                    <a:pt x="35" y="75"/>
                    <a:pt x="35" y="75"/>
                  </a:cubicBezTo>
                  <a:cubicBezTo>
                    <a:pt x="33" y="75"/>
                    <a:pt x="30" y="75"/>
                    <a:pt x="29" y="77"/>
                  </a:cubicBezTo>
                  <a:cubicBezTo>
                    <a:pt x="28" y="78"/>
                    <a:pt x="28" y="80"/>
                    <a:pt x="28" y="81"/>
                  </a:cubicBezTo>
                  <a:cubicBezTo>
                    <a:pt x="28" y="82"/>
                    <a:pt x="28" y="83"/>
                    <a:pt x="28" y="84"/>
                  </a:cubicBezTo>
                  <a:cubicBezTo>
                    <a:pt x="28" y="84"/>
                    <a:pt x="51" y="129"/>
                    <a:pt x="59" y="145"/>
                  </a:cubicBezTo>
                  <a:cubicBezTo>
                    <a:pt x="43" y="142"/>
                    <a:pt x="2" y="136"/>
                    <a:pt x="2" y="13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69" y="159"/>
                    <a:pt x="69" y="159"/>
                    <a:pt x="69" y="159"/>
                  </a:cubicBezTo>
                  <a:cubicBezTo>
                    <a:pt x="71" y="159"/>
                    <a:pt x="74" y="158"/>
                    <a:pt x="75" y="156"/>
                  </a:cubicBezTo>
                  <a:cubicBezTo>
                    <a:pt x="76" y="155"/>
                    <a:pt x="76" y="154"/>
                    <a:pt x="76" y="153"/>
                  </a:cubicBezTo>
                  <a:cubicBezTo>
                    <a:pt x="76" y="152"/>
                    <a:pt x="76" y="151"/>
                    <a:pt x="76" y="150"/>
                  </a:cubicBezTo>
                  <a:cubicBezTo>
                    <a:pt x="76" y="150"/>
                    <a:pt x="54" y="107"/>
                    <a:pt x="45" y="90"/>
                  </a:cubicBezTo>
                  <a:cubicBezTo>
                    <a:pt x="63" y="95"/>
                    <a:pt x="105" y="106"/>
                    <a:pt x="105" y="106"/>
                  </a:cubicBezTo>
                  <a:cubicBezTo>
                    <a:pt x="107" y="106"/>
                    <a:pt x="109" y="106"/>
                    <a:pt x="111" y="105"/>
                  </a:cubicBezTo>
                  <a:cubicBezTo>
                    <a:pt x="112" y="104"/>
                    <a:pt x="113" y="102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3" y="100"/>
                    <a:pt x="109" y="55"/>
                    <a:pt x="107" y="35"/>
                  </a:cubicBezTo>
                  <a:cubicBezTo>
                    <a:pt x="122" y="49"/>
                    <a:pt x="155" y="79"/>
                    <a:pt x="155" y="79"/>
                  </a:cubicBezTo>
                  <a:cubicBezTo>
                    <a:pt x="157" y="80"/>
                    <a:pt x="159" y="81"/>
                    <a:pt x="160" y="81"/>
                  </a:cubicBezTo>
                  <a:cubicBezTo>
                    <a:pt x="162" y="80"/>
                    <a:pt x="164" y="79"/>
                    <a:pt x="165" y="78"/>
                  </a:cubicBezTo>
                  <a:cubicBezTo>
                    <a:pt x="165" y="78"/>
                    <a:pt x="185" y="43"/>
                    <a:pt x="195" y="25"/>
                  </a:cubicBezTo>
                  <a:cubicBezTo>
                    <a:pt x="199" y="45"/>
                    <a:pt x="205" y="83"/>
                    <a:pt x="205" y="83"/>
                  </a:cubicBezTo>
                  <a:cubicBezTo>
                    <a:pt x="205" y="85"/>
                    <a:pt x="206" y="87"/>
                    <a:pt x="208" y="88"/>
                  </a:cubicBezTo>
                  <a:cubicBezTo>
                    <a:pt x="210" y="89"/>
                    <a:pt x="212" y="89"/>
                    <a:pt x="214" y="88"/>
                  </a:cubicBezTo>
                  <a:cubicBezTo>
                    <a:pt x="214" y="88"/>
                    <a:pt x="247" y="65"/>
                    <a:pt x="263" y="55"/>
                  </a:cubicBezTo>
                  <a:cubicBezTo>
                    <a:pt x="259" y="73"/>
                    <a:pt x="252" y="114"/>
                    <a:pt x="252" y="114"/>
                  </a:cubicBezTo>
                  <a:cubicBezTo>
                    <a:pt x="252" y="114"/>
                    <a:pt x="252" y="115"/>
                    <a:pt x="252" y="115"/>
                  </a:cubicBezTo>
                  <a:cubicBezTo>
                    <a:pt x="252" y="117"/>
                    <a:pt x="253" y="118"/>
                    <a:pt x="254" y="119"/>
                  </a:cubicBezTo>
                  <a:cubicBezTo>
                    <a:pt x="255" y="121"/>
                    <a:pt x="257" y="121"/>
                    <a:pt x="259" y="121"/>
                  </a:cubicBezTo>
                  <a:cubicBezTo>
                    <a:pt x="259" y="121"/>
                    <a:pt x="297" y="112"/>
                    <a:pt x="313" y="109"/>
                  </a:cubicBezTo>
                  <a:cubicBezTo>
                    <a:pt x="306" y="124"/>
                    <a:pt x="288" y="161"/>
                    <a:pt x="288" y="161"/>
                  </a:cubicBezTo>
                  <a:cubicBezTo>
                    <a:pt x="287" y="162"/>
                    <a:pt x="287" y="163"/>
                    <a:pt x="287" y="164"/>
                  </a:cubicBezTo>
                  <a:cubicBezTo>
                    <a:pt x="287" y="165"/>
                    <a:pt x="287" y="166"/>
                    <a:pt x="288" y="167"/>
                  </a:cubicBezTo>
                  <a:cubicBezTo>
                    <a:pt x="289" y="169"/>
                    <a:pt x="292" y="170"/>
                    <a:pt x="294" y="170"/>
                  </a:cubicBezTo>
                  <a:cubicBezTo>
                    <a:pt x="294" y="170"/>
                    <a:pt x="328" y="166"/>
                    <a:pt x="348" y="164"/>
                  </a:cubicBezTo>
                  <a:cubicBezTo>
                    <a:pt x="335" y="177"/>
                    <a:pt x="315" y="197"/>
                    <a:pt x="315" y="197"/>
                  </a:cubicBezTo>
                  <a:cubicBezTo>
                    <a:pt x="323" y="206"/>
                    <a:pt x="323" y="206"/>
                    <a:pt x="323" y="206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71" y="159"/>
                    <a:pt x="371" y="157"/>
                    <a:pt x="370" y="154"/>
                  </a:cubicBezTo>
                  <a:cubicBezTo>
                    <a:pt x="369" y="152"/>
                    <a:pt x="367" y="151"/>
                    <a:pt x="364" y="151"/>
                  </a:cubicBezTo>
                  <a:cubicBezTo>
                    <a:pt x="364" y="151"/>
                    <a:pt x="319" y="155"/>
                    <a:pt x="303" y="156"/>
                  </a:cubicBezTo>
                  <a:cubicBezTo>
                    <a:pt x="310" y="143"/>
                    <a:pt x="330" y="103"/>
                    <a:pt x="330" y="103"/>
                  </a:cubicBezTo>
                  <a:cubicBezTo>
                    <a:pt x="330" y="102"/>
                    <a:pt x="330" y="101"/>
                    <a:pt x="330" y="100"/>
                  </a:cubicBezTo>
                  <a:cubicBezTo>
                    <a:pt x="330" y="99"/>
                    <a:pt x="330" y="97"/>
                    <a:pt x="329" y="96"/>
                  </a:cubicBezTo>
                  <a:cubicBezTo>
                    <a:pt x="328" y="94"/>
                    <a:pt x="325" y="94"/>
                    <a:pt x="323" y="94"/>
                  </a:cubicBezTo>
                  <a:cubicBezTo>
                    <a:pt x="323" y="94"/>
                    <a:pt x="279" y="104"/>
                    <a:pt x="266" y="107"/>
                  </a:cubicBezTo>
                  <a:cubicBezTo>
                    <a:pt x="268" y="93"/>
                    <a:pt x="277" y="43"/>
                    <a:pt x="277" y="43"/>
                  </a:cubicBezTo>
                  <a:cubicBezTo>
                    <a:pt x="278" y="43"/>
                    <a:pt x="278" y="42"/>
                    <a:pt x="278" y="42"/>
                  </a:cubicBezTo>
                  <a:cubicBezTo>
                    <a:pt x="278" y="40"/>
                    <a:pt x="277" y="38"/>
                    <a:pt x="275" y="37"/>
                  </a:cubicBezTo>
                  <a:cubicBezTo>
                    <a:pt x="273" y="36"/>
                    <a:pt x="270" y="36"/>
                    <a:pt x="268" y="37"/>
                  </a:cubicBezTo>
                  <a:cubicBezTo>
                    <a:pt x="268" y="37"/>
                    <a:pt x="227" y="64"/>
                    <a:pt x="215" y="72"/>
                  </a:cubicBezTo>
                  <a:cubicBezTo>
                    <a:pt x="213" y="58"/>
                    <a:pt x="205" y="6"/>
                    <a:pt x="205" y="6"/>
                  </a:cubicBezTo>
                  <a:cubicBezTo>
                    <a:pt x="204" y="3"/>
                    <a:pt x="202" y="1"/>
                    <a:pt x="200" y="1"/>
                  </a:cubicBezTo>
                  <a:cubicBezTo>
                    <a:pt x="197" y="0"/>
                    <a:pt x="195" y="2"/>
                    <a:pt x="193" y="4"/>
                  </a:cubicBezTo>
                  <a:close/>
                </a:path>
              </a:pathLst>
            </a:custGeom>
            <a:solidFill>
              <a:srgbClr val="EDEB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4294773" y="3641725"/>
              <a:ext cx="1089025" cy="611188"/>
            </a:xfrm>
            <a:custGeom>
              <a:avLst/>
              <a:gdLst>
                <a:gd name="T0" fmla="*/ 0 w 257"/>
                <a:gd name="T1" fmla="*/ 142 h 143"/>
                <a:gd name="T2" fmla="*/ 105 w 257"/>
                <a:gd name="T3" fmla="*/ 16 h 143"/>
                <a:gd name="T4" fmla="*/ 257 w 257"/>
                <a:gd name="T5" fmla="*/ 143 h 143"/>
                <a:gd name="T6" fmla="*/ 0 w 257"/>
                <a:gd name="T7" fmla="*/ 1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143">
                  <a:moveTo>
                    <a:pt x="0" y="142"/>
                  </a:moveTo>
                  <a:cubicBezTo>
                    <a:pt x="0" y="142"/>
                    <a:pt x="18" y="31"/>
                    <a:pt x="105" y="16"/>
                  </a:cubicBezTo>
                  <a:cubicBezTo>
                    <a:pt x="193" y="0"/>
                    <a:pt x="257" y="143"/>
                    <a:pt x="257" y="143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9A9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4672598" y="3881438"/>
              <a:ext cx="279400" cy="58738"/>
            </a:xfrm>
            <a:custGeom>
              <a:avLst/>
              <a:gdLst>
                <a:gd name="T0" fmla="*/ 23 w 66"/>
                <a:gd name="T1" fmla="*/ 3 h 14"/>
                <a:gd name="T2" fmla="*/ 0 w 66"/>
                <a:gd name="T3" fmla="*/ 12 h 14"/>
                <a:gd name="T4" fmla="*/ 66 w 66"/>
                <a:gd name="T5" fmla="*/ 14 h 14"/>
                <a:gd name="T6" fmla="*/ 23 w 66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4">
                  <a:moveTo>
                    <a:pt x="23" y="3"/>
                  </a:moveTo>
                  <a:cubicBezTo>
                    <a:pt x="14" y="5"/>
                    <a:pt x="7" y="8"/>
                    <a:pt x="0" y="12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53" y="5"/>
                    <a:pt x="39" y="0"/>
                    <a:pt x="23" y="3"/>
                  </a:cubicBezTo>
                  <a:close/>
                </a:path>
              </a:pathLst>
            </a:custGeom>
            <a:solidFill>
              <a:srgbClr val="FF9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4609098" y="3932238"/>
              <a:ext cx="393700" cy="50800"/>
            </a:xfrm>
            <a:custGeom>
              <a:avLst/>
              <a:gdLst>
                <a:gd name="T0" fmla="*/ 15 w 93"/>
                <a:gd name="T1" fmla="*/ 0 h 12"/>
                <a:gd name="T2" fmla="*/ 0 w 93"/>
                <a:gd name="T3" fmla="*/ 11 h 12"/>
                <a:gd name="T4" fmla="*/ 93 w 93"/>
                <a:gd name="T5" fmla="*/ 12 h 12"/>
                <a:gd name="T6" fmla="*/ 81 w 93"/>
                <a:gd name="T7" fmla="*/ 2 h 12"/>
                <a:gd name="T8" fmla="*/ 15 w 9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2">
                  <a:moveTo>
                    <a:pt x="15" y="0"/>
                  </a:moveTo>
                  <a:cubicBezTo>
                    <a:pt x="9" y="3"/>
                    <a:pt x="5" y="7"/>
                    <a:pt x="0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89" y="8"/>
                    <a:pt x="85" y="5"/>
                    <a:pt x="81" y="2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4561473" y="3979863"/>
              <a:ext cx="496888" cy="63500"/>
            </a:xfrm>
            <a:custGeom>
              <a:avLst/>
              <a:gdLst>
                <a:gd name="T0" fmla="*/ 104 w 117"/>
                <a:gd name="T1" fmla="*/ 1 h 15"/>
                <a:gd name="T2" fmla="*/ 11 w 117"/>
                <a:gd name="T3" fmla="*/ 0 h 15"/>
                <a:gd name="T4" fmla="*/ 0 w 117"/>
                <a:gd name="T5" fmla="*/ 14 h 15"/>
                <a:gd name="T6" fmla="*/ 117 w 117"/>
                <a:gd name="T7" fmla="*/ 15 h 15"/>
                <a:gd name="T8" fmla="*/ 104 w 11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5">
                  <a:moveTo>
                    <a:pt x="104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4"/>
                    <a:pt x="3" y="9"/>
                    <a:pt x="0" y="14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3" y="10"/>
                    <a:pt x="109" y="5"/>
                    <a:pt x="104" y="1"/>
                  </a:cubicBezTo>
                  <a:close/>
                </a:path>
              </a:pathLst>
            </a:custGeom>
            <a:solidFill>
              <a:srgbClr val="FF9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4528136" y="4038600"/>
              <a:ext cx="576263" cy="65088"/>
            </a:xfrm>
            <a:custGeom>
              <a:avLst/>
              <a:gdLst>
                <a:gd name="T0" fmla="*/ 125 w 136"/>
                <a:gd name="T1" fmla="*/ 1 h 15"/>
                <a:gd name="T2" fmla="*/ 8 w 136"/>
                <a:gd name="T3" fmla="*/ 0 h 15"/>
                <a:gd name="T4" fmla="*/ 0 w 136"/>
                <a:gd name="T5" fmla="*/ 14 h 15"/>
                <a:gd name="T6" fmla="*/ 136 w 136"/>
                <a:gd name="T7" fmla="*/ 15 h 15"/>
                <a:gd name="T8" fmla="*/ 125 w 136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5">
                  <a:moveTo>
                    <a:pt x="125" y="1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5"/>
                    <a:pt x="2" y="9"/>
                    <a:pt x="0" y="14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3" y="10"/>
                    <a:pt x="129" y="5"/>
                    <a:pt x="125" y="1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4502736" y="4098925"/>
              <a:ext cx="644525" cy="68263"/>
            </a:xfrm>
            <a:custGeom>
              <a:avLst/>
              <a:gdLst>
                <a:gd name="T0" fmla="*/ 142 w 152"/>
                <a:gd name="T1" fmla="*/ 1 h 16"/>
                <a:gd name="T2" fmla="*/ 6 w 152"/>
                <a:gd name="T3" fmla="*/ 0 h 16"/>
                <a:gd name="T4" fmla="*/ 0 w 152"/>
                <a:gd name="T5" fmla="*/ 12 h 16"/>
                <a:gd name="T6" fmla="*/ 152 w 152"/>
                <a:gd name="T7" fmla="*/ 16 h 16"/>
                <a:gd name="T8" fmla="*/ 142 w 15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">
                  <a:moveTo>
                    <a:pt x="142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4"/>
                    <a:pt x="2" y="9"/>
                    <a:pt x="0" y="12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49" y="12"/>
                    <a:pt x="146" y="6"/>
                    <a:pt x="142" y="1"/>
                  </a:cubicBezTo>
                  <a:close/>
                </a:path>
              </a:pathLst>
            </a:custGeom>
            <a:solidFill>
              <a:srgbClr val="FF9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4485273" y="4149725"/>
              <a:ext cx="687388" cy="63500"/>
            </a:xfrm>
            <a:custGeom>
              <a:avLst/>
              <a:gdLst>
                <a:gd name="T0" fmla="*/ 156 w 162"/>
                <a:gd name="T1" fmla="*/ 4 h 15"/>
                <a:gd name="T2" fmla="*/ 4 w 162"/>
                <a:gd name="T3" fmla="*/ 0 h 15"/>
                <a:gd name="T4" fmla="*/ 0 w 162"/>
                <a:gd name="T5" fmla="*/ 13 h 15"/>
                <a:gd name="T6" fmla="*/ 162 w 162"/>
                <a:gd name="T7" fmla="*/ 15 h 15"/>
                <a:gd name="T8" fmla="*/ 156 w 162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">
                  <a:moveTo>
                    <a:pt x="156" y="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5"/>
                    <a:pt x="1" y="10"/>
                    <a:pt x="0" y="13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1" y="12"/>
                    <a:pt x="159" y="8"/>
                    <a:pt x="156" y="4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4477336" y="4205288"/>
              <a:ext cx="711200" cy="42863"/>
            </a:xfrm>
            <a:custGeom>
              <a:avLst/>
              <a:gdLst>
                <a:gd name="T0" fmla="*/ 2 w 168"/>
                <a:gd name="T1" fmla="*/ 0 h 10"/>
                <a:gd name="T2" fmla="*/ 0 w 168"/>
                <a:gd name="T3" fmla="*/ 9 h 10"/>
                <a:gd name="T4" fmla="*/ 168 w 168"/>
                <a:gd name="T5" fmla="*/ 10 h 10"/>
                <a:gd name="T6" fmla="*/ 164 w 168"/>
                <a:gd name="T7" fmla="*/ 2 h 10"/>
                <a:gd name="T8" fmla="*/ 2 w 16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0">
                  <a:moveTo>
                    <a:pt x="2" y="0"/>
                  </a:moveTo>
                  <a:cubicBezTo>
                    <a:pt x="1" y="6"/>
                    <a:pt x="0" y="9"/>
                    <a:pt x="0" y="9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0"/>
                    <a:pt x="167" y="7"/>
                    <a:pt x="164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9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4401136" y="4137025"/>
              <a:ext cx="33338" cy="34925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4493211" y="3940175"/>
              <a:ext cx="34925" cy="39688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4680536" y="3808413"/>
              <a:ext cx="33338" cy="34925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4863098" y="3808413"/>
              <a:ext cx="33338" cy="34925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1" name="Oval 81"/>
            <p:cNvSpPr>
              <a:spLocks noChangeArrowheads="1"/>
            </p:cNvSpPr>
            <p:nvPr/>
          </p:nvSpPr>
          <p:spPr bwMode="auto">
            <a:xfrm>
              <a:off x="5048836" y="3911600"/>
              <a:ext cx="34925" cy="33338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2" name="Oval 82"/>
            <p:cNvSpPr>
              <a:spLocks noChangeArrowheads="1"/>
            </p:cNvSpPr>
            <p:nvPr/>
          </p:nvSpPr>
          <p:spPr bwMode="auto">
            <a:xfrm>
              <a:off x="5159961" y="4060825"/>
              <a:ext cx="33338" cy="33338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252036" y="4175125"/>
              <a:ext cx="34925" cy="34925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2373898" y="2619375"/>
              <a:ext cx="80963" cy="134938"/>
            </a:xfrm>
            <a:custGeom>
              <a:avLst/>
              <a:gdLst>
                <a:gd name="T0" fmla="*/ 19 w 19"/>
                <a:gd name="T1" fmla="*/ 0 h 32"/>
                <a:gd name="T2" fmla="*/ 1 w 19"/>
                <a:gd name="T3" fmla="*/ 5 h 32"/>
                <a:gd name="T4" fmla="*/ 0 w 19"/>
                <a:gd name="T5" fmla="*/ 30 h 32"/>
                <a:gd name="T6" fmla="*/ 19 w 19"/>
                <a:gd name="T7" fmla="*/ 32 h 32"/>
                <a:gd name="T8" fmla="*/ 19 w 1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2">
                  <a:moveTo>
                    <a:pt x="19" y="0"/>
                  </a:moveTo>
                  <a:cubicBezTo>
                    <a:pt x="19" y="0"/>
                    <a:pt x="3" y="2"/>
                    <a:pt x="1" y="5"/>
                  </a:cubicBezTo>
                  <a:cubicBezTo>
                    <a:pt x="0" y="9"/>
                    <a:pt x="0" y="30"/>
                    <a:pt x="0" y="30"/>
                  </a:cubicBezTo>
                  <a:cubicBezTo>
                    <a:pt x="0" y="30"/>
                    <a:pt x="17" y="32"/>
                    <a:pt x="19" y="3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2485023" y="2622550"/>
              <a:ext cx="101600" cy="141288"/>
            </a:xfrm>
            <a:custGeom>
              <a:avLst/>
              <a:gdLst>
                <a:gd name="T0" fmla="*/ 1 w 24"/>
                <a:gd name="T1" fmla="*/ 0 h 33"/>
                <a:gd name="T2" fmla="*/ 0 w 24"/>
                <a:gd name="T3" fmla="*/ 31 h 33"/>
                <a:gd name="T4" fmla="*/ 24 w 24"/>
                <a:gd name="T5" fmla="*/ 33 h 33"/>
                <a:gd name="T6" fmla="*/ 24 w 24"/>
                <a:gd name="T7" fmla="*/ 2 h 33"/>
                <a:gd name="T8" fmla="*/ 1 w 24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3">
                  <a:moveTo>
                    <a:pt x="1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14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2619961" y="2632075"/>
              <a:ext cx="101600" cy="139700"/>
            </a:xfrm>
            <a:custGeom>
              <a:avLst/>
              <a:gdLst>
                <a:gd name="T0" fmla="*/ 1 w 24"/>
                <a:gd name="T1" fmla="*/ 1 h 33"/>
                <a:gd name="T2" fmla="*/ 0 w 24"/>
                <a:gd name="T3" fmla="*/ 31 h 33"/>
                <a:gd name="T4" fmla="*/ 24 w 24"/>
                <a:gd name="T5" fmla="*/ 33 h 33"/>
                <a:gd name="T6" fmla="*/ 24 w 24"/>
                <a:gd name="T7" fmla="*/ 3 h 33"/>
                <a:gd name="T8" fmla="*/ 1 w 24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3">
                  <a:moveTo>
                    <a:pt x="1" y="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15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2769186" y="2644775"/>
              <a:ext cx="101600" cy="139700"/>
            </a:xfrm>
            <a:custGeom>
              <a:avLst/>
              <a:gdLst>
                <a:gd name="T0" fmla="*/ 1 w 24"/>
                <a:gd name="T1" fmla="*/ 1 h 33"/>
                <a:gd name="T2" fmla="*/ 0 w 24"/>
                <a:gd name="T3" fmla="*/ 31 h 33"/>
                <a:gd name="T4" fmla="*/ 24 w 24"/>
                <a:gd name="T5" fmla="*/ 33 h 33"/>
                <a:gd name="T6" fmla="*/ 24 w 24"/>
                <a:gd name="T7" fmla="*/ 2 h 33"/>
                <a:gd name="T8" fmla="*/ 1 w 24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3">
                  <a:moveTo>
                    <a:pt x="1" y="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15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2908886" y="2660650"/>
              <a:ext cx="177800" cy="141288"/>
            </a:xfrm>
            <a:custGeom>
              <a:avLst/>
              <a:gdLst>
                <a:gd name="T0" fmla="*/ 1 w 42"/>
                <a:gd name="T1" fmla="*/ 0 h 33"/>
                <a:gd name="T2" fmla="*/ 0 w 42"/>
                <a:gd name="T3" fmla="*/ 29 h 33"/>
                <a:gd name="T4" fmla="*/ 40 w 42"/>
                <a:gd name="T5" fmla="*/ 33 h 33"/>
                <a:gd name="T6" fmla="*/ 38 w 42"/>
                <a:gd name="T7" fmla="*/ 8 h 33"/>
                <a:gd name="T8" fmla="*/ 1 w 42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1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2" y="11"/>
                    <a:pt x="38" y="8"/>
                  </a:cubicBezTo>
                  <a:cubicBezTo>
                    <a:pt x="34" y="5"/>
                    <a:pt x="8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2353261" y="2784475"/>
              <a:ext cx="750888" cy="98425"/>
            </a:xfrm>
            <a:custGeom>
              <a:avLst/>
              <a:gdLst>
                <a:gd name="T0" fmla="*/ 5 w 473"/>
                <a:gd name="T1" fmla="*/ 0 h 62"/>
                <a:gd name="T2" fmla="*/ 473 w 473"/>
                <a:gd name="T3" fmla="*/ 38 h 62"/>
                <a:gd name="T4" fmla="*/ 473 w 473"/>
                <a:gd name="T5" fmla="*/ 62 h 62"/>
                <a:gd name="T6" fmla="*/ 0 w 473"/>
                <a:gd name="T7" fmla="*/ 19 h 62"/>
                <a:gd name="T8" fmla="*/ 5 w 47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62">
                  <a:moveTo>
                    <a:pt x="5" y="0"/>
                  </a:moveTo>
                  <a:lnTo>
                    <a:pt x="473" y="38"/>
                  </a:lnTo>
                  <a:lnTo>
                    <a:pt x="473" y="62"/>
                  </a:lnTo>
                  <a:lnTo>
                    <a:pt x="0" y="1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37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sp>
        <p:nvSpPr>
          <p:cNvPr id="94" name="Rounded Rectangle 93"/>
          <p:cNvSpPr/>
          <p:nvPr/>
        </p:nvSpPr>
        <p:spPr>
          <a:xfrm>
            <a:off x="3234339" y="188686"/>
            <a:ext cx="5961639" cy="9289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latin typeface="Arial" pitchFamily="34" charset="0"/>
                <a:cs typeface="Arial" pitchFamily="34" charset="0"/>
              </a:rPr>
              <a:t>HÌNH THÀNH KIẾN THỨC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38154" y="1291549"/>
            <a:ext cx="109627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800" b="1" smtClean="0">
                <a:latin typeface="Arial" pitchFamily="34" charset="0"/>
                <a:cs typeface="Arial" pitchFamily="34" charset="0"/>
              </a:rPr>
              <a:t>3. Thực hiện </a:t>
            </a:r>
            <a:r>
              <a:rPr lang="nl-NL" sz="2800" b="1">
                <a:latin typeface="Arial" pitchFamily="34" charset="0"/>
                <a:cs typeface="Arial" pitchFamily="34" charset="0"/>
              </a:rPr>
              <a:t>giữ vệ sinh khi tham gia các hoạt động ở trường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68332" y="2419362"/>
            <a:ext cx="4052553" cy="3202354"/>
          </a:xfrm>
          <a:prstGeom prst="rect">
            <a:avLst/>
          </a:prstGeom>
          <a:solidFill>
            <a:schemeClr val="accent2"/>
          </a:solidFill>
        </p:spPr>
      </p:pic>
      <p:grpSp>
        <p:nvGrpSpPr>
          <p:cNvPr id="98" name="Group 20"/>
          <p:cNvGrpSpPr/>
          <p:nvPr/>
        </p:nvGrpSpPr>
        <p:grpSpPr>
          <a:xfrm>
            <a:off x="595085" y="2138964"/>
            <a:ext cx="927497" cy="901627"/>
            <a:chOff x="0" y="0"/>
            <a:chExt cx="1544282" cy="1677609"/>
          </a:xfrm>
        </p:grpSpPr>
        <p:pic>
          <p:nvPicPr>
            <p:cNvPr id="99" name="Picture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 rot="5902287">
              <a:off x="22929" y="168600"/>
              <a:ext cx="1498424" cy="1340409"/>
            </a:xfrm>
            <a:prstGeom prst="rect">
              <a:avLst/>
            </a:prstGeom>
          </p:spPr>
        </p:pic>
        <p:pic>
          <p:nvPicPr>
            <p:cNvPr id="100" name="Picture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 l="24681" t="19957" r="25654" b="19187"/>
            <a:stretch>
              <a:fillRect/>
            </a:stretch>
          </p:blipFill>
          <p:spPr>
            <a:xfrm rot="489684">
              <a:off x="249959" y="276757"/>
              <a:ext cx="917365" cy="1124095"/>
            </a:xfrm>
            <a:prstGeom prst="rect">
              <a:avLst/>
            </a:prstGeom>
          </p:spPr>
        </p:pic>
      </p:grpSp>
      <p:sp>
        <p:nvSpPr>
          <p:cNvPr id="101" name="Rectangle 100"/>
          <p:cNvSpPr/>
          <p:nvPr/>
        </p:nvSpPr>
        <p:spPr>
          <a:xfrm>
            <a:off x="941266" y="2681711"/>
            <a:ext cx="3724096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Kể những việc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em </a:t>
            </a:r>
            <a:endParaRPr lang="nl-NL" sz="28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</a:pPr>
            <a:r>
              <a:rPr lang="nl-NL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đã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làm để giữ vệ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sinh </a:t>
            </a:r>
            <a:endParaRPr lang="nl-NL" sz="28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</a:pPr>
            <a:r>
              <a:rPr lang="nl-NL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trường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học.</a:t>
            </a:r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286" y="2048130"/>
            <a:ext cx="5844532" cy="473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2" grpId="0"/>
      <p:bldP spid="1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思想气泡: 云 154"/>
          <p:cNvSpPr/>
          <p:nvPr/>
        </p:nvSpPr>
        <p:spPr>
          <a:xfrm>
            <a:off x="1077116" y="119141"/>
            <a:ext cx="9396668" cy="1187145"/>
          </a:xfrm>
          <a:prstGeom prst="cloudCallout">
            <a:avLst>
              <a:gd name="adj1" fmla="val -60385"/>
              <a:gd name="adj2" fmla="val 47929"/>
            </a:avLst>
          </a:prstGeom>
          <a:solidFill>
            <a:srgbClr val="74A492"/>
          </a:solidFill>
          <a:ln w="28575">
            <a:solidFill>
              <a:srgbClr val="74A4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LIÊN HỆ BẢN THÂN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81" y="2068882"/>
            <a:ext cx="10363337" cy="4789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4839" y="1455078"/>
            <a:ext cx="774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Hoàn thành phiếu tự đánh giá vào vở ghi:</a:t>
            </a:r>
            <a:endParaRPr lang="en-US" sz="32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7" name="组合 317"/>
          <p:cNvGrpSpPr/>
          <p:nvPr/>
        </p:nvGrpSpPr>
        <p:grpSpPr>
          <a:xfrm>
            <a:off x="7764745" y="177813"/>
            <a:ext cx="1222123" cy="837525"/>
            <a:chOff x="2986088" y="1255713"/>
            <a:chExt cx="6232525" cy="4321175"/>
          </a:xfrm>
        </p:grpSpPr>
        <p:grpSp>
          <p:nvGrpSpPr>
            <p:cNvPr id="158" name="Group 295"/>
            <p:cNvGrpSpPr/>
            <p:nvPr/>
          </p:nvGrpSpPr>
          <p:grpSpPr bwMode="auto">
            <a:xfrm>
              <a:off x="2986088" y="1255713"/>
              <a:ext cx="6232525" cy="4321175"/>
              <a:chOff x="1881" y="791"/>
              <a:chExt cx="3926" cy="2722"/>
            </a:xfrm>
          </p:grpSpPr>
          <p:sp>
            <p:nvSpPr>
              <p:cNvPr id="274" name="Freeform 95"/>
              <p:cNvSpPr/>
              <p:nvPr/>
            </p:nvSpPr>
            <p:spPr bwMode="auto">
              <a:xfrm>
                <a:off x="1881" y="791"/>
                <a:ext cx="3926" cy="2722"/>
              </a:xfrm>
              <a:custGeom>
                <a:avLst/>
                <a:gdLst>
                  <a:gd name="T0" fmla="*/ 348 w 1470"/>
                  <a:gd name="T1" fmla="*/ 257 h 1018"/>
                  <a:gd name="T2" fmla="*/ 271 w 1470"/>
                  <a:gd name="T3" fmla="*/ 150 h 1018"/>
                  <a:gd name="T4" fmla="*/ 266 w 1470"/>
                  <a:gd name="T5" fmla="*/ 109 h 1018"/>
                  <a:gd name="T6" fmla="*/ 274 w 1470"/>
                  <a:gd name="T7" fmla="*/ 39 h 1018"/>
                  <a:gd name="T8" fmla="*/ 280 w 1470"/>
                  <a:gd name="T9" fmla="*/ 10 h 1018"/>
                  <a:gd name="T10" fmla="*/ 255 w 1470"/>
                  <a:gd name="T11" fmla="*/ 16 h 1018"/>
                  <a:gd name="T12" fmla="*/ 251 w 1470"/>
                  <a:gd name="T13" fmla="*/ 83 h 1018"/>
                  <a:gd name="T14" fmla="*/ 208 w 1470"/>
                  <a:gd name="T15" fmla="*/ 193 h 1018"/>
                  <a:gd name="T16" fmla="*/ 139 w 1470"/>
                  <a:gd name="T17" fmla="*/ 168 h 1018"/>
                  <a:gd name="T18" fmla="*/ 113 w 1470"/>
                  <a:gd name="T19" fmla="*/ 153 h 1018"/>
                  <a:gd name="T20" fmla="*/ 53 w 1470"/>
                  <a:gd name="T21" fmla="*/ 130 h 1018"/>
                  <a:gd name="T22" fmla="*/ 14 w 1470"/>
                  <a:gd name="T23" fmla="*/ 147 h 1018"/>
                  <a:gd name="T24" fmla="*/ 70 w 1470"/>
                  <a:gd name="T25" fmla="*/ 153 h 1018"/>
                  <a:gd name="T26" fmla="*/ 154 w 1470"/>
                  <a:gd name="T27" fmla="*/ 206 h 1018"/>
                  <a:gd name="T28" fmla="*/ 223 w 1470"/>
                  <a:gd name="T29" fmla="*/ 288 h 1018"/>
                  <a:gd name="T30" fmla="*/ 344 w 1470"/>
                  <a:gd name="T31" fmla="*/ 618 h 1018"/>
                  <a:gd name="T32" fmla="*/ 427 w 1470"/>
                  <a:gd name="T33" fmla="*/ 789 h 1018"/>
                  <a:gd name="T34" fmla="*/ 670 w 1470"/>
                  <a:gd name="T35" fmla="*/ 990 h 1018"/>
                  <a:gd name="T36" fmla="*/ 775 w 1470"/>
                  <a:gd name="T37" fmla="*/ 1014 h 1018"/>
                  <a:gd name="T38" fmla="*/ 880 w 1470"/>
                  <a:gd name="T39" fmla="*/ 1018 h 1018"/>
                  <a:gd name="T40" fmla="*/ 989 w 1470"/>
                  <a:gd name="T41" fmla="*/ 1013 h 1018"/>
                  <a:gd name="T42" fmla="*/ 1069 w 1470"/>
                  <a:gd name="T43" fmla="*/ 1006 h 1018"/>
                  <a:gd name="T44" fmla="*/ 1181 w 1470"/>
                  <a:gd name="T45" fmla="*/ 979 h 1018"/>
                  <a:gd name="T46" fmla="*/ 1241 w 1470"/>
                  <a:gd name="T47" fmla="*/ 962 h 1018"/>
                  <a:gd name="T48" fmla="*/ 1350 w 1470"/>
                  <a:gd name="T49" fmla="*/ 922 h 1018"/>
                  <a:gd name="T50" fmla="*/ 1394 w 1470"/>
                  <a:gd name="T51" fmla="*/ 898 h 1018"/>
                  <a:gd name="T52" fmla="*/ 1441 w 1470"/>
                  <a:gd name="T53" fmla="*/ 869 h 1018"/>
                  <a:gd name="T54" fmla="*/ 1413 w 1470"/>
                  <a:gd name="T55" fmla="*/ 795 h 1018"/>
                  <a:gd name="T56" fmla="*/ 1348 w 1470"/>
                  <a:gd name="T57" fmla="*/ 779 h 1018"/>
                  <a:gd name="T58" fmla="*/ 1234 w 1470"/>
                  <a:gd name="T59" fmla="*/ 773 h 1018"/>
                  <a:gd name="T60" fmla="*/ 1160 w 1470"/>
                  <a:gd name="T61" fmla="*/ 802 h 1018"/>
                  <a:gd name="T62" fmla="*/ 1083 w 1470"/>
                  <a:gd name="T63" fmla="*/ 828 h 1018"/>
                  <a:gd name="T64" fmla="*/ 978 w 1470"/>
                  <a:gd name="T65" fmla="*/ 845 h 1018"/>
                  <a:gd name="T66" fmla="*/ 821 w 1470"/>
                  <a:gd name="T67" fmla="*/ 824 h 1018"/>
                  <a:gd name="T68" fmla="*/ 700 w 1470"/>
                  <a:gd name="T69" fmla="*/ 752 h 1018"/>
                  <a:gd name="T70" fmla="*/ 617 w 1470"/>
                  <a:gd name="T71" fmla="*/ 647 h 1018"/>
                  <a:gd name="T72" fmla="*/ 587 w 1470"/>
                  <a:gd name="T73" fmla="*/ 590 h 1018"/>
                  <a:gd name="T74" fmla="*/ 551 w 1470"/>
                  <a:gd name="T75" fmla="*/ 527 h 1018"/>
                  <a:gd name="T76" fmla="*/ 505 w 1470"/>
                  <a:gd name="T77" fmla="*/ 464 h 1018"/>
                  <a:gd name="T78" fmla="*/ 348 w 1470"/>
                  <a:gd name="T79" fmla="*/ 257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70" h="1018">
                    <a:moveTo>
                      <a:pt x="348" y="257"/>
                    </a:moveTo>
                    <a:cubicBezTo>
                      <a:pt x="315" y="222"/>
                      <a:pt x="281" y="201"/>
                      <a:pt x="271" y="150"/>
                    </a:cubicBezTo>
                    <a:cubicBezTo>
                      <a:pt x="269" y="136"/>
                      <a:pt x="267" y="123"/>
                      <a:pt x="266" y="109"/>
                    </a:cubicBezTo>
                    <a:cubicBezTo>
                      <a:pt x="263" y="87"/>
                      <a:pt x="262" y="59"/>
                      <a:pt x="274" y="39"/>
                    </a:cubicBezTo>
                    <a:cubicBezTo>
                      <a:pt x="278" y="33"/>
                      <a:pt x="286" y="19"/>
                      <a:pt x="280" y="10"/>
                    </a:cubicBezTo>
                    <a:cubicBezTo>
                      <a:pt x="273" y="0"/>
                      <a:pt x="260" y="8"/>
                      <a:pt x="255" y="16"/>
                    </a:cubicBezTo>
                    <a:cubicBezTo>
                      <a:pt x="242" y="35"/>
                      <a:pt x="248" y="62"/>
                      <a:pt x="251" y="83"/>
                    </a:cubicBezTo>
                    <a:cubicBezTo>
                      <a:pt x="256" y="126"/>
                      <a:pt x="264" y="186"/>
                      <a:pt x="208" y="193"/>
                    </a:cubicBezTo>
                    <a:cubicBezTo>
                      <a:pt x="180" y="197"/>
                      <a:pt x="161" y="180"/>
                      <a:pt x="139" y="168"/>
                    </a:cubicBezTo>
                    <a:cubicBezTo>
                      <a:pt x="130" y="163"/>
                      <a:pt x="122" y="158"/>
                      <a:pt x="113" y="153"/>
                    </a:cubicBezTo>
                    <a:cubicBezTo>
                      <a:pt x="94" y="142"/>
                      <a:pt x="74" y="137"/>
                      <a:pt x="53" y="130"/>
                    </a:cubicBezTo>
                    <a:cubicBezTo>
                      <a:pt x="43" y="126"/>
                      <a:pt x="0" y="125"/>
                      <a:pt x="14" y="147"/>
                    </a:cubicBezTo>
                    <a:cubicBezTo>
                      <a:pt x="23" y="161"/>
                      <a:pt x="56" y="151"/>
                      <a:pt x="70" y="153"/>
                    </a:cubicBezTo>
                    <a:cubicBezTo>
                      <a:pt x="109" y="157"/>
                      <a:pt x="129" y="179"/>
                      <a:pt x="154" y="206"/>
                    </a:cubicBezTo>
                    <a:cubicBezTo>
                      <a:pt x="180" y="232"/>
                      <a:pt x="201" y="259"/>
                      <a:pt x="223" y="288"/>
                    </a:cubicBezTo>
                    <a:cubicBezTo>
                      <a:pt x="298" y="385"/>
                      <a:pt x="306" y="506"/>
                      <a:pt x="344" y="618"/>
                    </a:cubicBezTo>
                    <a:cubicBezTo>
                      <a:pt x="365" y="681"/>
                      <a:pt x="394" y="733"/>
                      <a:pt x="427" y="789"/>
                    </a:cubicBezTo>
                    <a:cubicBezTo>
                      <a:pt x="484" y="883"/>
                      <a:pt x="564" y="957"/>
                      <a:pt x="670" y="990"/>
                    </a:cubicBezTo>
                    <a:cubicBezTo>
                      <a:pt x="704" y="1001"/>
                      <a:pt x="739" y="1010"/>
                      <a:pt x="775" y="1014"/>
                    </a:cubicBezTo>
                    <a:cubicBezTo>
                      <a:pt x="810" y="1018"/>
                      <a:pt x="844" y="1018"/>
                      <a:pt x="880" y="1018"/>
                    </a:cubicBezTo>
                    <a:cubicBezTo>
                      <a:pt x="916" y="1018"/>
                      <a:pt x="953" y="1018"/>
                      <a:pt x="989" y="1013"/>
                    </a:cubicBezTo>
                    <a:cubicBezTo>
                      <a:pt x="1016" y="1010"/>
                      <a:pt x="1042" y="1010"/>
                      <a:pt x="1069" y="1006"/>
                    </a:cubicBezTo>
                    <a:cubicBezTo>
                      <a:pt x="1107" y="1000"/>
                      <a:pt x="1144" y="991"/>
                      <a:pt x="1181" y="979"/>
                    </a:cubicBezTo>
                    <a:cubicBezTo>
                      <a:pt x="1202" y="973"/>
                      <a:pt x="1220" y="968"/>
                      <a:pt x="1241" y="962"/>
                    </a:cubicBezTo>
                    <a:cubicBezTo>
                      <a:pt x="1276" y="951"/>
                      <a:pt x="1314" y="937"/>
                      <a:pt x="1350" y="922"/>
                    </a:cubicBezTo>
                    <a:cubicBezTo>
                      <a:pt x="1365" y="915"/>
                      <a:pt x="1379" y="906"/>
                      <a:pt x="1394" y="898"/>
                    </a:cubicBezTo>
                    <a:cubicBezTo>
                      <a:pt x="1411" y="888"/>
                      <a:pt x="1428" y="884"/>
                      <a:pt x="1441" y="869"/>
                    </a:cubicBezTo>
                    <a:cubicBezTo>
                      <a:pt x="1470" y="840"/>
                      <a:pt x="1445" y="807"/>
                      <a:pt x="1413" y="795"/>
                    </a:cubicBezTo>
                    <a:cubicBezTo>
                      <a:pt x="1393" y="787"/>
                      <a:pt x="1370" y="786"/>
                      <a:pt x="1348" y="779"/>
                    </a:cubicBezTo>
                    <a:cubicBezTo>
                      <a:pt x="1312" y="768"/>
                      <a:pt x="1271" y="762"/>
                      <a:pt x="1234" y="773"/>
                    </a:cubicBezTo>
                    <a:cubicBezTo>
                      <a:pt x="1209" y="780"/>
                      <a:pt x="1186" y="795"/>
                      <a:pt x="1160" y="802"/>
                    </a:cubicBezTo>
                    <a:cubicBezTo>
                      <a:pt x="1134" y="809"/>
                      <a:pt x="1110" y="821"/>
                      <a:pt x="1083" y="828"/>
                    </a:cubicBezTo>
                    <a:cubicBezTo>
                      <a:pt x="1048" y="837"/>
                      <a:pt x="1015" y="843"/>
                      <a:pt x="978" y="845"/>
                    </a:cubicBezTo>
                    <a:cubicBezTo>
                      <a:pt x="927" y="848"/>
                      <a:pt x="869" y="840"/>
                      <a:pt x="821" y="824"/>
                    </a:cubicBezTo>
                    <a:cubicBezTo>
                      <a:pt x="780" y="811"/>
                      <a:pt x="727" y="787"/>
                      <a:pt x="700" y="752"/>
                    </a:cubicBezTo>
                    <a:cubicBezTo>
                      <a:pt x="673" y="715"/>
                      <a:pt x="637" y="687"/>
                      <a:pt x="617" y="647"/>
                    </a:cubicBezTo>
                    <a:cubicBezTo>
                      <a:pt x="608" y="627"/>
                      <a:pt x="597" y="609"/>
                      <a:pt x="587" y="590"/>
                    </a:cubicBezTo>
                    <a:cubicBezTo>
                      <a:pt x="575" y="567"/>
                      <a:pt x="567" y="546"/>
                      <a:pt x="551" y="527"/>
                    </a:cubicBezTo>
                    <a:cubicBezTo>
                      <a:pt x="534" y="507"/>
                      <a:pt x="518" y="486"/>
                      <a:pt x="505" y="464"/>
                    </a:cubicBezTo>
                    <a:cubicBezTo>
                      <a:pt x="461" y="389"/>
                      <a:pt x="409" y="319"/>
                      <a:pt x="348" y="2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75" name="Freeform 96"/>
              <p:cNvSpPr/>
              <p:nvPr/>
            </p:nvSpPr>
            <p:spPr bwMode="auto">
              <a:xfrm>
                <a:off x="3214" y="1724"/>
                <a:ext cx="152" cy="35"/>
              </a:xfrm>
              <a:custGeom>
                <a:avLst/>
                <a:gdLst>
                  <a:gd name="T0" fmla="*/ 3 w 57"/>
                  <a:gd name="T1" fmla="*/ 0 h 13"/>
                  <a:gd name="T2" fmla="*/ 0 w 57"/>
                  <a:gd name="T3" fmla="*/ 13 h 13"/>
                  <a:gd name="T4" fmla="*/ 57 w 57"/>
                  <a:gd name="T5" fmla="*/ 13 h 13"/>
                  <a:gd name="T6" fmla="*/ 3 w 5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13">
                    <a:moveTo>
                      <a:pt x="3" y="0"/>
                    </a:moveTo>
                    <a:cubicBezTo>
                      <a:pt x="2" y="4"/>
                      <a:pt x="1" y="8"/>
                      <a:pt x="0" y="13"/>
                    </a:cubicBezTo>
                    <a:cubicBezTo>
                      <a:pt x="57" y="13"/>
                      <a:pt x="57" y="13"/>
                      <a:pt x="57" y="13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76" name="Freeform 97"/>
              <p:cNvSpPr/>
              <p:nvPr/>
            </p:nvSpPr>
            <p:spPr bwMode="auto">
              <a:xfrm>
                <a:off x="3206" y="1759"/>
                <a:ext cx="261" cy="21"/>
              </a:xfrm>
              <a:custGeom>
                <a:avLst/>
                <a:gdLst>
                  <a:gd name="T0" fmla="*/ 60 w 98"/>
                  <a:gd name="T1" fmla="*/ 0 h 8"/>
                  <a:gd name="T2" fmla="*/ 3 w 98"/>
                  <a:gd name="T3" fmla="*/ 0 h 8"/>
                  <a:gd name="T4" fmla="*/ 0 w 98"/>
                  <a:gd name="T5" fmla="*/ 8 h 8"/>
                  <a:gd name="T6" fmla="*/ 98 w 98"/>
                  <a:gd name="T7" fmla="*/ 8 h 8"/>
                  <a:gd name="T8" fmla="*/ 60 w 9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8">
                    <a:moveTo>
                      <a:pt x="6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5"/>
                      <a:pt x="0" y="8"/>
                    </a:cubicBezTo>
                    <a:cubicBezTo>
                      <a:pt x="98" y="8"/>
                      <a:pt x="98" y="8"/>
                      <a:pt x="98" y="8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77" name="Freeform 98"/>
              <p:cNvSpPr/>
              <p:nvPr/>
            </p:nvSpPr>
            <p:spPr bwMode="auto">
              <a:xfrm>
                <a:off x="3190" y="1847"/>
                <a:ext cx="336" cy="27"/>
              </a:xfrm>
              <a:custGeom>
                <a:avLst/>
                <a:gdLst>
                  <a:gd name="T0" fmla="*/ 126 w 126"/>
                  <a:gd name="T1" fmla="*/ 0 h 10"/>
                  <a:gd name="T2" fmla="*/ 2 w 126"/>
                  <a:gd name="T3" fmla="*/ 0 h 10"/>
                  <a:gd name="T4" fmla="*/ 0 w 126"/>
                  <a:gd name="T5" fmla="*/ 10 h 10"/>
                  <a:gd name="T6" fmla="*/ 123 w 126"/>
                  <a:gd name="T7" fmla="*/ 10 h 10"/>
                  <a:gd name="T8" fmla="*/ 126 w 12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0">
                    <a:moveTo>
                      <a:pt x="12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7"/>
                      <a:pt x="0" y="10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24" y="7"/>
                      <a:pt x="125" y="3"/>
                      <a:pt x="126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78" name="Freeform 99"/>
              <p:cNvSpPr/>
              <p:nvPr/>
            </p:nvSpPr>
            <p:spPr bwMode="auto">
              <a:xfrm>
                <a:off x="3187" y="1874"/>
                <a:ext cx="331" cy="27"/>
              </a:xfrm>
              <a:custGeom>
                <a:avLst/>
                <a:gdLst>
                  <a:gd name="T0" fmla="*/ 124 w 124"/>
                  <a:gd name="T1" fmla="*/ 0 h 10"/>
                  <a:gd name="T2" fmla="*/ 1 w 124"/>
                  <a:gd name="T3" fmla="*/ 0 h 10"/>
                  <a:gd name="T4" fmla="*/ 0 w 124"/>
                  <a:gd name="T5" fmla="*/ 10 h 10"/>
                  <a:gd name="T6" fmla="*/ 122 w 124"/>
                  <a:gd name="T7" fmla="*/ 10 h 10"/>
                  <a:gd name="T8" fmla="*/ 124 w 12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0">
                    <a:moveTo>
                      <a:pt x="12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3" y="7"/>
                      <a:pt x="124" y="4"/>
                      <a:pt x="124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79" name="Freeform 100"/>
              <p:cNvSpPr/>
              <p:nvPr/>
            </p:nvSpPr>
            <p:spPr bwMode="auto">
              <a:xfrm>
                <a:off x="3184" y="1901"/>
                <a:ext cx="329" cy="24"/>
              </a:xfrm>
              <a:custGeom>
                <a:avLst/>
                <a:gdLst>
                  <a:gd name="T0" fmla="*/ 123 w 123"/>
                  <a:gd name="T1" fmla="*/ 0 h 9"/>
                  <a:gd name="T2" fmla="*/ 1 w 123"/>
                  <a:gd name="T3" fmla="*/ 0 h 9"/>
                  <a:gd name="T4" fmla="*/ 0 w 123"/>
                  <a:gd name="T5" fmla="*/ 9 h 9"/>
                  <a:gd name="T6" fmla="*/ 122 w 123"/>
                  <a:gd name="T7" fmla="*/ 9 h 9"/>
                  <a:gd name="T8" fmla="*/ 123 w 12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9">
                    <a:moveTo>
                      <a:pt x="12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6"/>
                      <a:pt x="123" y="3"/>
                      <a:pt x="123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80" name="Freeform 101"/>
              <p:cNvSpPr/>
              <p:nvPr/>
            </p:nvSpPr>
            <p:spPr bwMode="auto">
              <a:xfrm>
                <a:off x="3182" y="1925"/>
                <a:ext cx="328" cy="32"/>
              </a:xfrm>
              <a:custGeom>
                <a:avLst/>
                <a:gdLst>
                  <a:gd name="T0" fmla="*/ 123 w 123"/>
                  <a:gd name="T1" fmla="*/ 0 h 12"/>
                  <a:gd name="T2" fmla="*/ 1 w 123"/>
                  <a:gd name="T3" fmla="*/ 0 h 12"/>
                  <a:gd name="T4" fmla="*/ 0 w 123"/>
                  <a:gd name="T5" fmla="*/ 12 h 12"/>
                  <a:gd name="T6" fmla="*/ 121 w 123"/>
                  <a:gd name="T7" fmla="*/ 12 h 12"/>
                  <a:gd name="T8" fmla="*/ 123 w 12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">
                    <a:moveTo>
                      <a:pt x="12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2" y="8"/>
                      <a:pt x="122" y="4"/>
                      <a:pt x="123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81" name="Freeform 102"/>
              <p:cNvSpPr/>
              <p:nvPr/>
            </p:nvSpPr>
            <p:spPr bwMode="auto">
              <a:xfrm>
                <a:off x="3179" y="1957"/>
                <a:ext cx="326" cy="24"/>
              </a:xfrm>
              <a:custGeom>
                <a:avLst/>
                <a:gdLst>
                  <a:gd name="T0" fmla="*/ 122 w 122"/>
                  <a:gd name="T1" fmla="*/ 0 h 9"/>
                  <a:gd name="T2" fmla="*/ 1 w 122"/>
                  <a:gd name="T3" fmla="*/ 0 h 9"/>
                  <a:gd name="T4" fmla="*/ 0 w 122"/>
                  <a:gd name="T5" fmla="*/ 9 h 9"/>
                  <a:gd name="T6" fmla="*/ 121 w 122"/>
                  <a:gd name="T7" fmla="*/ 9 h 9"/>
                  <a:gd name="T8" fmla="*/ 122 w 12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9">
                    <a:moveTo>
                      <a:pt x="12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0" y="6"/>
                      <a:pt x="0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6"/>
                      <a:pt x="122" y="3"/>
                      <a:pt x="122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82" name="Freeform 103"/>
              <p:cNvSpPr/>
              <p:nvPr/>
            </p:nvSpPr>
            <p:spPr bwMode="auto">
              <a:xfrm>
                <a:off x="3179" y="1981"/>
                <a:ext cx="323" cy="27"/>
              </a:xfrm>
              <a:custGeom>
                <a:avLst/>
                <a:gdLst>
                  <a:gd name="T0" fmla="*/ 121 w 121"/>
                  <a:gd name="T1" fmla="*/ 0 h 10"/>
                  <a:gd name="T2" fmla="*/ 0 w 121"/>
                  <a:gd name="T3" fmla="*/ 0 h 10"/>
                  <a:gd name="T4" fmla="*/ 0 w 121"/>
                  <a:gd name="T5" fmla="*/ 10 h 10"/>
                  <a:gd name="T6" fmla="*/ 120 w 121"/>
                  <a:gd name="T7" fmla="*/ 10 h 10"/>
                  <a:gd name="T8" fmla="*/ 121 w 12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0">
                    <a:moveTo>
                      <a:pt x="12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6"/>
                      <a:pt x="121" y="3"/>
                      <a:pt x="121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83" name="Freeform 104"/>
              <p:cNvSpPr/>
              <p:nvPr/>
            </p:nvSpPr>
            <p:spPr bwMode="auto">
              <a:xfrm>
                <a:off x="3179" y="2008"/>
                <a:ext cx="321" cy="24"/>
              </a:xfrm>
              <a:custGeom>
                <a:avLst/>
                <a:gdLst>
                  <a:gd name="T0" fmla="*/ 120 w 120"/>
                  <a:gd name="T1" fmla="*/ 0 h 9"/>
                  <a:gd name="T2" fmla="*/ 0 w 120"/>
                  <a:gd name="T3" fmla="*/ 0 h 9"/>
                  <a:gd name="T4" fmla="*/ 0 w 120"/>
                  <a:gd name="T5" fmla="*/ 9 h 9"/>
                  <a:gd name="T6" fmla="*/ 120 w 120"/>
                  <a:gd name="T7" fmla="*/ 9 h 9"/>
                  <a:gd name="T8" fmla="*/ 120 w 12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9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20" y="6"/>
                      <a:pt x="120" y="3"/>
                      <a:pt x="120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84" name="Freeform 105"/>
              <p:cNvSpPr/>
              <p:nvPr/>
            </p:nvSpPr>
            <p:spPr bwMode="auto">
              <a:xfrm>
                <a:off x="3176" y="2032"/>
                <a:ext cx="324" cy="29"/>
              </a:xfrm>
              <a:custGeom>
                <a:avLst/>
                <a:gdLst>
                  <a:gd name="T0" fmla="*/ 121 w 121"/>
                  <a:gd name="T1" fmla="*/ 0 h 11"/>
                  <a:gd name="T2" fmla="*/ 1 w 121"/>
                  <a:gd name="T3" fmla="*/ 0 h 11"/>
                  <a:gd name="T4" fmla="*/ 0 w 121"/>
                  <a:gd name="T5" fmla="*/ 6 h 11"/>
                  <a:gd name="T6" fmla="*/ 1 w 121"/>
                  <a:gd name="T7" fmla="*/ 11 h 11"/>
                  <a:gd name="T8" fmla="*/ 120 w 121"/>
                  <a:gd name="T9" fmla="*/ 11 h 11"/>
                  <a:gd name="T10" fmla="*/ 121 w 121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1">
                    <a:moveTo>
                      <a:pt x="1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8"/>
                      <a:pt x="0" y="9"/>
                      <a:pt x="1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7"/>
                      <a:pt x="121" y="3"/>
                      <a:pt x="121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85" name="Freeform 106"/>
              <p:cNvSpPr/>
              <p:nvPr/>
            </p:nvSpPr>
            <p:spPr bwMode="auto">
              <a:xfrm>
                <a:off x="3179" y="2061"/>
                <a:ext cx="321" cy="24"/>
              </a:xfrm>
              <a:custGeom>
                <a:avLst/>
                <a:gdLst>
                  <a:gd name="T0" fmla="*/ 119 w 120"/>
                  <a:gd name="T1" fmla="*/ 2 h 9"/>
                  <a:gd name="T2" fmla="*/ 119 w 120"/>
                  <a:gd name="T3" fmla="*/ 0 h 9"/>
                  <a:gd name="T4" fmla="*/ 0 w 120"/>
                  <a:gd name="T5" fmla="*/ 0 h 9"/>
                  <a:gd name="T6" fmla="*/ 0 w 120"/>
                  <a:gd name="T7" fmla="*/ 9 h 9"/>
                  <a:gd name="T8" fmla="*/ 120 w 120"/>
                  <a:gd name="T9" fmla="*/ 9 h 9"/>
                  <a:gd name="T10" fmla="*/ 119 w 120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9">
                    <a:moveTo>
                      <a:pt x="119" y="2"/>
                    </a:moveTo>
                    <a:cubicBezTo>
                      <a:pt x="119" y="1"/>
                      <a:pt x="119" y="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19" y="7"/>
                      <a:pt x="119" y="4"/>
                      <a:pt x="119" y="2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86" name="Freeform 107"/>
              <p:cNvSpPr/>
              <p:nvPr/>
            </p:nvSpPr>
            <p:spPr bwMode="auto">
              <a:xfrm>
                <a:off x="3179" y="2085"/>
                <a:ext cx="321" cy="27"/>
              </a:xfrm>
              <a:custGeom>
                <a:avLst/>
                <a:gdLst>
                  <a:gd name="T0" fmla="*/ 120 w 120"/>
                  <a:gd name="T1" fmla="*/ 0 h 10"/>
                  <a:gd name="T2" fmla="*/ 0 w 120"/>
                  <a:gd name="T3" fmla="*/ 0 h 10"/>
                  <a:gd name="T4" fmla="*/ 0 w 120"/>
                  <a:gd name="T5" fmla="*/ 10 h 10"/>
                  <a:gd name="T6" fmla="*/ 120 w 120"/>
                  <a:gd name="T7" fmla="*/ 10 h 10"/>
                  <a:gd name="T8" fmla="*/ 120 w 12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0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7"/>
                      <a:pt x="120" y="3"/>
                      <a:pt x="120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87" name="Freeform 108"/>
              <p:cNvSpPr/>
              <p:nvPr/>
            </p:nvSpPr>
            <p:spPr bwMode="auto">
              <a:xfrm>
                <a:off x="3179" y="2112"/>
                <a:ext cx="323" cy="27"/>
              </a:xfrm>
              <a:custGeom>
                <a:avLst/>
                <a:gdLst>
                  <a:gd name="T0" fmla="*/ 120 w 121"/>
                  <a:gd name="T1" fmla="*/ 0 h 10"/>
                  <a:gd name="T2" fmla="*/ 0 w 121"/>
                  <a:gd name="T3" fmla="*/ 0 h 10"/>
                  <a:gd name="T4" fmla="*/ 1 w 121"/>
                  <a:gd name="T5" fmla="*/ 10 h 10"/>
                  <a:gd name="T6" fmla="*/ 121 w 121"/>
                  <a:gd name="T7" fmla="*/ 10 h 10"/>
                  <a:gd name="T8" fmla="*/ 120 w 12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0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7"/>
                      <a:pt x="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0" y="7"/>
                      <a:pt x="120" y="4"/>
                      <a:pt x="120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88" name="Freeform 109"/>
              <p:cNvSpPr/>
              <p:nvPr/>
            </p:nvSpPr>
            <p:spPr bwMode="auto">
              <a:xfrm>
                <a:off x="3182" y="2139"/>
                <a:ext cx="320" cy="24"/>
              </a:xfrm>
              <a:custGeom>
                <a:avLst/>
                <a:gdLst>
                  <a:gd name="T0" fmla="*/ 120 w 120"/>
                  <a:gd name="T1" fmla="*/ 7 h 9"/>
                  <a:gd name="T2" fmla="*/ 120 w 120"/>
                  <a:gd name="T3" fmla="*/ 0 h 9"/>
                  <a:gd name="T4" fmla="*/ 0 w 120"/>
                  <a:gd name="T5" fmla="*/ 0 h 9"/>
                  <a:gd name="T6" fmla="*/ 1 w 120"/>
                  <a:gd name="T7" fmla="*/ 9 h 9"/>
                  <a:gd name="T8" fmla="*/ 95 w 120"/>
                  <a:gd name="T9" fmla="*/ 9 h 9"/>
                  <a:gd name="T10" fmla="*/ 120 w 120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9">
                    <a:moveTo>
                      <a:pt x="120" y="7"/>
                    </a:moveTo>
                    <a:cubicBezTo>
                      <a:pt x="120" y="5"/>
                      <a:pt x="120" y="2"/>
                      <a:pt x="1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1" y="9"/>
                    </a:cubicBezTo>
                    <a:cubicBezTo>
                      <a:pt x="95" y="9"/>
                      <a:pt x="95" y="9"/>
                      <a:pt x="95" y="9"/>
                    </a:cubicBezTo>
                    <a:lnTo>
                      <a:pt x="120" y="7"/>
                    </a:ln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89" name="Freeform 110"/>
              <p:cNvSpPr/>
              <p:nvPr/>
            </p:nvSpPr>
            <p:spPr bwMode="auto">
              <a:xfrm>
                <a:off x="3184" y="2163"/>
                <a:ext cx="251" cy="24"/>
              </a:xfrm>
              <a:custGeom>
                <a:avLst/>
                <a:gdLst>
                  <a:gd name="T0" fmla="*/ 94 w 94"/>
                  <a:gd name="T1" fmla="*/ 0 h 9"/>
                  <a:gd name="T2" fmla="*/ 0 w 94"/>
                  <a:gd name="T3" fmla="*/ 0 h 9"/>
                  <a:gd name="T4" fmla="*/ 1 w 94"/>
                  <a:gd name="T5" fmla="*/ 9 h 9"/>
                  <a:gd name="T6" fmla="*/ 94 w 9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">
                    <a:moveTo>
                      <a:pt x="9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1" y="9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90" name="Freeform 111"/>
              <p:cNvSpPr/>
              <p:nvPr/>
            </p:nvSpPr>
            <p:spPr bwMode="auto">
              <a:xfrm>
                <a:off x="3195" y="1815"/>
                <a:ext cx="339" cy="32"/>
              </a:xfrm>
              <a:custGeom>
                <a:avLst/>
                <a:gdLst>
                  <a:gd name="T0" fmla="*/ 127 w 127"/>
                  <a:gd name="T1" fmla="*/ 0 h 12"/>
                  <a:gd name="T2" fmla="*/ 2 w 127"/>
                  <a:gd name="T3" fmla="*/ 0 h 12"/>
                  <a:gd name="T4" fmla="*/ 0 w 127"/>
                  <a:gd name="T5" fmla="*/ 12 h 12"/>
                  <a:gd name="T6" fmla="*/ 124 w 127"/>
                  <a:gd name="T7" fmla="*/ 12 h 12"/>
                  <a:gd name="T8" fmla="*/ 127 w 12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">
                    <a:moveTo>
                      <a:pt x="12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5" y="8"/>
                      <a:pt x="126" y="4"/>
                      <a:pt x="127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91" name="Freeform 112"/>
              <p:cNvSpPr/>
              <p:nvPr/>
            </p:nvSpPr>
            <p:spPr bwMode="auto">
              <a:xfrm>
                <a:off x="3200" y="1780"/>
                <a:ext cx="340" cy="35"/>
              </a:xfrm>
              <a:custGeom>
                <a:avLst/>
                <a:gdLst>
                  <a:gd name="T0" fmla="*/ 127 w 127"/>
                  <a:gd name="T1" fmla="*/ 6 h 13"/>
                  <a:gd name="T2" fmla="*/ 100 w 127"/>
                  <a:gd name="T3" fmla="*/ 0 h 13"/>
                  <a:gd name="T4" fmla="*/ 2 w 127"/>
                  <a:gd name="T5" fmla="*/ 0 h 13"/>
                  <a:gd name="T6" fmla="*/ 0 w 127"/>
                  <a:gd name="T7" fmla="*/ 13 h 13"/>
                  <a:gd name="T8" fmla="*/ 125 w 127"/>
                  <a:gd name="T9" fmla="*/ 13 h 13"/>
                  <a:gd name="T10" fmla="*/ 127 w 127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13">
                    <a:moveTo>
                      <a:pt x="127" y="6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5"/>
                      <a:pt x="1" y="9"/>
                      <a:pt x="0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6" y="11"/>
                      <a:pt x="126" y="9"/>
                      <a:pt x="127" y="6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92" name="Freeform 113"/>
              <p:cNvSpPr/>
              <p:nvPr/>
            </p:nvSpPr>
            <p:spPr bwMode="auto">
              <a:xfrm>
                <a:off x="3222" y="1039"/>
                <a:ext cx="753" cy="757"/>
              </a:xfrm>
              <a:custGeom>
                <a:avLst/>
                <a:gdLst>
                  <a:gd name="T0" fmla="*/ 0 w 282"/>
                  <a:gd name="T1" fmla="*/ 256 h 283"/>
                  <a:gd name="T2" fmla="*/ 119 w 282"/>
                  <a:gd name="T3" fmla="*/ 283 h 283"/>
                  <a:gd name="T4" fmla="*/ 282 w 282"/>
                  <a:gd name="T5" fmla="*/ 92 h 283"/>
                  <a:gd name="T6" fmla="*/ 186 w 282"/>
                  <a:gd name="T7" fmla="*/ 0 h 283"/>
                  <a:gd name="T8" fmla="*/ 0 w 282"/>
                  <a:gd name="T9" fmla="*/ 25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283">
                    <a:moveTo>
                      <a:pt x="0" y="256"/>
                    </a:moveTo>
                    <a:cubicBezTo>
                      <a:pt x="119" y="283"/>
                      <a:pt x="119" y="283"/>
                      <a:pt x="119" y="283"/>
                    </a:cubicBezTo>
                    <a:cubicBezTo>
                      <a:pt x="146" y="200"/>
                      <a:pt x="205" y="131"/>
                      <a:pt x="282" y="92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96" y="59"/>
                      <a:pt x="29" y="150"/>
                      <a:pt x="0" y="256"/>
                    </a:cubicBezTo>
                    <a:close/>
                  </a:path>
                </a:pathLst>
              </a:custGeom>
              <a:solidFill>
                <a:srgbClr val="68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93" name="Freeform 114"/>
              <p:cNvSpPr/>
              <p:nvPr/>
            </p:nvSpPr>
            <p:spPr bwMode="auto">
              <a:xfrm>
                <a:off x="3719" y="882"/>
                <a:ext cx="419" cy="403"/>
              </a:xfrm>
              <a:custGeom>
                <a:avLst/>
                <a:gdLst>
                  <a:gd name="T0" fmla="*/ 0 w 157"/>
                  <a:gd name="T1" fmla="*/ 59 h 151"/>
                  <a:gd name="T2" fmla="*/ 96 w 157"/>
                  <a:gd name="T3" fmla="*/ 151 h 151"/>
                  <a:gd name="T4" fmla="*/ 157 w 157"/>
                  <a:gd name="T5" fmla="*/ 127 h 151"/>
                  <a:gd name="T6" fmla="*/ 128 w 157"/>
                  <a:gd name="T7" fmla="*/ 0 h 151"/>
                  <a:gd name="T8" fmla="*/ 0 w 157"/>
                  <a:gd name="T9" fmla="*/ 5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51">
                    <a:moveTo>
                      <a:pt x="0" y="59"/>
                    </a:moveTo>
                    <a:cubicBezTo>
                      <a:pt x="96" y="151"/>
                      <a:pt x="96" y="151"/>
                      <a:pt x="96" y="151"/>
                    </a:cubicBezTo>
                    <a:cubicBezTo>
                      <a:pt x="115" y="141"/>
                      <a:pt x="136" y="133"/>
                      <a:pt x="157" y="127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82" y="13"/>
                      <a:pt x="39" y="33"/>
                      <a:pt x="0" y="59"/>
                    </a:cubicBezTo>
                    <a:close/>
                  </a:path>
                </a:pathLst>
              </a:custGeom>
              <a:solidFill>
                <a:srgbClr val="7E42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94" name="Freeform 115"/>
              <p:cNvSpPr/>
              <p:nvPr/>
            </p:nvSpPr>
            <p:spPr bwMode="auto">
              <a:xfrm>
                <a:off x="4084" y="964"/>
                <a:ext cx="628" cy="140"/>
              </a:xfrm>
              <a:custGeom>
                <a:avLst/>
                <a:gdLst>
                  <a:gd name="T0" fmla="*/ 230 w 235"/>
                  <a:gd name="T1" fmla="*/ 52 h 52"/>
                  <a:gd name="T2" fmla="*/ 235 w 235"/>
                  <a:gd name="T3" fmla="*/ 19 h 52"/>
                  <a:gd name="T4" fmla="*/ 0 w 235"/>
                  <a:gd name="T5" fmla="*/ 12 h 52"/>
                  <a:gd name="T6" fmla="*/ 8 w 235"/>
                  <a:gd name="T7" fmla="*/ 47 h 52"/>
                  <a:gd name="T8" fmla="*/ 230 w 235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52">
                    <a:moveTo>
                      <a:pt x="230" y="52"/>
                    </a:moveTo>
                    <a:cubicBezTo>
                      <a:pt x="235" y="19"/>
                      <a:pt x="235" y="19"/>
                      <a:pt x="235" y="19"/>
                    </a:cubicBezTo>
                    <a:cubicBezTo>
                      <a:pt x="160" y="0"/>
                      <a:pt x="78" y="3"/>
                      <a:pt x="0" y="12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1" y="32"/>
                      <a:pt x="159" y="33"/>
                      <a:pt x="230" y="52"/>
                    </a:cubicBezTo>
                    <a:close/>
                  </a:path>
                </a:pathLst>
              </a:custGeom>
              <a:solidFill>
                <a:srgbClr val="A96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95" name="Freeform 116"/>
              <p:cNvSpPr/>
              <p:nvPr/>
            </p:nvSpPr>
            <p:spPr bwMode="auto">
              <a:xfrm>
                <a:off x="4106" y="1050"/>
                <a:ext cx="593" cy="190"/>
              </a:xfrm>
              <a:custGeom>
                <a:avLst/>
                <a:gdLst>
                  <a:gd name="T0" fmla="*/ 0 w 222"/>
                  <a:gd name="T1" fmla="*/ 15 h 71"/>
                  <a:gd name="T2" fmla="*/ 12 w 222"/>
                  <a:gd name="T3" fmla="*/ 64 h 71"/>
                  <a:gd name="T4" fmla="*/ 101 w 222"/>
                  <a:gd name="T5" fmla="*/ 51 h 71"/>
                  <a:gd name="T6" fmla="*/ 214 w 222"/>
                  <a:gd name="T7" fmla="*/ 71 h 71"/>
                  <a:gd name="T8" fmla="*/ 222 w 222"/>
                  <a:gd name="T9" fmla="*/ 20 h 71"/>
                  <a:gd name="T10" fmla="*/ 0 w 222"/>
                  <a:gd name="T11" fmla="*/ 1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71">
                    <a:moveTo>
                      <a:pt x="0" y="15"/>
                    </a:moveTo>
                    <a:cubicBezTo>
                      <a:pt x="12" y="64"/>
                      <a:pt x="12" y="64"/>
                      <a:pt x="12" y="64"/>
                    </a:cubicBezTo>
                    <a:cubicBezTo>
                      <a:pt x="40" y="56"/>
                      <a:pt x="70" y="51"/>
                      <a:pt x="101" y="51"/>
                    </a:cubicBezTo>
                    <a:cubicBezTo>
                      <a:pt x="141" y="51"/>
                      <a:pt x="179" y="59"/>
                      <a:pt x="214" y="71"/>
                    </a:cubicBezTo>
                    <a:cubicBezTo>
                      <a:pt x="222" y="20"/>
                      <a:pt x="222" y="20"/>
                      <a:pt x="222" y="20"/>
                    </a:cubicBezTo>
                    <a:cubicBezTo>
                      <a:pt x="151" y="1"/>
                      <a:pt x="73" y="0"/>
                      <a:pt x="0" y="15"/>
                    </a:cubicBezTo>
                    <a:close/>
                  </a:path>
                </a:pathLst>
              </a:custGeom>
              <a:solidFill>
                <a:srgbClr val="8665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96" name="Freeform 117"/>
              <p:cNvSpPr/>
              <p:nvPr/>
            </p:nvSpPr>
            <p:spPr bwMode="auto">
              <a:xfrm>
                <a:off x="4060" y="857"/>
                <a:ext cx="115" cy="140"/>
              </a:xfrm>
              <a:custGeom>
                <a:avLst/>
                <a:gdLst>
                  <a:gd name="T0" fmla="*/ 0 w 43"/>
                  <a:gd name="T1" fmla="*/ 9 h 52"/>
                  <a:gd name="T2" fmla="*/ 9 w 43"/>
                  <a:gd name="T3" fmla="*/ 52 h 52"/>
                  <a:gd name="T4" fmla="*/ 43 w 43"/>
                  <a:gd name="T5" fmla="*/ 48 h 52"/>
                  <a:gd name="T6" fmla="*/ 40 w 43"/>
                  <a:gd name="T7" fmla="*/ 0 h 52"/>
                  <a:gd name="T8" fmla="*/ 0 w 43"/>
                  <a:gd name="T9" fmla="*/ 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2">
                    <a:moveTo>
                      <a:pt x="0" y="9"/>
                    </a:moveTo>
                    <a:cubicBezTo>
                      <a:pt x="9" y="52"/>
                      <a:pt x="9" y="52"/>
                      <a:pt x="9" y="52"/>
                    </a:cubicBezTo>
                    <a:cubicBezTo>
                      <a:pt x="21" y="50"/>
                      <a:pt x="32" y="49"/>
                      <a:pt x="43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6" y="2"/>
                      <a:pt x="13" y="5"/>
                      <a:pt x="0" y="9"/>
                    </a:cubicBez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97" name="Freeform 118"/>
              <p:cNvSpPr/>
              <p:nvPr/>
            </p:nvSpPr>
            <p:spPr bwMode="auto">
              <a:xfrm>
                <a:off x="4167" y="839"/>
                <a:ext cx="136" cy="147"/>
              </a:xfrm>
              <a:custGeom>
                <a:avLst/>
                <a:gdLst>
                  <a:gd name="T0" fmla="*/ 0 w 51"/>
                  <a:gd name="T1" fmla="*/ 7 h 55"/>
                  <a:gd name="T2" fmla="*/ 3 w 51"/>
                  <a:gd name="T3" fmla="*/ 55 h 55"/>
                  <a:gd name="T4" fmla="*/ 51 w 51"/>
                  <a:gd name="T5" fmla="*/ 52 h 55"/>
                  <a:gd name="T6" fmla="*/ 51 w 51"/>
                  <a:gd name="T7" fmla="*/ 0 h 55"/>
                  <a:gd name="T8" fmla="*/ 0 w 51"/>
                  <a:gd name="T9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5">
                    <a:moveTo>
                      <a:pt x="0" y="7"/>
                    </a:moveTo>
                    <a:cubicBezTo>
                      <a:pt x="3" y="55"/>
                      <a:pt x="3" y="55"/>
                      <a:pt x="3" y="55"/>
                    </a:cubicBezTo>
                    <a:cubicBezTo>
                      <a:pt x="19" y="54"/>
                      <a:pt x="35" y="53"/>
                      <a:pt x="51" y="5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2"/>
                      <a:pt x="17" y="4"/>
                      <a:pt x="0" y="7"/>
                    </a:cubicBezTo>
                    <a:close/>
                  </a:path>
                </a:pathLst>
              </a:custGeom>
              <a:solidFill>
                <a:srgbClr val="E3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98" name="Freeform 119"/>
              <p:cNvSpPr/>
              <p:nvPr/>
            </p:nvSpPr>
            <p:spPr bwMode="auto">
              <a:xfrm>
                <a:off x="4303" y="836"/>
                <a:ext cx="147" cy="142"/>
              </a:xfrm>
              <a:custGeom>
                <a:avLst/>
                <a:gdLst>
                  <a:gd name="T0" fmla="*/ 31 w 55"/>
                  <a:gd name="T1" fmla="*/ 0 h 53"/>
                  <a:gd name="T2" fmla="*/ 0 w 55"/>
                  <a:gd name="T3" fmla="*/ 1 h 53"/>
                  <a:gd name="T4" fmla="*/ 0 w 55"/>
                  <a:gd name="T5" fmla="*/ 53 h 53"/>
                  <a:gd name="T6" fmla="*/ 55 w 55"/>
                  <a:gd name="T7" fmla="*/ 53 h 53"/>
                  <a:gd name="T8" fmla="*/ 55 w 55"/>
                  <a:gd name="T9" fmla="*/ 1 h 53"/>
                  <a:gd name="T10" fmla="*/ 31 w 55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53">
                    <a:moveTo>
                      <a:pt x="31" y="0"/>
                    </a:moveTo>
                    <a:cubicBezTo>
                      <a:pt x="20" y="0"/>
                      <a:pt x="10" y="1"/>
                      <a:pt x="0" y="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8" y="53"/>
                      <a:pt x="37" y="53"/>
                      <a:pt x="55" y="53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47" y="1"/>
                      <a:pt x="39" y="0"/>
                      <a:pt x="31" y="0"/>
                    </a:cubicBez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299" name="Freeform 120"/>
              <p:cNvSpPr/>
              <p:nvPr/>
            </p:nvSpPr>
            <p:spPr bwMode="auto">
              <a:xfrm>
                <a:off x="4450" y="839"/>
                <a:ext cx="147" cy="152"/>
              </a:xfrm>
              <a:custGeom>
                <a:avLst/>
                <a:gdLst>
                  <a:gd name="T0" fmla="*/ 0 w 55"/>
                  <a:gd name="T1" fmla="*/ 0 h 57"/>
                  <a:gd name="T2" fmla="*/ 0 w 55"/>
                  <a:gd name="T3" fmla="*/ 52 h 57"/>
                  <a:gd name="T4" fmla="*/ 53 w 55"/>
                  <a:gd name="T5" fmla="*/ 57 h 57"/>
                  <a:gd name="T6" fmla="*/ 55 w 55"/>
                  <a:gd name="T7" fmla="*/ 6 h 57"/>
                  <a:gd name="T8" fmla="*/ 0 w 55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7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18" y="53"/>
                      <a:pt x="35" y="55"/>
                      <a:pt x="53" y="57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37" y="3"/>
                      <a:pt x="19" y="1"/>
                      <a:pt x="0" y="0"/>
                    </a:cubicBezTo>
                    <a:close/>
                  </a:path>
                </a:pathLst>
              </a:custGeom>
              <a:solidFill>
                <a:srgbClr val="E3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00" name="Freeform 121"/>
              <p:cNvSpPr/>
              <p:nvPr/>
            </p:nvSpPr>
            <p:spPr bwMode="auto">
              <a:xfrm>
                <a:off x="4592" y="855"/>
                <a:ext cx="141" cy="160"/>
              </a:xfrm>
              <a:custGeom>
                <a:avLst/>
                <a:gdLst>
                  <a:gd name="T0" fmla="*/ 53 w 53"/>
                  <a:gd name="T1" fmla="*/ 12 h 60"/>
                  <a:gd name="T2" fmla="*/ 2 w 53"/>
                  <a:gd name="T3" fmla="*/ 0 h 60"/>
                  <a:gd name="T4" fmla="*/ 0 w 53"/>
                  <a:gd name="T5" fmla="*/ 51 h 60"/>
                  <a:gd name="T6" fmla="*/ 45 w 53"/>
                  <a:gd name="T7" fmla="*/ 60 h 60"/>
                  <a:gd name="T8" fmla="*/ 53 w 53"/>
                  <a:gd name="T9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53" y="12"/>
                    </a:moveTo>
                    <a:cubicBezTo>
                      <a:pt x="36" y="7"/>
                      <a:pt x="19" y="3"/>
                      <a:pt x="2" y="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5" y="53"/>
                      <a:pt x="30" y="56"/>
                      <a:pt x="45" y="60"/>
                    </a:cubicBezTo>
                    <a:lnTo>
                      <a:pt x="53" y="12"/>
                    </a:ln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01" name="Freeform 122"/>
              <p:cNvSpPr/>
              <p:nvPr/>
            </p:nvSpPr>
            <p:spPr bwMode="auto">
              <a:xfrm>
                <a:off x="4725" y="887"/>
                <a:ext cx="428" cy="254"/>
              </a:xfrm>
              <a:custGeom>
                <a:avLst/>
                <a:gdLst>
                  <a:gd name="T0" fmla="*/ 3 w 160"/>
                  <a:gd name="T1" fmla="*/ 0 h 95"/>
                  <a:gd name="T2" fmla="*/ 0 w 160"/>
                  <a:gd name="T3" fmla="*/ 18 h 95"/>
                  <a:gd name="T4" fmla="*/ 153 w 160"/>
                  <a:gd name="T5" fmla="*/ 95 h 95"/>
                  <a:gd name="T6" fmla="*/ 160 w 160"/>
                  <a:gd name="T7" fmla="*/ 84 h 95"/>
                  <a:gd name="T8" fmla="*/ 3 w 160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95">
                    <a:moveTo>
                      <a:pt x="3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57" y="27"/>
                      <a:pt x="112" y="55"/>
                      <a:pt x="153" y="95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14" y="47"/>
                      <a:pt x="61" y="18"/>
                      <a:pt x="3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02" name="Freeform 123"/>
              <p:cNvSpPr/>
              <p:nvPr/>
            </p:nvSpPr>
            <p:spPr bwMode="auto">
              <a:xfrm>
                <a:off x="4715" y="970"/>
                <a:ext cx="406" cy="238"/>
              </a:xfrm>
              <a:custGeom>
                <a:avLst/>
                <a:gdLst>
                  <a:gd name="T0" fmla="*/ 2 w 152"/>
                  <a:gd name="T1" fmla="*/ 0 h 89"/>
                  <a:gd name="T2" fmla="*/ 0 w 152"/>
                  <a:gd name="T3" fmla="*/ 13 h 89"/>
                  <a:gd name="T4" fmla="*/ 66 w 152"/>
                  <a:gd name="T5" fmla="*/ 35 h 89"/>
                  <a:gd name="T6" fmla="*/ 143 w 152"/>
                  <a:gd name="T7" fmla="*/ 89 h 89"/>
                  <a:gd name="T8" fmla="*/ 152 w 152"/>
                  <a:gd name="T9" fmla="*/ 74 h 89"/>
                  <a:gd name="T10" fmla="*/ 2 w 152"/>
                  <a:gd name="T1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89"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2" y="21"/>
                      <a:pt x="44" y="28"/>
                      <a:pt x="66" y="35"/>
                    </a:cubicBezTo>
                    <a:cubicBezTo>
                      <a:pt x="97" y="46"/>
                      <a:pt x="122" y="66"/>
                      <a:pt x="143" y="89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09" y="37"/>
                      <a:pt x="58" y="9"/>
                      <a:pt x="2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03" name="Freeform 124"/>
              <p:cNvSpPr/>
              <p:nvPr/>
            </p:nvSpPr>
            <p:spPr bwMode="auto">
              <a:xfrm>
                <a:off x="4691" y="1120"/>
                <a:ext cx="349" cy="219"/>
              </a:xfrm>
              <a:custGeom>
                <a:avLst/>
                <a:gdLst>
                  <a:gd name="T0" fmla="*/ 124 w 131"/>
                  <a:gd name="T1" fmla="*/ 82 h 82"/>
                  <a:gd name="T2" fmla="*/ 131 w 131"/>
                  <a:gd name="T3" fmla="*/ 70 h 82"/>
                  <a:gd name="T4" fmla="*/ 116 w 131"/>
                  <a:gd name="T5" fmla="*/ 55 h 82"/>
                  <a:gd name="T6" fmla="*/ 2 w 131"/>
                  <a:gd name="T7" fmla="*/ 0 h 82"/>
                  <a:gd name="T8" fmla="*/ 0 w 131"/>
                  <a:gd name="T9" fmla="*/ 15 h 82"/>
                  <a:gd name="T10" fmla="*/ 124 w 131"/>
                  <a:gd name="T1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82">
                    <a:moveTo>
                      <a:pt x="124" y="82"/>
                    </a:moveTo>
                    <a:cubicBezTo>
                      <a:pt x="131" y="70"/>
                      <a:pt x="131" y="70"/>
                      <a:pt x="131" y="70"/>
                    </a:cubicBezTo>
                    <a:cubicBezTo>
                      <a:pt x="127" y="64"/>
                      <a:pt x="122" y="59"/>
                      <a:pt x="116" y="55"/>
                    </a:cubicBezTo>
                    <a:cubicBezTo>
                      <a:pt x="81" y="29"/>
                      <a:pt x="44" y="6"/>
                      <a:pt x="2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5" y="28"/>
                      <a:pt x="92" y="48"/>
                      <a:pt x="124" y="82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04" name="Freeform 125"/>
              <p:cNvSpPr/>
              <p:nvPr/>
            </p:nvSpPr>
            <p:spPr bwMode="auto">
              <a:xfrm>
                <a:off x="4685" y="1160"/>
                <a:ext cx="337" cy="224"/>
              </a:xfrm>
              <a:custGeom>
                <a:avLst/>
                <a:gdLst>
                  <a:gd name="T0" fmla="*/ 116 w 126"/>
                  <a:gd name="T1" fmla="*/ 84 h 84"/>
                  <a:gd name="T2" fmla="*/ 126 w 126"/>
                  <a:gd name="T3" fmla="*/ 67 h 84"/>
                  <a:gd name="T4" fmla="*/ 2 w 126"/>
                  <a:gd name="T5" fmla="*/ 0 h 84"/>
                  <a:gd name="T6" fmla="*/ 0 w 126"/>
                  <a:gd name="T7" fmla="*/ 16 h 84"/>
                  <a:gd name="T8" fmla="*/ 116 w 126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84">
                    <a:moveTo>
                      <a:pt x="116" y="84"/>
                    </a:moveTo>
                    <a:cubicBezTo>
                      <a:pt x="126" y="67"/>
                      <a:pt x="126" y="67"/>
                      <a:pt x="126" y="67"/>
                    </a:cubicBezTo>
                    <a:cubicBezTo>
                      <a:pt x="94" y="33"/>
                      <a:pt x="47" y="13"/>
                      <a:pt x="2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3" y="27"/>
                      <a:pt x="89" y="49"/>
                      <a:pt x="116" y="84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05" name="Freeform 126"/>
              <p:cNvSpPr/>
              <p:nvPr/>
            </p:nvSpPr>
            <p:spPr bwMode="auto">
              <a:xfrm>
                <a:off x="4677" y="1203"/>
                <a:ext cx="318" cy="222"/>
              </a:xfrm>
              <a:custGeom>
                <a:avLst/>
                <a:gdLst>
                  <a:gd name="T0" fmla="*/ 3 w 119"/>
                  <a:gd name="T1" fmla="*/ 0 h 83"/>
                  <a:gd name="T2" fmla="*/ 0 w 119"/>
                  <a:gd name="T3" fmla="*/ 14 h 83"/>
                  <a:gd name="T4" fmla="*/ 111 w 119"/>
                  <a:gd name="T5" fmla="*/ 83 h 83"/>
                  <a:gd name="T6" fmla="*/ 119 w 119"/>
                  <a:gd name="T7" fmla="*/ 68 h 83"/>
                  <a:gd name="T8" fmla="*/ 3 w 119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83">
                    <a:moveTo>
                      <a:pt x="3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42" y="30"/>
                      <a:pt x="79" y="53"/>
                      <a:pt x="111" y="83"/>
                    </a:cubicBezTo>
                    <a:cubicBezTo>
                      <a:pt x="119" y="68"/>
                      <a:pt x="119" y="68"/>
                      <a:pt x="119" y="68"/>
                    </a:cubicBezTo>
                    <a:cubicBezTo>
                      <a:pt x="92" y="33"/>
                      <a:pt x="46" y="11"/>
                      <a:pt x="3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06" name="Freeform 127"/>
              <p:cNvSpPr/>
              <p:nvPr/>
            </p:nvSpPr>
            <p:spPr bwMode="auto">
              <a:xfrm>
                <a:off x="4696" y="1082"/>
                <a:ext cx="361" cy="225"/>
              </a:xfrm>
              <a:custGeom>
                <a:avLst/>
                <a:gdLst>
                  <a:gd name="T0" fmla="*/ 129 w 135"/>
                  <a:gd name="T1" fmla="*/ 84 h 84"/>
                  <a:gd name="T2" fmla="*/ 135 w 135"/>
                  <a:gd name="T3" fmla="*/ 73 h 84"/>
                  <a:gd name="T4" fmla="*/ 3 w 135"/>
                  <a:gd name="T5" fmla="*/ 0 h 84"/>
                  <a:gd name="T6" fmla="*/ 0 w 135"/>
                  <a:gd name="T7" fmla="*/ 14 h 84"/>
                  <a:gd name="T8" fmla="*/ 114 w 135"/>
                  <a:gd name="T9" fmla="*/ 69 h 84"/>
                  <a:gd name="T10" fmla="*/ 129 w 135"/>
                  <a:gd name="T1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84">
                    <a:moveTo>
                      <a:pt x="129" y="84"/>
                    </a:moveTo>
                    <a:cubicBezTo>
                      <a:pt x="135" y="73"/>
                      <a:pt x="135" y="73"/>
                      <a:pt x="135" y="73"/>
                    </a:cubicBezTo>
                    <a:cubicBezTo>
                      <a:pt x="98" y="38"/>
                      <a:pt x="53" y="10"/>
                      <a:pt x="3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2" y="20"/>
                      <a:pt x="79" y="43"/>
                      <a:pt x="114" y="69"/>
                    </a:cubicBezTo>
                    <a:cubicBezTo>
                      <a:pt x="120" y="73"/>
                      <a:pt x="125" y="78"/>
                      <a:pt x="129" y="84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07" name="Freeform 128"/>
              <p:cNvSpPr/>
              <p:nvPr/>
            </p:nvSpPr>
            <p:spPr bwMode="auto">
              <a:xfrm>
                <a:off x="4704" y="1045"/>
                <a:ext cx="371" cy="232"/>
              </a:xfrm>
              <a:custGeom>
                <a:avLst/>
                <a:gdLst>
                  <a:gd name="T0" fmla="*/ 2 w 139"/>
                  <a:gd name="T1" fmla="*/ 0 h 87"/>
                  <a:gd name="T2" fmla="*/ 0 w 139"/>
                  <a:gd name="T3" fmla="*/ 14 h 87"/>
                  <a:gd name="T4" fmla="*/ 132 w 139"/>
                  <a:gd name="T5" fmla="*/ 87 h 87"/>
                  <a:gd name="T6" fmla="*/ 139 w 139"/>
                  <a:gd name="T7" fmla="*/ 74 h 87"/>
                  <a:gd name="T8" fmla="*/ 2 w 139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87">
                    <a:moveTo>
                      <a:pt x="2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50" y="24"/>
                      <a:pt x="95" y="52"/>
                      <a:pt x="132" y="87"/>
                    </a:cubicBezTo>
                    <a:cubicBezTo>
                      <a:pt x="139" y="74"/>
                      <a:pt x="139" y="74"/>
                      <a:pt x="139" y="74"/>
                    </a:cubicBezTo>
                    <a:cubicBezTo>
                      <a:pt x="102" y="37"/>
                      <a:pt x="54" y="8"/>
                      <a:pt x="2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08" name="Freeform 129"/>
              <p:cNvSpPr/>
              <p:nvPr/>
            </p:nvSpPr>
            <p:spPr bwMode="auto">
              <a:xfrm>
                <a:off x="4709" y="1005"/>
                <a:ext cx="388" cy="238"/>
              </a:xfrm>
              <a:custGeom>
                <a:avLst/>
                <a:gdLst>
                  <a:gd name="T0" fmla="*/ 68 w 145"/>
                  <a:gd name="T1" fmla="*/ 22 h 89"/>
                  <a:gd name="T2" fmla="*/ 2 w 145"/>
                  <a:gd name="T3" fmla="*/ 0 h 89"/>
                  <a:gd name="T4" fmla="*/ 0 w 145"/>
                  <a:gd name="T5" fmla="*/ 15 h 89"/>
                  <a:gd name="T6" fmla="*/ 137 w 145"/>
                  <a:gd name="T7" fmla="*/ 89 h 89"/>
                  <a:gd name="T8" fmla="*/ 145 w 145"/>
                  <a:gd name="T9" fmla="*/ 76 h 89"/>
                  <a:gd name="T10" fmla="*/ 68 w 145"/>
                  <a:gd name="T11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89">
                    <a:moveTo>
                      <a:pt x="68" y="22"/>
                    </a:moveTo>
                    <a:cubicBezTo>
                      <a:pt x="46" y="15"/>
                      <a:pt x="24" y="8"/>
                      <a:pt x="2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2" y="23"/>
                      <a:pt x="100" y="52"/>
                      <a:pt x="137" y="89"/>
                    </a:cubicBezTo>
                    <a:cubicBezTo>
                      <a:pt x="145" y="76"/>
                      <a:pt x="145" y="76"/>
                      <a:pt x="145" y="76"/>
                    </a:cubicBezTo>
                    <a:cubicBezTo>
                      <a:pt x="124" y="53"/>
                      <a:pt x="99" y="33"/>
                      <a:pt x="68" y="22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09" name="Freeform 130"/>
              <p:cNvSpPr/>
              <p:nvPr/>
            </p:nvSpPr>
            <p:spPr bwMode="auto">
              <a:xfrm>
                <a:off x="4720" y="935"/>
                <a:ext cx="414" cy="233"/>
              </a:xfrm>
              <a:custGeom>
                <a:avLst/>
                <a:gdLst>
                  <a:gd name="T0" fmla="*/ 2 w 155"/>
                  <a:gd name="T1" fmla="*/ 0 h 87"/>
                  <a:gd name="T2" fmla="*/ 0 w 155"/>
                  <a:gd name="T3" fmla="*/ 13 h 87"/>
                  <a:gd name="T4" fmla="*/ 150 w 155"/>
                  <a:gd name="T5" fmla="*/ 87 h 87"/>
                  <a:gd name="T6" fmla="*/ 155 w 155"/>
                  <a:gd name="T7" fmla="*/ 77 h 87"/>
                  <a:gd name="T8" fmla="*/ 2 w 155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87"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56" y="22"/>
                      <a:pt x="107" y="50"/>
                      <a:pt x="150" y="87"/>
                    </a:cubicBezTo>
                    <a:cubicBezTo>
                      <a:pt x="155" y="77"/>
                      <a:pt x="155" y="77"/>
                      <a:pt x="155" y="77"/>
                    </a:cubicBezTo>
                    <a:cubicBezTo>
                      <a:pt x="114" y="37"/>
                      <a:pt x="59" y="9"/>
                      <a:pt x="2" y="0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10" name="Freeform 131"/>
              <p:cNvSpPr/>
              <p:nvPr/>
            </p:nvSpPr>
            <p:spPr bwMode="auto">
              <a:xfrm>
                <a:off x="4974" y="1112"/>
                <a:ext cx="382" cy="318"/>
              </a:xfrm>
              <a:custGeom>
                <a:avLst/>
                <a:gdLst>
                  <a:gd name="T0" fmla="*/ 67 w 143"/>
                  <a:gd name="T1" fmla="*/ 0 h 119"/>
                  <a:gd name="T2" fmla="*/ 0 w 143"/>
                  <a:gd name="T3" fmla="*/ 117 h 119"/>
                  <a:gd name="T4" fmla="*/ 2 w 143"/>
                  <a:gd name="T5" fmla="*/ 119 h 119"/>
                  <a:gd name="T6" fmla="*/ 143 w 143"/>
                  <a:gd name="T7" fmla="*/ 81 h 119"/>
                  <a:gd name="T8" fmla="*/ 143 w 143"/>
                  <a:gd name="T9" fmla="*/ 81 h 119"/>
                  <a:gd name="T10" fmla="*/ 67 w 143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119">
                    <a:moveTo>
                      <a:pt x="67" y="0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1" y="117"/>
                      <a:pt x="2" y="118"/>
                      <a:pt x="2" y="119"/>
                    </a:cubicBezTo>
                    <a:cubicBezTo>
                      <a:pt x="143" y="81"/>
                      <a:pt x="143" y="81"/>
                      <a:pt x="143" y="81"/>
                    </a:cubicBezTo>
                    <a:cubicBezTo>
                      <a:pt x="143" y="81"/>
                      <a:pt x="143" y="81"/>
                      <a:pt x="143" y="81"/>
                    </a:cubicBezTo>
                    <a:cubicBezTo>
                      <a:pt x="121" y="51"/>
                      <a:pt x="95" y="24"/>
                      <a:pt x="67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11" name="Freeform 132"/>
              <p:cNvSpPr/>
              <p:nvPr/>
            </p:nvSpPr>
            <p:spPr bwMode="auto">
              <a:xfrm>
                <a:off x="5356" y="13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12" name="Freeform 133"/>
              <p:cNvSpPr/>
              <p:nvPr/>
            </p:nvSpPr>
            <p:spPr bwMode="auto">
              <a:xfrm>
                <a:off x="4979" y="1328"/>
                <a:ext cx="377" cy="300"/>
              </a:xfrm>
              <a:custGeom>
                <a:avLst/>
                <a:gdLst>
                  <a:gd name="T0" fmla="*/ 141 w 141"/>
                  <a:gd name="T1" fmla="*/ 0 h 112"/>
                  <a:gd name="T2" fmla="*/ 0 w 141"/>
                  <a:gd name="T3" fmla="*/ 38 h 112"/>
                  <a:gd name="T4" fmla="*/ 59 w 141"/>
                  <a:gd name="T5" fmla="*/ 112 h 112"/>
                  <a:gd name="T6" fmla="*/ 141 w 141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12">
                    <a:moveTo>
                      <a:pt x="14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23" y="60"/>
                      <a:pt x="43" y="85"/>
                      <a:pt x="59" y="112"/>
                    </a:cubicBez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90A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13" name="Freeform 134"/>
              <p:cNvSpPr/>
              <p:nvPr/>
            </p:nvSpPr>
            <p:spPr bwMode="auto">
              <a:xfrm>
                <a:off x="5137" y="1328"/>
                <a:ext cx="371" cy="302"/>
              </a:xfrm>
              <a:custGeom>
                <a:avLst/>
                <a:gdLst>
                  <a:gd name="T0" fmla="*/ 82 w 139"/>
                  <a:gd name="T1" fmla="*/ 0 h 113"/>
                  <a:gd name="T2" fmla="*/ 82 w 139"/>
                  <a:gd name="T3" fmla="*/ 0 h 113"/>
                  <a:gd name="T4" fmla="*/ 0 w 139"/>
                  <a:gd name="T5" fmla="*/ 112 h 113"/>
                  <a:gd name="T6" fmla="*/ 1 w 139"/>
                  <a:gd name="T7" fmla="*/ 113 h 113"/>
                  <a:gd name="T8" fmla="*/ 138 w 139"/>
                  <a:gd name="T9" fmla="*/ 103 h 113"/>
                  <a:gd name="T10" fmla="*/ 139 w 139"/>
                  <a:gd name="T11" fmla="*/ 101 h 113"/>
                  <a:gd name="T12" fmla="*/ 82 w 139"/>
                  <a:gd name="T1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13">
                    <a:moveTo>
                      <a:pt x="82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0" y="113"/>
                      <a:pt x="1" y="113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9" y="101"/>
                      <a:pt x="139" y="101"/>
                      <a:pt x="139" y="101"/>
                    </a:cubicBezTo>
                    <a:cubicBezTo>
                      <a:pt x="124" y="65"/>
                      <a:pt x="105" y="31"/>
                      <a:pt x="82" y="0"/>
                    </a:cubicBezTo>
                    <a:close/>
                  </a:path>
                </a:pathLst>
              </a:custGeom>
              <a:solidFill>
                <a:srgbClr val="FF5B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14" name="Freeform 135"/>
              <p:cNvSpPr/>
              <p:nvPr/>
            </p:nvSpPr>
            <p:spPr bwMode="auto">
              <a:xfrm>
                <a:off x="5505" y="1598"/>
                <a:ext cx="3" cy="6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15" name="Freeform 136"/>
              <p:cNvSpPr/>
              <p:nvPr/>
            </p:nvSpPr>
            <p:spPr bwMode="auto">
              <a:xfrm>
                <a:off x="5233" y="187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16" name="Freeform 137"/>
              <p:cNvSpPr/>
              <p:nvPr/>
            </p:nvSpPr>
            <p:spPr bwMode="auto">
              <a:xfrm>
                <a:off x="5139" y="1604"/>
                <a:ext cx="366" cy="275"/>
              </a:xfrm>
              <a:custGeom>
                <a:avLst/>
                <a:gdLst>
                  <a:gd name="T0" fmla="*/ 137 w 137"/>
                  <a:gd name="T1" fmla="*/ 0 h 103"/>
                  <a:gd name="T2" fmla="*/ 0 w 137"/>
                  <a:gd name="T3" fmla="*/ 10 h 103"/>
                  <a:gd name="T4" fmla="*/ 35 w 137"/>
                  <a:gd name="T5" fmla="*/ 103 h 103"/>
                  <a:gd name="T6" fmla="*/ 36 w 137"/>
                  <a:gd name="T7" fmla="*/ 103 h 103"/>
                  <a:gd name="T8" fmla="*/ 137 w 137"/>
                  <a:gd name="T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03">
                    <a:moveTo>
                      <a:pt x="13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6" y="39"/>
                      <a:pt x="28" y="70"/>
                      <a:pt x="35" y="103"/>
                    </a:cubicBezTo>
                    <a:cubicBezTo>
                      <a:pt x="36" y="103"/>
                      <a:pt x="36" y="103"/>
                      <a:pt x="36" y="103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51B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17" name="Freeform 138"/>
              <p:cNvSpPr/>
              <p:nvPr/>
            </p:nvSpPr>
            <p:spPr bwMode="auto">
              <a:xfrm>
                <a:off x="5233" y="1879"/>
                <a:ext cx="318" cy="177"/>
              </a:xfrm>
              <a:custGeom>
                <a:avLst/>
                <a:gdLst>
                  <a:gd name="T0" fmla="*/ 1 w 119"/>
                  <a:gd name="T1" fmla="*/ 0 h 66"/>
                  <a:gd name="T2" fmla="*/ 0 w 119"/>
                  <a:gd name="T3" fmla="*/ 1 h 66"/>
                  <a:gd name="T4" fmla="*/ 8 w 119"/>
                  <a:gd name="T5" fmla="*/ 66 h 66"/>
                  <a:gd name="T6" fmla="*/ 119 w 119"/>
                  <a:gd name="T7" fmla="*/ 4 h 66"/>
                  <a:gd name="T8" fmla="*/ 1 w 119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66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22"/>
                      <a:pt x="7" y="44"/>
                      <a:pt x="8" y="66"/>
                    </a:cubicBezTo>
                    <a:cubicBezTo>
                      <a:pt x="119" y="4"/>
                      <a:pt x="119" y="4"/>
                      <a:pt x="119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18" name="Freeform 139"/>
              <p:cNvSpPr/>
              <p:nvPr/>
            </p:nvSpPr>
            <p:spPr bwMode="auto">
              <a:xfrm>
                <a:off x="5235" y="1601"/>
                <a:ext cx="345" cy="289"/>
              </a:xfrm>
              <a:custGeom>
                <a:avLst/>
                <a:gdLst>
                  <a:gd name="T0" fmla="*/ 129 w 129"/>
                  <a:gd name="T1" fmla="*/ 102 h 108"/>
                  <a:gd name="T2" fmla="*/ 102 w 129"/>
                  <a:gd name="T3" fmla="*/ 0 h 108"/>
                  <a:gd name="T4" fmla="*/ 101 w 129"/>
                  <a:gd name="T5" fmla="*/ 1 h 108"/>
                  <a:gd name="T6" fmla="*/ 0 w 129"/>
                  <a:gd name="T7" fmla="*/ 104 h 108"/>
                  <a:gd name="T8" fmla="*/ 118 w 129"/>
                  <a:gd name="T9" fmla="*/ 108 h 108"/>
                  <a:gd name="T10" fmla="*/ 129 w 129"/>
                  <a:gd name="T11" fmla="*/ 10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108">
                    <a:moveTo>
                      <a:pt x="129" y="102"/>
                    </a:moveTo>
                    <a:cubicBezTo>
                      <a:pt x="124" y="66"/>
                      <a:pt x="115" y="33"/>
                      <a:pt x="102" y="0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118" y="108"/>
                      <a:pt x="118" y="108"/>
                      <a:pt x="118" y="108"/>
                    </a:cubicBezTo>
                    <a:lnTo>
                      <a:pt x="129" y="102"/>
                    </a:lnTo>
                    <a:close/>
                  </a:path>
                </a:pathLst>
              </a:custGeom>
              <a:solidFill>
                <a:srgbClr val="9262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19" name="Freeform 140"/>
              <p:cNvSpPr/>
              <p:nvPr/>
            </p:nvSpPr>
            <p:spPr bwMode="auto">
              <a:xfrm>
                <a:off x="5227" y="2000"/>
                <a:ext cx="131" cy="326"/>
              </a:xfrm>
              <a:custGeom>
                <a:avLst/>
                <a:gdLst>
                  <a:gd name="T0" fmla="*/ 48 w 49"/>
                  <a:gd name="T1" fmla="*/ 0 h 122"/>
                  <a:gd name="T2" fmla="*/ 10 w 49"/>
                  <a:gd name="T3" fmla="*/ 21 h 122"/>
                  <a:gd name="T4" fmla="*/ 10 w 49"/>
                  <a:gd name="T5" fmla="*/ 25 h 122"/>
                  <a:gd name="T6" fmla="*/ 0 w 49"/>
                  <a:gd name="T7" fmla="*/ 103 h 122"/>
                  <a:gd name="T8" fmla="*/ 39 w 49"/>
                  <a:gd name="T9" fmla="*/ 122 h 122"/>
                  <a:gd name="T10" fmla="*/ 48 w 49"/>
                  <a:gd name="T1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2">
                    <a:moveTo>
                      <a:pt x="48" y="0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4"/>
                      <a:pt x="10" y="25"/>
                    </a:cubicBezTo>
                    <a:cubicBezTo>
                      <a:pt x="10" y="52"/>
                      <a:pt x="6" y="78"/>
                      <a:pt x="0" y="103"/>
                    </a:cubicBezTo>
                    <a:cubicBezTo>
                      <a:pt x="39" y="122"/>
                      <a:pt x="39" y="122"/>
                      <a:pt x="39" y="122"/>
                    </a:cubicBezTo>
                    <a:cubicBezTo>
                      <a:pt x="47" y="82"/>
                      <a:pt x="49" y="40"/>
                      <a:pt x="48" y="0"/>
                    </a:cubicBezTo>
                    <a:close/>
                  </a:path>
                </a:pathLst>
              </a:custGeom>
              <a:solidFill>
                <a:srgbClr val="FFE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20" name="Freeform 141"/>
              <p:cNvSpPr/>
              <p:nvPr/>
            </p:nvSpPr>
            <p:spPr bwMode="auto">
              <a:xfrm>
                <a:off x="5332" y="1927"/>
                <a:ext cx="152" cy="444"/>
              </a:xfrm>
              <a:custGeom>
                <a:avLst/>
                <a:gdLst>
                  <a:gd name="T0" fmla="*/ 57 w 57"/>
                  <a:gd name="T1" fmla="*/ 0 h 166"/>
                  <a:gd name="T2" fmla="*/ 9 w 57"/>
                  <a:gd name="T3" fmla="*/ 27 h 166"/>
                  <a:gd name="T4" fmla="*/ 0 w 57"/>
                  <a:gd name="T5" fmla="*/ 149 h 166"/>
                  <a:gd name="T6" fmla="*/ 38 w 57"/>
                  <a:gd name="T7" fmla="*/ 166 h 166"/>
                  <a:gd name="T8" fmla="*/ 57 w 57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66">
                    <a:moveTo>
                      <a:pt x="57" y="0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10" y="67"/>
                      <a:pt x="8" y="109"/>
                      <a:pt x="0" y="149"/>
                    </a:cubicBezTo>
                    <a:cubicBezTo>
                      <a:pt x="38" y="166"/>
                      <a:pt x="38" y="166"/>
                      <a:pt x="38" y="166"/>
                    </a:cubicBezTo>
                    <a:cubicBezTo>
                      <a:pt x="54" y="113"/>
                      <a:pt x="57" y="56"/>
                      <a:pt x="57" y="0"/>
                    </a:cubicBezTo>
                    <a:close/>
                  </a:path>
                </a:pathLst>
              </a:custGeom>
              <a:solidFill>
                <a:srgbClr val="657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21" name="Freeform 142"/>
              <p:cNvSpPr/>
              <p:nvPr/>
            </p:nvSpPr>
            <p:spPr bwMode="auto">
              <a:xfrm>
                <a:off x="5433" y="1874"/>
                <a:ext cx="160" cy="545"/>
              </a:xfrm>
              <a:custGeom>
                <a:avLst/>
                <a:gdLst>
                  <a:gd name="T0" fmla="*/ 60 w 60"/>
                  <a:gd name="T1" fmla="*/ 65 h 204"/>
                  <a:gd name="T2" fmla="*/ 55 w 60"/>
                  <a:gd name="T3" fmla="*/ 0 h 204"/>
                  <a:gd name="T4" fmla="*/ 19 w 60"/>
                  <a:gd name="T5" fmla="*/ 20 h 204"/>
                  <a:gd name="T6" fmla="*/ 0 w 60"/>
                  <a:gd name="T7" fmla="*/ 186 h 204"/>
                  <a:gd name="T8" fmla="*/ 38 w 60"/>
                  <a:gd name="T9" fmla="*/ 204 h 204"/>
                  <a:gd name="T10" fmla="*/ 60 w 60"/>
                  <a:gd name="T11" fmla="*/ 6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04">
                    <a:moveTo>
                      <a:pt x="60" y="65"/>
                    </a:moveTo>
                    <a:cubicBezTo>
                      <a:pt x="60" y="43"/>
                      <a:pt x="58" y="21"/>
                      <a:pt x="55" y="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76"/>
                      <a:pt x="16" y="133"/>
                      <a:pt x="0" y="186"/>
                    </a:cubicBezTo>
                    <a:cubicBezTo>
                      <a:pt x="38" y="204"/>
                      <a:pt x="38" y="204"/>
                      <a:pt x="38" y="204"/>
                    </a:cubicBezTo>
                    <a:cubicBezTo>
                      <a:pt x="52" y="160"/>
                      <a:pt x="60" y="113"/>
                      <a:pt x="60" y="65"/>
                    </a:cubicBezTo>
                    <a:close/>
                  </a:path>
                </a:pathLst>
              </a:custGeom>
              <a:solidFill>
                <a:srgbClr val="FF8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22" name="Freeform 143"/>
              <p:cNvSpPr/>
              <p:nvPr/>
            </p:nvSpPr>
            <p:spPr bwMode="auto">
              <a:xfrm>
                <a:off x="3358" y="2532"/>
                <a:ext cx="323" cy="334"/>
              </a:xfrm>
              <a:custGeom>
                <a:avLst/>
                <a:gdLst>
                  <a:gd name="T0" fmla="*/ 102 w 121"/>
                  <a:gd name="T1" fmla="*/ 0 h 125"/>
                  <a:gd name="T2" fmla="*/ 0 w 121"/>
                  <a:gd name="T3" fmla="*/ 56 h 125"/>
                  <a:gd name="T4" fmla="*/ 52 w 121"/>
                  <a:gd name="T5" fmla="*/ 125 h 125"/>
                  <a:gd name="T6" fmla="*/ 121 w 121"/>
                  <a:gd name="T7" fmla="*/ 27 h 125"/>
                  <a:gd name="T8" fmla="*/ 102 w 121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25">
                    <a:moveTo>
                      <a:pt x="102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5" y="80"/>
                      <a:pt x="32" y="103"/>
                      <a:pt x="52" y="125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15" y="19"/>
                      <a:pt x="108" y="9"/>
                      <a:pt x="102" y="0"/>
                    </a:cubicBezTo>
                    <a:close/>
                  </a:path>
                </a:pathLst>
              </a:custGeom>
              <a:solidFill>
                <a:srgbClr val="745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23" name="Freeform 144"/>
              <p:cNvSpPr/>
              <p:nvPr/>
            </p:nvSpPr>
            <p:spPr bwMode="auto">
              <a:xfrm>
                <a:off x="3497" y="2604"/>
                <a:ext cx="339" cy="364"/>
              </a:xfrm>
              <a:custGeom>
                <a:avLst/>
                <a:gdLst>
                  <a:gd name="T0" fmla="*/ 69 w 127"/>
                  <a:gd name="T1" fmla="*/ 0 h 136"/>
                  <a:gd name="T2" fmla="*/ 0 w 127"/>
                  <a:gd name="T3" fmla="*/ 98 h 136"/>
                  <a:gd name="T4" fmla="*/ 40 w 127"/>
                  <a:gd name="T5" fmla="*/ 136 h 136"/>
                  <a:gd name="T6" fmla="*/ 127 w 127"/>
                  <a:gd name="T7" fmla="*/ 58 h 136"/>
                  <a:gd name="T8" fmla="*/ 69 w 127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6">
                    <a:moveTo>
                      <a:pt x="69" y="0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2" y="111"/>
                      <a:pt x="26" y="124"/>
                      <a:pt x="40" y="136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05" y="41"/>
                      <a:pt x="86" y="22"/>
                      <a:pt x="69" y="0"/>
                    </a:cubicBezTo>
                    <a:close/>
                  </a:path>
                </a:pathLst>
              </a:custGeom>
              <a:solidFill>
                <a:srgbClr val="AE2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24" name="Freeform 145"/>
              <p:cNvSpPr/>
              <p:nvPr/>
            </p:nvSpPr>
            <p:spPr bwMode="auto">
              <a:xfrm>
                <a:off x="3604" y="2759"/>
                <a:ext cx="325" cy="348"/>
              </a:xfrm>
              <a:custGeom>
                <a:avLst/>
                <a:gdLst>
                  <a:gd name="T0" fmla="*/ 122 w 122"/>
                  <a:gd name="T1" fmla="*/ 24 h 130"/>
                  <a:gd name="T2" fmla="*/ 87 w 122"/>
                  <a:gd name="T3" fmla="*/ 0 h 130"/>
                  <a:gd name="T4" fmla="*/ 0 w 122"/>
                  <a:gd name="T5" fmla="*/ 78 h 130"/>
                  <a:gd name="T6" fmla="*/ 74 w 122"/>
                  <a:gd name="T7" fmla="*/ 130 h 130"/>
                  <a:gd name="T8" fmla="*/ 122 w 122"/>
                  <a:gd name="T9" fmla="*/ 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30">
                    <a:moveTo>
                      <a:pt x="122" y="24"/>
                    </a:moveTo>
                    <a:cubicBezTo>
                      <a:pt x="110" y="17"/>
                      <a:pt x="98" y="9"/>
                      <a:pt x="87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3" y="98"/>
                      <a:pt x="48" y="115"/>
                      <a:pt x="74" y="130"/>
                    </a:cubicBezTo>
                    <a:lnTo>
                      <a:pt x="122" y="24"/>
                    </a:lnTo>
                    <a:close/>
                  </a:path>
                </a:pathLst>
              </a:custGeom>
              <a:solidFill>
                <a:srgbClr val="745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25" name="Freeform 146"/>
              <p:cNvSpPr/>
              <p:nvPr/>
            </p:nvSpPr>
            <p:spPr bwMode="auto">
              <a:xfrm>
                <a:off x="3187" y="2157"/>
                <a:ext cx="406" cy="428"/>
              </a:xfrm>
              <a:custGeom>
                <a:avLst/>
                <a:gdLst>
                  <a:gd name="T0" fmla="*/ 118 w 152"/>
                  <a:gd name="T1" fmla="*/ 0 h 160"/>
                  <a:gd name="T2" fmla="*/ 0 w 152"/>
                  <a:gd name="T3" fmla="*/ 11 h 160"/>
                  <a:gd name="T4" fmla="*/ 44 w 152"/>
                  <a:gd name="T5" fmla="*/ 160 h 160"/>
                  <a:gd name="T6" fmla="*/ 152 w 152"/>
                  <a:gd name="T7" fmla="*/ 114 h 160"/>
                  <a:gd name="T8" fmla="*/ 118 w 152"/>
                  <a:gd name="T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60">
                    <a:moveTo>
                      <a:pt x="118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6" y="64"/>
                      <a:pt x="21" y="114"/>
                      <a:pt x="44" y="160"/>
                    </a:cubicBezTo>
                    <a:cubicBezTo>
                      <a:pt x="152" y="114"/>
                      <a:pt x="152" y="114"/>
                      <a:pt x="152" y="114"/>
                    </a:cubicBezTo>
                    <a:cubicBezTo>
                      <a:pt x="134" y="79"/>
                      <a:pt x="122" y="40"/>
                      <a:pt x="118" y="0"/>
                    </a:cubicBezTo>
                    <a:close/>
                  </a:path>
                </a:pathLst>
              </a:custGeom>
              <a:solidFill>
                <a:srgbClr val="D7B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26" name="Freeform 147"/>
              <p:cNvSpPr/>
              <p:nvPr/>
            </p:nvSpPr>
            <p:spPr bwMode="auto">
              <a:xfrm>
                <a:off x="3305" y="2462"/>
                <a:ext cx="325" cy="220"/>
              </a:xfrm>
              <a:custGeom>
                <a:avLst/>
                <a:gdLst>
                  <a:gd name="T0" fmla="*/ 0 w 122"/>
                  <a:gd name="T1" fmla="*/ 46 h 82"/>
                  <a:gd name="T2" fmla="*/ 20 w 122"/>
                  <a:gd name="T3" fmla="*/ 82 h 82"/>
                  <a:gd name="T4" fmla="*/ 122 w 122"/>
                  <a:gd name="T5" fmla="*/ 26 h 82"/>
                  <a:gd name="T6" fmla="*/ 108 w 122"/>
                  <a:gd name="T7" fmla="*/ 0 h 82"/>
                  <a:gd name="T8" fmla="*/ 0 w 122"/>
                  <a:gd name="T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82">
                    <a:moveTo>
                      <a:pt x="0" y="46"/>
                    </a:moveTo>
                    <a:cubicBezTo>
                      <a:pt x="6" y="58"/>
                      <a:pt x="12" y="70"/>
                      <a:pt x="20" y="82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17" y="17"/>
                      <a:pt x="112" y="9"/>
                      <a:pt x="108" y="0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7EA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27" name="Freeform 148"/>
              <p:cNvSpPr/>
              <p:nvPr/>
            </p:nvSpPr>
            <p:spPr bwMode="auto">
              <a:xfrm>
                <a:off x="3903" y="2850"/>
                <a:ext cx="205" cy="120"/>
              </a:xfrm>
              <a:custGeom>
                <a:avLst/>
                <a:gdLst>
                  <a:gd name="T0" fmla="*/ 77 w 77"/>
                  <a:gd name="T1" fmla="*/ 32 h 45"/>
                  <a:gd name="T2" fmla="*/ 6 w 77"/>
                  <a:gd name="T3" fmla="*/ 0 h 45"/>
                  <a:gd name="T4" fmla="*/ 0 w 77"/>
                  <a:gd name="T5" fmla="*/ 12 h 45"/>
                  <a:gd name="T6" fmla="*/ 74 w 77"/>
                  <a:gd name="T7" fmla="*/ 45 h 45"/>
                  <a:gd name="T8" fmla="*/ 77 w 77"/>
                  <a:gd name="T9" fmla="*/ 3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5">
                    <a:moveTo>
                      <a:pt x="77" y="32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4" y="25"/>
                      <a:pt x="49" y="35"/>
                      <a:pt x="74" y="45"/>
                    </a:cubicBezTo>
                    <a:lnTo>
                      <a:pt x="77" y="32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28" name="Freeform 149"/>
              <p:cNvSpPr/>
              <p:nvPr/>
            </p:nvSpPr>
            <p:spPr bwMode="auto">
              <a:xfrm>
                <a:off x="3889" y="2882"/>
                <a:ext cx="211" cy="126"/>
              </a:xfrm>
              <a:custGeom>
                <a:avLst/>
                <a:gdLst>
                  <a:gd name="T0" fmla="*/ 79 w 79"/>
                  <a:gd name="T1" fmla="*/ 33 h 47"/>
                  <a:gd name="T2" fmla="*/ 5 w 79"/>
                  <a:gd name="T3" fmla="*/ 0 h 47"/>
                  <a:gd name="T4" fmla="*/ 0 w 79"/>
                  <a:gd name="T5" fmla="*/ 11 h 47"/>
                  <a:gd name="T6" fmla="*/ 76 w 79"/>
                  <a:gd name="T7" fmla="*/ 47 h 47"/>
                  <a:gd name="T8" fmla="*/ 79 w 79"/>
                  <a:gd name="T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7">
                    <a:moveTo>
                      <a:pt x="79" y="33"/>
                    </a:moveTo>
                    <a:cubicBezTo>
                      <a:pt x="54" y="23"/>
                      <a:pt x="29" y="13"/>
                      <a:pt x="5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6" y="47"/>
                      <a:pt x="76" y="47"/>
                      <a:pt x="76" y="47"/>
                    </a:cubicBezTo>
                    <a:lnTo>
                      <a:pt x="79" y="33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29" name="Freeform 150"/>
              <p:cNvSpPr/>
              <p:nvPr/>
            </p:nvSpPr>
            <p:spPr bwMode="auto">
              <a:xfrm>
                <a:off x="3857" y="2949"/>
                <a:ext cx="227" cy="126"/>
              </a:xfrm>
              <a:custGeom>
                <a:avLst/>
                <a:gdLst>
                  <a:gd name="T0" fmla="*/ 16 w 227"/>
                  <a:gd name="T1" fmla="*/ 0 h 126"/>
                  <a:gd name="T2" fmla="*/ 0 w 227"/>
                  <a:gd name="T3" fmla="*/ 35 h 126"/>
                  <a:gd name="T4" fmla="*/ 222 w 227"/>
                  <a:gd name="T5" fmla="*/ 126 h 126"/>
                  <a:gd name="T6" fmla="*/ 227 w 227"/>
                  <a:gd name="T7" fmla="*/ 94 h 126"/>
                  <a:gd name="T8" fmla="*/ 16 w 227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126">
                    <a:moveTo>
                      <a:pt x="16" y="0"/>
                    </a:moveTo>
                    <a:lnTo>
                      <a:pt x="0" y="35"/>
                    </a:lnTo>
                    <a:lnTo>
                      <a:pt x="222" y="126"/>
                    </a:lnTo>
                    <a:lnTo>
                      <a:pt x="227" y="9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30" name="Freeform 151"/>
              <p:cNvSpPr/>
              <p:nvPr/>
            </p:nvSpPr>
            <p:spPr bwMode="auto">
              <a:xfrm>
                <a:off x="3844" y="2984"/>
                <a:ext cx="235" cy="123"/>
              </a:xfrm>
              <a:custGeom>
                <a:avLst/>
                <a:gdLst>
                  <a:gd name="T0" fmla="*/ 13 w 235"/>
                  <a:gd name="T1" fmla="*/ 0 h 123"/>
                  <a:gd name="T2" fmla="*/ 0 w 235"/>
                  <a:gd name="T3" fmla="*/ 29 h 123"/>
                  <a:gd name="T4" fmla="*/ 227 w 235"/>
                  <a:gd name="T5" fmla="*/ 123 h 123"/>
                  <a:gd name="T6" fmla="*/ 235 w 235"/>
                  <a:gd name="T7" fmla="*/ 91 h 123"/>
                  <a:gd name="T8" fmla="*/ 13 w 235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123">
                    <a:moveTo>
                      <a:pt x="13" y="0"/>
                    </a:moveTo>
                    <a:lnTo>
                      <a:pt x="0" y="29"/>
                    </a:lnTo>
                    <a:lnTo>
                      <a:pt x="227" y="123"/>
                    </a:lnTo>
                    <a:lnTo>
                      <a:pt x="235" y="9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31" name="Freeform 152"/>
              <p:cNvSpPr/>
              <p:nvPr/>
            </p:nvSpPr>
            <p:spPr bwMode="auto">
              <a:xfrm>
                <a:off x="3828" y="3013"/>
                <a:ext cx="243" cy="131"/>
              </a:xfrm>
              <a:custGeom>
                <a:avLst/>
                <a:gdLst>
                  <a:gd name="T0" fmla="*/ 243 w 243"/>
                  <a:gd name="T1" fmla="*/ 94 h 131"/>
                  <a:gd name="T2" fmla="*/ 16 w 243"/>
                  <a:gd name="T3" fmla="*/ 0 h 131"/>
                  <a:gd name="T4" fmla="*/ 0 w 243"/>
                  <a:gd name="T5" fmla="*/ 35 h 131"/>
                  <a:gd name="T6" fmla="*/ 235 w 243"/>
                  <a:gd name="T7" fmla="*/ 131 h 131"/>
                  <a:gd name="T8" fmla="*/ 243 w 243"/>
                  <a:gd name="T9" fmla="*/ 9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131">
                    <a:moveTo>
                      <a:pt x="243" y="94"/>
                    </a:moveTo>
                    <a:lnTo>
                      <a:pt x="16" y="0"/>
                    </a:lnTo>
                    <a:lnTo>
                      <a:pt x="0" y="35"/>
                    </a:lnTo>
                    <a:lnTo>
                      <a:pt x="235" y="131"/>
                    </a:lnTo>
                    <a:lnTo>
                      <a:pt x="243" y="94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32" name="Freeform 153"/>
              <p:cNvSpPr/>
              <p:nvPr/>
            </p:nvSpPr>
            <p:spPr bwMode="auto">
              <a:xfrm>
                <a:off x="3817" y="3048"/>
                <a:ext cx="246" cy="134"/>
              </a:xfrm>
              <a:custGeom>
                <a:avLst/>
                <a:gdLst>
                  <a:gd name="T0" fmla="*/ 246 w 246"/>
                  <a:gd name="T1" fmla="*/ 96 h 134"/>
                  <a:gd name="T2" fmla="*/ 11 w 246"/>
                  <a:gd name="T3" fmla="*/ 0 h 134"/>
                  <a:gd name="T4" fmla="*/ 0 w 246"/>
                  <a:gd name="T5" fmla="*/ 24 h 134"/>
                  <a:gd name="T6" fmla="*/ 238 w 246"/>
                  <a:gd name="T7" fmla="*/ 134 h 134"/>
                  <a:gd name="T8" fmla="*/ 246 w 246"/>
                  <a:gd name="T9" fmla="*/ 9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134">
                    <a:moveTo>
                      <a:pt x="246" y="96"/>
                    </a:moveTo>
                    <a:lnTo>
                      <a:pt x="11" y="0"/>
                    </a:lnTo>
                    <a:lnTo>
                      <a:pt x="0" y="24"/>
                    </a:lnTo>
                    <a:lnTo>
                      <a:pt x="238" y="134"/>
                    </a:lnTo>
                    <a:lnTo>
                      <a:pt x="246" y="96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33" name="Freeform 154"/>
              <p:cNvSpPr/>
              <p:nvPr/>
            </p:nvSpPr>
            <p:spPr bwMode="auto">
              <a:xfrm>
                <a:off x="3801" y="3072"/>
                <a:ext cx="254" cy="137"/>
              </a:xfrm>
              <a:custGeom>
                <a:avLst/>
                <a:gdLst>
                  <a:gd name="T0" fmla="*/ 6 w 95"/>
                  <a:gd name="T1" fmla="*/ 0 h 51"/>
                  <a:gd name="T2" fmla="*/ 0 w 95"/>
                  <a:gd name="T3" fmla="*/ 13 h 51"/>
                  <a:gd name="T4" fmla="*/ 93 w 95"/>
                  <a:gd name="T5" fmla="*/ 51 h 51"/>
                  <a:gd name="T6" fmla="*/ 95 w 95"/>
                  <a:gd name="T7" fmla="*/ 41 h 51"/>
                  <a:gd name="T8" fmla="*/ 6 w 95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51">
                    <a:moveTo>
                      <a:pt x="6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9" y="29"/>
                      <a:pt x="60" y="42"/>
                      <a:pt x="93" y="51"/>
                    </a:cubicBezTo>
                    <a:cubicBezTo>
                      <a:pt x="95" y="41"/>
                      <a:pt x="95" y="41"/>
                      <a:pt x="95" y="41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34" name="Freeform 155"/>
              <p:cNvSpPr/>
              <p:nvPr/>
            </p:nvSpPr>
            <p:spPr bwMode="auto">
              <a:xfrm>
                <a:off x="3873" y="2912"/>
                <a:ext cx="219" cy="131"/>
              </a:xfrm>
              <a:custGeom>
                <a:avLst/>
                <a:gdLst>
                  <a:gd name="T0" fmla="*/ 219 w 219"/>
                  <a:gd name="T1" fmla="*/ 96 h 131"/>
                  <a:gd name="T2" fmla="*/ 16 w 219"/>
                  <a:gd name="T3" fmla="*/ 0 h 131"/>
                  <a:gd name="T4" fmla="*/ 0 w 219"/>
                  <a:gd name="T5" fmla="*/ 37 h 131"/>
                  <a:gd name="T6" fmla="*/ 211 w 219"/>
                  <a:gd name="T7" fmla="*/ 131 h 131"/>
                  <a:gd name="T8" fmla="*/ 219 w 219"/>
                  <a:gd name="T9" fmla="*/ 9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131">
                    <a:moveTo>
                      <a:pt x="219" y="96"/>
                    </a:moveTo>
                    <a:lnTo>
                      <a:pt x="16" y="0"/>
                    </a:lnTo>
                    <a:lnTo>
                      <a:pt x="0" y="37"/>
                    </a:lnTo>
                    <a:lnTo>
                      <a:pt x="211" y="131"/>
                    </a:lnTo>
                    <a:lnTo>
                      <a:pt x="219" y="96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35" name="Freeform 156"/>
              <p:cNvSpPr/>
              <p:nvPr/>
            </p:nvSpPr>
            <p:spPr bwMode="auto">
              <a:xfrm>
                <a:off x="3919" y="2823"/>
                <a:ext cx="195" cy="113"/>
              </a:xfrm>
              <a:custGeom>
                <a:avLst/>
                <a:gdLst>
                  <a:gd name="T0" fmla="*/ 73 w 73"/>
                  <a:gd name="T1" fmla="*/ 31 h 42"/>
                  <a:gd name="T2" fmla="*/ 4 w 73"/>
                  <a:gd name="T3" fmla="*/ 0 h 42"/>
                  <a:gd name="T4" fmla="*/ 0 w 73"/>
                  <a:gd name="T5" fmla="*/ 10 h 42"/>
                  <a:gd name="T6" fmla="*/ 71 w 73"/>
                  <a:gd name="T7" fmla="*/ 42 h 42"/>
                  <a:gd name="T8" fmla="*/ 73 w 73"/>
                  <a:gd name="T9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2">
                    <a:moveTo>
                      <a:pt x="73" y="31"/>
                    </a:moveTo>
                    <a:cubicBezTo>
                      <a:pt x="49" y="23"/>
                      <a:pt x="26" y="13"/>
                      <a:pt x="4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1" y="42"/>
                      <a:pt x="71" y="42"/>
                      <a:pt x="71" y="42"/>
                    </a:cubicBezTo>
                    <a:lnTo>
                      <a:pt x="73" y="31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36" name="Freeform 157"/>
              <p:cNvSpPr/>
              <p:nvPr/>
            </p:nvSpPr>
            <p:spPr bwMode="auto">
              <a:xfrm>
                <a:off x="4050" y="2906"/>
                <a:ext cx="614" cy="351"/>
              </a:xfrm>
              <a:custGeom>
                <a:avLst/>
                <a:gdLst>
                  <a:gd name="T0" fmla="*/ 230 w 230"/>
                  <a:gd name="T1" fmla="*/ 119 h 131"/>
                  <a:gd name="T2" fmla="*/ 197 w 230"/>
                  <a:gd name="T3" fmla="*/ 6 h 131"/>
                  <a:gd name="T4" fmla="*/ 122 w 230"/>
                  <a:gd name="T5" fmla="*/ 15 h 131"/>
                  <a:gd name="T6" fmla="*/ 24 w 230"/>
                  <a:gd name="T7" fmla="*/ 0 h 131"/>
                  <a:gd name="T8" fmla="*/ 0 w 230"/>
                  <a:gd name="T9" fmla="*/ 113 h 131"/>
                  <a:gd name="T10" fmla="*/ 126 w 230"/>
                  <a:gd name="T11" fmla="*/ 131 h 131"/>
                  <a:gd name="T12" fmla="*/ 230 w 230"/>
                  <a:gd name="T13" fmla="*/ 11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131">
                    <a:moveTo>
                      <a:pt x="230" y="119"/>
                    </a:moveTo>
                    <a:cubicBezTo>
                      <a:pt x="197" y="6"/>
                      <a:pt x="197" y="6"/>
                      <a:pt x="197" y="6"/>
                    </a:cubicBezTo>
                    <a:cubicBezTo>
                      <a:pt x="173" y="12"/>
                      <a:pt x="148" y="15"/>
                      <a:pt x="122" y="15"/>
                    </a:cubicBezTo>
                    <a:cubicBezTo>
                      <a:pt x="88" y="15"/>
                      <a:pt x="55" y="9"/>
                      <a:pt x="24" y="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40" y="125"/>
                      <a:pt x="82" y="131"/>
                      <a:pt x="126" y="131"/>
                    </a:cubicBezTo>
                    <a:cubicBezTo>
                      <a:pt x="162" y="131"/>
                      <a:pt x="197" y="127"/>
                      <a:pt x="230" y="119"/>
                    </a:cubicBezTo>
                    <a:close/>
                  </a:path>
                </a:pathLst>
              </a:custGeom>
              <a:solidFill>
                <a:srgbClr val="7E4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37" name="Freeform 158"/>
              <p:cNvSpPr/>
              <p:nvPr/>
            </p:nvSpPr>
            <p:spPr bwMode="auto">
              <a:xfrm>
                <a:off x="4576" y="2759"/>
                <a:ext cx="633" cy="466"/>
              </a:xfrm>
              <a:custGeom>
                <a:avLst/>
                <a:gdLst>
                  <a:gd name="T0" fmla="*/ 127 w 237"/>
                  <a:gd name="T1" fmla="*/ 0 h 174"/>
                  <a:gd name="T2" fmla="*/ 0 w 237"/>
                  <a:gd name="T3" fmla="*/ 61 h 174"/>
                  <a:gd name="T4" fmla="*/ 33 w 237"/>
                  <a:gd name="T5" fmla="*/ 174 h 174"/>
                  <a:gd name="T6" fmla="*/ 237 w 237"/>
                  <a:gd name="T7" fmla="*/ 65 h 174"/>
                  <a:gd name="T8" fmla="*/ 127 w 237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74">
                    <a:moveTo>
                      <a:pt x="127" y="0"/>
                    </a:moveTo>
                    <a:cubicBezTo>
                      <a:pt x="90" y="29"/>
                      <a:pt x="47" y="50"/>
                      <a:pt x="0" y="61"/>
                    </a:cubicBezTo>
                    <a:cubicBezTo>
                      <a:pt x="33" y="174"/>
                      <a:pt x="33" y="174"/>
                      <a:pt x="33" y="174"/>
                    </a:cubicBezTo>
                    <a:cubicBezTo>
                      <a:pt x="111" y="155"/>
                      <a:pt x="181" y="117"/>
                      <a:pt x="237" y="65"/>
                    </a:cubicBez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7E4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38" name="Freeform 159"/>
              <p:cNvSpPr/>
              <p:nvPr/>
            </p:nvSpPr>
            <p:spPr bwMode="auto">
              <a:xfrm>
                <a:off x="4915" y="2379"/>
                <a:ext cx="569" cy="554"/>
              </a:xfrm>
              <a:custGeom>
                <a:avLst/>
                <a:gdLst>
                  <a:gd name="T0" fmla="*/ 105 w 213"/>
                  <a:gd name="T1" fmla="*/ 0 h 207"/>
                  <a:gd name="T2" fmla="*/ 0 w 213"/>
                  <a:gd name="T3" fmla="*/ 142 h 207"/>
                  <a:gd name="T4" fmla="*/ 110 w 213"/>
                  <a:gd name="T5" fmla="*/ 207 h 207"/>
                  <a:gd name="T6" fmla="*/ 213 w 213"/>
                  <a:gd name="T7" fmla="*/ 63 h 207"/>
                  <a:gd name="T8" fmla="*/ 105 w 213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07">
                    <a:moveTo>
                      <a:pt x="105" y="0"/>
                    </a:moveTo>
                    <a:cubicBezTo>
                      <a:pt x="84" y="56"/>
                      <a:pt x="47" y="105"/>
                      <a:pt x="0" y="142"/>
                    </a:cubicBezTo>
                    <a:cubicBezTo>
                      <a:pt x="110" y="207"/>
                      <a:pt x="110" y="207"/>
                      <a:pt x="110" y="207"/>
                    </a:cubicBezTo>
                    <a:cubicBezTo>
                      <a:pt x="153" y="166"/>
                      <a:pt x="188" y="118"/>
                      <a:pt x="213" y="63"/>
                    </a:cubicBez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0D2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39" name="Freeform 160"/>
              <p:cNvSpPr/>
              <p:nvPr/>
            </p:nvSpPr>
            <p:spPr bwMode="auto">
              <a:xfrm>
                <a:off x="5195" y="2275"/>
                <a:ext cx="340" cy="273"/>
              </a:xfrm>
              <a:custGeom>
                <a:avLst/>
                <a:gdLst>
                  <a:gd name="T0" fmla="*/ 127 w 127"/>
                  <a:gd name="T1" fmla="*/ 54 h 102"/>
                  <a:gd name="T2" fmla="*/ 12 w 127"/>
                  <a:gd name="T3" fmla="*/ 0 h 102"/>
                  <a:gd name="T4" fmla="*/ 0 w 127"/>
                  <a:gd name="T5" fmla="*/ 39 h 102"/>
                  <a:gd name="T6" fmla="*/ 108 w 127"/>
                  <a:gd name="T7" fmla="*/ 102 h 102"/>
                  <a:gd name="T8" fmla="*/ 127 w 127"/>
                  <a:gd name="T9" fmla="*/ 5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02">
                    <a:moveTo>
                      <a:pt x="127" y="54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13"/>
                      <a:pt x="5" y="26"/>
                      <a:pt x="0" y="39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15" y="87"/>
                      <a:pt x="122" y="71"/>
                      <a:pt x="127" y="54"/>
                    </a:cubicBezTo>
                    <a:close/>
                  </a:path>
                </a:pathLst>
              </a:custGeom>
              <a:solidFill>
                <a:srgbClr val="7E4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40" name="Freeform 161"/>
              <p:cNvSpPr/>
              <p:nvPr/>
            </p:nvSpPr>
            <p:spPr bwMode="auto">
              <a:xfrm>
                <a:off x="3833" y="1486"/>
                <a:ext cx="267" cy="238"/>
              </a:xfrm>
              <a:custGeom>
                <a:avLst/>
                <a:gdLst>
                  <a:gd name="T0" fmla="*/ 27 w 100"/>
                  <a:gd name="T1" fmla="*/ 0 h 89"/>
                  <a:gd name="T2" fmla="*/ 0 w 100"/>
                  <a:gd name="T3" fmla="*/ 24 h 89"/>
                  <a:gd name="T4" fmla="*/ 78 w 100"/>
                  <a:gd name="T5" fmla="*/ 89 h 89"/>
                  <a:gd name="T6" fmla="*/ 100 w 100"/>
                  <a:gd name="T7" fmla="*/ 71 h 89"/>
                  <a:gd name="T8" fmla="*/ 27 w 100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89">
                    <a:moveTo>
                      <a:pt x="27" y="0"/>
                    </a:moveTo>
                    <a:cubicBezTo>
                      <a:pt x="18" y="7"/>
                      <a:pt x="9" y="16"/>
                      <a:pt x="0" y="24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5" y="83"/>
                      <a:pt x="92" y="77"/>
                      <a:pt x="100" y="71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41" name="Freeform 162"/>
              <p:cNvSpPr/>
              <p:nvPr/>
            </p:nvSpPr>
            <p:spPr bwMode="auto">
              <a:xfrm>
                <a:off x="3777" y="1550"/>
                <a:ext cx="265" cy="220"/>
              </a:xfrm>
              <a:custGeom>
                <a:avLst/>
                <a:gdLst>
                  <a:gd name="T0" fmla="*/ 21 w 99"/>
                  <a:gd name="T1" fmla="*/ 0 h 82"/>
                  <a:gd name="T2" fmla="*/ 0 w 99"/>
                  <a:gd name="T3" fmla="*/ 26 h 82"/>
                  <a:gd name="T4" fmla="*/ 83 w 99"/>
                  <a:gd name="T5" fmla="*/ 82 h 82"/>
                  <a:gd name="T6" fmla="*/ 99 w 99"/>
                  <a:gd name="T7" fmla="*/ 65 h 82"/>
                  <a:gd name="T8" fmla="*/ 21 w 99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2">
                    <a:moveTo>
                      <a:pt x="21" y="0"/>
                    </a:moveTo>
                    <a:cubicBezTo>
                      <a:pt x="14" y="9"/>
                      <a:pt x="7" y="17"/>
                      <a:pt x="0" y="26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8" y="76"/>
                      <a:pt x="93" y="71"/>
                      <a:pt x="99" y="65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42" name="Freeform 163"/>
              <p:cNvSpPr/>
              <p:nvPr/>
            </p:nvSpPr>
            <p:spPr bwMode="auto">
              <a:xfrm>
                <a:off x="3681" y="1703"/>
                <a:ext cx="278" cy="184"/>
              </a:xfrm>
              <a:custGeom>
                <a:avLst/>
                <a:gdLst>
                  <a:gd name="T0" fmla="*/ 104 w 104"/>
                  <a:gd name="T1" fmla="*/ 46 h 69"/>
                  <a:gd name="T2" fmla="*/ 16 w 104"/>
                  <a:gd name="T3" fmla="*/ 0 h 69"/>
                  <a:gd name="T4" fmla="*/ 0 w 104"/>
                  <a:gd name="T5" fmla="*/ 35 h 69"/>
                  <a:gd name="T6" fmla="*/ 92 w 104"/>
                  <a:gd name="T7" fmla="*/ 69 h 69"/>
                  <a:gd name="T8" fmla="*/ 104 w 104"/>
                  <a:gd name="T9" fmla="*/ 4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69">
                    <a:moveTo>
                      <a:pt x="104" y="46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0" y="11"/>
                      <a:pt x="4" y="23"/>
                      <a:pt x="0" y="35"/>
                    </a:cubicBezTo>
                    <a:cubicBezTo>
                      <a:pt x="92" y="69"/>
                      <a:pt x="92" y="69"/>
                      <a:pt x="92" y="69"/>
                    </a:cubicBezTo>
                    <a:cubicBezTo>
                      <a:pt x="95" y="61"/>
                      <a:pt x="99" y="53"/>
                      <a:pt x="104" y="46"/>
                    </a:cubicBez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43" name="Freeform 164"/>
              <p:cNvSpPr/>
              <p:nvPr/>
            </p:nvSpPr>
            <p:spPr bwMode="auto">
              <a:xfrm>
                <a:off x="3633" y="1901"/>
                <a:ext cx="270" cy="131"/>
              </a:xfrm>
              <a:custGeom>
                <a:avLst/>
                <a:gdLst>
                  <a:gd name="T0" fmla="*/ 5 w 101"/>
                  <a:gd name="T1" fmla="*/ 0 h 49"/>
                  <a:gd name="T2" fmla="*/ 0 w 101"/>
                  <a:gd name="T3" fmla="*/ 34 h 49"/>
                  <a:gd name="T4" fmla="*/ 95 w 101"/>
                  <a:gd name="T5" fmla="*/ 49 h 49"/>
                  <a:gd name="T6" fmla="*/ 101 w 101"/>
                  <a:gd name="T7" fmla="*/ 21 h 49"/>
                  <a:gd name="T8" fmla="*/ 5 w 10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9">
                    <a:moveTo>
                      <a:pt x="5" y="0"/>
                    </a:moveTo>
                    <a:cubicBezTo>
                      <a:pt x="3" y="11"/>
                      <a:pt x="1" y="22"/>
                      <a:pt x="0" y="34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6" y="39"/>
                      <a:pt x="98" y="30"/>
                      <a:pt x="101" y="2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44" name="Freeform 165"/>
              <p:cNvSpPr/>
              <p:nvPr/>
            </p:nvSpPr>
            <p:spPr bwMode="auto">
              <a:xfrm>
                <a:off x="3646" y="1796"/>
                <a:ext cx="281" cy="161"/>
              </a:xfrm>
              <a:custGeom>
                <a:avLst/>
                <a:gdLst>
                  <a:gd name="T0" fmla="*/ 105 w 105"/>
                  <a:gd name="T1" fmla="*/ 34 h 60"/>
                  <a:gd name="T2" fmla="*/ 13 w 105"/>
                  <a:gd name="T3" fmla="*/ 0 h 60"/>
                  <a:gd name="T4" fmla="*/ 0 w 105"/>
                  <a:gd name="T5" fmla="*/ 39 h 60"/>
                  <a:gd name="T6" fmla="*/ 96 w 105"/>
                  <a:gd name="T7" fmla="*/ 60 h 60"/>
                  <a:gd name="T8" fmla="*/ 105 w 105"/>
                  <a:gd name="T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60">
                    <a:moveTo>
                      <a:pt x="105" y="34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12"/>
                      <a:pt x="3" y="26"/>
                      <a:pt x="0" y="39"/>
                    </a:cubicBezTo>
                    <a:cubicBezTo>
                      <a:pt x="96" y="60"/>
                      <a:pt x="96" y="60"/>
                      <a:pt x="96" y="60"/>
                    </a:cubicBezTo>
                    <a:cubicBezTo>
                      <a:pt x="98" y="51"/>
                      <a:pt x="101" y="42"/>
                      <a:pt x="105" y="34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45" name="Freeform 166"/>
              <p:cNvSpPr/>
              <p:nvPr/>
            </p:nvSpPr>
            <p:spPr bwMode="auto">
              <a:xfrm>
                <a:off x="3724" y="1620"/>
                <a:ext cx="275" cy="206"/>
              </a:xfrm>
              <a:custGeom>
                <a:avLst/>
                <a:gdLst>
                  <a:gd name="T0" fmla="*/ 103 w 103"/>
                  <a:gd name="T1" fmla="*/ 56 h 77"/>
                  <a:gd name="T2" fmla="*/ 20 w 103"/>
                  <a:gd name="T3" fmla="*/ 0 h 77"/>
                  <a:gd name="T4" fmla="*/ 0 w 103"/>
                  <a:gd name="T5" fmla="*/ 31 h 77"/>
                  <a:gd name="T6" fmla="*/ 88 w 103"/>
                  <a:gd name="T7" fmla="*/ 77 h 77"/>
                  <a:gd name="T8" fmla="*/ 103 w 103"/>
                  <a:gd name="T9" fmla="*/ 5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77">
                    <a:moveTo>
                      <a:pt x="103" y="56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3" y="10"/>
                      <a:pt x="6" y="20"/>
                      <a:pt x="0" y="31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92" y="70"/>
                      <a:pt x="97" y="63"/>
                      <a:pt x="103" y="56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46" name="Freeform 167"/>
              <p:cNvSpPr/>
              <p:nvPr/>
            </p:nvSpPr>
            <p:spPr bwMode="auto">
              <a:xfrm>
                <a:off x="3905" y="1326"/>
                <a:ext cx="356" cy="160"/>
              </a:xfrm>
              <a:custGeom>
                <a:avLst/>
                <a:gdLst>
                  <a:gd name="T0" fmla="*/ 132 w 133"/>
                  <a:gd name="T1" fmla="*/ 0 h 60"/>
                  <a:gd name="T2" fmla="*/ 0 w 133"/>
                  <a:gd name="T3" fmla="*/ 60 h 60"/>
                  <a:gd name="T4" fmla="*/ 0 w 133"/>
                  <a:gd name="T5" fmla="*/ 60 h 60"/>
                  <a:gd name="T6" fmla="*/ 133 w 133"/>
                  <a:gd name="T7" fmla="*/ 10 h 60"/>
                  <a:gd name="T8" fmla="*/ 132 w 133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60">
                    <a:moveTo>
                      <a:pt x="132" y="0"/>
                    </a:moveTo>
                    <a:cubicBezTo>
                      <a:pt x="82" y="8"/>
                      <a:pt x="37" y="29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33" y="10"/>
                      <a:pt x="133" y="10"/>
                      <a:pt x="133" y="10"/>
                    </a:cubicBez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47" name="Freeform 168"/>
              <p:cNvSpPr/>
              <p:nvPr/>
            </p:nvSpPr>
            <p:spPr bwMode="auto">
              <a:xfrm>
                <a:off x="3905" y="1352"/>
                <a:ext cx="364" cy="171"/>
              </a:xfrm>
              <a:custGeom>
                <a:avLst/>
                <a:gdLst>
                  <a:gd name="T0" fmla="*/ 356 w 364"/>
                  <a:gd name="T1" fmla="*/ 0 h 171"/>
                  <a:gd name="T2" fmla="*/ 0 w 364"/>
                  <a:gd name="T3" fmla="*/ 134 h 171"/>
                  <a:gd name="T4" fmla="*/ 38 w 364"/>
                  <a:gd name="T5" fmla="*/ 171 h 171"/>
                  <a:gd name="T6" fmla="*/ 364 w 364"/>
                  <a:gd name="T7" fmla="*/ 48 h 171"/>
                  <a:gd name="T8" fmla="*/ 356 w 364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171">
                    <a:moveTo>
                      <a:pt x="356" y="0"/>
                    </a:moveTo>
                    <a:lnTo>
                      <a:pt x="0" y="134"/>
                    </a:lnTo>
                    <a:lnTo>
                      <a:pt x="38" y="171"/>
                    </a:lnTo>
                    <a:lnTo>
                      <a:pt x="364" y="48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48" name="Freeform 169"/>
              <p:cNvSpPr/>
              <p:nvPr/>
            </p:nvSpPr>
            <p:spPr bwMode="auto">
              <a:xfrm>
                <a:off x="3943" y="1400"/>
                <a:ext cx="331" cy="150"/>
              </a:xfrm>
              <a:custGeom>
                <a:avLst/>
                <a:gdLst>
                  <a:gd name="T0" fmla="*/ 326 w 331"/>
                  <a:gd name="T1" fmla="*/ 0 h 150"/>
                  <a:gd name="T2" fmla="*/ 0 w 331"/>
                  <a:gd name="T3" fmla="*/ 123 h 150"/>
                  <a:gd name="T4" fmla="*/ 29 w 331"/>
                  <a:gd name="T5" fmla="*/ 150 h 150"/>
                  <a:gd name="T6" fmla="*/ 331 w 331"/>
                  <a:gd name="T7" fmla="*/ 38 h 150"/>
                  <a:gd name="T8" fmla="*/ 326 w 331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150">
                    <a:moveTo>
                      <a:pt x="326" y="0"/>
                    </a:moveTo>
                    <a:lnTo>
                      <a:pt x="0" y="123"/>
                    </a:lnTo>
                    <a:lnTo>
                      <a:pt x="29" y="150"/>
                    </a:lnTo>
                    <a:lnTo>
                      <a:pt x="331" y="38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49" name="Freeform 170"/>
              <p:cNvSpPr/>
              <p:nvPr/>
            </p:nvSpPr>
            <p:spPr bwMode="auto">
              <a:xfrm>
                <a:off x="3972" y="1438"/>
                <a:ext cx="307" cy="144"/>
              </a:xfrm>
              <a:custGeom>
                <a:avLst/>
                <a:gdLst>
                  <a:gd name="T0" fmla="*/ 307 w 307"/>
                  <a:gd name="T1" fmla="*/ 40 h 144"/>
                  <a:gd name="T2" fmla="*/ 302 w 307"/>
                  <a:gd name="T3" fmla="*/ 0 h 144"/>
                  <a:gd name="T4" fmla="*/ 0 w 307"/>
                  <a:gd name="T5" fmla="*/ 112 h 144"/>
                  <a:gd name="T6" fmla="*/ 32 w 307"/>
                  <a:gd name="T7" fmla="*/ 144 h 144"/>
                  <a:gd name="T8" fmla="*/ 307 w 307"/>
                  <a:gd name="T9" fmla="*/ 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144">
                    <a:moveTo>
                      <a:pt x="307" y="40"/>
                    </a:moveTo>
                    <a:lnTo>
                      <a:pt x="302" y="0"/>
                    </a:lnTo>
                    <a:lnTo>
                      <a:pt x="0" y="112"/>
                    </a:lnTo>
                    <a:lnTo>
                      <a:pt x="32" y="144"/>
                    </a:lnTo>
                    <a:lnTo>
                      <a:pt x="307" y="4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50" name="Freeform 171"/>
              <p:cNvSpPr/>
              <p:nvPr/>
            </p:nvSpPr>
            <p:spPr bwMode="auto">
              <a:xfrm>
                <a:off x="4004" y="1478"/>
                <a:ext cx="283" cy="139"/>
              </a:xfrm>
              <a:custGeom>
                <a:avLst/>
                <a:gdLst>
                  <a:gd name="T0" fmla="*/ 283 w 283"/>
                  <a:gd name="T1" fmla="*/ 54 h 139"/>
                  <a:gd name="T2" fmla="*/ 275 w 283"/>
                  <a:gd name="T3" fmla="*/ 0 h 139"/>
                  <a:gd name="T4" fmla="*/ 0 w 283"/>
                  <a:gd name="T5" fmla="*/ 104 h 139"/>
                  <a:gd name="T6" fmla="*/ 35 w 283"/>
                  <a:gd name="T7" fmla="*/ 139 h 139"/>
                  <a:gd name="T8" fmla="*/ 283 w 283"/>
                  <a:gd name="T9" fmla="*/ 5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39">
                    <a:moveTo>
                      <a:pt x="283" y="54"/>
                    </a:moveTo>
                    <a:lnTo>
                      <a:pt x="275" y="0"/>
                    </a:lnTo>
                    <a:lnTo>
                      <a:pt x="0" y="104"/>
                    </a:lnTo>
                    <a:lnTo>
                      <a:pt x="35" y="139"/>
                    </a:lnTo>
                    <a:lnTo>
                      <a:pt x="283" y="54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51" name="Freeform 172"/>
              <p:cNvSpPr/>
              <p:nvPr/>
            </p:nvSpPr>
            <p:spPr bwMode="auto">
              <a:xfrm>
                <a:off x="4039" y="1532"/>
                <a:ext cx="251" cy="112"/>
              </a:xfrm>
              <a:custGeom>
                <a:avLst/>
                <a:gdLst>
                  <a:gd name="T0" fmla="*/ 248 w 251"/>
                  <a:gd name="T1" fmla="*/ 0 h 112"/>
                  <a:gd name="T2" fmla="*/ 0 w 251"/>
                  <a:gd name="T3" fmla="*/ 85 h 112"/>
                  <a:gd name="T4" fmla="*/ 29 w 251"/>
                  <a:gd name="T5" fmla="*/ 112 h 112"/>
                  <a:gd name="T6" fmla="*/ 251 w 251"/>
                  <a:gd name="T7" fmla="*/ 34 h 112"/>
                  <a:gd name="T8" fmla="*/ 248 w 251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12">
                    <a:moveTo>
                      <a:pt x="248" y="0"/>
                    </a:moveTo>
                    <a:lnTo>
                      <a:pt x="0" y="85"/>
                    </a:lnTo>
                    <a:lnTo>
                      <a:pt x="29" y="112"/>
                    </a:lnTo>
                    <a:lnTo>
                      <a:pt x="251" y="34"/>
                    </a:lnTo>
                    <a:lnTo>
                      <a:pt x="248" y="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52" name="Freeform 173"/>
              <p:cNvSpPr/>
              <p:nvPr/>
            </p:nvSpPr>
            <p:spPr bwMode="auto">
              <a:xfrm>
                <a:off x="4068" y="1566"/>
                <a:ext cx="227" cy="110"/>
              </a:xfrm>
              <a:custGeom>
                <a:avLst/>
                <a:gdLst>
                  <a:gd name="T0" fmla="*/ 0 w 85"/>
                  <a:gd name="T1" fmla="*/ 29 h 41"/>
                  <a:gd name="T2" fmla="*/ 12 w 85"/>
                  <a:gd name="T3" fmla="*/ 41 h 41"/>
                  <a:gd name="T4" fmla="*/ 85 w 85"/>
                  <a:gd name="T5" fmla="*/ 12 h 41"/>
                  <a:gd name="T6" fmla="*/ 83 w 85"/>
                  <a:gd name="T7" fmla="*/ 0 h 41"/>
                  <a:gd name="T8" fmla="*/ 0 w 85"/>
                  <a:gd name="T9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41">
                    <a:moveTo>
                      <a:pt x="0" y="29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33" y="27"/>
                      <a:pt x="58" y="16"/>
                      <a:pt x="85" y="12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53" name="Freeform 174"/>
              <p:cNvSpPr/>
              <p:nvPr/>
            </p:nvSpPr>
            <p:spPr bwMode="auto">
              <a:xfrm>
                <a:off x="4645" y="1398"/>
                <a:ext cx="112" cy="195"/>
              </a:xfrm>
              <a:custGeom>
                <a:avLst/>
                <a:gdLst>
                  <a:gd name="T0" fmla="*/ 32 w 42"/>
                  <a:gd name="T1" fmla="*/ 0 h 73"/>
                  <a:gd name="T2" fmla="*/ 0 w 42"/>
                  <a:gd name="T3" fmla="*/ 73 h 73"/>
                  <a:gd name="T4" fmla="*/ 42 w 42"/>
                  <a:gd name="T5" fmla="*/ 5 h 73"/>
                  <a:gd name="T6" fmla="*/ 32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32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38" y="3"/>
                      <a:pt x="35" y="1"/>
                      <a:pt x="32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54" name="Freeform 175"/>
              <p:cNvSpPr/>
              <p:nvPr/>
            </p:nvSpPr>
            <p:spPr bwMode="auto">
              <a:xfrm>
                <a:off x="4619" y="1411"/>
                <a:ext cx="157" cy="252"/>
              </a:xfrm>
              <a:custGeom>
                <a:avLst/>
                <a:gdLst>
                  <a:gd name="T0" fmla="*/ 52 w 59"/>
                  <a:gd name="T1" fmla="*/ 0 h 94"/>
                  <a:gd name="T2" fmla="*/ 10 w 59"/>
                  <a:gd name="T3" fmla="*/ 68 h 94"/>
                  <a:gd name="T4" fmla="*/ 0 w 59"/>
                  <a:gd name="T5" fmla="*/ 90 h 94"/>
                  <a:gd name="T6" fmla="*/ 6 w 59"/>
                  <a:gd name="T7" fmla="*/ 94 h 94"/>
                  <a:gd name="T8" fmla="*/ 59 w 59"/>
                  <a:gd name="T9" fmla="*/ 4 h 94"/>
                  <a:gd name="T10" fmla="*/ 52 w 59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94">
                    <a:moveTo>
                      <a:pt x="52" y="0"/>
                    </a:moveTo>
                    <a:cubicBezTo>
                      <a:pt x="10" y="68"/>
                      <a:pt x="10" y="68"/>
                      <a:pt x="10" y="68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2" y="91"/>
                      <a:pt x="4" y="93"/>
                      <a:pt x="6" y="9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7" y="3"/>
                      <a:pt x="54" y="1"/>
                      <a:pt x="52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55" name="Freeform 176"/>
              <p:cNvSpPr/>
              <p:nvPr/>
            </p:nvSpPr>
            <p:spPr bwMode="auto">
              <a:xfrm>
                <a:off x="4635" y="1422"/>
                <a:ext cx="168" cy="251"/>
              </a:xfrm>
              <a:custGeom>
                <a:avLst/>
                <a:gdLst>
                  <a:gd name="T0" fmla="*/ 53 w 63"/>
                  <a:gd name="T1" fmla="*/ 0 h 94"/>
                  <a:gd name="T2" fmla="*/ 0 w 63"/>
                  <a:gd name="T3" fmla="*/ 90 h 94"/>
                  <a:gd name="T4" fmla="*/ 7 w 63"/>
                  <a:gd name="T5" fmla="*/ 94 h 94"/>
                  <a:gd name="T6" fmla="*/ 63 w 63"/>
                  <a:gd name="T7" fmla="*/ 6 h 94"/>
                  <a:gd name="T8" fmla="*/ 53 w 63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4">
                    <a:moveTo>
                      <a:pt x="53" y="0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3" y="91"/>
                      <a:pt x="5" y="93"/>
                      <a:pt x="7" y="94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0" y="4"/>
                      <a:pt x="56" y="2"/>
                      <a:pt x="53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56" name="Freeform 177"/>
              <p:cNvSpPr/>
              <p:nvPr/>
            </p:nvSpPr>
            <p:spPr bwMode="auto">
              <a:xfrm>
                <a:off x="4653" y="1438"/>
                <a:ext cx="171" cy="249"/>
              </a:xfrm>
              <a:custGeom>
                <a:avLst/>
                <a:gdLst>
                  <a:gd name="T0" fmla="*/ 56 w 64"/>
                  <a:gd name="T1" fmla="*/ 0 h 93"/>
                  <a:gd name="T2" fmla="*/ 0 w 64"/>
                  <a:gd name="T3" fmla="*/ 88 h 93"/>
                  <a:gd name="T4" fmla="*/ 7 w 64"/>
                  <a:gd name="T5" fmla="*/ 93 h 93"/>
                  <a:gd name="T6" fmla="*/ 64 w 64"/>
                  <a:gd name="T7" fmla="*/ 6 h 93"/>
                  <a:gd name="T8" fmla="*/ 56 w 64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93">
                    <a:moveTo>
                      <a:pt x="56" y="0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2" y="90"/>
                      <a:pt x="5" y="91"/>
                      <a:pt x="7" y="93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1" y="4"/>
                      <a:pt x="59" y="2"/>
                      <a:pt x="56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57" name="Freeform 178"/>
              <p:cNvSpPr/>
              <p:nvPr/>
            </p:nvSpPr>
            <p:spPr bwMode="auto">
              <a:xfrm>
                <a:off x="4672" y="1454"/>
                <a:ext cx="176" cy="246"/>
              </a:xfrm>
              <a:custGeom>
                <a:avLst/>
                <a:gdLst>
                  <a:gd name="T0" fmla="*/ 57 w 66"/>
                  <a:gd name="T1" fmla="*/ 0 h 92"/>
                  <a:gd name="T2" fmla="*/ 0 w 66"/>
                  <a:gd name="T3" fmla="*/ 87 h 92"/>
                  <a:gd name="T4" fmla="*/ 6 w 66"/>
                  <a:gd name="T5" fmla="*/ 92 h 92"/>
                  <a:gd name="T6" fmla="*/ 66 w 66"/>
                  <a:gd name="T7" fmla="*/ 6 h 92"/>
                  <a:gd name="T8" fmla="*/ 57 w 66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92">
                    <a:moveTo>
                      <a:pt x="57" y="0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2" y="88"/>
                      <a:pt x="4" y="90"/>
                      <a:pt x="6" y="92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3" y="4"/>
                      <a:pt x="60" y="2"/>
                      <a:pt x="57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58" name="Freeform 179"/>
              <p:cNvSpPr/>
              <p:nvPr/>
            </p:nvSpPr>
            <p:spPr bwMode="auto">
              <a:xfrm>
                <a:off x="4688" y="1470"/>
                <a:ext cx="182" cy="243"/>
              </a:xfrm>
              <a:custGeom>
                <a:avLst/>
                <a:gdLst>
                  <a:gd name="T0" fmla="*/ 60 w 68"/>
                  <a:gd name="T1" fmla="*/ 0 h 91"/>
                  <a:gd name="T2" fmla="*/ 0 w 68"/>
                  <a:gd name="T3" fmla="*/ 86 h 91"/>
                  <a:gd name="T4" fmla="*/ 7 w 68"/>
                  <a:gd name="T5" fmla="*/ 91 h 91"/>
                  <a:gd name="T6" fmla="*/ 68 w 68"/>
                  <a:gd name="T7" fmla="*/ 7 h 91"/>
                  <a:gd name="T8" fmla="*/ 60 w 68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91">
                    <a:moveTo>
                      <a:pt x="60" y="0"/>
                    </a:moveTo>
                    <a:cubicBezTo>
                      <a:pt x="0" y="86"/>
                      <a:pt x="0" y="86"/>
                      <a:pt x="0" y="86"/>
                    </a:cubicBezTo>
                    <a:cubicBezTo>
                      <a:pt x="2" y="87"/>
                      <a:pt x="5" y="89"/>
                      <a:pt x="7" y="91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5" y="5"/>
                      <a:pt x="63" y="3"/>
                      <a:pt x="60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59" name="Freeform 180"/>
              <p:cNvSpPr/>
              <p:nvPr/>
            </p:nvSpPr>
            <p:spPr bwMode="auto">
              <a:xfrm>
                <a:off x="4707" y="1489"/>
                <a:ext cx="181" cy="240"/>
              </a:xfrm>
              <a:custGeom>
                <a:avLst/>
                <a:gdLst>
                  <a:gd name="T0" fmla="*/ 61 w 68"/>
                  <a:gd name="T1" fmla="*/ 0 h 90"/>
                  <a:gd name="T2" fmla="*/ 0 w 68"/>
                  <a:gd name="T3" fmla="*/ 84 h 90"/>
                  <a:gd name="T4" fmla="*/ 6 w 68"/>
                  <a:gd name="T5" fmla="*/ 90 h 90"/>
                  <a:gd name="T6" fmla="*/ 68 w 68"/>
                  <a:gd name="T7" fmla="*/ 6 h 90"/>
                  <a:gd name="T8" fmla="*/ 61 w 68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90">
                    <a:moveTo>
                      <a:pt x="61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2" y="86"/>
                      <a:pt x="4" y="88"/>
                      <a:pt x="6" y="90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5" y="4"/>
                      <a:pt x="63" y="2"/>
                      <a:pt x="61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60" name="Freeform 181"/>
              <p:cNvSpPr/>
              <p:nvPr/>
            </p:nvSpPr>
            <p:spPr bwMode="auto">
              <a:xfrm>
                <a:off x="4757" y="1877"/>
                <a:ext cx="388" cy="668"/>
              </a:xfrm>
              <a:custGeom>
                <a:avLst/>
                <a:gdLst>
                  <a:gd name="T0" fmla="*/ 135 w 145"/>
                  <a:gd name="T1" fmla="*/ 0 h 250"/>
                  <a:gd name="T2" fmla="*/ 34 w 145"/>
                  <a:gd name="T3" fmla="*/ 19 h 250"/>
                  <a:gd name="T4" fmla="*/ 44 w 145"/>
                  <a:gd name="T5" fmla="*/ 78 h 250"/>
                  <a:gd name="T6" fmla="*/ 0 w 145"/>
                  <a:gd name="T7" fmla="*/ 198 h 250"/>
                  <a:gd name="T8" fmla="*/ 83 w 145"/>
                  <a:gd name="T9" fmla="*/ 250 h 250"/>
                  <a:gd name="T10" fmla="*/ 145 w 145"/>
                  <a:gd name="T11" fmla="*/ 73 h 250"/>
                  <a:gd name="T12" fmla="*/ 135 w 145"/>
                  <a:gd name="T13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50">
                    <a:moveTo>
                      <a:pt x="135" y="0"/>
                    </a:moveTo>
                    <a:cubicBezTo>
                      <a:pt x="34" y="19"/>
                      <a:pt x="34" y="19"/>
                      <a:pt x="34" y="19"/>
                    </a:cubicBezTo>
                    <a:cubicBezTo>
                      <a:pt x="40" y="38"/>
                      <a:pt x="44" y="57"/>
                      <a:pt x="44" y="78"/>
                    </a:cubicBezTo>
                    <a:cubicBezTo>
                      <a:pt x="44" y="124"/>
                      <a:pt x="27" y="165"/>
                      <a:pt x="0" y="198"/>
                    </a:cubicBezTo>
                    <a:cubicBezTo>
                      <a:pt x="83" y="250"/>
                      <a:pt x="83" y="250"/>
                      <a:pt x="83" y="250"/>
                    </a:cubicBezTo>
                    <a:cubicBezTo>
                      <a:pt x="122" y="201"/>
                      <a:pt x="145" y="140"/>
                      <a:pt x="145" y="73"/>
                    </a:cubicBezTo>
                    <a:cubicBezTo>
                      <a:pt x="145" y="48"/>
                      <a:pt x="141" y="23"/>
                      <a:pt x="135" y="0"/>
                    </a:cubicBezTo>
                    <a:close/>
                  </a:path>
                </a:pathLst>
              </a:custGeom>
              <a:solidFill>
                <a:srgbClr val="FF7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61" name="Freeform 182"/>
              <p:cNvSpPr/>
              <p:nvPr/>
            </p:nvSpPr>
            <p:spPr bwMode="auto">
              <a:xfrm>
                <a:off x="3678" y="2000"/>
                <a:ext cx="278" cy="569"/>
              </a:xfrm>
              <a:custGeom>
                <a:avLst/>
                <a:gdLst>
                  <a:gd name="T0" fmla="*/ 3 w 104"/>
                  <a:gd name="T1" fmla="*/ 0 h 213"/>
                  <a:gd name="T2" fmla="*/ 79 w 104"/>
                  <a:gd name="T3" fmla="*/ 213 h 213"/>
                  <a:gd name="T4" fmla="*/ 104 w 104"/>
                  <a:gd name="T5" fmla="*/ 182 h 213"/>
                  <a:gd name="T6" fmla="*/ 49 w 104"/>
                  <a:gd name="T7" fmla="*/ 7 h 213"/>
                  <a:gd name="T8" fmla="*/ 3 w 104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13">
                    <a:moveTo>
                      <a:pt x="3" y="0"/>
                    </a:moveTo>
                    <a:cubicBezTo>
                      <a:pt x="0" y="76"/>
                      <a:pt x="24" y="159"/>
                      <a:pt x="79" y="213"/>
                    </a:cubicBezTo>
                    <a:cubicBezTo>
                      <a:pt x="104" y="182"/>
                      <a:pt x="104" y="182"/>
                      <a:pt x="104" y="182"/>
                    </a:cubicBezTo>
                    <a:cubicBezTo>
                      <a:pt x="66" y="133"/>
                      <a:pt x="49" y="69"/>
                      <a:pt x="49" y="7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47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62" name="Freeform 183"/>
              <p:cNvSpPr/>
              <p:nvPr/>
            </p:nvSpPr>
            <p:spPr bwMode="auto">
              <a:xfrm>
                <a:off x="3809" y="2018"/>
                <a:ext cx="78" cy="70"/>
              </a:xfrm>
              <a:custGeom>
                <a:avLst/>
                <a:gdLst>
                  <a:gd name="T0" fmla="*/ 29 w 29"/>
                  <a:gd name="T1" fmla="*/ 5 h 26"/>
                  <a:gd name="T2" fmla="*/ 0 w 29"/>
                  <a:gd name="T3" fmla="*/ 0 h 26"/>
                  <a:gd name="T4" fmla="*/ 1 w 29"/>
                  <a:gd name="T5" fmla="*/ 26 h 26"/>
                  <a:gd name="T6" fmla="*/ 28 w 29"/>
                  <a:gd name="T7" fmla="*/ 20 h 26"/>
                  <a:gd name="T8" fmla="*/ 29 w 29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6">
                    <a:moveTo>
                      <a:pt x="29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17"/>
                      <a:pt x="1" y="2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15"/>
                      <a:pt x="29" y="10"/>
                      <a:pt x="29" y="5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63" name="Freeform 184"/>
              <p:cNvSpPr/>
              <p:nvPr/>
            </p:nvSpPr>
            <p:spPr bwMode="auto">
              <a:xfrm>
                <a:off x="3812" y="2072"/>
                <a:ext cx="77" cy="91"/>
              </a:xfrm>
              <a:custGeom>
                <a:avLst/>
                <a:gdLst>
                  <a:gd name="T0" fmla="*/ 27 w 29"/>
                  <a:gd name="T1" fmla="*/ 5 h 34"/>
                  <a:gd name="T2" fmla="*/ 27 w 29"/>
                  <a:gd name="T3" fmla="*/ 0 h 34"/>
                  <a:gd name="T4" fmla="*/ 0 w 29"/>
                  <a:gd name="T5" fmla="*/ 6 h 34"/>
                  <a:gd name="T6" fmla="*/ 3 w 29"/>
                  <a:gd name="T7" fmla="*/ 34 h 34"/>
                  <a:gd name="T8" fmla="*/ 29 w 29"/>
                  <a:gd name="T9" fmla="*/ 30 h 34"/>
                  <a:gd name="T10" fmla="*/ 27 w 29"/>
                  <a:gd name="T11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4">
                    <a:moveTo>
                      <a:pt x="27" y="5"/>
                    </a:moveTo>
                    <a:cubicBezTo>
                      <a:pt x="27" y="4"/>
                      <a:pt x="27" y="2"/>
                      <a:pt x="2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5"/>
                      <a:pt x="2" y="24"/>
                      <a:pt x="3" y="34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8" y="22"/>
                      <a:pt x="27" y="13"/>
                      <a:pt x="27" y="5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64" name="Freeform 185"/>
              <p:cNvSpPr/>
              <p:nvPr/>
            </p:nvSpPr>
            <p:spPr bwMode="auto">
              <a:xfrm>
                <a:off x="3820" y="2152"/>
                <a:ext cx="83" cy="83"/>
              </a:xfrm>
              <a:custGeom>
                <a:avLst/>
                <a:gdLst>
                  <a:gd name="T0" fmla="*/ 26 w 31"/>
                  <a:gd name="T1" fmla="*/ 0 h 31"/>
                  <a:gd name="T2" fmla="*/ 0 w 31"/>
                  <a:gd name="T3" fmla="*/ 4 h 31"/>
                  <a:gd name="T4" fmla="*/ 6 w 31"/>
                  <a:gd name="T5" fmla="*/ 31 h 31"/>
                  <a:gd name="T6" fmla="*/ 31 w 31"/>
                  <a:gd name="T7" fmla="*/ 25 h 31"/>
                  <a:gd name="T8" fmla="*/ 26 w 3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13"/>
                      <a:pt x="4" y="22"/>
                      <a:pt x="6" y="31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29" y="17"/>
                      <a:pt x="27" y="8"/>
                      <a:pt x="26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65" name="Freeform 186"/>
              <p:cNvSpPr/>
              <p:nvPr/>
            </p:nvSpPr>
            <p:spPr bwMode="auto">
              <a:xfrm>
                <a:off x="3836" y="2219"/>
                <a:ext cx="88" cy="88"/>
              </a:xfrm>
              <a:custGeom>
                <a:avLst/>
                <a:gdLst>
                  <a:gd name="T0" fmla="*/ 25 w 33"/>
                  <a:gd name="T1" fmla="*/ 0 h 33"/>
                  <a:gd name="T2" fmla="*/ 0 w 33"/>
                  <a:gd name="T3" fmla="*/ 6 h 33"/>
                  <a:gd name="T4" fmla="*/ 8 w 33"/>
                  <a:gd name="T5" fmla="*/ 33 h 33"/>
                  <a:gd name="T6" fmla="*/ 33 w 33"/>
                  <a:gd name="T7" fmla="*/ 22 h 33"/>
                  <a:gd name="T8" fmla="*/ 25 w 33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5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15"/>
                      <a:pt x="5" y="24"/>
                      <a:pt x="8" y="33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0" y="15"/>
                      <a:pt x="27" y="7"/>
                      <a:pt x="2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66" name="Freeform 187"/>
              <p:cNvSpPr/>
              <p:nvPr/>
            </p:nvSpPr>
            <p:spPr bwMode="auto">
              <a:xfrm>
                <a:off x="3857" y="2278"/>
                <a:ext cx="99" cy="101"/>
              </a:xfrm>
              <a:custGeom>
                <a:avLst/>
                <a:gdLst>
                  <a:gd name="T0" fmla="*/ 25 w 37"/>
                  <a:gd name="T1" fmla="*/ 0 h 38"/>
                  <a:gd name="T2" fmla="*/ 0 w 37"/>
                  <a:gd name="T3" fmla="*/ 11 h 38"/>
                  <a:gd name="T4" fmla="*/ 12 w 37"/>
                  <a:gd name="T5" fmla="*/ 38 h 38"/>
                  <a:gd name="T6" fmla="*/ 37 w 37"/>
                  <a:gd name="T7" fmla="*/ 25 h 38"/>
                  <a:gd name="T8" fmla="*/ 25 w 3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25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20"/>
                      <a:pt x="8" y="29"/>
                      <a:pt x="12" y="38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3" y="17"/>
                      <a:pt x="28" y="9"/>
                      <a:pt x="25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67" name="Freeform 188"/>
              <p:cNvSpPr/>
              <p:nvPr/>
            </p:nvSpPr>
            <p:spPr bwMode="auto">
              <a:xfrm>
                <a:off x="3889" y="2345"/>
                <a:ext cx="99" cy="93"/>
              </a:xfrm>
              <a:custGeom>
                <a:avLst/>
                <a:gdLst>
                  <a:gd name="T0" fmla="*/ 25 w 37"/>
                  <a:gd name="T1" fmla="*/ 0 h 35"/>
                  <a:gd name="T2" fmla="*/ 0 w 37"/>
                  <a:gd name="T3" fmla="*/ 13 h 35"/>
                  <a:gd name="T4" fmla="*/ 12 w 37"/>
                  <a:gd name="T5" fmla="*/ 35 h 35"/>
                  <a:gd name="T6" fmla="*/ 37 w 37"/>
                  <a:gd name="T7" fmla="*/ 17 h 35"/>
                  <a:gd name="T8" fmla="*/ 25 w 3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5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21"/>
                      <a:pt x="8" y="28"/>
                      <a:pt x="12" y="3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3" y="11"/>
                      <a:pt x="29" y="5"/>
                      <a:pt x="2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68" name="Freeform 189"/>
              <p:cNvSpPr/>
              <p:nvPr/>
            </p:nvSpPr>
            <p:spPr bwMode="auto">
              <a:xfrm>
                <a:off x="3921" y="2390"/>
                <a:ext cx="89" cy="96"/>
              </a:xfrm>
              <a:custGeom>
                <a:avLst/>
                <a:gdLst>
                  <a:gd name="T0" fmla="*/ 0 w 33"/>
                  <a:gd name="T1" fmla="*/ 18 h 36"/>
                  <a:gd name="T2" fmla="*/ 13 w 33"/>
                  <a:gd name="T3" fmla="*/ 36 h 36"/>
                  <a:gd name="T4" fmla="*/ 33 w 33"/>
                  <a:gd name="T5" fmla="*/ 10 h 36"/>
                  <a:gd name="T6" fmla="*/ 25 w 33"/>
                  <a:gd name="T7" fmla="*/ 0 h 36"/>
                  <a:gd name="T8" fmla="*/ 0 w 33"/>
                  <a:gd name="T9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0" y="18"/>
                    </a:moveTo>
                    <a:cubicBezTo>
                      <a:pt x="4" y="24"/>
                      <a:pt x="8" y="30"/>
                      <a:pt x="13" y="36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6"/>
                      <a:pt x="28" y="3"/>
                      <a:pt x="25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69" name="Freeform 190"/>
              <p:cNvSpPr/>
              <p:nvPr/>
            </p:nvSpPr>
            <p:spPr bwMode="auto">
              <a:xfrm>
                <a:off x="3628" y="1992"/>
                <a:ext cx="58" cy="82"/>
              </a:xfrm>
              <a:custGeom>
                <a:avLst/>
                <a:gdLst>
                  <a:gd name="T0" fmla="*/ 22 w 22"/>
                  <a:gd name="T1" fmla="*/ 3 h 31"/>
                  <a:gd name="T2" fmla="*/ 2 w 22"/>
                  <a:gd name="T3" fmla="*/ 0 h 31"/>
                  <a:gd name="T4" fmla="*/ 0 w 22"/>
                  <a:gd name="T5" fmla="*/ 30 h 31"/>
                  <a:gd name="T6" fmla="*/ 0 w 22"/>
                  <a:gd name="T7" fmla="*/ 31 h 31"/>
                  <a:gd name="T8" fmla="*/ 22 w 22"/>
                  <a:gd name="T9" fmla="*/ 30 h 31"/>
                  <a:gd name="T10" fmla="*/ 22 w 22"/>
                  <a:gd name="T1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2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0"/>
                      <a:pt x="0" y="20"/>
                      <a:pt x="0" y="3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21"/>
                      <a:pt x="21" y="12"/>
                      <a:pt x="22" y="3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70" name="Freeform 191"/>
              <p:cNvSpPr/>
              <p:nvPr/>
            </p:nvSpPr>
            <p:spPr bwMode="auto">
              <a:xfrm>
                <a:off x="3628" y="2072"/>
                <a:ext cx="64" cy="69"/>
              </a:xfrm>
              <a:custGeom>
                <a:avLst/>
                <a:gdLst>
                  <a:gd name="T0" fmla="*/ 22 w 24"/>
                  <a:gd name="T1" fmla="*/ 0 h 26"/>
                  <a:gd name="T2" fmla="*/ 0 w 24"/>
                  <a:gd name="T3" fmla="*/ 1 h 26"/>
                  <a:gd name="T4" fmla="*/ 1 w 24"/>
                  <a:gd name="T5" fmla="*/ 26 h 26"/>
                  <a:gd name="T6" fmla="*/ 24 w 24"/>
                  <a:gd name="T7" fmla="*/ 24 h 26"/>
                  <a:gd name="T8" fmla="*/ 22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0"/>
                      <a:pt x="0" y="18"/>
                      <a:pt x="1" y="2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16"/>
                      <a:pt x="22" y="8"/>
                      <a:pt x="22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71" name="Freeform 192"/>
              <p:cNvSpPr/>
              <p:nvPr/>
            </p:nvSpPr>
            <p:spPr bwMode="auto">
              <a:xfrm>
                <a:off x="3630" y="2136"/>
                <a:ext cx="72" cy="88"/>
              </a:xfrm>
              <a:custGeom>
                <a:avLst/>
                <a:gdLst>
                  <a:gd name="T0" fmla="*/ 23 w 27"/>
                  <a:gd name="T1" fmla="*/ 0 h 33"/>
                  <a:gd name="T2" fmla="*/ 0 w 27"/>
                  <a:gd name="T3" fmla="*/ 2 h 33"/>
                  <a:gd name="T4" fmla="*/ 5 w 27"/>
                  <a:gd name="T5" fmla="*/ 33 h 33"/>
                  <a:gd name="T6" fmla="*/ 27 w 27"/>
                  <a:gd name="T7" fmla="*/ 27 h 33"/>
                  <a:gd name="T8" fmla="*/ 23 w 2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2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2"/>
                      <a:pt x="2" y="23"/>
                      <a:pt x="5" y="33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18"/>
                      <a:pt x="24" y="9"/>
                      <a:pt x="23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72" name="Freeform 193"/>
              <p:cNvSpPr/>
              <p:nvPr/>
            </p:nvSpPr>
            <p:spPr bwMode="auto">
              <a:xfrm>
                <a:off x="3644" y="2208"/>
                <a:ext cx="75" cy="94"/>
              </a:xfrm>
              <a:custGeom>
                <a:avLst/>
                <a:gdLst>
                  <a:gd name="T0" fmla="*/ 22 w 28"/>
                  <a:gd name="T1" fmla="*/ 0 h 35"/>
                  <a:gd name="T2" fmla="*/ 0 w 28"/>
                  <a:gd name="T3" fmla="*/ 6 h 35"/>
                  <a:gd name="T4" fmla="*/ 7 w 28"/>
                  <a:gd name="T5" fmla="*/ 35 h 35"/>
                  <a:gd name="T6" fmla="*/ 28 w 28"/>
                  <a:gd name="T7" fmla="*/ 21 h 35"/>
                  <a:gd name="T8" fmla="*/ 22 w 28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5">
                    <a:moveTo>
                      <a:pt x="22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16"/>
                      <a:pt x="4" y="26"/>
                      <a:pt x="7" y="35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6" y="14"/>
                      <a:pt x="24" y="7"/>
                      <a:pt x="22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73" name="Freeform 194"/>
              <p:cNvSpPr/>
              <p:nvPr/>
            </p:nvSpPr>
            <p:spPr bwMode="auto">
              <a:xfrm>
                <a:off x="3724" y="2409"/>
                <a:ext cx="91" cy="101"/>
              </a:xfrm>
              <a:custGeom>
                <a:avLst/>
                <a:gdLst>
                  <a:gd name="T0" fmla="*/ 19 w 34"/>
                  <a:gd name="T1" fmla="*/ 0 h 38"/>
                  <a:gd name="T2" fmla="*/ 0 w 34"/>
                  <a:gd name="T3" fmla="*/ 12 h 38"/>
                  <a:gd name="T4" fmla="*/ 16 w 34"/>
                  <a:gd name="T5" fmla="*/ 38 h 38"/>
                  <a:gd name="T6" fmla="*/ 34 w 34"/>
                  <a:gd name="T7" fmla="*/ 25 h 38"/>
                  <a:gd name="T8" fmla="*/ 19 w 34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8">
                    <a:moveTo>
                      <a:pt x="1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5" y="21"/>
                      <a:pt x="10" y="30"/>
                      <a:pt x="16" y="3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17"/>
                      <a:pt x="23" y="9"/>
                      <a:pt x="19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74" name="Freeform 195"/>
              <p:cNvSpPr/>
              <p:nvPr/>
            </p:nvSpPr>
            <p:spPr bwMode="auto">
              <a:xfrm>
                <a:off x="3767" y="2476"/>
                <a:ext cx="77" cy="85"/>
              </a:xfrm>
              <a:custGeom>
                <a:avLst/>
                <a:gdLst>
                  <a:gd name="T0" fmla="*/ 18 w 29"/>
                  <a:gd name="T1" fmla="*/ 0 h 32"/>
                  <a:gd name="T2" fmla="*/ 0 w 29"/>
                  <a:gd name="T3" fmla="*/ 13 h 32"/>
                  <a:gd name="T4" fmla="*/ 14 w 29"/>
                  <a:gd name="T5" fmla="*/ 32 h 32"/>
                  <a:gd name="T6" fmla="*/ 29 w 29"/>
                  <a:gd name="T7" fmla="*/ 16 h 32"/>
                  <a:gd name="T8" fmla="*/ 18 w 29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2">
                    <a:moveTo>
                      <a:pt x="18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19"/>
                      <a:pt x="9" y="26"/>
                      <a:pt x="14" y="32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5" y="11"/>
                      <a:pt x="21" y="6"/>
                      <a:pt x="18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75" name="Freeform 196"/>
              <p:cNvSpPr/>
              <p:nvPr/>
            </p:nvSpPr>
            <p:spPr bwMode="auto">
              <a:xfrm>
                <a:off x="3804" y="2518"/>
                <a:ext cx="85" cy="97"/>
              </a:xfrm>
              <a:custGeom>
                <a:avLst/>
                <a:gdLst>
                  <a:gd name="T0" fmla="*/ 15 w 32"/>
                  <a:gd name="T1" fmla="*/ 0 h 36"/>
                  <a:gd name="T2" fmla="*/ 0 w 32"/>
                  <a:gd name="T3" fmla="*/ 16 h 36"/>
                  <a:gd name="T4" fmla="*/ 19 w 32"/>
                  <a:gd name="T5" fmla="*/ 36 h 36"/>
                  <a:gd name="T6" fmla="*/ 32 w 32"/>
                  <a:gd name="T7" fmla="*/ 19 h 36"/>
                  <a:gd name="T8" fmla="*/ 15 w 32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6">
                    <a:moveTo>
                      <a:pt x="15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6" y="23"/>
                      <a:pt x="12" y="29"/>
                      <a:pt x="19" y="36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3"/>
                      <a:pt x="21" y="6"/>
                      <a:pt x="1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76" name="Freeform 197"/>
              <p:cNvSpPr/>
              <p:nvPr/>
            </p:nvSpPr>
            <p:spPr bwMode="auto">
              <a:xfrm>
                <a:off x="3689" y="2347"/>
                <a:ext cx="86" cy="94"/>
              </a:xfrm>
              <a:custGeom>
                <a:avLst/>
                <a:gdLst>
                  <a:gd name="T0" fmla="*/ 21 w 32"/>
                  <a:gd name="T1" fmla="*/ 0 h 35"/>
                  <a:gd name="T2" fmla="*/ 0 w 32"/>
                  <a:gd name="T3" fmla="*/ 10 h 35"/>
                  <a:gd name="T4" fmla="*/ 13 w 32"/>
                  <a:gd name="T5" fmla="*/ 35 h 35"/>
                  <a:gd name="T6" fmla="*/ 32 w 32"/>
                  <a:gd name="T7" fmla="*/ 23 h 35"/>
                  <a:gd name="T8" fmla="*/ 21 w 32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5">
                    <a:moveTo>
                      <a:pt x="21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4" y="19"/>
                      <a:pt x="8" y="27"/>
                      <a:pt x="13" y="3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28" y="15"/>
                      <a:pt x="24" y="8"/>
                      <a:pt x="21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77" name="Freeform 198"/>
              <p:cNvSpPr/>
              <p:nvPr/>
            </p:nvSpPr>
            <p:spPr bwMode="auto">
              <a:xfrm>
                <a:off x="3662" y="2264"/>
                <a:ext cx="83" cy="110"/>
              </a:xfrm>
              <a:custGeom>
                <a:avLst/>
                <a:gdLst>
                  <a:gd name="T0" fmla="*/ 21 w 31"/>
                  <a:gd name="T1" fmla="*/ 0 h 41"/>
                  <a:gd name="T2" fmla="*/ 0 w 31"/>
                  <a:gd name="T3" fmla="*/ 14 h 41"/>
                  <a:gd name="T4" fmla="*/ 10 w 31"/>
                  <a:gd name="T5" fmla="*/ 41 h 41"/>
                  <a:gd name="T6" fmla="*/ 31 w 31"/>
                  <a:gd name="T7" fmla="*/ 31 h 41"/>
                  <a:gd name="T8" fmla="*/ 21 w 3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1">
                    <a:moveTo>
                      <a:pt x="21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3" y="23"/>
                      <a:pt x="6" y="32"/>
                      <a:pt x="10" y="4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27" y="21"/>
                      <a:pt x="23" y="11"/>
                      <a:pt x="21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78" name="Freeform 199"/>
              <p:cNvSpPr/>
              <p:nvPr/>
            </p:nvSpPr>
            <p:spPr bwMode="auto">
              <a:xfrm>
                <a:off x="3855" y="2417"/>
                <a:ext cx="221" cy="291"/>
              </a:xfrm>
              <a:custGeom>
                <a:avLst/>
                <a:gdLst>
                  <a:gd name="T0" fmla="*/ 83 w 83"/>
                  <a:gd name="T1" fmla="*/ 22 h 109"/>
                  <a:gd name="T2" fmla="*/ 58 w 83"/>
                  <a:gd name="T3" fmla="*/ 0 h 109"/>
                  <a:gd name="T4" fmla="*/ 0 w 83"/>
                  <a:gd name="T5" fmla="*/ 74 h 109"/>
                  <a:gd name="T6" fmla="*/ 43 w 83"/>
                  <a:gd name="T7" fmla="*/ 109 h 109"/>
                  <a:gd name="T8" fmla="*/ 83 w 83"/>
                  <a:gd name="T9" fmla="*/ 2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9">
                    <a:moveTo>
                      <a:pt x="83" y="22"/>
                    </a:moveTo>
                    <a:cubicBezTo>
                      <a:pt x="74" y="16"/>
                      <a:pt x="66" y="8"/>
                      <a:pt x="58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3" y="87"/>
                      <a:pt x="28" y="99"/>
                      <a:pt x="43" y="109"/>
                    </a:cubicBezTo>
                    <a:lnTo>
                      <a:pt x="83" y="22"/>
                    </a:lnTo>
                    <a:close/>
                  </a:path>
                </a:pathLst>
              </a:custGeom>
              <a:solidFill>
                <a:srgbClr val="BBC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79" name="Freeform 200"/>
              <p:cNvSpPr/>
              <p:nvPr/>
            </p:nvSpPr>
            <p:spPr bwMode="auto">
              <a:xfrm>
                <a:off x="3970" y="2476"/>
                <a:ext cx="729" cy="355"/>
              </a:xfrm>
              <a:custGeom>
                <a:avLst/>
                <a:gdLst>
                  <a:gd name="T0" fmla="*/ 221 w 273"/>
                  <a:gd name="T1" fmla="*/ 26 h 133"/>
                  <a:gd name="T2" fmla="*/ 153 w 273"/>
                  <a:gd name="T3" fmla="*/ 39 h 133"/>
                  <a:gd name="T4" fmla="*/ 40 w 273"/>
                  <a:gd name="T5" fmla="*/ 0 h 133"/>
                  <a:gd name="T6" fmla="*/ 0 w 273"/>
                  <a:gd name="T7" fmla="*/ 87 h 133"/>
                  <a:gd name="T8" fmla="*/ 156 w 273"/>
                  <a:gd name="T9" fmla="*/ 133 h 133"/>
                  <a:gd name="T10" fmla="*/ 273 w 273"/>
                  <a:gd name="T11" fmla="*/ 108 h 133"/>
                  <a:gd name="T12" fmla="*/ 221 w 273"/>
                  <a:gd name="T13" fmla="*/ 2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3" h="133">
                    <a:moveTo>
                      <a:pt x="221" y="26"/>
                    </a:moveTo>
                    <a:cubicBezTo>
                      <a:pt x="200" y="35"/>
                      <a:pt x="177" y="39"/>
                      <a:pt x="153" y="39"/>
                    </a:cubicBezTo>
                    <a:cubicBezTo>
                      <a:pt x="111" y="39"/>
                      <a:pt x="71" y="25"/>
                      <a:pt x="40" y="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5" y="116"/>
                      <a:pt x="98" y="133"/>
                      <a:pt x="156" y="133"/>
                    </a:cubicBezTo>
                    <a:cubicBezTo>
                      <a:pt x="198" y="133"/>
                      <a:pt x="237" y="124"/>
                      <a:pt x="273" y="108"/>
                    </a:cubicBezTo>
                    <a:lnTo>
                      <a:pt x="221" y="26"/>
                    </a:lnTo>
                    <a:close/>
                  </a:path>
                </a:pathLst>
              </a:custGeom>
              <a:solidFill>
                <a:srgbClr val="B64E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80" name="Freeform 201"/>
              <p:cNvSpPr/>
              <p:nvPr/>
            </p:nvSpPr>
            <p:spPr bwMode="auto">
              <a:xfrm>
                <a:off x="4672" y="2516"/>
                <a:ext cx="286" cy="230"/>
              </a:xfrm>
              <a:custGeom>
                <a:avLst/>
                <a:gdLst>
                  <a:gd name="T0" fmla="*/ 98 w 107"/>
                  <a:gd name="T1" fmla="*/ 0 h 86"/>
                  <a:gd name="T2" fmla="*/ 0 w 107"/>
                  <a:gd name="T3" fmla="*/ 77 h 86"/>
                  <a:gd name="T4" fmla="*/ 5 w 107"/>
                  <a:gd name="T5" fmla="*/ 86 h 86"/>
                  <a:gd name="T6" fmla="*/ 107 w 107"/>
                  <a:gd name="T7" fmla="*/ 6 h 86"/>
                  <a:gd name="T8" fmla="*/ 98 w 107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86">
                    <a:moveTo>
                      <a:pt x="98" y="0"/>
                    </a:moveTo>
                    <a:cubicBezTo>
                      <a:pt x="69" y="31"/>
                      <a:pt x="37" y="58"/>
                      <a:pt x="0" y="7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4" y="65"/>
                      <a:pt x="80" y="40"/>
                      <a:pt x="107" y="6"/>
                    </a:cubicBez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81" name="Freeform 202"/>
              <p:cNvSpPr/>
              <p:nvPr/>
            </p:nvSpPr>
            <p:spPr bwMode="auto">
              <a:xfrm>
                <a:off x="4592" y="2430"/>
                <a:ext cx="227" cy="185"/>
              </a:xfrm>
              <a:custGeom>
                <a:avLst/>
                <a:gdLst>
                  <a:gd name="T0" fmla="*/ 77 w 85"/>
                  <a:gd name="T1" fmla="*/ 0 h 69"/>
                  <a:gd name="T2" fmla="*/ 0 w 85"/>
                  <a:gd name="T3" fmla="*/ 62 h 69"/>
                  <a:gd name="T4" fmla="*/ 4 w 85"/>
                  <a:gd name="T5" fmla="*/ 69 h 69"/>
                  <a:gd name="T6" fmla="*/ 85 w 85"/>
                  <a:gd name="T7" fmla="*/ 5 h 69"/>
                  <a:gd name="T8" fmla="*/ 77 w 8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77" y="0"/>
                    </a:moveTo>
                    <a:cubicBezTo>
                      <a:pt x="54" y="24"/>
                      <a:pt x="29" y="46"/>
                      <a:pt x="0" y="62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35" y="54"/>
                      <a:pt x="61" y="30"/>
                      <a:pt x="85" y="5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82" name="Freeform 203"/>
              <p:cNvSpPr/>
              <p:nvPr/>
            </p:nvSpPr>
            <p:spPr bwMode="auto">
              <a:xfrm>
                <a:off x="4560" y="2406"/>
                <a:ext cx="219" cy="163"/>
              </a:xfrm>
              <a:custGeom>
                <a:avLst/>
                <a:gdLst>
                  <a:gd name="T0" fmla="*/ 82 w 82"/>
                  <a:gd name="T1" fmla="*/ 5 h 61"/>
                  <a:gd name="T2" fmla="*/ 74 w 82"/>
                  <a:gd name="T3" fmla="*/ 0 h 61"/>
                  <a:gd name="T4" fmla="*/ 0 w 82"/>
                  <a:gd name="T5" fmla="*/ 52 h 61"/>
                  <a:gd name="T6" fmla="*/ 5 w 82"/>
                  <a:gd name="T7" fmla="*/ 61 h 61"/>
                  <a:gd name="T8" fmla="*/ 82 w 82"/>
                  <a:gd name="T9" fmla="*/ 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1">
                    <a:moveTo>
                      <a:pt x="82" y="5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54" y="23"/>
                      <a:pt x="29" y="41"/>
                      <a:pt x="0" y="52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4" y="48"/>
                      <a:pt x="62" y="31"/>
                      <a:pt x="82" y="5"/>
                    </a:cubicBez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83" name="Freeform 204"/>
              <p:cNvSpPr/>
              <p:nvPr/>
            </p:nvSpPr>
            <p:spPr bwMode="auto">
              <a:xfrm>
                <a:off x="4573" y="2419"/>
                <a:ext cx="224" cy="177"/>
              </a:xfrm>
              <a:custGeom>
                <a:avLst/>
                <a:gdLst>
                  <a:gd name="T0" fmla="*/ 77 w 84"/>
                  <a:gd name="T1" fmla="*/ 0 h 66"/>
                  <a:gd name="T2" fmla="*/ 0 w 84"/>
                  <a:gd name="T3" fmla="*/ 56 h 66"/>
                  <a:gd name="T4" fmla="*/ 7 w 84"/>
                  <a:gd name="T5" fmla="*/ 66 h 66"/>
                  <a:gd name="T6" fmla="*/ 84 w 84"/>
                  <a:gd name="T7" fmla="*/ 4 h 66"/>
                  <a:gd name="T8" fmla="*/ 77 w 84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66">
                    <a:moveTo>
                      <a:pt x="77" y="0"/>
                    </a:moveTo>
                    <a:cubicBezTo>
                      <a:pt x="57" y="26"/>
                      <a:pt x="29" y="43"/>
                      <a:pt x="0" y="5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36" y="50"/>
                      <a:pt x="61" y="28"/>
                      <a:pt x="84" y="4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84" name="Freeform 205"/>
              <p:cNvSpPr/>
              <p:nvPr/>
            </p:nvSpPr>
            <p:spPr bwMode="auto">
              <a:xfrm>
                <a:off x="4603" y="2444"/>
                <a:ext cx="237" cy="195"/>
              </a:xfrm>
              <a:custGeom>
                <a:avLst/>
                <a:gdLst>
                  <a:gd name="T0" fmla="*/ 81 w 89"/>
                  <a:gd name="T1" fmla="*/ 0 h 73"/>
                  <a:gd name="T2" fmla="*/ 0 w 89"/>
                  <a:gd name="T3" fmla="*/ 64 h 73"/>
                  <a:gd name="T4" fmla="*/ 6 w 89"/>
                  <a:gd name="T5" fmla="*/ 73 h 73"/>
                  <a:gd name="T6" fmla="*/ 89 w 89"/>
                  <a:gd name="T7" fmla="*/ 5 h 73"/>
                  <a:gd name="T8" fmla="*/ 81 w 89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3">
                    <a:moveTo>
                      <a:pt x="81" y="0"/>
                    </a:moveTo>
                    <a:cubicBezTo>
                      <a:pt x="57" y="25"/>
                      <a:pt x="31" y="49"/>
                      <a:pt x="0" y="64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38" y="56"/>
                      <a:pt x="65" y="32"/>
                      <a:pt x="89" y="5"/>
                    </a:cubicBez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85" name="Freeform 206"/>
              <p:cNvSpPr/>
              <p:nvPr/>
            </p:nvSpPr>
            <p:spPr bwMode="auto">
              <a:xfrm>
                <a:off x="4619" y="2457"/>
                <a:ext cx="243" cy="198"/>
              </a:xfrm>
              <a:custGeom>
                <a:avLst/>
                <a:gdLst>
                  <a:gd name="T0" fmla="*/ 85 w 91"/>
                  <a:gd name="T1" fmla="*/ 11 h 74"/>
                  <a:gd name="T2" fmla="*/ 91 w 91"/>
                  <a:gd name="T3" fmla="*/ 5 h 74"/>
                  <a:gd name="T4" fmla="*/ 85 w 91"/>
                  <a:gd name="T5" fmla="*/ 11 h 74"/>
                  <a:gd name="T6" fmla="*/ 91 w 91"/>
                  <a:gd name="T7" fmla="*/ 5 h 74"/>
                  <a:gd name="T8" fmla="*/ 83 w 91"/>
                  <a:gd name="T9" fmla="*/ 0 h 74"/>
                  <a:gd name="T10" fmla="*/ 0 w 91"/>
                  <a:gd name="T11" fmla="*/ 68 h 74"/>
                  <a:gd name="T12" fmla="*/ 4 w 91"/>
                  <a:gd name="T13" fmla="*/ 74 h 74"/>
                  <a:gd name="T14" fmla="*/ 85 w 91"/>
                  <a:gd name="T15" fmla="*/ 1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74">
                    <a:moveTo>
                      <a:pt x="85" y="11"/>
                    </a:moveTo>
                    <a:cubicBezTo>
                      <a:pt x="87" y="9"/>
                      <a:pt x="89" y="7"/>
                      <a:pt x="91" y="5"/>
                    </a:cubicBezTo>
                    <a:cubicBezTo>
                      <a:pt x="89" y="7"/>
                      <a:pt x="87" y="9"/>
                      <a:pt x="85" y="11"/>
                    </a:cubicBezTo>
                    <a:cubicBezTo>
                      <a:pt x="87" y="9"/>
                      <a:pt x="89" y="7"/>
                      <a:pt x="91" y="5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59" y="27"/>
                      <a:pt x="32" y="51"/>
                      <a:pt x="0" y="68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34" y="58"/>
                      <a:pt x="61" y="36"/>
                      <a:pt x="85" y="11"/>
                    </a:cubicBez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86" name="Freeform 207"/>
              <p:cNvSpPr/>
              <p:nvPr/>
            </p:nvSpPr>
            <p:spPr bwMode="auto">
              <a:xfrm>
                <a:off x="4629" y="2486"/>
                <a:ext cx="217" cy="172"/>
              </a:xfrm>
              <a:custGeom>
                <a:avLst/>
                <a:gdLst>
                  <a:gd name="T0" fmla="*/ 81 w 81"/>
                  <a:gd name="T1" fmla="*/ 0 h 64"/>
                  <a:gd name="T2" fmla="*/ 0 w 81"/>
                  <a:gd name="T3" fmla="*/ 63 h 64"/>
                  <a:gd name="T4" fmla="*/ 1 w 81"/>
                  <a:gd name="T5" fmla="*/ 64 h 64"/>
                  <a:gd name="T6" fmla="*/ 81 w 81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64">
                    <a:moveTo>
                      <a:pt x="81" y="0"/>
                    </a:moveTo>
                    <a:cubicBezTo>
                      <a:pt x="57" y="25"/>
                      <a:pt x="30" y="47"/>
                      <a:pt x="0" y="63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31" y="47"/>
                      <a:pt x="57" y="25"/>
                      <a:pt x="81" y="0"/>
                    </a:cubicBez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87" name="Freeform 208"/>
              <p:cNvSpPr/>
              <p:nvPr/>
            </p:nvSpPr>
            <p:spPr bwMode="auto">
              <a:xfrm>
                <a:off x="4632" y="2470"/>
                <a:ext cx="248" cy="214"/>
              </a:xfrm>
              <a:custGeom>
                <a:avLst/>
                <a:gdLst>
                  <a:gd name="T0" fmla="*/ 86 w 93"/>
                  <a:gd name="T1" fmla="*/ 0 h 80"/>
                  <a:gd name="T2" fmla="*/ 80 w 93"/>
                  <a:gd name="T3" fmla="*/ 6 h 80"/>
                  <a:gd name="T4" fmla="*/ 0 w 93"/>
                  <a:gd name="T5" fmla="*/ 70 h 80"/>
                  <a:gd name="T6" fmla="*/ 6 w 93"/>
                  <a:gd name="T7" fmla="*/ 80 h 80"/>
                  <a:gd name="T8" fmla="*/ 93 w 93"/>
                  <a:gd name="T9" fmla="*/ 5 h 80"/>
                  <a:gd name="T10" fmla="*/ 86 w 93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80">
                    <a:moveTo>
                      <a:pt x="86" y="0"/>
                    </a:moveTo>
                    <a:cubicBezTo>
                      <a:pt x="84" y="2"/>
                      <a:pt x="82" y="4"/>
                      <a:pt x="80" y="6"/>
                    </a:cubicBezTo>
                    <a:cubicBezTo>
                      <a:pt x="56" y="31"/>
                      <a:pt x="30" y="53"/>
                      <a:pt x="0" y="7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37" y="58"/>
                      <a:pt x="67" y="34"/>
                      <a:pt x="93" y="5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88" name="Freeform 209"/>
              <p:cNvSpPr/>
              <p:nvPr/>
            </p:nvSpPr>
            <p:spPr bwMode="auto">
              <a:xfrm>
                <a:off x="4648" y="2484"/>
                <a:ext cx="262" cy="216"/>
              </a:xfrm>
              <a:custGeom>
                <a:avLst/>
                <a:gdLst>
                  <a:gd name="T0" fmla="*/ 87 w 98"/>
                  <a:gd name="T1" fmla="*/ 0 h 81"/>
                  <a:gd name="T2" fmla="*/ 0 w 98"/>
                  <a:gd name="T3" fmla="*/ 75 h 81"/>
                  <a:gd name="T4" fmla="*/ 4 w 98"/>
                  <a:gd name="T5" fmla="*/ 81 h 81"/>
                  <a:gd name="T6" fmla="*/ 98 w 98"/>
                  <a:gd name="T7" fmla="*/ 7 h 81"/>
                  <a:gd name="T8" fmla="*/ 87 w 98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81">
                    <a:moveTo>
                      <a:pt x="87" y="0"/>
                    </a:moveTo>
                    <a:cubicBezTo>
                      <a:pt x="61" y="29"/>
                      <a:pt x="31" y="53"/>
                      <a:pt x="0" y="75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39" y="62"/>
                      <a:pt x="71" y="34"/>
                      <a:pt x="98" y="7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89" name="Freeform 210"/>
              <p:cNvSpPr/>
              <p:nvPr/>
            </p:nvSpPr>
            <p:spPr bwMode="auto">
              <a:xfrm>
                <a:off x="4659" y="2502"/>
                <a:ext cx="275" cy="220"/>
              </a:xfrm>
              <a:custGeom>
                <a:avLst/>
                <a:gdLst>
                  <a:gd name="T0" fmla="*/ 94 w 103"/>
                  <a:gd name="T1" fmla="*/ 0 h 82"/>
                  <a:gd name="T2" fmla="*/ 0 w 103"/>
                  <a:gd name="T3" fmla="*/ 74 h 82"/>
                  <a:gd name="T4" fmla="*/ 5 w 103"/>
                  <a:gd name="T5" fmla="*/ 82 h 82"/>
                  <a:gd name="T6" fmla="*/ 103 w 103"/>
                  <a:gd name="T7" fmla="*/ 5 h 82"/>
                  <a:gd name="T8" fmla="*/ 94 w 103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82">
                    <a:moveTo>
                      <a:pt x="94" y="0"/>
                    </a:moveTo>
                    <a:cubicBezTo>
                      <a:pt x="67" y="27"/>
                      <a:pt x="35" y="55"/>
                      <a:pt x="0" y="74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42" y="63"/>
                      <a:pt x="74" y="36"/>
                      <a:pt x="103" y="5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90" name="Freeform 211"/>
              <p:cNvSpPr/>
              <p:nvPr/>
            </p:nvSpPr>
            <p:spPr bwMode="auto">
              <a:xfrm>
                <a:off x="4685" y="2532"/>
                <a:ext cx="294" cy="233"/>
              </a:xfrm>
              <a:custGeom>
                <a:avLst/>
                <a:gdLst>
                  <a:gd name="T0" fmla="*/ 102 w 110"/>
                  <a:gd name="T1" fmla="*/ 0 h 87"/>
                  <a:gd name="T2" fmla="*/ 0 w 110"/>
                  <a:gd name="T3" fmla="*/ 80 h 87"/>
                  <a:gd name="T4" fmla="*/ 5 w 110"/>
                  <a:gd name="T5" fmla="*/ 87 h 87"/>
                  <a:gd name="T6" fmla="*/ 110 w 110"/>
                  <a:gd name="T7" fmla="*/ 5 h 87"/>
                  <a:gd name="T8" fmla="*/ 102 w 110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87">
                    <a:moveTo>
                      <a:pt x="102" y="0"/>
                    </a:moveTo>
                    <a:cubicBezTo>
                      <a:pt x="75" y="34"/>
                      <a:pt x="39" y="59"/>
                      <a:pt x="0" y="80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46" y="68"/>
                      <a:pt x="82" y="40"/>
                      <a:pt x="110" y="5"/>
                    </a:cubicBez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91" name="Freeform 212"/>
              <p:cNvSpPr/>
              <p:nvPr/>
            </p:nvSpPr>
            <p:spPr bwMode="auto">
              <a:xfrm>
                <a:off x="4787" y="1505"/>
                <a:ext cx="240" cy="163"/>
              </a:xfrm>
              <a:custGeom>
                <a:avLst/>
                <a:gdLst>
                  <a:gd name="T0" fmla="*/ 38 w 90"/>
                  <a:gd name="T1" fmla="*/ 0 h 61"/>
                  <a:gd name="T2" fmla="*/ 0 w 90"/>
                  <a:gd name="T3" fmla="*/ 51 h 61"/>
                  <a:gd name="T4" fmla="*/ 90 w 90"/>
                  <a:gd name="T5" fmla="*/ 61 h 61"/>
                  <a:gd name="T6" fmla="*/ 38 w 9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61">
                    <a:moveTo>
                      <a:pt x="38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90" y="61"/>
                      <a:pt x="90" y="61"/>
                      <a:pt x="90" y="61"/>
                    </a:cubicBezTo>
                    <a:cubicBezTo>
                      <a:pt x="75" y="38"/>
                      <a:pt x="58" y="17"/>
                      <a:pt x="38" y="0"/>
                    </a:cubicBezTo>
                    <a:close/>
                  </a:path>
                </a:pathLst>
              </a:custGeom>
              <a:solidFill>
                <a:srgbClr val="7E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92" name="Freeform 213"/>
              <p:cNvSpPr/>
              <p:nvPr/>
            </p:nvSpPr>
            <p:spPr bwMode="auto">
              <a:xfrm>
                <a:off x="4848" y="1652"/>
                <a:ext cx="174" cy="182"/>
              </a:xfrm>
              <a:custGeom>
                <a:avLst/>
                <a:gdLst>
                  <a:gd name="T0" fmla="*/ 65 w 65"/>
                  <a:gd name="T1" fmla="*/ 6 h 68"/>
                  <a:gd name="T2" fmla="*/ 7 w 65"/>
                  <a:gd name="T3" fmla="*/ 0 h 68"/>
                  <a:gd name="T4" fmla="*/ 0 w 65"/>
                  <a:gd name="T5" fmla="*/ 37 h 68"/>
                  <a:gd name="T6" fmla="*/ 42 w 65"/>
                  <a:gd name="T7" fmla="*/ 68 h 68"/>
                  <a:gd name="T8" fmla="*/ 65 w 65"/>
                  <a:gd name="T9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8">
                    <a:moveTo>
                      <a:pt x="65" y="6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50" y="48"/>
                      <a:pt x="58" y="27"/>
                      <a:pt x="65" y="6"/>
                    </a:cubicBezTo>
                    <a:close/>
                  </a:path>
                </a:pathLst>
              </a:custGeom>
              <a:solidFill>
                <a:srgbClr val="7E4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93" name="Freeform 214"/>
              <p:cNvSpPr/>
              <p:nvPr/>
            </p:nvSpPr>
            <p:spPr bwMode="auto">
              <a:xfrm>
                <a:off x="4824" y="1751"/>
                <a:ext cx="136" cy="176"/>
              </a:xfrm>
              <a:custGeom>
                <a:avLst/>
                <a:gdLst>
                  <a:gd name="T0" fmla="*/ 9 w 51"/>
                  <a:gd name="T1" fmla="*/ 0 h 66"/>
                  <a:gd name="T2" fmla="*/ 0 w 51"/>
                  <a:gd name="T3" fmla="*/ 43 h 66"/>
                  <a:gd name="T4" fmla="*/ 9 w 51"/>
                  <a:gd name="T5" fmla="*/ 66 h 66"/>
                  <a:gd name="T6" fmla="*/ 39 w 51"/>
                  <a:gd name="T7" fmla="*/ 60 h 66"/>
                  <a:gd name="T8" fmla="*/ 51 w 51"/>
                  <a:gd name="T9" fmla="*/ 31 h 66"/>
                  <a:gd name="T10" fmla="*/ 9 w 51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6">
                    <a:moveTo>
                      <a:pt x="9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3" y="51"/>
                      <a:pt x="6" y="58"/>
                      <a:pt x="9" y="66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3" y="51"/>
                      <a:pt x="47" y="41"/>
                      <a:pt x="51" y="31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7EB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94" name="Freeform 215"/>
              <p:cNvSpPr/>
              <p:nvPr/>
            </p:nvSpPr>
            <p:spPr bwMode="auto">
              <a:xfrm>
                <a:off x="4976" y="1668"/>
                <a:ext cx="142" cy="211"/>
              </a:xfrm>
              <a:custGeom>
                <a:avLst/>
                <a:gdLst>
                  <a:gd name="T0" fmla="*/ 53 w 53"/>
                  <a:gd name="T1" fmla="*/ 78 h 79"/>
                  <a:gd name="T2" fmla="*/ 19 w 53"/>
                  <a:gd name="T3" fmla="*/ 0 h 79"/>
                  <a:gd name="T4" fmla="*/ 17 w 53"/>
                  <a:gd name="T5" fmla="*/ 0 h 79"/>
                  <a:gd name="T6" fmla="*/ 0 w 53"/>
                  <a:gd name="T7" fmla="*/ 47 h 79"/>
                  <a:gd name="T8" fmla="*/ 46 w 53"/>
                  <a:gd name="T9" fmla="*/ 79 h 79"/>
                  <a:gd name="T10" fmla="*/ 53 w 53"/>
                  <a:gd name="T11" fmla="*/ 7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79">
                    <a:moveTo>
                      <a:pt x="53" y="78"/>
                    </a:moveTo>
                    <a:cubicBezTo>
                      <a:pt x="45" y="50"/>
                      <a:pt x="34" y="24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16"/>
                      <a:pt x="6" y="31"/>
                      <a:pt x="0" y="47"/>
                    </a:cubicBezTo>
                    <a:cubicBezTo>
                      <a:pt x="46" y="79"/>
                      <a:pt x="46" y="79"/>
                      <a:pt x="46" y="79"/>
                    </a:cubicBezTo>
                    <a:lnTo>
                      <a:pt x="53" y="78"/>
                    </a:lnTo>
                    <a:close/>
                  </a:path>
                </a:pathLst>
              </a:custGeom>
              <a:solidFill>
                <a:srgbClr val="FF58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95" name="Freeform 216"/>
              <p:cNvSpPr/>
              <p:nvPr/>
            </p:nvSpPr>
            <p:spPr bwMode="auto">
              <a:xfrm>
                <a:off x="4928" y="1794"/>
                <a:ext cx="171" cy="117"/>
              </a:xfrm>
              <a:custGeom>
                <a:avLst/>
                <a:gdLst>
                  <a:gd name="T0" fmla="*/ 64 w 64"/>
                  <a:gd name="T1" fmla="*/ 32 h 44"/>
                  <a:gd name="T2" fmla="*/ 18 w 64"/>
                  <a:gd name="T3" fmla="*/ 0 h 44"/>
                  <a:gd name="T4" fmla="*/ 0 w 64"/>
                  <a:gd name="T5" fmla="*/ 44 h 44"/>
                  <a:gd name="T6" fmla="*/ 64 w 64"/>
                  <a:gd name="T7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44">
                    <a:moveTo>
                      <a:pt x="64" y="32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2" y="15"/>
                      <a:pt x="6" y="29"/>
                      <a:pt x="0" y="44"/>
                    </a:cubicBezTo>
                    <a:lnTo>
                      <a:pt x="64" y="32"/>
                    </a:lnTo>
                    <a:close/>
                  </a:path>
                </a:pathLst>
              </a:custGeom>
              <a:solidFill>
                <a:srgbClr val="A2D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96" name="Freeform 217"/>
              <p:cNvSpPr/>
              <p:nvPr/>
            </p:nvSpPr>
            <p:spPr bwMode="auto">
              <a:xfrm>
                <a:off x="4723" y="1641"/>
                <a:ext cx="144" cy="225"/>
              </a:xfrm>
              <a:custGeom>
                <a:avLst/>
                <a:gdLst>
                  <a:gd name="T0" fmla="*/ 24 w 54"/>
                  <a:gd name="T1" fmla="*/ 0 h 84"/>
                  <a:gd name="T2" fmla="*/ 0 w 54"/>
                  <a:gd name="T3" fmla="*/ 33 h 84"/>
                  <a:gd name="T4" fmla="*/ 38 w 54"/>
                  <a:gd name="T5" fmla="*/ 84 h 84"/>
                  <a:gd name="T6" fmla="*/ 54 w 54"/>
                  <a:gd name="T7" fmla="*/ 4 h 84"/>
                  <a:gd name="T8" fmla="*/ 24 w 54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84">
                    <a:moveTo>
                      <a:pt x="24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15" y="48"/>
                      <a:pt x="28" y="65"/>
                      <a:pt x="38" y="84"/>
                    </a:cubicBezTo>
                    <a:cubicBezTo>
                      <a:pt x="54" y="4"/>
                      <a:pt x="54" y="4"/>
                      <a:pt x="54" y="4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E58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97" name="Freeform 218"/>
              <p:cNvSpPr/>
              <p:nvPr/>
            </p:nvSpPr>
            <p:spPr bwMode="auto">
              <a:xfrm>
                <a:off x="4258" y="1315"/>
                <a:ext cx="473" cy="337"/>
              </a:xfrm>
              <a:custGeom>
                <a:avLst/>
                <a:gdLst>
                  <a:gd name="T0" fmla="*/ 48 w 177"/>
                  <a:gd name="T1" fmla="*/ 0 h 126"/>
                  <a:gd name="T2" fmla="*/ 0 w 177"/>
                  <a:gd name="T3" fmla="*/ 4 h 126"/>
                  <a:gd name="T4" fmla="*/ 14 w 177"/>
                  <a:gd name="T5" fmla="*/ 106 h 126"/>
                  <a:gd name="T6" fmla="*/ 45 w 177"/>
                  <a:gd name="T7" fmla="*/ 103 h 126"/>
                  <a:gd name="T8" fmla="*/ 135 w 177"/>
                  <a:gd name="T9" fmla="*/ 126 h 126"/>
                  <a:gd name="T10" fmla="*/ 177 w 177"/>
                  <a:gd name="T11" fmla="*/ 31 h 126"/>
                  <a:gd name="T12" fmla="*/ 48 w 177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26">
                    <a:moveTo>
                      <a:pt x="48" y="0"/>
                    </a:moveTo>
                    <a:cubicBezTo>
                      <a:pt x="31" y="0"/>
                      <a:pt x="16" y="1"/>
                      <a:pt x="0" y="4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24" y="104"/>
                      <a:pt x="35" y="103"/>
                      <a:pt x="45" y="103"/>
                    </a:cubicBezTo>
                    <a:cubicBezTo>
                      <a:pt x="78" y="103"/>
                      <a:pt x="108" y="111"/>
                      <a:pt x="135" y="126"/>
                    </a:cubicBezTo>
                    <a:cubicBezTo>
                      <a:pt x="177" y="31"/>
                      <a:pt x="177" y="31"/>
                      <a:pt x="177" y="31"/>
                    </a:cubicBezTo>
                    <a:cubicBezTo>
                      <a:pt x="138" y="11"/>
                      <a:pt x="94" y="0"/>
                      <a:pt x="48" y="0"/>
                    </a:cubicBezTo>
                    <a:close/>
                  </a:path>
                </a:pathLst>
              </a:custGeom>
              <a:solidFill>
                <a:srgbClr val="AC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98" name="Freeform 219"/>
              <p:cNvSpPr/>
              <p:nvPr/>
            </p:nvSpPr>
            <p:spPr bwMode="auto">
              <a:xfrm>
                <a:off x="4520" y="2074"/>
                <a:ext cx="131" cy="206"/>
              </a:xfrm>
              <a:custGeom>
                <a:avLst/>
                <a:gdLst>
                  <a:gd name="T0" fmla="*/ 24 w 49"/>
                  <a:gd name="T1" fmla="*/ 0 h 77"/>
                  <a:gd name="T2" fmla="*/ 25 w 49"/>
                  <a:gd name="T3" fmla="*/ 9 h 77"/>
                  <a:gd name="T4" fmla="*/ 0 w 49"/>
                  <a:gd name="T5" fmla="*/ 65 h 77"/>
                  <a:gd name="T6" fmla="*/ 17 w 49"/>
                  <a:gd name="T7" fmla="*/ 77 h 77"/>
                  <a:gd name="T8" fmla="*/ 49 w 49"/>
                  <a:gd name="T9" fmla="*/ 1 h 77"/>
                  <a:gd name="T10" fmla="*/ 24 w 49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7">
                    <a:moveTo>
                      <a:pt x="24" y="0"/>
                    </a:moveTo>
                    <a:cubicBezTo>
                      <a:pt x="24" y="3"/>
                      <a:pt x="25" y="6"/>
                      <a:pt x="25" y="9"/>
                    </a:cubicBezTo>
                    <a:cubicBezTo>
                      <a:pt x="25" y="31"/>
                      <a:pt x="15" y="51"/>
                      <a:pt x="0" y="65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33" y="56"/>
                      <a:pt x="42" y="27"/>
                      <a:pt x="49" y="1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399" name="Freeform 220"/>
              <p:cNvSpPr/>
              <p:nvPr/>
            </p:nvSpPr>
            <p:spPr bwMode="auto">
              <a:xfrm>
                <a:off x="4565" y="2077"/>
                <a:ext cx="144" cy="249"/>
              </a:xfrm>
              <a:custGeom>
                <a:avLst/>
                <a:gdLst>
                  <a:gd name="T0" fmla="*/ 54 w 54"/>
                  <a:gd name="T1" fmla="*/ 2 h 93"/>
                  <a:gd name="T2" fmla="*/ 32 w 54"/>
                  <a:gd name="T3" fmla="*/ 0 h 93"/>
                  <a:gd name="T4" fmla="*/ 0 w 54"/>
                  <a:gd name="T5" fmla="*/ 76 h 93"/>
                  <a:gd name="T6" fmla="*/ 24 w 54"/>
                  <a:gd name="T7" fmla="*/ 93 h 93"/>
                  <a:gd name="T8" fmla="*/ 54 w 54"/>
                  <a:gd name="T9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93">
                    <a:moveTo>
                      <a:pt x="54" y="2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5" y="26"/>
                      <a:pt x="16" y="55"/>
                      <a:pt x="0" y="76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42" y="66"/>
                      <a:pt x="54" y="34"/>
                      <a:pt x="54" y="2"/>
                    </a:cubicBezTo>
                    <a:close/>
                  </a:path>
                </a:pathLst>
              </a:custGeom>
              <a:solidFill>
                <a:srgbClr val="72C5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00" name="Freeform 221"/>
              <p:cNvSpPr/>
              <p:nvPr/>
            </p:nvSpPr>
            <p:spPr bwMode="auto">
              <a:xfrm>
                <a:off x="4629" y="2082"/>
                <a:ext cx="150" cy="276"/>
              </a:xfrm>
              <a:custGeom>
                <a:avLst/>
                <a:gdLst>
                  <a:gd name="T0" fmla="*/ 56 w 56"/>
                  <a:gd name="T1" fmla="*/ 1 h 103"/>
                  <a:gd name="T2" fmla="*/ 30 w 56"/>
                  <a:gd name="T3" fmla="*/ 0 h 103"/>
                  <a:gd name="T4" fmla="*/ 0 w 56"/>
                  <a:gd name="T5" fmla="*/ 91 h 103"/>
                  <a:gd name="T6" fmla="*/ 18 w 56"/>
                  <a:gd name="T7" fmla="*/ 103 h 103"/>
                  <a:gd name="T8" fmla="*/ 56 w 56"/>
                  <a:gd name="T9" fmla="*/ 4 h 103"/>
                  <a:gd name="T10" fmla="*/ 56 w 56"/>
                  <a:gd name="T11" fmla="*/ 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03">
                    <a:moveTo>
                      <a:pt x="56" y="1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32"/>
                      <a:pt x="18" y="64"/>
                      <a:pt x="0" y="91"/>
                    </a:cubicBezTo>
                    <a:cubicBezTo>
                      <a:pt x="18" y="103"/>
                      <a:pt x="18" y="103"/>
                      <a:pt x="18" y="103"/>
                    </a:cubicBezTo>
                    <a:cubicBezTo>
                      <a:pt x="42" y="77"/>
                      <a:pt x="56" y="42"/>
                      <a:pt x="56" y="4"/>
                    </a:cubicBezTo>
                    <a:cubicBezTo>
                      <a:pt x="56" y="3"/>
                      <a:pt x="56" y="2"/>
                      <a:pt x="56" y="1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01" name="Freeform 222"/>
              <p:cNvSpPr/>
              <p:nvPr/>
            </p:nvSpPr>
            <p:spPr bwMode="auto">
              <a:xfrm>
                <a:off x="4074" y="1697"/>
                <a:ext cx="339" cy="270"/>
              </a:xfrm>
              <a:custGeom>
                <a:avLst/>
                <a:gdLst>
                  <a:gd name="T0" fmla="*/ 117 w 127"/>
                  <a:gd name="T1" fmla="*/ 0 h 101"/>
                  <a:gd name="T2" fmla="*/ 0 w 127"/>
                  <a:gd name="T3" fmla="*/ 57 h 101"/>
                  <a:gd name="T4" fmla="*/ 57 w 127"/>
                  <a:gd name="T5" fmla="*/ 101 h 101"/>
                  <a:gd name="T6" fmla="*/ 116 w 127"/>
                  <a:gd name="T7" fmla="*/ 74 h 101"/>
                  <a:gd name="T8" fmla="*/ 116 w 127"/>
                  <a:gd name="T9" fmla="*/ 74 h 101"/>
                  <a:gd name="T10" fmla="*/ 127 w 127"/>
                  <a:gd name="T11" fmla="*/ 1 h 101"/>
                  <a:gd name="T12" fmla="*/ 117 w 127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01">
                    <a:moveTo>
                      <a:pt x="117" y="0"/>
                    </a:moveTo>
                    <a:cubicBezTo>
                      <a:pt x="69" y="0"/>
                      <a:pt x="27" y="23"/>
                      <a:pt x="0" y="57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71" y="85"/>
                      <a:pt x="92" y="74"/>
                      <a:pt x="116" y="74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7" y="1"/>
                      <a:pt x="127" y="1"/>
                      <a:pt x="127" y="1"/>
                    </a:cubicBezTo>
                    <a:cubicBezTo>
                      <a:pt x="124" y="0"/>
                      <a:pt x="120" y="0"/>
                      <a:pt x="117" y="0"/>
                    </a:cubicBezTo>
                    <a:close/>
                  </a:path>
                </a:pathLst>
              </a:custGeom>
              <a:solidFill>
                <a:srgbClr val="58A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02" name="Freeform 223"/>
              <p:cNvSpPr/>
              <p:nvPr/>
            </p:nvSpPr>
            <p:spPr bwMode="auto">
              <a:xfrm>
                <a:off x="4050" y="1850"/>
                <a:ext cx="149" cy="96"/>
              </a:xfrm>
              <a:custGeom>
                <a:avLst/>
                <a:gdLst>
                  <a:gd name="T0" fmla="*/ 9 w 56"/>
                  <a:gd name="T1" fmla="*/ 0 h 36"/>
                  <a:gd name="T2" fmla="*/ 0 w 56"/>
                  <a:gd name="T3" fmla="*/ 14 h 36"/>
                  <a:gd name="T4" fmla="*/ 56 w 56"/>
                  <a:gd name="T5" fmla="*/ 36 h 36"/>
                  <a:gd name="T6" fmla="*/ 9 w 56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6">
                    <a:moveTo>
                      <a:pt x="9" y="0"/>
                    </a:moveTo>
                    <a:cubicBezTo>
                      <a:pt x="6" y="5"/>
                      <a:pt x="3" y="9"/>
                      <a:pt x="0" y="14"/>
                    </a:cubicBezTo>
                    <a:cubicBezTo>
                      <a:pt x="56" y="36"/>
                      <a:pt x="56" y="36"/>
                      <a:pt x="56" y="36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03" name="Freeform 224"/>
              <p:cNvSpPr/>
              <p:nvPr/>
            </p:nvSpPr>
            <p:spPr bwMode="auto">
              <a:xfrm>
                <a:off x="4031" y="1887"/>
                <a:ext cx="195" cy="97"/>
              </a:xfrm>
              <a:custGeom>
                <a:avLst/>
                <a:gdLst>
                  <a:gd name="T0" fmla="*/ 73 w 73"/>
                  <a:gd name="T1" fmla="*/ 30 h 36"/>
                  <a:gd name="T2" fmla="*/ 63 w 73"/>
                  <a:gd name="T3" fmla="*/ 22 h 36"/>
                  <a:gd name="T4" fmla="*/ 7 w 73"/>
                  <a:gd name="T5" fmla="*/ 0 h 36"/>
                  <a:gd name="T6" fmla="*/ 0 w 73"/>
                  <a:gd name="T7" fmla="*/ 12 h 36"/>
                  <a:gd name="T8" fmla="*/ 69 w 73"/>
                  <a:gd name="T9" fmla="*/ 36 h 36"/>
                  <a:gd name="T10" fmla="*/ 73 w 73"/>
                  <a:gd name="T11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6">
                    <a:moveTo>
                      <a:pt x="73" y="30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4"/>
                      <a:pt x="2" y="8"/>
                      <a:pt x="0" y="12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70" y="34"/>
                      <a:pt x="72" y="32"/>
                      <a:pt x="73" y="30"/>
                    </a:cubicBez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04" name="Freeform 225"/>
              <p:cNvSpPr/>
              <p:nvPr/>
            </p:nvSpPr>
            <p:spPr bwMode="auto">
              <a:xfrm>
                <a:off x="4007" y="1954"/>
                <a:ext cx="195" cy="78"/>
              </a:xfrm>
              <a:custGeom>
                <a:avLst/>
                <a:gdLst>
                  <a:gd name="T0" fmla="*/ 73 w 73"/>
                  <a:gd name="T1" fmla="*/ 19 h 29"/>
                  <a:gd name="T2" fmla="*/ 4 w 73"/>
                  <a:gd name="T3" fmla="*/ 0 h 29"/>
                  <a:gd name="T4" fmla="*/ 0 w 73"/>
                  <a:gd name="T5" fmla="*/ 11 h 29"/>
                  <a:gd name="T6" fmla="*/ 69 w 73"/>
                  <a:gd name="T7" fmla="*/ 29 h 29"/>
                  <a:gd name="T8" fmla="*/ 73 w 73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9">
                    <a:moveTo>
                      <a:pt x="73" y="19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4"/>
                      <a:pt x="1" y="7"/>
                      <a:pt x="0" y="11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70" y="26"/>
                      <a:pt x="71" y="22"/>
                      <a:pt x="73" y="19"/>
                    </a:cubicBez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05" name="Freeform 226"/>
              <p:cNvSpPr/>
              <p:nvPr/>
            </p:nvSpPr>
            <p:spPr bwMode="auto">
              <a:xfrm>
                <a:off x="3999" y="1984"/>
                <a:ext cx="192" cy="82"/>
              </a:xfrm>
              <a:custGeom>
                <a:avLst/>
                <a:gdLst>
                  <a:gd name="T0" fmla="*/ 72 w 72"/>
                  <a:gd name="T1" fmla="*/ 18 h 31"/>
                  <a:gd name="T2" fmla="*/ 3 w 72"/>
                  <a:gd name="T3" fmla="*/ 0 h 31"/>
                  <a:gd name="T4" fmla="*/ 0 w 72"/>
                  <a:gd name="T5" fmla="*/ 14 h 31"/>
                  <a:gd name="T6" fmla="*/ 68 w 72"/>
                  <a:gd name="T7" fmla="*/ 31 h 31"/>
                  <a:gd name="T8" fmla="*/ 72 w 72"/>
                  <a:gd name="T9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1">
                    <a:moveTo>
                      <a:pt x="72" y="18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5"/>
                      <a:pt x="1" y="9"/>
                      <a:pt x="0" y="14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9" y="26"/>
                      <a:pt x="70" y="22"/>
                      <a:pt x="72" y="18"/>
                    </a:cubicBez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06" name="Freeform 227"/>
              <p:cNvSpPr/>
              <p:nvPr/>
            </p:nvSpPr>
            <p:spPr bwMode="auto">
              <a:xfrm>
                <a:off x="3991" y="2056"/>
                <a:ext cx="93" cy="35"/>
              </a:xfrm>
              <a:custGeom>
                <a:avLst/>
                <a:gdLst>
                  <a:gd name="T0" fmla="*/ 35 w 35"/>
                  <a:gd name="T1" fmla="*/ 9 h 13"/>
                  <a:gd name="T2" fmla="*/ 1 w 35"/>
                  <a:gd name="T3" fmla="*/ 0 h 13"/>
                  <a:gd name="T4" fmla="*/ 0 w 35"/>
                  <a:gd name="T5" fmla="*/ 13 h 13"/>
                  <a:gd name="T6" fmla="*/ 35 w 35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13">
                    <a:moveTo>
                      <a:pt x="35" y="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0" y="9"/>
                      <a:pt x="0" y="13"/>
                    </a:cubicBezTo>
                    <a:lnTo>
                      <a:pt x="35" y="9"/>
                    </a:ln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07" name="Freeform 228"/>
              <p:cNvSpPr/>
              <p:nvPr/>
            </p:nvSpPr>
            <p:spPr bwMode="auto">
              <a:xfrm>
                <a:off x="3994" y="2021"/>
                <a:ext cx="187" cy="59"/>
              </a:xfrm>
              <a:custGeom>
                <a:avLst/>
                <a:gdLst>
                  <a:gd name="T0" fmla="*/ 70 w 70"/>
                  <a:gd name="T1" fmla="*/ 17 h 22"/>
                  <a:gd name="T2" fmla="*/ 70 w 70"/>
                  <a:gd name="T3" fmla="*/ 17 h 22"/>
                  <a:gd name="T4" fmla="*/ 2 w 70"/>
                  <a:gd name="T5" fmla="*/ 0 h 22"/>
                  <a:gd name="T6" fmla="*/ 0 w 70"/>
                  <a:gd name="T7" fmla="*/ 13 h 22"/>
                  <a:gd name="T8" fmla="*/ 34 w 70"/>
                  <a:gd name="T9" fmla="*/ 22 h 22"/>
                  <a:gd name="T10" fmla="*/ 70 w 70"/>
                  <a:gd name="T11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2">
                    <a:moveTo>
                      <a:pt x="70" y="17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0" y="9"/>
                      <a:pt x="0" y="13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70" y="17"/>
                    </a:ln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08" name="Freeform 229"/>
              <p:cNvSpPr/>
              <p:nvPr/>
            </p:nvSpPr>
            <p:spPr bwMode="auto">
              <a:xfrm>
                <a:off x="4018" y="1919"/>
                <a:ext cx="197" cy="86"/>
              </a:xfrm>
              <a:custGeom>
                <a:avLst/>
                <a:gdLst>
                  <a:gd name="T0" fmla="*/ 74 w 74"/>
                  <a:gd name="T1" fmla="*/ 24 h 32"/>
                  <a:gd name="T2" fmla="*/ 5 w 74"/>
                  <a:gd name="T3" fmla="*/ 0 h 32"/>
                  <a:gd name="T4" fmla="*/ 0 w 74"/>
                  <a:gd name="T5" fmla="*/ 13 h 32"/>
                  <a:gd name="T6" fmla="*/ 69 w 74"/>
                  <a:gd name="T7" fmla="*/ 32 h 32"/>
                  <a:gd name="T8" fmla="*/ 74 w 74"/>
                  <a:gd name="T9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2">
                    <a:moveTo>
                      <a:pt x="74" y="2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1" y="9"/>
                      <a:pt x="0" y="1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70" y="29"/>
                      <a:pt x="72" y="27"/>
                      <a:pt x="74" y="24"/>
                    </a:cubicBez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09" name="Freeform 230"/>
              <p:cNvSpPr/>
              <p:nvPr/>
            </p:nvSpPr>
            <p:spPr bwMode="auto">
              <a:xfrm>
                <a:off x="3991" y="2066"/>
                <a:ext cx="198" cy="94"/>
              </a:xfrm>
              <a:custGeom>
                <a:avLst/>
                <a:gdLst>
                  <a:gd name="T0" fmla="*/ 70 w 74"/>
                  <a:gd name="T1" fmla="*/ 12 h 35"/>
                  <a:gd name="T2" fmla="*/ 71 w 74"/>
                  <a:gd name="T3" fmla="*/ 0 h 35"/>
                  <a:gd name="T4" fmla="*/ 0 w 74"/>
                  <a:gd name="T5" fmla="*/ 9 h 35"/>
                  <a:gd name="T6" fmla="*/ 0 w 74"/>
                  <a:gd name="T7" fmla="*/ 10 h 35"/>
                  <a:gd name="T8" fmla="*/ 0 w 74"/>
                  <a:gd name="T9" fmla="*/ 10 h 35"/>
                  <a:gd name="T10" fmla="*/ 72 w 74"/>
                  <a:gd name="T11" fmla="*/ 35 h 35"/>
                  <a:gd name="T12" fmla="*/ 74 w 74"/>
                  <a:gd name="T13" fmla="*/ 34 h 35"/>
                  <a:gd name="T14" fmla="*/ 70 w 74"/>
                  <a:gd name="T15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35">
                    <a:moveTo>
                      <a:pt x="70" y="12"/>
                    </a:moveTo>
                    <a:cubicBezTo>
                      <a:pt x="70" y="8"/>
                      <a:pt x="71" y="4"/>
                      <a:pt x="71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2" y="27"/>
                      <a:pt x="70" y="20"/>
                      <a:pt x="70" y="12"/>
                    </a:cubicBezTo>
                    <a:close/>
                  </a:path>
                </a:pathLst>
              </a:custGeom>
              <a:solidFill>
                <a:srgbClr val="FFE1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10" name="Freeform 231"/>
              <p:cNvSpPr/>
              <p:nvPr/>
            </p:nvSpPr>
            <p:spPr bwMode="auto">
              <a:xfrm>
                <a:off x="4183" y="2157"/>
                <a:ext cx="6" cy="6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E1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11" name="Freeform 232"/>
              <p:cNvSpPr/>
              <p:nvPr/>
            </p:nvSpPr>
            <p:spPr bwMode="auto">
              <a:xfrm>
                <a:off x="3991" y="2093"/>
                <a:ext cx="192" cy="153"/>
              </a:xfrm>
              <a:custGeom>
                <a:avLst/>
                <a:gdLst>
                  <a:gd name="T0" fmla="*/ 72 w 72"/>
                  <a:gd name="T1" fmla="*/ 25 h 57"/>
                  <a:gd name="T2" fmla="*/ 0 w 72"/>
                  <a:gd name="T3" fmla="*/ 0 h 57"/>
                  <a:gd name="T4" fmla="*/ 12 w 72"/>
                  <a:gd name="T5" fmla="*/ 57 h 57"/>
                  <a:gd name="T6" fmla="*/ 72 w 72"/>
                  <a:gd name="T7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57">
                    <a:moveTo>
                      <a:pt x="72" y="2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5" y="40"/>
                      <a:pt x="12" y="57"/>
                    </a:cubicBezTo>
                    <a:lnTo>
                      <a:pt x="72" y="25"/>
                    </a:lnTo>
                    <a:close/>
                  </a:path>
                </a:pathLst>
              </a:custGeom>
              <a:solidFill>
                <a:srgbClr val="FF6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12" name="Freeform 233"/>
              <p:cNvSpPr/>
              <p:nvPr/>
            </p:nvSpPr>
            <p:spPr bwMode="auto">
              <a:xfrm>
                <a:off x="4023" y="2160"/>
                <a:ext cx="195" cy="91"/>
              </a:xfrm>
              <a:custGeom>
                <a:avLst/>
                <a:gdLst>
                  <a:gd name="T0" fmla="*/ 73 w 73"/>
                  <a:gd name="T1" fmla="*/ 21 h 34"/>
                  <a:gd name="T2" fmla="*/ 62 w 73"/>
                  <a:gd name="T3" fmla="*/ 1 h 34"/>
                  <a:gd name="T4" fmla="*/ 60 w 73"/>
                  <a:gd name="T5" fmla="*/ 0 h 34"/>
                  <a:gd name="T6" fmla="*/ 0 w 73"/>
                  <a:gd name="T7" fmla="*/ 32 h 34"/>
                  <a:gd name="T8" fmla="*/ 1 w 73"/>
                  <a:gd name="T9" fmla="*/ 34 h 34"/>
                  <a:gd name="T10" fmla="*/ 69 w 73"/>
                  <a:gd name="T11" fmla="*/ 28 h 34"/>
                  <a:gd name="T12" fmla="*/ 73 w 73"/>
                  <a:gd name="T13" fmla="*/ 2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34">
                    <a:moveTo>
                      <a:pt x="73" y="21"/>
                    </a:moveTo>
                    <a:cubicBezTo>
                      <a:pt x="68" y="15"/>
                      <a:pt x="65" y="8"/>
                      <a:pt x="62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0" y="33"/>
                      <a:pt x="1" y="34"/>
                    </a:cubicBezTo>
                    <a:cubicBezTo>
                      <a:pt x="69" y="28"/>
                      <a:pt x="69" y="28"/>
                      <a:pt x="69" y="28"/>
                    </a:cubicBezTo>
                    <a:lnTo>
                      <a:pt x="73" y="21"/>
                    </a:lnTo>
                    <a:close/>
                  </a:path>
                </a:pathLst>
              </a:custGeom>
              <a:solidFill>
                <a:srgbClr val="65BD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13" name="Freeform 234"/>
              <p:cNvSpPr/>
              <p:nvPr/>
            </p:nvSpPr>
            <p:spPr bwMode="auto">
              <a:xfrm>
                <a:off x="4026" y="2235"/>
                <a:ext cx="181" cy="160"/>
              </a:xfrm>
              <a:custGeom>
                <a:avLst/>
                <a:gdLst>
                  <a:gd name="T0" fmla="*/ 0 w 68"/>
                  <a:gd name="T1" fmla="*/ 6 h 60"/>
                  <a:gd name="T2" fmla="*/ 40 w 68"/>
                  <a:gd name="T3" fmla="*/ 60 h 60"/>
                  <a:gd name="T4" fmla="*/ 68 w 68"/>
                  <a:gd name="T5" fmla="*/ 0 h 60"/>
                  <a:gd name="T6" fmla="*/ 0 w 68"/>
                  <a:gd name="T7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60">
                    <a:moveTo>
                      <a:pt x="0" y="6"/>
                    </a:moveTo>
                    <a:cubicBezTo>
                      <a:pt x="9" y="27"/>
                      <a:pt x="23" y="45"/>
                      <a:pt x="40" y="60"/>
                    </a:cubicBezTo>
                    <a:cubicBezTo>
                      <a:pt x="68" y="0"/>
                      <a:pt x="68" y="0"/>
                      <a:pt x="68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DD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14" name="Freeform 235"/>
              <p:cNvSpPr/>
              <p:nvPr/>
            </p:nvSpPr>
            <p:spPr bwMode="auto">
              <a:xfrm>
                <a:off x="4132" y="2216"/>
                <a:ext cx="147" cy="244"/>
              </a:xfrm>
              <a:custGeom>
                <a:avLst/>
                <a:gdLst>
                  <a:gd name="T0" fmla="*/ 32 w 55"/>
                  <a:gd name="T1" fmla="*/ 0 h 91"/>
                  <a:gd name="T2" fmla="*/ 0 w 55"/>
                  <a:gd name="T3" fmla="*/ 67 h 91"/>
                  <a:gd name="T4" fmla="*/ 40 w 55"/>
                  <a:gd name="T5" fmla="*/ 91 h 91"/>
                  <a:gd name="T6" fmla="*/ 55 w 55"/>
                  <a:gd name="T7" fmla="*/ 22 h 91"/>
                  <a:gd name="T8" fmla="*/ 32 w 55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91">
                    <a:moveTo>
                      <a:pt x="32" y="0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12" y="77"/>
                      <a:pt x="26" y="85"/>
                      <a:pt x="40" y="91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46" y="16"/>
                      <a:pt x="38" y="9"/>
                      <a:pt x="32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15" name="Freeform 236"/>
              <p:cNvSpPr/>
              <p:nvPr/>
            </p:nvSpPr>
            <p:spPr bwMode="auto">
              <a:xfrm>
                <a:off x="4239" y="2390"/>
                <a:ext cx="70" cy="88"/>
              </a:xfrm>
              <a:custGeom>
                <a:avLst/>
                <a:gdLst>
                  <a:gd name="T0" fmla="*/ 6 w 26"/>
                  <a:gd name="T1" fmla="*/ 0 h 33"/>
                  <a:gd name="T2" fmla="*/ 0 w 26"/>
                  <a:gd name="T3" fmla="*/ 26 h 33"/>
                  <a:gd name="T4" fmla="*/ 25 w 26"/>
                  <a:gd name="T5" fmla="*/ 33 h 33"/>
                  <a:gd name="T6" fmla="*/ 26 w 26"/>
                  <a:gd name="T7" fmla="*/ 3 h 33"/>
                  <a:gd name="T8" fmla="*/ 6 w 2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6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8" y="29"/>
                      <a:pt x="17" y="31"/>
                      <a:pt x="25" y="3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19" y="3"/>
                      <a:pt x="13" y="1"/>
                      <a:pt x="6" y="0"/>
                    </a:cubicBez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16" name="Freeform 237"/>
              <p:cNvSpPr/>
              <p:nvPr/>
            </p:nvSpPr>
            <p:spPr bwMode="auto">
              <a:xfrm>
                <a:off x="4306" y="2398"/>
                <a:ext cx="80" cy="88"/>
              </a:xfrm>
              <a:custGeom>
                <a:avLst/>
                <a:gdLst>
                  <a:gd name="T0" fmla="*/ 1 w 30"/>
                  <a:gd name="T1" fmla="*/ 0 h 33"/>
                  <a:gd name="T2" fmla="*/ 0 w 30"/>
                  <a:gd name="T3" fmla="*/ 30 h 33"/>
                  <a:gd name="T4" fmla="*/ 30 w 30"/>
                  <a:gd name="T5" fmla="*/ 33 h 33"/>
                  <a:gd name="T6" fmla="*/ 30 w 30"/>
                  <a:gd name="T7" fmla="*/ 33 h 33"/>
                  <a:gd name="T8" fmla="*/ 30 w 30"/>
                  <a:gd name="T9" fmla="*/ 1 h 33"/>
                  <a:gd name="T10" fmla="*/ 1 w 30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3">
                    <a:moveTo>
                      <a:pt x="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0" y="32"/>
                      <a:pt x="2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0" y="2"/>
                      <a:pt x="11" y="2"/>
                      <a:pt x="1" y="0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17" name="Freeform 238"/>
              <p:cNvSpPr/>
              <p:nvPr/>
            </p:nvSpPr>
            <p:spPr bwMode="auto">
              <a:xfrm>
                <a:off x="4386" y="2395"/>
                <a:ext cx="80" cy="91"/>
              </a:xfrm>
              <a:custGeom>
                <a:avLst/>
                <a:gdLst>
                  <a:gd name="T0" fmla="*/ 0 w 30"/>
                  <a:gd name="T1" fmla="*/ 2 h 34"/>
                  <a:gd name="T2" fmla="*/ 0 w 30"/>
                  <a:gd name="T3" fmla="*/ 34 h 34"/>
                  <a:gd name="T4" fmla="*/ 30 w 30"/>
                  <a:gd name="T5" fmla="*/ 31 h 34"/>
                  <a:gd name="T6" fmla="*/ 23 w 30"/>
                  <a:gd name="T7" fmla="*/ 0 h 34"/>
                  <a:gd name="T8" fmla="*/ 0 w 30"/>
                  <a:gd name="T9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0" y="2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10" y="34"/>
                      <a:pt x="21" y="33"/>
                      <a:pt x="30" y="3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6" y="1"/>
                      <a:pt x="8" y="2"/>
                      <a:pt x="0" y="2"/>
                    </a:cubicBez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18" name="Freeform 239"/>
              <p:cNvSpPr/>
              <p:nvPr/>
            </p:nvSpPr>
            <p:spPr bwMode="auto">
              <a:xfrm>
                <a:off x="4448" y="2379"/>
                <a:ext cx="98" cy="99"/>
              </a:xfrm>
              <a:custGeom>
                <a:avLst/>
                <a:gdLst>
                  <a:gd name="T0" fmla="*/ 0 w 37"/>
                  <a:gd name="T1" fmla="*/ 6 h 37"/>
                  <a:gd name="T2" fmla="*/ 7 w 37"/>
                  <a:gd name="T3" fmla="*/ 37 h 37"/>
                  <a:gd name="T4" fmla="*/ 37 w 37"/>
                  <a:gd name="T5" fmla="*/ 27 h 37"/>
                  <a:gd name="T6" fmla="*/ 22 w 37"/>
                  <a:gd name="T7" fmla="*/ 0 h 37"/>
                  <a:gd name="T8" fmla="*/ 0 w 37"/>
                  <a:gd name="T9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0" y="6"/>
                    </a:moveTo>
                    <a:cubicBezTo>
                      <a:pt x="7" y="37"/>
                      <a:pt x="7" y="37"/>
                      <a:pt x="7" y="37"/>
                    </a:cubicBezTo>
                    <a:cubicBezTo>
                      <a:pt x="18" y="35"/>
                      <a:pt x="28" y="31"/>
                      <a:pt x="37" y="2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5" y="2"/>
                      <a:pt x="8" y="4"/>
                      <a:pt x="0" y="6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19" name="Freeform 240"/>
              <p:cNvSpPr/>
              <p:nvPr/>
            </p:nvSpPr>
            <p:spPr bwMode="auto">
              <a:xfrm>
                <a:off x="4506" y="2353"/>
                <a:ext cx="113" cy="99"/>
              </a:xfrm>
              <a:custGeom>
                <a:avLst/>
                <a:gdLst>
                  <a:gd name="T0" fmla="*/ 24 w 42"/>
                  <a:gd name="T1" fmla="*/ 0 h 37"/>
                  <a:gd name="T2" fmla="*/ 0 w 42"/>
                  <a:gd name="T3" fmla="*/ 10 h 37"/>
                  <a:gd name="T4" fmla="*/ 15 w 42"/>
                  <a:gd name="T5" fmla="*/ 37 h 37"/>
                  <a:gd name="T6" fmla="*/ 42 w 42"/>
                  <a:gd name="T7" fmla="*/ 21 h 37"/>
                  <a:gd name="T8" fmla="*/ 24 w 42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7">
                    <a:moveTo>
                      <a:pt x="24" y="0"/>
                    </a:moveTo>
                    <a:cubicBezTo>
                      <a:pt x="16" y="4"/>
                      <a:pt x="8" y="7"/>
                      <a:pt x="0" y="10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25" y="33"/>
                      <a:pt x="34" y="27"/>
                      <a:pt x="42" y="21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20" name="Freeform 241"/>
              <p:cNvSpPr/>
              <p:nvPr/>
            </p:nvSpPr>
            <p:spPr bwMode="auto">
              <a:xfrm>
                <a:off x="4570" y="2321"/>
                <a:ext cx="107" cy="88"/>
              </a:xfrm>
              <a:custGeom>
                <a:avLst/>
                <a:gdLst>
                  <a:gd name="T0" fmla="*/ 40 w 40"/>
                  <a:gd name="T1" fmla="*/ 14 h 33"/>
                  <a:gd name="T2" fmla="*/ 21 w 40"/>
                  <a:gd name="T3" fmla="*/ 0 h 33"/>
                  <a:gd name="T4" fmla="*/ 0 w 40"/>
                  <a:gd name="T5" fmla="*/ 12 h 33"/>
                  <a:gd name="T6" fmla="*/ 18 w 40"/>
                  <a:gd name="T7" fmla="*/ 33 h 33"/>
                  <a:gd name="T8" fmla="*/ 40 w 40"/>
                  <a:gd name="T9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3">
                    <a:moveTo>
                      <a:pt x="40" y="14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4" y="5"/>
                      <a:pt x="7" y="9"/>
                      <a:pt x="0" y="1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26" y="28"/>
                      <a:pt x="33" y="21"/>
                      <a:pt x="40" y="14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21" name="Freeform 242"/>
              <p:cNvSpPr/>
              <p:nvPr/>
            </p:nvSpPr>
            <p:spPr bwMode="auto">
              <a:xfrm>
                <a:off x="4255" y="2248"/>
                <a:ext cx="372" cy="174"/>
              </a:xfrm>
              <a:custGeom>
                <a:avLst/>
                <a:gdLst>
                  <a:gd name="T0" fmla="*/ 48 w 139"/>
                  <a:gd name="T1" fmla="*/ 20 h 65"/>
                  <a:gd name="T2" fmla="*/ 9 w 139"/>
                  <a:gd name="T3" fmla="*/ 10 h 65"/>
                  <a:gd name="T4" fmla="*/ 0 w 139"/>
                  <a:gd name="T5" fmla="*/ 53 h 65"/>
                  <a:gd name="T6" fmla="*/ 139 w 139"/>
                  <a:gd name="T7" fmla="*/ 27 h 65"/>
                  <a:gd name="T8" fmla="*/ 99 w 139"/>
                  <a:gd name="T9" fmla="*/ 0 h 65"/>
                  <a:gd name="T10" fmla="*/ 48 w 139"/>
                  <a:gd name="T11" fmla="*/ 2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65">
                    <a:moveTo>
                      <a:pt x="48" y="20"/>
                    </a:moveTo>
                    <a:cubicBezTo>
                      <a:pt x="34" y="20"/>
                      <a:pt x="21" y="16"/>
                      <a:pt x="9" y="1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8" y="65"/>
                      <a:pt x="98" y="54"/>
                      <a:pt x="139" y="27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12"/>
                      <a:pt x="68" y="20"/>
                      <a:pt x="48" y="20"/>
                    </a:cubicBezTo>
                    <a:close/>
                  </a:path>
                </a:pathLst>
              </a:custGeom>
              <a:solidFill>
                <a:srgbClr val="FF8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22" name="Freeform 243"/>
              <p:cNvSpPr/>
              <p:nvPr/>
            </p:nvSpPr>
            <p:spPr bwMode="auto">
              <a:xfrm>
                <a:off x="4384" y="1700"/>
                <a:ext cx="395" cy="385"/>
              </a:xfrm>
              <a:custGeom>
                <a:avLst/>
                <a:gdLst>
                  <a:gd name="T0" fmla="*/ 75 w 148"/>
                  <a:gd name="T1" fmla="*/ 140 h 144"/>
                  <a:gd name="T2" fmla="*/ 148 w 148"/>
                  <a:gd name="T3" fmla="*/ 144 h 144"/>
                  <a:gd name="T4" fmla="*/ 11 w 148"/>
                  <a:gd name="T5" fmla="*/ 0 h 144"/>
                  <a:gd name="T6" fmla="*/ 0 w 148"/>
                  <a:gd name="T7" fmla="*/ 73 h 144"/>
                  <a:gd name="T8" fmla="*/ 75 w 148"/>
                  <a:gd name="T9" fmla="*/ 1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44">
                    <a:moveTo>
                      <a:pt x="75" y="140"/>
                    </a:move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7" y="67"/>
                      <a:pt x="87" y="5"/>
                      <a:pt x="11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9" y="73"/>
                      <a:pt x="70" y="102"/>
                      <a:pt x="75" y="140"/>
                    </a:cubicBezTo>
                    <a:close/>
                  </a:path>
                </a:pathLst>
              </a:custGeom>
              <a:solidFill>
                <a:srgbClr val="7E4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23" name="Freeform 244"/>
              <p:cNvSpPr/>
              <p:nvPr/>
            </p:nvSpPr>
            <p:spPr bwMode="auto">
              <a:xfrm>
                <a:off x="3222" y="1055"/>
                <a:ext cx="614" cy="704"/>
              </a:xfrm>
              <a:custGeom>
                <a:avLst/>
                <a:gdLst>
                  <a:gd name="T0" fmla="*/ 54 w 230"/>
                  <a:gd name="T1" fmla="*/ 263 h 263"/>
                  <a:gd name="T2" fmla="*/ 127 w 230"/>
                  <a:gd name="T3" fmla="*/ 123 h 263"/>
                  <a:gd name="T4" fmla="*/ 230 w 230"/>
                  <a:gd name="T5" fmla="*/ 35 h 263"/>
                  <a:gd name="T6" fmla="*/ 180 w 230"/>
                  <a:gd name="T7" fmla="*/ 0 h 263"/>
                  <a:gd name="T8" fmla="*/ 137 w 230"/>
                  <a:gd name="T9" fmla="*/ 34 h 263"/>
                  <a:gd name="T10" fmla="*/ 81 w 230"/>
                  <a:gd name="T11" fmla="*/ 89 h 263"/>
                  <a:gd name="T12" fmla="*/ 39 w 230"/>
                  <a:gd name="T13" fmla="*/ 161 h 263"/>
                  <a:gd name="T14" fmla="*/ 30 w 230"/>
                  <a:gd name="T15" fmla="*/ 179 h 263"/>
                  <a:gd name="T16" fmla="*/ 21 w 230"/>
                  <a:gd name="T17" fmla="*/ 192 h 263"/>
                  <a:gd name="T18" fmla="*/ 16 w 230"/>
                  <a:gd name="T19" fmla="*/ 210 h 263"/>
                  <a:gd name="T20" fmla="*/ 0 w 230"/>
                  <a:gd name="T21" fmla="*/ 250 h 263"/>
                  <a:gd name="T22" fmla="*/ 54 w 230"/>
                  <a:gd name="T23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0" h="263">
                    <a:moveTo>
                      <a:pt x="54" y="263"/>
                    </a:moveTo>
                    <a:cubicBezTo>
                      <a:pt x="54" y="263"/>
                      <a:pt x="66" y="201"/>
                      <a:pt x="127" y="123"/>
                    </a:cubicBezTo>
                    <a:cubicBezTo>
                      <a:pt x="188" y="44"/>
                      <a:pt x="230" y="35"/>
                      <a:pt x="230" y="35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0"/>
                      <a:pt x="142" y="25"/>
                      <a:pt x="137" y="34"/>
                    </a:cubicBezTo>
                    <a:cubicBezTo>
                      <a:pt x="131" y="43"/>
                      <a:pt x="89" y="77"/>
                      <a:pt x="81" y="89"/>
                    </a:cubicBezTo>
                    <a:cubicBezTo>
                      <a:pt x="73" y="100"/>
                      <a:pt x="42" y="151"/>
                      <a:pt x="39" y="161"/>
                    </a:cubicBezTo>
                    <a:cubicBezTo>
                      <a:pt x="38" y="167"/>
                      <a:pt x="34" y="174"/>
                      <a:pt x="30" y="179"/>
                    </a:cubicBezTo>
                    <a:cubicBezTo>
                      <a:pt x="27" y="183"/>
                      <a:pt x="23" y="186"/>
                      <a:pt x="21" y="192"/>
                    </a:cubicBezTo>
                    <a:cubicBezTo>
                      <a:pt x="19" y="197"/>
                      <a:pt x="17" y="204"/>
                      <a:pt x="16" y="210"/>
                    </a:cubicBezTo>
                    <a:cubicBezTo>
                      <a:pt x="12" y="229"/>
                      <a:pt x="0" y="250"/>
                      <a:pt x="0" y="250"/>
                    </a:cubicBezTo>
                    <a:lnTo>
                      <a:pt x="54" y="263"/>
                    </a:lnTo>
                    <a:close/>
                  </a:path>
                </a:pathLst>
              </a:custGeom>
              <a:solidFill>
                <a:srgbClr val="FF7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24" name="Freeform 245"/>
              <p:cNvSpPr/>
              <p:nvPr/>
            </p:nvSpPr>
            <p:spPr bwMode="auto">
              <a:xfrm>
                <a:off x="3222" y="1039"/>
                <a:ext cx="606" cy="685"/>
              </a:xfrm>
              <a:custGeom>
                <a:avLst/>
                <a:gdLst>
                  <a:gd name="T0" fmla="*/ 0 w 227"/>
                  <a:gd name="T1" fmla="*/ 256 h 256"/>
                  <a:gd name="T2" fmla="*/ 63 w 227"/>
                  <a:gd name="T3" fmla="*/ 239 h 256"/>
                  <a:gd name="T4" fmla="*/ 22 w 227"/>
                  <a:gd name="T5" fmla="*/ 193 h 256"/>
                  <a:gd name="T6" fmla="*/ 89 w 227"/>
                  <a:gd name="T7" fmla="*/ 184 h 256"/>
                  <a:gd name="T8" fmla="*/ 55 w 227"/>
                  <a:gd name="T9" fmla="*/ 134 h 256"/>
                  <a:gd name="T10" fmla="*/ 122 w 227"/>
                  <a:gd name="T11" fmla="*/ 131 h 256"/>
                  <a:gd name="T12" fmla="*/ 96 w 227"/>
                  <a:gd name="T13" fmla="*/ 77 h 256"/>
                  <a:gd name="T14" fmla="*/ 164 w 227"/>
                  <a:gd name="T15" fmla="*/ 89 h 256"/>
                  <a:gd name="T16" fmla="*/ 146 w 227"/>
                  <a:gd name="T17" fmla="*/ 28 h 256"/>
                  <a:gd name="T18" fmla="*/ 227 w 227"/>
                  <a:gd name="T19" fmla="*/ 39 h 256"/>
                  <a:gd name="T20" fmla="*/ 186 w 227"/>
                  <a:gd name="T21" fmla="*/ 0 h 256"/>
                  <a:gd name="T22" fmla="*/ 37 w 227"/>
                  <a:gd name="T23" fmla="*/ 163 h 256"/>
                  <a:gd name="T24" fmla="*/ 0 w 227"/>
                  <a:gd name="T25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256">
                    <a:moveTo>
                      <a:pt x="0" y="256"/>
                    </a:moveTo>
                    <a:cubicBezTo>
                      <a:pt x="63" y="239"/>
                      <a:pt x="63" y="239"/>
                      <a:pt x="63" y="239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89" y="184"/>
                      <a:pt x="89" y="184"/>
                      <a:pt x="89" y="184"/>
                    </a:cubicBezTo>
                    <a:cubicBezTo>
                      <a:pt x="55" y="134"/>
                      <a:pt x="55" y="134"/>
                      <a:pt x="55" y="134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164" y="89"/>
                      <a:pt x="164" y="89"/>
                      <a:pt x="164" y="89"/>
                    </a:cubicBezTo>
                    <a:cubicBezTo>
                      <a:pt x="146" y="28"/>
                      <a:pt x="146" y="28"/>
                      <a:pt x="146" y="28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6" y="0"/>
                      <a:pt x="104" y="45"/>
                      <a:pt x="37" y="163"/>
                    </a:cubicBezTo>
                    <a:cubicBezTo>
                      <a:pt x="37" y="163"/>
                      <a:pt x="5" y="225"/>
                      <a:pt x="0" y="256"/>
                    </a:cubicBezTo>
                    <a:close/>
                  </a:path>
                </a:pathLst>
              </a:custGeom>
              <a:solidFill>
                <a:srgbClr val="689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25" name="Freeform 246"/>
              <p:cNvSpPr/>
              <p:nvPr/>
            </p:nvSpPr>
            <p:spPr bwMode="auto">
              <a:xfrm>
                <a:off x="3366" y="1144"/>
                <a:ext cx="529" cy="652"/>
              </a:xfrm>
              <a:custGeom>
                <a:avLst/>
                <a:gdLst>
                  <a:gd name="T0" fmla="*/ 65 w 198"/>
                  <a:gd name="T1" fmla="*/ 244 h 244"/>
                  <a:gd name="T2" fmla="*/ 17 w 198"/>
                  <a:gd name="T3" fmla="*/ 184 h 244"/>
                  <a:gd name="T4" fmla="*/ 88 w 198"/>
                  <a:gd name="T5" fmla="*/ 190 h 244"/>
                  <a:gd name="T6" fmla="*/ 46 w 198"/>
                  <a:gd name="T7" fmla="*/ 132 h 244"/>
                  <a:gd name="T8" fmla="*/ 121 w 198"/>
                  <a:gd name="T9" fmla="*/ 139 h 244"/>
                  <a:gd name="T10" fmla="*/ 84 w 198"/>
                  <a:gd name="T11" fmla="*/ 78 h 244"/>
                  <a:gd name="T12" fmla="*/ 157 w 198"/>
                  <a:gd name="T13" fmla="*/ 98 h 244"/>
                  <a:gd name="T14" fmla="*/ 126 w 198"/>
                  <a:gd name="T15" fmla="*/ 36 h 244"/>
                  <a:gd name="T16" fmla="*/ 198 w 198"/>
                  <a:gd name="T17" fmla="*/ 66 h 244"/>
                  <a:gd name="T18" fmla="*/ 173 w 198"/>
                  <a:gd name="T19" fmla="*/ 0 h 244"/>
                  <a:gd name="T20" fmla="*/ 0 w 198"/>
                  <a:gd name="T21" fmla="*/ 230 h 244"/>
                  <a:gd name="T22" fmla="*/ 65 w 198"/>
                  <a:gd name="T23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8" h="244">
                    <a:moveTo>
                      <a:pt x="65" y="244"/>
                    </a:moveTo>
                    <a:cubicBezTo>
                      <a:pt x="17" y="184"/>
                      <a:pt x="17" y="184"/>
                      <a:pt x="17" y="184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121" y="139"/>
                      <a:pt x="121" y="139"/>
                      <a:pt x="121" y="139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157" y="98"/>
                      <a:pt x="157" y="98"/>
                      <a:pt x="157" y="98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98" y="66"/>
                      <a:pt x="198" y="66"/>
                      <a:pt x="198" y="66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1" y="1"/>
                      <a:pt x="53" y="60"/>
                      <a:pt x="0" y="230"/>
                    </a:cubicBezTo>
                    <a:lnTo>
                      <a:pt x="65" y="244"/>
                    </a:lnTo>
                    <a:close/>
                  </a:path>
                </a:pathLst>
              </a:custGeom>
              <a:solidFill>
                <a:srgbClr val="C0BB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26" name="Freeform 247"/>
              <p:cNvSpPr/>
              <p:nvPr/>
            </p:nvSpPr>
            <p:spPr bwMode="auto">
              <a:xfrm>
                <a:off x="3232" y="1590"/>
                <a:ext cx="91" cy="99"/>
              </a:xfrm>
              <a:custGeom>
                <a:avLst/>
                <a:gdLst>
                  <a:gd name="T0" fmla="*/ 14 w 34"/>
                  <a:gd name="T1" fmla="*/ 0 h 37"/>
                  <a:gd name="T2" fmla="*/ 34 w 34"/>
                  <a:gd name="T3" fmla="*/ 22 h 37"/>
                  <a:gd name="T4" fmla="*/ 0 w 34"/>
                  <a:gd name="T5" fmla="*/ 37 h 37"/>
                  <a:gd name="T6" fmla="*/ 14 w 3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7">
                    <a:moveTo>
                      <a:pt x="14" y="0"/>
                    </a:moveTo>
                    <a:cubicBezTo>
                      <a:pt x="34" y="22"/>
                      <a:pt x="34" y="22"/>
                      <a:pt x="34" y="2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6" y="9"/>
                      <a:pt x="14" y="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27" name="Freeform 248"/>
              <p:cNvSpPr/>
              <p:nvPr/>
            </p:nvSpPr>
            <p:spPr bwMode="auto">
              <a:xfrm>
                <a:off x="3299" y="1425"/>
                <a:ext cx="94" cy="96"/>
              </a:xfrm>
              <a:custGeom>
                <a:avLst/>
                <a:gdLst>
                  <a:gd name="T0" fmla="*/ 0 w 35"/>
                  <a:gd name="T1" fmla="*/ 36 h 36"/>
                  <a:gd name="T2" fmla="*/ 35 w 35"/>
                  <a:gd name="T3" fmla="*/ 31 h 36"/>
                  <a:gd name="T4" fmla="*/ 20 w 35"/>
                  <a:gd name="T5" fmla="*/ 0 h 36"/>
                  <a:gd name="T6" fmla="*/ 0 w 35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6">
                    <a:moveTo>
                      <a:pt x="0" y="36"/>
                    </a:moveTo>
                    <a:cubicBezTo>
                      <a:pt x="35" y="31"/>
                      <a:pt x="35" y="31"/>
                      <a:pt x="35" y="3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2" y="6"/>
                      <a:pt x="0" y="36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28" name="Freeform 249"/>
              <p:cNvSpPr/>
              <p:nvPr/>
            </p:nvSpPr>
            <p:spPr bwMode="auto">
              <a:xfrm>
                <a:off x="3390" y="1275"/>
                <a:ext cx="96" cy="88"/>
              </a:xfrm>
              <a:custGeom>
                <a:avLst/>
                <a:gdLst>
                  <a:gd name="T0" fmla="*/ 0 w 36"/>
                  <a:gd name="T1" fmla="*/ 33 h 33"/>
                  <a:gd name="T2" fmla="*/ 36 w 36"/>
                  <a:gd name="T3" fmla="*/ 29 h 33"/>
                  <a:gd name="T4" fmla="*/ 26 w 36"/>
                  <a:gd name="T5" fmla="*/ 0 h 33"/>
                  <a:gd name="T6" fmla="*/ 0 w 36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3">
                    <a:moveTo>
                      <a:pt x="0" y="33"/>
                    </a:moveTo>
                    <a:cubicBezTo>
                      <a:pt x="36" y="29"/>
                      <a:pt x="36" y="29"/>
                      <a:pt x="36" y="2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8" y="20"/>
                      <a:pt x="0" y="33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29" name="Freeform 250"/>
              <p:cNvSpPr/>
              <p:nvPr/>
            </p:nvSpPr>
            <p:spPr bwMode="auto">
              <a:xfrm>
                <a:off x="3502" y="1138"/>
                <a:ext cx="102" cy="97"/>
              </a:xfrm>
              <a:custGeom>
                <a:avLst/>
                <a:gdLst>
                  <a:gd name="T0" fmla="*/ 2 w 38"/>
                  <a:gd name="T1" fmla="*/ 30 h 36"/>
                  <a:gd name="T2" fmla="*/ 38 w 38"/>
                  <a:gd name="T3" fmla="*/ 36 h 36"/>
                  <a:gd name="T4" fmla="*/ 31 w 38"/>
                  <a:gd name="T5" fmla="*/ 0 h 36"/>
                  <a:gd name="T6" fmla="*/ 2 w 38"/>
                  <a:gd name="T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6">
                    <a:moveTo>
                      <a:pt x="2" y="30"/>
                    </a:moveTo>
                    <a:cubicBezTo>
                      <a:pt x="38" y="36"/>
                      <a:pt x="38" y="36"/>
                      <a:pt x="38" y="3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0" y="28"/>
                      <a:pt x="2" y="3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30" name="Freeform 251"/>
              <p:cNvSpPr/>
              <p:nvPr/>
            </p:nvSpPr>
            <p:spPr bwMode="auto">
              <a:xfrm>
                <a:off x="3641" y="1039"/>
                <a:ext cx="155" cy="75"/>
              </a:xfrm>
              <a:custGeom>
                <a:avLst/>
                <a:gdLst>
                  <a:gd name="T0" fmla="*/ 0 w 58"/>
                  <a:gd name="T1" fmla="*/ 20 h 28"/>
                  <a:gd name="T2" fmla="*/ 58 w 58"/>
                  <a:gd name="T3" fmla="*/ 28 h 28"/>
                  <a:gd name="T4" fmla="*/ 29 w 58"/>
                  <a:gd name="T5" fmla="*/ 0 h 28"/>
                  <a:gd name="T6" fmla="*/ 0 w 58"/>
                  <a:gd name="T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28">
                    <a:moveTo>
                      <a:pt x="0" y="20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1" y="18"/>
                      <a:pt x="0" y="2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31" name="Freeform 252"/>
              <p:cNvSpPr/>
              <p:nvPr/>
            </p:nvSpPr>
            <p:spPr bwMode="auto">
              <a:xfrm>
                <a:off x="3283" y="1708"/>
                <a:ext cx="99" cy="51"/>
              </a:xfrm>
              <a:custGeom>
                <a:avLst/>
                <a:gdLst>
                  <a:gd name="T0" fmla="*/ 99 w 99"/>
                  <a:gd name="T1" fmla="*/ 0 h 51"/>
                  <a:gd name="T2" fmla="*/ 0 w 99"/>
                  <a:gd name="T3" fmla="*/ 35 h 51"/>
                  <a:gd name="T4" fmla="*/ 83 w 99"/>
                  <a:gd name="T5" fmla="*/ 51 h 51"/>
                  <a:gd name="T6" fmla="*/ 99 w 99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51">
                    <a:moveTo>
                      <a:pt x="99" y="0"/>
                    </a:moveTo>
                    <a:lnTo>
                      <a:pt x="0" y="35"/>
                    </a:lnTo>
                    <a:lnTo>
                      <a:pt x="83" y="51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32" name="Freeform 253"/>
              <p:cNvSpPr/>
              <p:nvPr/>
            </p:nvSpPr>
            <p:spPr bwMode="auto">
              <a:xfrm>
                <a:off x="3345" y="1569"/>
                <a:ext cx="96" cy="78"/>
              </a:xfrm>
              <a:custGeom>
                <a:avLst/>
                <a:gdLst>
                  <a:gd name="T0" fmla="*/ 58 w 96"/>
                  <a:gd name="T1" fmla="*/ 78 h 78"/>
                  <a:gd name="T2" fmla="*/ 0 w 96"/>
                  <a:gd name="T3" fmla="*/ 8 h 78"/>
                  <a:gd name="T4" fmla="*/ 96 w 96"/>
                  <a:gd name="T5" fmla="*/ 0 h 78"/>
                  <a:gd name="T6" fmla="*/ 58 w 96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78">
                    <a:moveTo>
                      <a:pt x="58" y="78"/>
                    </a:moveTo>
                    <a:lnTo>
                      <a:pt x="0" y="8"/>
                    </a:lnTo>
                    <a:lnTo>
                      <a:pt x="96" y="0"/>
                    </a:lnTo>
                    <a:lnTo>
                      <a:pt x="58" y="78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33" name="Freeform 254"/>
              <p:cNvSpPr/>
              <p:nvPr/>
            </p:nvSpPr>
            <p:spPr bwMode="auto">
              <a:xfrm>
                <a:off x="3433" y="1416"/>
                <a:ext cx="101" cy="83"/>
              </a:xfrm>
              <a:custGeom>
                <a:avLst/>
                <a:gdLst>
                  <a:gd name="T0" fmla="*/ 18 w 38"/>
                  <a:gd name="T1" fmla="*/ 31 h 31"/>
                  <a:gd name="T2" fmla="*/ 0 w 38"/>
                  <a:gd name="T3" fmla="*/ 5 h 31"/>
                  <a:gd name="T4" fmla="*/ 38 w 38"/>
                  <a:gd name="T5" fmla="*/ 0 h 31"/>
                  <a:gd name="T6" fmla="*/ 18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18" y="3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17" y="30"/>
                      <a:pt x="18" y="31"/>
                    </a:cubicBez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34" name="Freeform 255"/>
              <p:cNvSpPr/>
              <p:nvPr/>
            </p:nvSpPr>
            <p:spPr bwMode="auto">
              <a:xfrm>
                <a:off x="3534" y="1285"/>
                <a:ext cx="96" cy="75"/>
              </a:xfrm>
              <a:custGeom>
                <a:avLst/>
                <a:gdLst>
                  <a:gd name="T0" fmla="*/ 15 w 36"/>
                  <a:gd name="T1" fmla="*/ 28 h 28"/>
                  <a:gd name="T2" fmla="*/ 0 w 36"/>
                  <a:gd name="T3" fmla="*/ 0 h 28"/>
                  <a:gd name="T4" fmla="*/ 36 w 36"/>
                  <a:gd name="T5" fmla="*/ 6 h 28"/>
                  <a:gd name="T6" fmla="*/ 15 w 36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15" y="2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15" y="27"/>
                      <a:pt x="15" y="28"/>
                    </a:cubicBez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35" name="Freeform 256"/>
              <p:cNvSpPr/>
              <p:nvPr/>
            </p:nvSpPr>
            <p:spPr bwMode="auto">
              <a:xfrm>
                <a:off x="3660" y="1152"/>
                <a:ext cx="123" cy="85"/>
              </a:xfrm>
              <a:custGeom>
                <a:avLst/>
                <a:gdLst>
                  <a:gd name="T0" fmla="*/ 32 w 123"/>
                  <a:gd name="T1" fmla="*/ 85 h 85"/>
                  <a:gd name="T2" fmla="*/ 0 w 123"/>
                  <a:gd name="T3" fmla="*/ 0 h 85"/>
                  <a:gd name="T4" fmla="*/ 123 w 123"/>
                  <a:gd name="T5" fmla="*/ 21 h 85"/>
                  <a:gd name="T6" fmla="*/ 32 w 123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85">
                    <a:moveTo>
                      <a:pt x="32" y="85"/>
                    </a:moveTo>
                    <a:lnTo>
                      <a:pt x="0" y="0"/>
                    </a:lnTo>
                    <a:lnTo>
                      <a:pt x="123" y="21"/>
                    </a:lnTo>
                    <a:lnTo>
                      <a:pt x="32" y="85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36" name="Freeform 257"/>
              <p:cNvSpPr/>
              <p:nvPr/>
            </p:nvSpPr>
            <p:spPr bwMode="auto">
              <a:xfrm>
                <a:off x="3366" y="1681"/>
                <a:ext cx="112" cy="105"/>
              </a:xfrm>
              <a:custGeom>
                <a:avLst/>
                <a:gdLst>
                  <a:gd name="T0" fmla="*/ 10 w 42"/>
                  <a:gd name="T1" fmla="*/ 0 h 39"/>
                  <a:gd name="T2" fmla="*/ 42 w 42"/>
                  <a:gd name="T3" fmla="*/ 39 h 39"/>
                  <a:gd name="T4" fmla="*/ 0 w 42"/>
                  <a:gd name="T5" fmla="*/ 29 h 39"/>
                  <a:gd name="T6" fmla="*/ 10 w 4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9">
                    <a:moveTo>
                      <a:pt x="10" y="0"/>
                    </a:moveTo>
                    <a:cubicBezTo>
                      <a:pt x="42" y="39"/>
                      <a:pt x="42" y="39"/>
                      <a:pt x="42" y="3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7" y="4"/>
                      <a:pt x="10" y="0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37" name="Freeform 258"/>
              <p:cNvSpPr/>
              <p:nvPr/>
            </p:nvSpPr>
            <p:spPr bwMode="auto">
              <a:xfrm>
                <a:off x="3422" y="1526"/>
                <a:ext cx="96" cy="86"/>
              </a:xfrm>
              <a:custGeom>
                <a:avLst/>
                <a:gdLst>
                  <a:gd name="T0" fmla="*/ 1 w 36"/>
                  <a:gd name="T1" fmla="*/ 31 h 32"/>
                  <a:gd name="T2" fmla="*/ 36 w 36"/>
                  <a:gd name="T3" fmla="*/ 32 h 32"/>
                  <a:gd name="T4" fmla="*/ 16 w 36"/>
                  <a:gd name="T5" fmla="*/ 0 h 32"/>
                  <a:gd name="T6" fmla="*/ 1 w 36"/>
                  <a:gd name="T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2">
                    <a:moveTo>
                      <a:pt x="1" y="31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30"/>
                      <a:pt x="1" y="31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38" name="Freeform 259"/>
              <p:cNvSpPr/>
              <p:nvPr/>
            </p:nvSpPr>
            <p:spPr bwMode="auto">
              <a:xfrm>
                <a:off x="3502" y="1374"/>
                <a:ext cx="118" cy="101"/>
              </a:xfrm>
              <a:custGeom>
                <a:avLst/>
                <a:gdLst>
                  <a:gd name="T0" fmla="*/ 0 w 44"/>
                  <a:gd name="T1" fmla="*/ 34 h 38"/>
                  <a:gd name="T2" fmla="*/ 44 w 44"/>
                  <a:gd name="T3" fmla="*/ 38 h 38"/>
                  <a:gd name="T4" fmla="*/ 24 w 44"/>
                  <a:gd name="T5" fmla="*/ 0 h 38"/>
                  <a:gd name="T6" fmla="*/ 0 w 44"/>
                  <a:gd name="T7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8">
                    <a:moveTo>
                      <a:pt x="0" y="34"/>
                    </a:moveTo>
                    <a:cubicBezTo>
                      <a:pt x="44" y="38"/>
                      <a:pt x="44" y="38"/>
                      <a:pt x="44" y="3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0" y="32"/>
                      <a:pt x="0" y="34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39" name="Freeform 260"/>
              <p:cNvSpPr/>
              <p:nvPr/>
            </p:nvSpPr>
            <p:spPr bwMode="auto">
              <a:xfrm>
                <a:off x="3604" y="1256"/>
                <a:ext cx="117" cy="102"/>
              </a:xfrm>
              <a:custGeom>
                <a:avLst/>
                <a:gdLst>
                  <a:gd name="T0" fmla="*/ 0 w 44"/>
                  <a:gd name="T1" fmla="*/ 27 h 38"/>
                  <a:gd name="T2" fmla="*/ 44 w 44"/>
                  <a:gd name="T3" fmla="*/ 38 h 38"/>
                  <a:gd name="T4" fmla="*/ 27 w 44"/>
                  <a:gd name="T5" fmla="*/ 0 h 38"/>
                  <a:gd name="T6" fmla="*/ 0 w 44"/>
                  <a:gd name="T7" fmla="*/ 2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8">
                    <a:moveTo>
                      <a:pt x="0" y="27"/>
                    </a:moveTo>
                    <a:cubicBezTo>
                      <a:pt x="44" y="38"/>
                      <a:pt x="44" y="38"/>
                      <a:pt x="44" y="3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18" y="6"/>
                      <a:pt x="0" y="27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40" name="Freeform 261"/>
              <p:cNvSpPr/>
              <p:nvPr/>
            </p:nvSpPr>
            <p:spPr bwMode="auto">
              <a:xfrm>
                <a:off x="3721" y="1160"/>
                <a:ext cx="118" cy="109"/>
              </a:xfrm>
              <a:custGeom>
                <a:avLst/>
                <a:gdLst>
                  <a:gd name="T0" fmla="*/ 1 w 44"/>
                  <a:gd name="T1" fmla="*/ 21 h 41"/>
                  <a:gd name="T2" fmla="*/ 44 w 44"/>
                  <a:gd name="T3" fmla="*/ 41 h 41"/>
                  <a:gd name="T4" fmla="*/ 30 w 44"/>
                  <a:gd name="T5" fmla="*/ 0 h 41"/>
                  <a:gd name="T6" fmla="*/ 1 w 44"/>
                  <a:gd name="T7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1">
                    <a:moveTo>
                      <a:pt x="1" y="21"/>
                    </a:moveTo>
                    <a:cubicBezTo>
                      <a:pt x="44" y="41"/>
                      <a:pt x="44" y="41"/>
                      <a:pt x="44" y="4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1"/>
                      <a:pt x="1" y="21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41" name="Freeform 262"/>
              <p:cNvSpPr/>
              <p:nvPr/>
            </p:nvSpPr>
            <p:spPr bwMode="auto">
              <a:xfrm>
                <a:off x="3475" y="1668"/>
                <a:ext cx="105" cy="91"/>
              </a:xfrm>
              <a:custGeom>
                <a:avLst/>
                <a:gdLst>
                  <a:gd name="T0" fmla="*/ 105 w 105"/>
                  <a:gd name="T1" fmla="*/ 24 h 91"/>
                  <a:gd name="T2" fmla="*/ 0 w 105"/>
                  <a:gd name="T3" fmla="*/ 0 h 91"/>
                  <a:gd name="T4" fmla="*/ 78 w 105"/>
                  <a:gd name="T5" fmla="*/ 91 h 91"/>
                  <a:gd name="T6" fmla="*/ 105 w 105"/>
                  <a:gd name="T7" fmla="*/ 2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91">
                    <a:moveTo>
                      <a:pt x="105" y="24"/>
                    </a:moveTo>
                    <a:lnTo>
                      <a:pt x="0" y="0"/>
                    </a:lnTo>
                    <a:lnTo>
                      <a:pt x="78" y="91"/>
                    </a:lnTo>
                    <a:lnTo>
                      <a:pt x="105" y="24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42" name="Freeform 263"/>
              <p:cNvSpPr/>
              <p:nvPr/>
            </p:nvSpPr>
            <p:spPr bwMode="auto">
              <a:xfrm>
                <a:off x="3566" y="1537"/>
                <a:ext cx="104" cy="77"/>
              </a:xfrm>
              <a:custGeom>
                <a:avLst/>
                <a:gdLst>
                  <a:gd name="T0" fmla="*/ 56 w 104"/>
                  <a:gd name="T1" fmla="*/ 77 h 77"/>
                  <a:gd name="T2" fmla="*/ 0 w 104"/>
                  <a:gd name="T3" fmla="*/ 0 h 77"/>
                  <a:gd name="T4" fmla="*/ 104 w 104"/>
                  <a:gd name="T5" fmla="*/ 5 h 77"/>
                  <a:gd name="T6" fmla="*/ 56 w 104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77">
                    <a:moveTo>
                      <a:pt x="56" y="77"/>
                    </a:moveTo>
                    <a:lnTo>
                      <a:pt x="0" y="0"/>
                    </a:lnTo>
                    <a:lnTo>
                      <a:pt x="104" y="5"/>
                    </a:lnTo>
                    <a:lnTo>
                      <a:pt x="56" y="77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43" name="Freeform 264"/>
              <p:cNvSpPr/>
              <p:nvPr/>
            </p:nvSpPr>
            <p:spPr bwMode="auto">
              <a:xfrm>
                <a:off x="3660" y="1406"/>
                <a:ext cx="109" cy="80"/>
              </a:xfrm>
              <a:custGeom>
                <a:avLst/>
                <a:gdLst>
                  <a:gd name="T0" fmla="*/ 53 w 109"/>
                  <a:gd name="T1" fmla="*/ 80 h 80"/>
                  <a:gd name="T2" fmla="*/ 0 w 109"/>
                  <a:gd name="T3" fmla="*/ 0 h 80"/>
                  <a:gd name="T4" fmla="*/ 109 w 109"/>
                  <a:gd name="T5" fmla="*/ 27 h 80"/>
                  <a:gd name="T6" fmla="*/ 53 w 109"/>
                  <a:gd name="T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80">
                    <a:moveTo>
                      <a:pt x="53" y="80"/>
                    </a:moveTo>
                    <a:lnTo>
                      <a:pt x="0" y="0"/>
                    </a:lnTo>
                    <a:lnTo>
                      <a:pt x="109" y="27"/>
                    </a:lnTo>
                    <a:lnTo>
                      <a:pt x="53" y="80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44" name="Freeform 265"/>
              <p:cNvSpPr/>
              <p:nvPr/>
            </p:nvSpPr>
            <p:spPr bwMode="auto">
              <a:xfrm>
                <a:off x="3764" y="1296"/>
                <a:ext cx="107" cy="94"/>
              </a:xfrm>
              <a:custGeom>
                <a:avLst/>
                <a:gdLst>
                  <a:gd name="T0" fmla="*/ 53 w 107"/>
                  <a:gd name="T1" fmla="*/ 94 h 94"/>
                  <a:gd name="T2" fmla="*/ 0 w 107"/>
                  <a:gd name="T3" fmla="*/ 0 h 94"/>
                  <a:gd name="T4" fmla="*/ 107 w 107"/>
                  <a:gd name="T5" fmla="*/ 51 h 94"/>
                  <a:gd name="T6" fmla="*/ 53 w 107"/>
                  <a:gd name="T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" h="94">
                    <a:moveTo>
                      <a:pt x="53" y="94"/>
                    </a:moveTo>
                    <a:lnTo>
                      <a:pt x="0" y="0"/>
                    </a:lnTo>
                    <a:lnTo>
                      <a:pt x="107" y="51"/>
                    </a:lnTo>
                    <a:lnTo>
                      <a:pt x="53" y="94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45" name="Freeform 266"/>
              <p:cNvSpPr/>
              <p:nvPr/>
            </p:nvSpPr>
            <p:spPr bwMode="auto">
              <a:xfrm>
                <a:off x="3884" y="1203"/>
                <a:ext cx="91" cy="109"/>
              </a:xfrm>
              <a:custGeom>
                <a:avLst/>
                <a:gdLst>
                  <a:gd name="T0" fmla="*/ 40 w 91"/>
                  <a:gd name="T1" fmla="*/ 109 h 109"/>
                  <a:gd name="T2" fmla="*/ 0 w 91"/>
                  <a:gd name="T3" fmla="*/ 0 h 109"/>
                  <a:gd name="T4" fmla="*/ 91 w 91"/>
                  <a:gd name="T5" fmla="*/ 82 h 109"/>
                  <a:gd name="T6" fmla="*/ 40 w 91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109">
                    <a:moveTo>
                      <a:pt x="40" y="109"/>
                    </a:moveTo>
                    <a:lnTo>
                      <a:pt x="0" y="0"/>
                    </a:lnTo>
                    <a:lnTo>
                      <a:pt x="91" y="82"/>
                    </a:lnTo>
                    <a:lnTo>
                      <a:pt x="40" y="109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46" name="Freeform 267"/>
              <p:cNvSpPr/>
              <p:nvPr/>
            </p:nvSpPr>
            <p:spPr bwMode="auto">
              <a:xfrm>
                <a:off x="3195" y="2224"/>
                <a:ext cx="107" cy="134"/>
              </a:xfrm>
              <a:custGeom>
                <a:avLst/>
                <a:gdLst>
                  <a:gd name="T0" fmla="*/ 15 w 40"/>
                  <a:gd name="T1" fmla="*/ 50 h 50"/>
                  <a:gd name="T2" fmla="*/ 40 w 40"/>
                  <a:gd name="T3" fmla="*/ 25 h 50"/>
                  <a:gd name="T4" fmla="*/ 15 w 40"/>
                  <a:gd name="T5" fmla="*/ 0 h 50"/>
                  <a:gd name="T6" fmla="*/ 0 w 40"/>
                  <a:gd name="T7" fmla="*/ 6 h 50"/>
                  <a:gd name="T8" fmla="*/ 10 w 40"/>
                  <a:gd name="T9" fmla="*/ 49 h 50"/>
                  <a:gd name="T10" fmla="*/ 15 w 40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0">
                    <a:moveTo>
                      <a:pt x="15" y="50"/>
                    </a:moveTo>
                    <a:cubicBezTo>
                      <a:pt x="29" y="50"/>
                      <a:pt x="40" y="39"/>
                      <a:pt x="40" y="25"/>
                    </a:cubicBezTo>
                    <a:cubicBezTo>
                      <a:pt x="40" y="12"/>
                      <a:pt x="29" y="0"/>
                      <a:pt x="15" y="0"/>
                    </a:cubicBezTo>
                    <a:cubicBezTo>
                      <a:pt x="10" y="0"/>
                      <a:pt x="4" y="2"/>
                      <a:pt x="0" y="6"/>
                    </a:cubicBezTo>
                    <a:cubicBezTo>
                      <a:pt x="2" y="20"/>
                      <a:pt x="6" y="35"/>
                      <a:pt x="10" y="49"/>
                    </a:cubicBezTo>
                    <a:cubicBezTo>
                      <a:pt x="11" y="50"/>
                      <a:pt x="13" y="50"/>
                      <a:pt x="15" y="5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47" name="Freeform 268"/>
              <p:cNvSpPr/>
              <p:nvPr/>
            </p:nvSpPr>
            <p:spPr bwMode="auto">
              <a:xfrm>
                <a:off x="3414" y="2411"/>
                <a:ext cx="134" cy="115"/>
              </a:xfrm>
              <a:custGeom>
                <a:avLst/>
                <a:gdLst>
                  <a:gd name="T0" fmla="*/ 25 w 50"/>
                  <a:gd name="T1" fmla="*/ 0 h 43"/>
                  <a:gd name="T2" fmla="*/ 0 w 50"/>
                  <a:gd name="T3" fmla="*/ 25 h 43"/>
                  <a:gd name="T4" fmla="*/ 9 w 50"/>
                  <a:gd name="T5" fmla="*/ 43 h 43"/>
                  <a:gd name="T6" fmla="*/ 50 w 50"/>
                  <a:gd name="T7" fmla="*/ 25 h 43"/>
                  <a:gd name="T8" fmla="*/ 25 w 5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3">
                    <a:moveTo>
                      <a:pt x="25" y="0"/>
                    </a:moveTo>
                    <a:cubicBezTo>
                      <a:pt x="12" y="0"/>
                      <a:pt x="0" y="12"/>
                      <a:pt x="0" y="25"/>
                    </a:cubicBezTo>
                    <a:cubicBezTo>
                      <a:pt x="0" y="32"/>
                      <a:pt x="4" y="39"/>
                      <a:pt x="9" y="43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48" name="Freeform 269"/>
              <p:cNvSpPr/>
              <p:nvPr/>
            </p:nvSpPr>
            <p:spPr bwMode="auto">
              <a:xfrm>
                <a:off x="3358" y="2157"/>
                <a:ext cx="77" cy="54"/>
              </a:xfrm>
              <a:custGeom>
                <a:avLst/>
                <a:gdLst>
                  <a:gd name="T0" fmla="*/ 0 w 29"/>
                  <a:gd name="T1" fmla="*/ 3 h 20"/>
                  <a:gd name="T2" fmla="*/ 0 w 29"/>
                  <a:gd name="T3" fmla="*/ 5 h 20"/>
                  <a:gd name="T4" fmla="*/ 14 w 29"/>
                  <a:gd name="T5" fmla="*/ 20 h 20"/>
                  <a:gd name="T6" fmla="*/ 29 w 29"/>
                  <a:gd name="T7" fmla="*/ 5 h 20"/>
                  <a:gd name="T8" fmla="*/ 28 w 29"/>
                  <a:gd name="T9" fmla="*/ 0 h 20"/>
                  <a:gd name="T10" fmla="*/ 0 w 29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13"/>
                      <a:pt x="6" y="20"/>
                      <a:pt x="14" y="20"/>
                    </a:cubicBezTo>
                    <a:cubicBezTo>
                      <a:pt x="22" y="20"/>
                      <a:pt x="29" y="13"/>
                      <a:pt x="29" y="5"/>
                    </a:cubicBezTo>
                    <a:cubicBezTo>
                      <a:pt x="29" y="3"/>
                      <a:pt x="28" y="2"/>
                      <a:pt x="28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49" name="Oval 270"/>
              <p:cNvSpPr>
                <a:spLocks noChangeArrowheads="1"/>
              </p:cNvSpPr>
              <p:nvPr/>
            </p:nvSpPr>
            <p:spPr bwMode="auto">
              <a:xfrm>
                <a:off x="3419" y="2256"/>
                <a:ext cx="102" cy="102"/>
              </a:xfrm>
              <a:prstGeom prst="ellipse">
                <a:avLst/>
              </a:pr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50" name="Oval 271"/>
              <p:cNvSpPr>
                <a:spLocks noChangeArrowheads="1"/>
              </p:cNvSpPr>
              <p:nvPr/>
            </p:nvSpPr>
            <p:spPr bwMode="auto">
              <a:xfrm>
                <a:off x="3315" y="2390"/>
                <a:ext cx="62" cy="62"/>
              </a:xfrm>
              <a:prstGeom prst="ellipse">
                <a:avLst/>
              </a:pr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51" name="Freeform 272"/>
              <p:cNvSpPr/>
              <p:nvPr/>
            </p:nvSpPr>
            <p:spPr bwMode="auto">
              <a:xfrm>
                <a:off x="3264" y="2484"/>
                <a:ext cx="51" cy="72"/>
              </a:xfrm>
              <a:custGeom>
                <a:avLst/>
                <a:gdLst>
                  <a:gd name="T0" fmla="*/ 4 w 19"/>
                  <a:gd name="T1" fmla="*/ 0 h 27"/>
                  <a:gd name="T2" fmla="*/ 0 w 19"/>
                  <a:gd name="T3" fmla="*/ 0 h 27"/>
                  <a:gd name="T4" fmla="*/ 11 w 19"/>
                  <a:gd name="T5" fmla="*/ 27 h 27"/>
                  <a:gd name="T6" fmla="*/ 19 w 19"/>
                  <a:gd name="T7" fmla="*/ 14 h 27"/>
                  <a:gd name="T8" fmla="*/ 4 w 19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3" y="9"/>
                      <a:pt x="7" y="18"/>
                      <a:pt x="11" y="27"/>
                    </a:cubicBezTo>
                    <a:cubicBezTo>
                      <a:pt x="15" y="25"/>
                      <a:pt x="19" y="20"/>
                      <a:pt x="19" y="14"/>
                    </a:cubicBezTo>
                    <a:cubicBezTo>
                      <a:pt x="19" y="6"/>
                      <a:pt x="12" y="0"/>
                      <a:pt x="4" y="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52" name="Oval 273"/>
              <p:cNvSpPr>
                <a:spLocks noChangeArrowheads="1"/>
              </p:cNvSpPr>
              <p:nvPr/>
            </p:nvSpPr>
            <p:spPr bwMode="auto">
              <a:xfrm>
                <a:off x="3812" y="1018"/>
                <a:ext cx="32" cy="29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53" name="Oval 274"/>
              <p:cNvSpPr>
                <a:spLocks noChangeArrowheads="1"/>
              </p:cNvSpPr>
              <p:nvPr/>
            </p:nvSpPr>
            <p:spPr bwMode="auto">
              <a:xfrm>
                <a:off x="3962" y="954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54" name="Oval 275"/>
              <p:cNvSpPr>
                <a:spLocks noChangeArrowheads="1"/>
              </p:cNvSpPr>
              <p:nvPr/>
            </p:nvSpPr>
            <p:spPr bwMode="auto">
              <a:xfrm>
                <a:off x="3913" y="1071"/>
                <a:ext cx="33" cy="33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55" name="Oval 276"/>
              <p:cNvSpPr>
                <a:spLocks noChangeArrowheads="1"/>
              </p:cNvSpPr>
              <p:nvPr/>
            </p:nvSpPr>
            <p:spPr bwMode="auto">
              <a:xfrm>
                <a:off x="4031" y="1031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56" name="Oval 277"/>
              <p:cNvSpPr>
                <a:spLocks noChangeArrowheads="1"/>
              </p:cNvSpPr>
              <p:nvPr/>
            </p:nvSpPr>
            <p:spPr bwMode="auto">
              <a:xfrm>
                <a:off x="4015" y="1112"/>
                <a:ext cx="32" cy="29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57" name="Oval 278"/>
              <p:cNvSpPr>
                <a:spLocks noChangeArrowheads="1"/>
              </p:cNvSpPr>
              <p:nvPr/>
            </p:nvSpPr>
            <p:spPr bwMode="auto">
              <a:xfrm>
                <a:off x="3852" y="1125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58" name="Oval 279"/>
              <p:cNvSpPr>
                <a:spLocks noChangeArrowheads="1"/>
              </p:cNvSpPr>
              <p:nvPr/>
            </p:nvSpPr>
            <p:spPr bwMode="auto">
              <a:xfrm>
                <a:off x="3962" y="1211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59" name="Oval 280"/>
              <p:cNvSpPr>
                <a:spLocks noChangeArrowheads="1"/>
              </p:cNvSpPr>
              <p:nvPr/>
            </p:nvSpPr>
            <p:spPr bwMode="auto">
              <a:xfrm>
                <a:off x="4084" y="1181"/>
                <a:ext cx="32" cy="30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60" name="Oval 281"/>
              <p:cNvSpPr>
                <a:spLocks noChangeArrowheads="1"/>
              </p:cNvSpPr>
              <p:nvPr/>
            </p:nvSpPr>
            <p:spPr bwMode="auto">
              <a:xfrm>
                <a:off x="4132" y="1023"/>
                <a:ext cx="22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61" name="Oval 282"/>
              <p:cNvSpPr>
                <a:spLocks noChangeArrowheads="1"/>
              </p:cNvSpPr>
              <p:nvPr/>
            </p:nvSpPr>
            <p:spPr bwMode="auto">
              <a:xfrm>
                <a:off x="4253" y="1018"/>
                <a:ext cx="24" cy="21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62" name="Oval 283"/>
              <p:cNvSpPr>
                <a:spLocks noChangeArrowheads="1"/>
              </p:cNvSpPr>
              <p:nvPr/>
            </p:nvSpPr>
            <p:spPr bwMode="auto">
              <a:xfrm>
                <a:off x="4378" y="1013"/>
                <a:ext cx="22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63" name="Oval 284"/>
              <p:cNvSpPr>
                <a:spLocks noChangeArrowheads="1"/>
              </p:cNvSpPr>
              <p:nvPr/>
            </p:nvSpPr>
            <p:spPr bwMode="auto">
              <a:xfrm>
                <a:off x="4498" y="1018"/>
                <a:ext cx="22" cy="21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64" name="Oval 285"/>
              <p:cNvSpPr>
                <a:spLocks noChangeArrowheads="1"/>
              </p:cNvSpPr>
              <p:nvPr/>
            </p:nvSpPr>
            <p:spPr bwMode="auto">
              <a:xfrm>
                <a:off x="4619" y="1029"/>
                <a:ext cx="24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65" name="Freeform 286"/>
              <p:cNvSpPr/>
              <p:nvPr/>
            </p:nvSpPr>
            <p:spPr bwMode="auto">
              <a:xfrm>
                <a:off x="4106" y="991"/>
                <a:ext cx="587" cy="249"/>
              </a:xfrm>
              <a:custGeom>
                <a:avLst/>
                <a:gdLst>
                  <a:gd name="T0" fmla="*/ 0 w 220"/>
                  <a:gd name="T1" fmla="*/ 37 h 93"/>
                  <a:gd name="T2" fmla="*/ 45 w 220"/>
                  <a:gd name="T3" fmla="*/ 77 h 93"/>
                  <a:gd name="T4" fmla="*/ 62 w 220"/>
                  <a:gd name="T5" fmla="*/ 31 h 93"/>
                  <a:gd name="T6" fmla="*/ 93 w 220"/>
                  <a:gd name="T7" fmla="*/ 69 h 93"/>
                  <a:gd name="T8" fmla="*/ 117 w 220"/>
                  <a:gd name="T9" fmla="*/ 27 h 93"/>
                  <a:gd name="T10" fmla="*/ 148 w 220"/>
                  <a:gd name="T11" fmla="*/ 75 h 93"/>
                  <a:gd name="T12" fmla="*/ 176 w 220"/>
                  <a:gd name="T13" fmla="*/ 31 h 93"/>
                  <a:gd name="T14" fmla="*/ 214 w 220"/>
                  <a:gd name="T15" fmla="*/ 93 h 93"/>
                  <a:gd name="T16" fmla="*/ 220 w 220"/>
                  <a:gd name="T17" fmla="*/ 45 h 93"/>
                  <a:gd name="T18" fmla="*/ 0 w 220"/>
                  <a:gd name="T19" fmla="*/ 3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93">
                    <a:moveTo>
                      <a:pt x="0" y="37"/>
                    </a:moveTo>
                    <a:cubicBezTo>
                      <a:pt x="45" y="77"/>
                      <a:pt x="45" y="77"/>
                      <a:pt x="45" y="77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214" y="93"/>
                      <a:pt x="214" y="93"/>
                      <a:pt x="214" y="93"/>
                    </a:cubicBezTo>
                    <a:cubicBezTo>
                      <a:pt x="220" y="45"/>
                      <a:pt x="220" y="45"/>
                      <a:pt x="220" y="45"/>
                    </a:cubicBezTo>
                    <a:cubicBezTo>
                      <a:pt x="220" y="45"/>
                      <a:pt x="94" y="0"/>
                      <a:pt x="0" y="37"/>
                    </a:cubicBezTo>
                    <a:close/>
                  </a:path>
                </a:pathLst>
              </a:custGeom>
              <a:solidFill>
                <a:srgbClr val="FF95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66" name="Freeform 287"/>
              <p:cNvSpPr/>
              <p:nvPr/>
            </p:nvSpPr>
            <p:spPr bwMode="auto">
              <a:xfrm>
                <a:off x="5067" y="1157"/>
                <a:ext cx="257" cy="198"/>
              </a:xfrm>
              <a:custGeom>
                <a:avLst/>
                <a:gdLst>
                  <a:gd name="T0" fmla="*/ 134 w 257"/>
                  <a:gd name="T1" fmla="*/ 0 h 198"/>
                  <a:gd name="T2" fmla="*/ 0 w 257"/>
                  <a:gd name="T3" fmla="*/ 198 h 198"/>
                  <a:gd name="T4" fmla="*/ 257 w 257"/>
                  <a:gd name="T5" fmla="*/ 128 h 198"/>
                  <a:gd name="T6" fmla="*/ 134 w 257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198">
                    <a:moveTo>
                      <a:pt x="134" y="0"/>
                    </a:moveTo>
                    <a:lnTo>
                      <a:pt x="0" y="198"/>
                    </a:lnTo>
                    <a:lnTo>
                      <a:pt x="257" y="12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67" name="Freeform 288"/>
              <p:cNvSpPr/>
              <p:nvPr/>
            </p:nvSpPr>
            <p:spPr bwMode="auto">
              <a:xfrm>
                <a:off x="5024" y="1392"/>
                <a:ext cx="241" cy="180"/>
              </a:xfrm>
              <a:custGeom>
                <a:avLst/>
                <a:gdLst>
                  <a:gd name="T0" fmla="*/ 0 w 241"/>
                  <a:gd name="T1" fmla="*/ 81 h 180"/>
                  <a:gd name="T2" fmla="*/ 241 w 241"/>
                  <a:gd name="T3" fmla="*/ 0 h 180"/>
                  <a:gd name="T4" fmla="*/ 83 w 241"/>
                  <a:gd name="T5" fmla="*/ 180 h 180"/>
                  <a:gd name="T6" fmla="*/ 0 w 241"/>
                  <a:gd name="T7" fmla="*/ 8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180">
                    <a:moveTo>
                      <a:pt x="0" y="81"/>
                    </a:moveTo>
                    <a:lnTo>
                      <a:pt x="241" y="0"/>
                    </a:lnTo>
                    <a:lnTo>
                      <a:pt x="83" y="18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68" name="Freeform 289"/>
              <p:cNvSpPr/>
              <p:nvPr/>
            </p:nvSpPr>
            <p:spPr bwMode="auto">
              <a:xfrm>
                <a:off x="5241" y="1379"/>
                <a:ext cx="246" cy="182"/>
              </a:xfrm>
              <a:custGeom>
                <a:avLst/>
                <a:gdLst>
                  <a:gd name="T0" fmla="*/ 55 w 92"/>
                  <a:gd name="T1" fmla="*/ 0 h 68"/>
                  <a:gd name="T2" fmla="*/ 0 w 92"/>
                  <a:gd name="T3" fmla="*/ 68 h 68"/>
                  <a:gd name="T4" fmla="*/ 92 w 92"/>
                  <a:gd name="T5" fmla="*/ 66 h 68"/>
                  <a:gd name="T6" fmla="*/ 55 w 92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68">
                    <a:moveTo>
                      <a:pt x="55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68" y="5"/>
                      <a:pt x="55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69" name="Freeform 290"/>
              <p:cNvSpPr/>
              <p:nvPr/>
            </p:nvSpPr>
            <p:spPr bwMode="auto">
              <a:xfrm>
                <a:off x="5171" y="1655"/>
                <a:ext cx="206" cy="163"/>
              </a:xfrm>
              <a:custGeom>
                <a:avLst/>
                <a:gdLst>
                  <a:gd name="T0" fmla="*/ 0 w 206"/>
                  <a:gd name="T1" fmla="*/ 45 h 163"/>
                  <a:gd name="T2" fmla="*/ 206 w 206"/>
                  <a:gd name="T3" fmla="*/ 0 h 163"/>
                  <a:gd name="T4" fmla="*/ 54 w 206"/>
                  <a:gd name="T5" fmla="*/ 163 h 163"/>
                  <a:gd name="T6" fmla="*/ 0 w 206"/>
                  <a:gd name="T7" fmla="*/ 4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163">
                    <a:moveTo>
                      <a:pt x="0" y="45"/>
                    </a:moveTo>
                    <a:lnTo>
                      <a:pt x="206" y="0"/>
                    </a:lnTo>
                    <a:lnTo>
                      <a:pt x="54" y="16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70" name="Freeform 291"/>
              <p:cNvSpPr/>
              <p:nvPr/>
            </p:nvSpPr>
            <p:spPr bwMode="auto">
              <a:xfrm>
                <a:off x="5358" y="1665"/>
                <a:ext cx="211" cy="177"/>
              </a:xfrm>
              <a:custGeom>
                <a:avLst/>
                <a:gdLst>
                  <a:gd name="T0" fmla="*/ 63 w 79"/>
                  <a:gd name="T1" fmla="*/ 0 h 66"/>
                  <a:gd name="T2" fmla="*/ 0 w 79"/>
                  <a:gd name="T3" fmla="*/ 57 h 66"/>
                  <a:gd name="T4" fmla="*/ 79 w 79"/>
                  <a:gd name="T5" fmla="*/ 66 h 66"/>
                  <a:gd name="T6" fmla="*/ 63 w 79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66">
                    <a:moveTo>
                      <a:pt x="63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4" y="9"/>
                      <a:pt x="63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71" name="Freeform 292"/>
              <p:cNvSpPr/>
              <p:nvPr/>
            </p:nvSpPr>
            <p:spPr bwMode="auto">
              <a:xfrm>
                <a:off x="5246" y="1941"/>
                <a:ext cx="211" cy="115"/>
              </a:xfrm>
              <a:custGeom>
                <a:avLst/>
                <a:gdLst>
                  <a:gd name="T0" fmla="*/ 0 w 211"/>
                  <a:gd name="T1" fmla="*/ 10 h 115"/>
                  <a:gd name="T2" fmla="*/ 211 w 211"/>
                  <a:gd name="T3" fmla="*/ 0 h 115"/>
                  <a:gd name="T4" fmla="*/ 8 w 211"/>
                  <a:gd name="T5" fmla="*/ 115 h 115"/>
                  <a:gd name="T6" fmla="*/ 0 w 211"/>
                  <a:gd name="T7" fmla="*/ 1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115">
                    <a:moveTo>
                      <a:pt x="0" y="10"/>
                    </a:moveTo>
                    <a:lnTo>
                      <a:pt x="211" y="0"/>
                    </a:lnTo>
                    <a:lnTo>
                      <a:pt x="8" y="11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8BB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72" name="Oval 293"/>
              <p:cNvSpPr>
                <a:spLocks noChangeArrowheads="1"/>
              </p:cNvSpPr>
              <p:nvPr/>
            </p:nvSpPr>
            <p:spPr bwMode="auto">
              <a:xfrm>
                <a:off x="5284" y="2074"/>
                <a:ext cx="34" cy="35"/>
              </a:xfrm>
              <a:prstGeom prst="ellipse">
                <a:avLst/>
              </a:prstGeom>
              <a:solidFill>
                <a:srgbClr val="7C4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473" name="Oval 294"/>
              <p:cNvSpPr>
                <a:spLocks noChangeArrowheads="1"/>
              </p:cNvSpPr>
              <p:nvPr/>
            </p:nvSpPr>
            <p:spPr bwMode="auto">
              <a:xfrm>
                <a:off x="5270" y="2163"/>
                <a:ext cx="35" cy="34"/>
              </a:xfrm>
              <a:prstGeom prst="ellipse">
                <a:avLst/>
              </a:prstGeom>
              <a:solidFill>
                <a:srgbClr val="7C4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</p:grpSp>
        <p:sp>
          <p:nvSpPr>
            <p:cNvPr id="159" name="Oval 296"/>
            <p:cNvSpPr>
              <a:spLocks noChangeArrowheads="1"/>
            </p:cNvSpPr>
            <p:nvPr/>
          </p:nvSpPr>
          <p:spPr bwMode="auto">
            <a:xfrm>
              <a:off x="8358188" y="3565525"/>
              <a:ext cx="55563" cy="53975"/>
            </a:xfrm>
            <a:prstGeom prst="ellipse">
              <a:avLst/>
            </a:prstGeom>
            <a:solidFill>
              <a:srgbClr val="7C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1" name="Oval 297"/>
            <p:cNvSpPr>
              <a:spLocks noChangeArrowheads="1"/>
            </p:cNvSpPr>
            <p:nvPr/>
          </p:nvSpPr>
          <p:spPr bwMode="auto">
            <a:xfrm>
              <a:off x="8578851" y="3203575"/>
              <a:ext cx="58738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2" name="Freeform 298"/>
            <p:cNvSpPr/>
            <p:nvPr/>
          </p:nvSpPr>
          <p:spPr bwMode="auto">
            <a:xfrm>
              <a:off x="8150226" y="3938588"/>
              <a:ext cx="474663" cy="696913"/>
            </a:xfrm>
            <a:custGeom>
              <a:avLst/>
              <a:gdLst>
                <a:gd name="T0" fmla="*/ 108 w 112"/>
                <a:gd name="T1" fmla="*/ 18 h 164"/>
                <a:gd name="T2" fmla="*/ 103 w 112"/>
                <a:gd name="T3" fmla="*/ 10 h 164"/>
                <a:gd name="T4" fmla="*/ 85 w 112"/>
                <a:gd name="T5" fmla="*/ 0 h 164"/>
                <a:gd name="T6" fmla="*/ 83 w 112"/>
                <a:gd name="T7" fmla="*/ 11 h 164"/>
                <a:gd name="T8" fmla="*/ 83 w 112"/>
                <a:gd name="T9" fmla="*/ 39 h 164"/>
                <a:gd name="T10" fmla="*/ 64 w 112"/>
                <a:gd name="T11" fmla="*/ 55 h 164"/>
                <a:gd name="T12" fmla="*/ 56 w 112"/>
                <a:gd name="T13" fmla="*/ 84 h 164"/>
                <a:gd name="T14" fmla="*/ 33 w 112"/>
                <a:gd name="T15" fmla="*/ 106 h 164"/>
                <a:gd name="T16" fmla="*/ 25 w 112"/>
                <a:gd name="T17" fmla="*/ 118 h 164"/>
                <a:gd name="T18" fmla="*/ 19 w 112"/>
                <a:gd name="T19" fmla="*/ 137 h 164"/>
                <a:gd name="T20" fmla="*/ 10 w 112"/>
                <a:gd name="T21" fmla="*/ 148 h 164"/>
                <a:gd name="T22" fmla="*/ 0 w 112"/>
                <a:gd name="T23" fmla="*/ 153 h 164"/>
                <a:gd name="T24" fmla="*/ 19 w 112"/>
                <a:gd name="T25" fmla="*/ 164 h 164"/>
                <a:gd name="T26" fmla="*/ 19 w 112"/>
                <a:gd name="T27" fmla="*/ 164 h 164"/>
                <a:gd name="T28" fmla="*/ 26 w 112"/>
                <a:gd name="T29" fmla="*/ 162 h 164"/>
                <a:gd name="T30" fmla="*/ 37 w 112"/>
                <a:gd name="T31" fmla="*/ 153 h 164"/>
                <a:gd name="T32" fmla="*/ 43 w 112"/>
                <a:gd name="T33" fmla="*/ 139 h 164"/>
                <a:gd name="T34" fmla="*/ 41 w 112"/>
                <a:gd name="T35" fmla="*/ 126 h 164"/>
                <a:gd name="T36" fmla="*/ 83 w 112"/>
                <a:gd name="T37" fmla="*/ 110 h 164"/>
                <a:gd name="T38" fmla="*/ 87 w 112"/>
                <a:gd name="T39" fmla="*/ 88 h 164"/>
                <a:gd name="T40" fmla="*/ 81 w 112"/>
                <a:gd name="T41" fmla="*/ 67 h 164"/>
                <a:gd name="T42" fmla="*/ 103 w 112"/>
                <a:gd name="T43" fmla="*/ 61 h 164"/>
                <a:gd name="T44" fmla="*/ 112 w 112"/>
                <a:gd name="T45" fmla="*/ 41 h 164"/>
                <a:gd name="T46" fmla="*/ 108 w 112"/>
                <a:gd name="T47" fmla="*/ 1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64">
                  <a:moveTo>
                    <a:pt x="108" y="18"/>
                  </a:moveTo>
                  <a:cubicBezTo>
                    <a:pt x="107" y="15"/>
                    <a:pt x="105" y="13"/>
                    <a:pt x="103" y="1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4" y="3"/>
                    <a:pt x="83" y="7"/>
                    <a:pt x="83" y="11"/>
                  </a:cubicBezTo>
                  <a:cubicBezTo>
                    <a:pt x="86" y="20"/>
                    <a:pt x="87" y="30"/>
                    <a:pt x="83" y="39"/>
                  </a:cubicBezTo>
                  <a:cubicBezTo>
                    <a:pt x="79" y="47"/>
                    <a:pt x="70" y="49"/>
                    <a:pt x="64" y="55"/>
                  </a:cubicBezTo>
                  <a:cubicBezTo>
                    <a:pt x="58" y="63"/>
                    <a:pt x="62" y="75"/>
                    <a:pt x="56" y="84"/>
                  </a:cubicBezTo>
                  <a:cubicBezTo>
                    <a:pt x="50" y="92"/>
                    <a:pt x="42" y="100"/>
                    <a:pt x="33" y="106"/>
                  </a:cubicBezTo>
                  <a:cubicBezTo>
                    <a:pt x="28" y="110"/>
                    <a:pt x="27" y="112"/>
                    <a:pt x="25" y="118"/>
                  </a:cubicBezTo>
                  <a:cubicBezTo>
                    <a:pt x="24" y="124"/>
                    <a:pt x="23" y="131"/>
                    <a:pt x="19" y="137"/>
                  </a:cubicBezTo>
                  <a:cubicBezTo>
                    <a:pt x="17" y="141"/>
                    <a:pt x="14" y="146"/>
                    <a:pt x="10" y="148"/>
                  </a:cubicBezTo>
                  <a:cubicBezTo>
                    <a:pt x="7" y="151"/>
                    <a:pt x="3" y="151"/>
                    <a:pt x="0" y="153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4"/>
                    <a:pt x="24" y="163"/>
                    <a:pt x="26" y="162"/>
                  </a:cubicBezTo>
                  <a:cubicBezTo>
                    <a:pt x="31" y="161"/>
                    <a:pt x="35" y="157"/>
                    <a:pt x="37" y="153"/>
                  </a:cubicBezTo>
                  <a:cubicBezTo>
                    <a:pt x="40" y="149"/>
                    <a:pt x="42" y="144"/>
                    <a:pt x="43" y="139"/>
                  </a:cubicBezTo>
                  <a:cubicBezTo>
                    <a:pt x="43" y="137"/>
                    <a:pt x="44" y="126"/>
                    <a:pt x="41" y="126"/>
                  </a:cubicBezTo>
                  <a:cubicBezTo>
                    <a:pt x="56" y="128"/>
                    <a:pt x="75" y="125"/>
                    <a:pt x="83" y="110"/>
                  </a:cubicBezTo>
                  <a:cubicBezTo>
                    <a:pt x="86" y="104"/>
                    <a:pt x="88" y="95"/>
                    <a:pt x="87" y="88"/>
                  </a:cubicBezTo>
                  <a:cubicBezTo>
                    <a:pt x="87" y="81"/>
                    <a:pt x="83" y="74"/>
                    <a:pt x="81" y="67"/>
                  </a:cubicBezTo>
                  <a:cubicBezTo>
                    <a:pt x="88" y="69"/>
                    <a:pt x="97" y="65"/>
                    <a:pt x="103" y="61"/>
                  </a:cubicBezTo>
                  <a:cubicBezTo>
                    <a:pt x="110" y="56"/>
                    <a:pt x="111" y="48"/>
                    <a:pt x="112" y="41"/>
                  </a:cubicBezTo>
                  <a:cubicBezTo>
                    <a:pt x="112" y="33"/>
                    <a:pt x="111" y="24"/>
                    <a:pt x="108" y="18"/>
                  </a:cubicBezTo>
                  <a:close/>
                </a:path>
              </a:pathLst>
            </a:custGeom>
            <a:solidFill>
              <a:srgbClr val="9D5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3" name="Oval 299"/>
            <p:cNvSpPr>
              <a:spLocks noChangeArrowheads="1"/>
            </p:cNvSpPr>
            <p:nvPr/>
          </p:nvSpPr>
          <p:spPr bwMode="auto">
            <a:xfrm>
              <a:off x="8569326" y="3386138"/>
              <a:ext cx="55563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4" name="Oval 300"/>
            <p:cNvSpPr>
              <a:spLocks noChangeArrowheads="1"/>
            </p:cNvSpPr>
            <p:nvPr/>
          </p:nvSpPr>
          <p:spPr bwMode="auto">
            <a:xfrm>
              <a:off x="8553451" y="3581400"/>
              <a:ext cx="53975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5" name="Oval 301"/>
            <p:cNvSpPr>
              <a:spLocks noChangeArrowheads="1"/>
            </p:cNvSpPr>
            <p:nvPr/>
          </p:nvSpPr>
          <p:spPr bwMode="auto">
            <a:xfrm>
              <a:off x="8764588" y="3109913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6" name="Freeform 302"/>
            <p:cNvSpPr/>
            <p:nvPr/>
          </p:nvSpPr>
          <p:spPr bwMode="auto">
            <a:xfrm>
              <a:off x="8086726" y="3892550"/>
              <a:ext cx="474663" cy="700088"/>
            </a:xfrm>
            <a:custGeom>
              <a:avLst/>
              <a:gdLst>
                <a:gd name="T0" fmla="*/ 107 w 112"/>
                <a:gd name="T1" fmla="*/ 18 h 165"/>
                <a:gd name="T2" fmla="*/ 102 w 112"/>
                <a:gd name="T3" fmla="*/ 11 h 165"/>
                <a:gd name="T4" fmla="*/ 84 w 112"/>
                <a:gd name="T5" fmla="*/ 0 h 165"/>
                <a:gd name="T6" fmla="*/ 82 w 112"/>
                <a:gd name="T7" fmla="*/ 12 h 165"/>
                <a:gd name="T8" fmla="*/ 85 w 112"/>
                <a:gd name="T9" fmla="*/ 28 h 165"/>
                <a:gd name="T10" fmla="*/ 79 w 112"/>
                <a:gd name="T11" fmla="*/ 40 h 165"/>
                <a:gd name="T12" fmla="*/ 74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7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8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2 w 112"/>
                <a:gd name="T37" fmla="*/ 140 h 165"/>
                <a:gd name="T38" fmla="*/ 41 w 112"/>
                <a:gd name="T39" fmla="*/ 126 h 165"/>
                <a:gd name="T40" fmla="*/ 82 w 112"/>
                <a:gd name="T41" fmla="*/ 111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1 w 112"/>
                <a:gd name="T49" fmla="*/ 41 h 165"/>
                <a:gd name="T50" fmla="*/ 107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7" y="18"/>
                  </a:moveTo>
                  <a:cubicBezTo>
                    <a:pt x="106" y="16"/>
                    <a:pt x="104" y="13"/>
                    <a:pt x="102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8"/>
                    <a:pt x="82" y="12"/>
                  </a:cubicBezTo>
                  <a:cubicBezTo>
                    <a:pt x="84" y="17"/>
                    <a:pt x="86" y="22"/>
                    <a:pt x="85" y="28"/>
                  </a:cubicBezTo>
                  <a:cubicBezTo>
                    <a:pt x="84" y="33"/>
                    <a:pt x="81" y="36"/>
                    <a:pt x="79" y="40"/>
                  </a:cubicBezTo>
                  <a:cubicBezTo>
                    <a:pt x="77" y="43"/>
                    <a:pt x="76" y="47"/>
                    <a:pt x="74" y="51"/>
                  </a:cubicBezTo>
                  <a:cubicBezTo>
                    <a:pt x="72" y="56"/>
                    <a:pt x="68" y="59"/>
                    <a:pt x="66" y="63"/>
                  </a:cubicBezTo>
                  <a:cubicBezTo>
                    <a:pt x="62" y="70"/>
                    <a:pt x="60" y="77"/>
                    <a:pt x="56" y="83"/>
                  </a:cubicBezTo>
                  <a:cubicBezTo>
                    <a:pt x="51" y="92"/>
                    <a:pt x="41" y="101"/>
                    <a:pt x="33" y="107"/>
                  </a:cubicBezTo>
                  <a:cubicBezTo>
                    <a:pt x="28" y="110"/>
                    <a:pt x="26" y="113"/>
                    <a:pt x="25" y="119"/>
                  </a:cubicBezTo>
                  <a:cubicBezTo>
                    <a:pt x="24" y="125"/>
                    <a:pt x="22" y="132"/>
                    <a:pt x="19" y="137"/>
                  </a:cubicBezTo>
                  <a:cubicBezTo>
                    <a:pt x="17" y="141"/>
                    <a:pt x="13" y="147"/>
                    <a:pt x="10" y="149"/>
                  </a:cubicBezTo>
                  <a:cubicBezTo>
                    <a:pt x="6" y="151"/>
                    <a:pt x="3" y="152"/>
                    <a:pt x="0" y="154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8" y="165"/>
                    <a:pt x="18" y="165"/>
                    <a:pt x="19" y="165"/>
                  </a:cubicBezTo>
                  <a:cubicBezTo>
                    <a:pt x="21" y="165"/>
                    <a:pt x="24" y="164"/>
                    <a:pt x="26" y="163"/>
                  </a:cubicBezTo>
                  <a:cubicBezTo>
                    <a:pt x="30" y="162"/>
                    <a:pt x="34" y="158"/>
                    <a:pt x="37" y="154"/>
                  </a:cubicBezTo>
                  <a:cubicBezTo>
                    <a:pt x="40" y="150"/>
                    <a:pt x="42" y="145"/>
                    <a:pt x="42" y="140"/>
                  </a:cubicBezTo>
                  <a:cubicBezTo>
                    <a:pt x="42" y="138"/>
                    <a:pt x="43" y="127"/>
                    <a:pt x="41" y="126"/>
                  </a:cubicBezTo>
                  <a:cubicBezTo>
                    <a:pt x="55" y="128"/>
                    <a:pt x="74" y="125"/>
                    <a:pt x="82" y="111"/>
                  </a:cubicBezTo>
                  <a:cubicBezTo>
                    <a:pt x="86" y="104"/>
                    <a:pt x="87" y="96"/>
                    <a:pt x="87" y="88"/>
                  </a:cubicBezTo>
                  <a:cubicBezTo>
                    <a:pt x="86" y="81"/>
                    <a:pt x="82" y="75"/>
                    <a:pt x="80" y="68"/>
                  </a:cubicBezTo>
                  <a:cubicBezTo>
                    <a:pt x="87" y="69"/>
                    <a:pt x="96" y="65"/>
                    <a:pt x="102" y="61"/>
                  </a:cubicBezTo>
                  <a:cubicBezTo>
                    <a:pt x="109" y="56"/>
                    <a:pt x="111" y="49"/>
                    <a:pt x="111" y="41"/>
                  </a:cubicBezTo>
                  <a:cubicBezTo>
                    <a:pt x="112" y="33"/>
                    <a:pt x="110" y="25"/>
                    <a:pt x="107" y="18"/>
                  </a:cubicBezTo>
                  <a:close/>
                </a:path>
              </a:pathLst>
            </a:custGeom>
            <a:solidFill>
              <a:srgbClr val="9DA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7" name="Oval 303"/>
            <p:cNvSpPr>
              <a:spLocks noChangeArrowheads="1"/>
            </p:cNvSpPr>
            <p:nvPr/>
          </p:nvSpPr>
          <p:spPr bwMode="auto">
            <a:xfrm>
              <a:off x="8756651" y="3314700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8" name="Freeform 304"/>
            <p:cNvSpPr/>
            <p:nvPr/>
          </p:nvSpPr>
          <p:spPr bwMode="auto">
            <a:xfrm>
              <a:off x="8027988" y="3857625"/>
              <a:ext cx="474663" cy="701675"/>
            </a:xfrm>
            <a:custGeom>
              <a:avLst/>
              <a:gdLst>
                <a:gd name="T0" fmla="*/ 108 w 112"/>
                <a:gd name="T1" fmla="*/ 18 h 165"/>
                <a:gd name="T2" fmla="*/ 103 w 112"/>
                <a:gd name="T3" fmla="*/ 11 h 165"/>
                <a:gd name="T4" fmla="*/ 85 w 112"/>
                <a:gd name="T5" fmla="*/ 0 h 165"/>
                <a:gd name="T6" fmla="*/ 83 w 112"/>
                <a:gd name="T7" fmla="*/ 11 h 165"/>
                <a:gd name="T8" fmla="*/ 85 w 112"/>
                <a:gd name="T9" fmla="*/ 28 h 165"/>
                <a:gd name="T10" fmla="*/ 79 w 112"/>
                <a:gd name="T11" fmla="*/ 40 h 165"/>
                <a:gd name="T12" fmla="*/ 75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6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9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3 w 112"/>
                <a:gd name="T37" fmla="*/ 139 h 165"/>
                <a:gd name="T38" fmla="*/ 41 w 112"/>
                <a:gd name="T39" fmla="*/ 126 h 165"/>
                <a:gd name="T40" fmla="*/ 83 w 112"/>
                <a:gd name="T41" fmla="*/ 110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2 w 112"/>
                <a:gd name="T49" fmla="*/ 41 h 165"/>
                <a:gd name="T50" fmla="*/ 108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8" y="18"/>
                  </a:moveTo>
                  <a:cubicBezTo>
                    <a:pt x="107" y="15"/>
                    <a:pt x="105" y="13"/>
                    <a:pt x="103" y="11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4" y="3"/>
                    <a:pt x="83" y="8"/>
                    <a:pt x="83" y="11"/>
                  </a:cubicBezTo>
                  <a:cubicBezTo>
                    <a:pt x="85" y="17"/>
                    <a:pt x="86" y="22"/>
                    <a:pt x="85" y="28"/>
                  </a:cubicBezTo>
                  <a:cubicBezTo>
                    <a:pt x="85" y="33"/>
                    <a:pt x="81" y="36"/>
                    <a:pt x="79" y="40"/>
                  </a:cubicBezTo>
                  <a:cubicBezTo>
                    <a:pt x="77" y="43"/>
                    <a:pt x="76" y="47"/>
                    <a:pt x="75" y="51"/>
                  </a:cubicBezTo>
                  <a:cubicBezTo>
                    <a:pt x="72" y="56"/>
                    <a:pt x="69" y="59"/>
                    <a:pt x="66" y="63"/>
                  </a:cubicBezTo>
                  <a:cubicBezTo>
                    <a:pt x="62" y="69"/>
                    <a:pt x="60" y="77"/>
                    <a:pt x="56" y="83"/>
                  </a:cubicBezTo>
                  <a:cubicBezTo>
                    <a:pt x="51" y="91"/>
                    <a:pt x="42" y="101"/>
                    <a:pt x="33" y="106"/>
                  </a:cubicBezTo>
                  <a:cubicBezTo>
                    <a:pt x="28" y="110"/>
                    <a:pt x="26" y="112"/>
                    <a:pt x="25" y="119"/>
                  </a:cubicBezTo>
                  <a:cubicBezTo>
                    <a:pt x="24" y="125"/>
                    <a:pt x="23" y="131"/>
                    <a:pt x="19" y="137"/>
                  </a:cubicBezTo>
                  <a:cubicBezTo>
                    <a:pt x="17" y="141"/>
                    <a:pt x="14" y="146"/>
                    <a:pt x="10" y="149"/>
                  </a:cubicBezTo>
                  <a:cubicBezTo>
                    <a:pt x="7" y="151"/>
                    <a:pt x="3" y="152"/>
                    <a:pt x="0" y="154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1" y="165"/>
                    <a:pt x="24" y="163"/>
                    <a:pt x="26" y="163"/>
                  </a:cubicBezTo>
                  <a:cubicBezTo>
                    <a:pt x="31" y="161"/>
                    <a:pt x="35" y="158"/>
                    <a:pt x="37" y="154"/>
                  </a:cubicBezTo>
                  <a:cubicBezTo>
                    <a:pt x="40" y="149"/>
                    <a:pt x="42" y="144"/>
                    <a:pt x="43" y="139"/>
                  </a:cubicBezTo>
                  <a:cubicBezTo>
                    <a:pt x="43" y="138"/>
                    <a:pt x="44" y="126"/>
                    <a:pt x="41" y="126"/>
                  </a:cubicBezTo>
                  <a:cubicBezTo>
                    <a:pt x="56" y="128"/>
                    <a:pt x="75" y="125"/>
                    <a:pt x="83" y="110"/>
                  </a:cubicBezTo>
                  <a:cubicBezTo>
                    <a:pt x="86" y="104"/>
                    <a:pt x="88" y="96"/>
                    <a:pt x="87" y="88"/>
                  </a:cubicBezTo>
                  <a:cubicBezTo>
                    <a:pt x="86" y="81"/>
                    <a:pt x="83" y="75"/>
                    <a:pt x="80" y="68"/>
                  </a:cubicBezTo>
                  <a:cubicBezTo>
                    <a:pt x="88" y="69"/>
                    <a:pt x="97" y="65"/>
                    <a:pt x="102" y="61"/>
                  </a:cubicBezTo>
                  <a:cubicBezTo>
                    <a:pt x="109" y="56"/>
                    <a:pt x="111" y="49"/>
                    <a:pt x="112" y="41"/>
                  </a:cubicBezTo>
                  <a:cubicBezTo>
                    <a:pt x="112" y="33"/>
                    <a:pt x="111" y="24"/>
                    <a:pt x="108" y="18"/>
                  </a:cubicBezTo>
                  <a:close/>
                </a:path>
              </a:pathLst>
            </a:custGeom>
            <a:solidFill>
              <a:srgbClr val="9D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9" name="Oval 305"/>
            <p:cNvSpPr>
              <a:spLocks noChangeArrowheads="1"/>
            </p:cNvSpPr>
            <p:nvPr/>
          </p:nvSpPr>
          <p:spPr bwMode="auto">
            <a:xfrm>
              <a:off x="8726488" y="3527425"/>
              <a:ext cx="60325" cy="53975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0" name="Freeform 306"/>
            <p:cNvSpPr/>
            <p:nvPr/>
          </p:nvSpPr>
          <p:spPr bwMode="auto">
            <a:xfrm>
              <a:off x="7967663" y="3819525"/>
              <a:ext cx="474663" cy="696913"/>
            </a:xfrm>
            <a:custGeom>
              <a:avLst/>
              <a:gdLst>
                <a:gd name="T0" fmla="*/ 107 w 112"/>
                <a:gd name="T1" fmla="*/ 18 h 164"/>
                <a:gd name="T2" fmla="*/ 102 w 112"/>
                <a:gd name="T3" fmla="*/ 10 h 164"/>
                <a:gd name="T4" fmla="*/ 84 w 112"/>
                <a:gd name="T5" fmla="*/ 0 h 164"/>
                <a:gd name="T6" fmla="*/ 82 w 112"/>
                <a:gd name="T7" fmla="*/ 11 h 164"/>
                <a:gd name="T8" fmla="*/ 85 w 112"/>
                <a:gd name="T9" fmla="*/ 27 h 164"/>
                <a:gd name="T10" fmla="*/ 79 w 112"/>
                <a:gd name="T11" fmla="*/ 39 h 164"/>
                <a:gd name="T12" fmla="*/ 74 w 112"/>
                <a:gd name="T13" fmla="*/ 50 h 164"/>
                <a:gd name="T14" fmla="*/ 66 w 112"/>
                <a:gd name="T15" fmla="*/ 63 h 164"/>
                <a:gd name="T16" fmla="*/ 56 w 112"/>
                <a:gd name="T17" fmla="*/ 83 h 164"/>
                <a:gd name="T18" fmla="*/ 33 w 112"/>
                <a:gd name="T19" fmla="*/ 106 h 164"/>
                <a:gd name="T20" fmla="*/ 25 w 112"/>
                <a:gd name="T21" fmla="*/ 118 h 164"/>
                <a:gd name="T22" fmla="*/ 19 w 112"/>
                <a:gd name="T23" fmla="*/ 136 h 164"/>
                <a:gd name="T24" fmla="*/ 10 w 112"/>
                <a:gd name="T25" fmla="*/ 148 h 164"/>
                <a:gd name="T26" fmla="*/ 0 w 112"/>
                <a:gd name="T27" fmla="*/ 153 h 164"/>
                <a:gd name="T28" fmla="*/ 18 w 112"/>
                <a:gd name="T29" fmla="*/ 164 h 164"/>
                <a:gd name="T30" fmla="*/ 19 w 112"/>
                <a:gd name="T31" fmla="*/ 164 h 164"/>
                <a:gd name="T32" fmla="*/ 26 w 112"/>
                <a:gd name="T33" fmla="*/ 162 h 164"/>
                <a:gd name="T34" fmla="*/ 37 w 112"/>
                <a:gd name="T35" fmla="*/ 153 h 164"/>
                <a:gd name="T36" fmla="*/ 42 w 112"/>
                <a:gd name="T37" fmla="*/ 139 h 164"/>
                <a:gd name="T38" fmla="*/ 40 w 112"/>
                <a:gd name="T39" fmla="*/ 126 h 164"/>
                <a:gd name="T40" fmla="*/ 82 w 112"/>
                <a:gd name="T41" fmla="*/ 110 h 164"/>
                <a:gd name="T42" fmla="*/ 86 w 112"/>
                <a:gd name="T43" fmla="*/ 88 h 164"/>
                <a:gd name="T44" fmla="*/ 80 w 112"/>
                <a:gd name="T45" fmla="*/ 67 h 164"/>
                <a:gd name="T46" fmla="*/ 102 w 112"/>
                <a:gd name="T47" fmla="*/ 61 h 164"/>
                <a:gd name="T48" fmla="*/ 111 w 112"/>
                <a:gd name="T49" fmla="*/ 40 h 164"/>
                <a:gd name="T50" fmla="*/ 107 w 112"/>
                <a:gd name="T51" fmla="*/ 1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4">
                  <a:moveTo>
                    <a:pt x="107" y="18"/>
                  </a:moveTo>
                  <a:cubicBezTo>
                    <a:pt x="106" y="15"/>
                    <a:pt x="104" y="13"/>
                    <a:pt x="102" y="1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7"/>
                    <a:pt x="82" y="11"/>
                  </a:cubicBezTo>
                  <a:cubicBezTo>
                    <a:pt x="84" y="16"/>
                    <a:pt x="86" y="21"/>
                    <a:pt x="85" y="27"/>
                  </a:cubicBezTo>
                  <a:cubicBezTo>
                    <a:pt x="84" y="32"/>
                    <a:pt x="81" y="35"/>
                    <a:pt x="79" y="39"/>
                  </a:cubicBezTo>
                  <a:cubicBezTo>
                    <a:pt x="77" y="43"/>
                    <a:pt x="76" y="47"/>
                    <a:pt x="74" y="50"/>
                  </a:cubicBezTo>
                  <a:cubicBezTo>
                    <a:pt x="72" y="55"/>
                    <a:pt x="68" y="58"/>
                    <a:pt x="66" y="63"/>
                  </a:cubicBezTo>
                  <a:cubicBezTo>
                    <a:pt x="62" y="69"/>
                    <a:pt x="60" y="76"/>
                    <a:pt x="56" y="83"/>
                  </a:cubicBezTo>
                  <a:cubicBezTo>
                    <a:pt x="51" y="91"/>
                    <a:pt x="41" y="100"/>
                    <a:pt x="33" y="106"/>
                  </a:cubicBezTo>
                  <a:cubicBezTo>
                    <a:pt x="28" y="110"/>
                    <a:pt x="26" y="112"/>
                    <a:pt x="25" y="118"/>
                  </a:cubicBezTo>
                  <a:cubicBezTo>
                    <a:pt x="24" y="124"/>
                    <a:pt x="22" y="131"/>
                    <a:pt x="19" y="136"/>
                  </a:cubicBezTo>
                  <a:cubicBezTo>
                    <a:pt x="17" y="141"/>
                    <a:pt x="13" y="146"/>
                    <a:pt x="10" y="148"/>
                  </a:cubicBezTo>
                  <a:cubicBezTo>
                    <a:pt x="6" y="151"/>
                    <a:pt x="3" y="151"/>
                    <a:pt x="0" y="153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18" y="164"/>
                    <a:pt x="18" y="164"/>
                    <a:pt x="19" y="164"/>
                  </a:cubicBezTo>
                  <a:cubicBezTo>
                    <a:pt x="20" y="164"/>
                    <a:pt x="24" y="163"/>
                    <a:pt x="26" y="162"/>
                  </a:cubicBezTo>
                  <a:cubicBezTo>
                    <a:pt x="30" y="161"/>
                    <a:pt x="34" y="157"/>
                    <a:pt x="37" y="153"/>
                  </a:cubicBezTo>
                  <a:cubicBezTo>
                    <a:pt x="40" y="149"/>
                    <a:pt x="42" y="144"/>
                    <a:pt x="42" y="139"/>
                  </a:cubicBezTo>
                  <a:cubicBezTo>
                    <a:pt x="42" y="137"/>
                    <a:pt x="43" y="126"/>
                    <a:pt x="40" y="126"/>
                  </a:cubicBezTo>
                  <a:cubicBezTo>
                    <a:pt x="55" y="128"/>
                    <a:pt x="74" y="125"/>
                    <a:pt x="82" y="110"/>
                  </a:cubicBezTo>
                  <a:cubicBezTo>
                    <a:pt x="86" y="104"/>
                    <a:pt x="87" y="95"/>
                    <a:pt x="86" y="88"/>
                  </a:cubicBezTo>
                  <a:cubicBezTo>
                    <a:pt x="86" y="81"/>
                    <a:pt x="82" y="74"/>
                    <a:pt x="80" y="67"/>
                  </a:cubicBezTo>
                  <a:cubicBezTo>
                    <a:pt x="87" y="68"/>
                    <a:pt x="96" y="65"/>
                    <a:pt x="102" y="61"/>
                  </a:cubicBezTo>
                  <a:cubicBezTo>
                    <a:pt x="109" y="56"/>
                    <a:pt x="111" y="48"/>
                    <a:pt x="111" y="40"/>
                  </a:cubicBezTo>
                  <a:cubicBezTo>
                    <a:pt x="112" y="33"/>
                    <a:pt x="110" y="24"/>
                    <a:pt x="107" y="18"/>
                  </a:cubicBezTo>
                  <a:close/>
                </a:path>
              </a:pathLst>
            </a:custGeom>
            <a:solidFill>
              <a:srgbClr val="B3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1" name="Oval 307"/>
            <p:cNvSpPr>
              <a:spLocks noChangeArrowheads="1"/>
            </p:cNvSpPr>
            <p:nvPr/>
          </p:nvSpPr>
          <p:spPr bwMode="auto">
            <a:xfrm>
              <a:off x="8701088" y="3705225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2" name="Freeform 308"/>
            <p:cNvSpPr/>
            <p:nvPr/>
          </p:nvSpPr>
          <p:spPr bwMode="auto">
            <a:xfrm>
              <a:off x="7904163" y="3786188"/>
              <a:ext cx="474663" cy="700088"/>
            </a:xfrm>
            <a:custGeom>
              <a:avLst/>
              <a:gdLst>
                <a:gd name="T0" fmla="*/ 108 w 112"/>
                <a:gd name="T1" fmla="*/ 18 h 165"/>
                <a:gd name="T2" fmla="*/ 102 w 112"/>
                <a:gd name="T3" fmla="*/ 11 h 165"/>
                <a:gd name="T4" fmla="*/ 84 w 112"/>
                <a:gd name="T5" fmla="*/ 0 h 165"/>
                <a:gd name="T6" fmla="*/ 83 w 112"/>
                <a:gd name="T7" fmla="*/ 12 h 165"/>
                <a:gd name="T8" fmla="*/ 85 w 112"/>
                <a:gd name="T9" fmla="*/ 28 h 165"/>
                <a:gd name="T10" fmla="*/ 79 w 112"/>
                <a:gd name="T11" fmla="*/ 40 h 165"/>
                <a:gd name="T12" fmla="*/ 74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7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9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3 w 112"/>
                <a:gd name="T37" fmla="*/ 140 h 165"/>
                <a:gd name="T38" fmla="*/ 41 w 112"/>
                <a:gd name="T39" fmla="*/ 126 h 165"/>
                <a:gd name="T40" fmla="*/ 83 w 112"/>
                <a:gd name="T41" fmla="*/ 111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2 w 112"/>
                <a:gd name="T49" fmla="*/ 41 h 165"/>
                <a:gd name="T50" fmla="*/ 108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8" y="18"/>
                  </a:moveTo>
                  <a:cubicBezTo>
                    <a:pt x="107" y="16"/>
                    <a:pt x="105" y="13"/>
                    <a:pt x="102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8"/>
                    <a:pt x="83" y="12"/>
                  </a:cubicBezTo>
                  <a:cubicBezTo>
                    <a:pt x="84" y="17"/>
                    <a:pt x="86" y="22"/>
                    <a:pt x="85" y="28"/>
                  </a:cubicBezTo>
                  <a:cubicBezTo>
                    <a:pt x="84" y="33"/>
                    <a:pt x="81" y="36"/>
                    <a:pt x="79" y="40"/>
                  </a:cubicBezTo>
                  <a:cubicBezTo>
                    <a:pt x="77" y="43"/>
                    <a:pt x="76" y="48"/>
                    <a:pt x="74" y="51"/>
                  </a:cubicBezTo>
                  <a:cubicBezTo>
                    <a:pt x="72" y="56"/>
                    <a:pt x="69" y="59"/>
                    <a:pt x="66" y="63"/>
                  </a:cubicBezTo>
                  <a:cubicBezTo>
                    <a:pt x="62" y="70"/>
                    <a:pt x="60" y="77"/>
                    <a:pt x="56" y="83"/>
                  </a:cubicBezTo>
                  <a:cubicBezTo>
                    <a:pt x="51" y="92"/>
                    <a:pt x="41" y="101"/>
                    <a:pt x="33" y="107"/>
                  </a:cubicBezTo>
                  <a:cubicBezTo>
                    <a:pt x="28" y="110"/>
                    <a:pt x="26" y="113"/>
                    <a:pt x="25" y="119"/>
                  </a:cubicBezTo>
                  <a:cubicBezTo>
                    <a:pt x="24" y="125"/>
                    <a:pt x="23" y="132"/>
                    <a:pt x="19" y="137"/>
                  </a:cubicBezTo>
                  <a:cubicBezTo>
                    <a:pt x="17" y="141"/>
                    <a:pt x="14" y="147"/>
                    <a:pt x="10" y="149"/>
                  </a:cubicBezTo>
                  <a:cubicBezTo>
                    <a:pt x="7" y="151"/>
                    <a:pt x="3" y="152"/>
                    <a:pt x="0" y="154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1" y="165"/>
                    <a:pt x="24" y="164"/>
                    <a:pt x="26" y="163"/>
                  </a:cubicBezTo>
                  <a:cubicBezTo>
                    <a:pt x="31" y="162"/>
                    <a:pt x="35" y="158"/>
                    <a:pt x="37" y="154"/>
                  </a:cubicBezTo>
                  <a:cubicBezTo>
                    <a:pt x="40" y="150"/>
                    <a:pt x="42" y="145"/>
                    <a:pt x="43" y="140"/>
                  </a:cubicBezTo>
                  <a:cubicBezTo>
                    <a:pt x="43" y="138"/>
                    <a:pt x="43" y="127"/>
                    <a:pt x="41" y="126"/>
                  </a:cubicBezTo>
                  <a:cubicBezTo>
                    <a:pt x="56" y="128"/>
                    <a:pt x="75" y="125"/>
                    <a:pt x="83" y="111"/>
                  </a:cubicBezTo>
                  <a:cubicBezTo>
                    <a:pt x="86" y="104"/>
                    <a:pt x="88" y="96"/>
                    <a:pt x="87" y="88"/>
                  </a:cubicBezTo>
                  <a:cubicBezTo>
                    <a:pt x="86" y="81"/>
                    <a:pt x="83" y="75"/>
                    <a:pt x="80" y="68"/>
                  </a:cubicBezTo>
                  <a:cubicBezTo>
                    <a:pt x="88" y="69"/>
                    <a:pt x="97" y="65"/>
                    <a:pt x="102" y="61"/>
                  </a:cubicBezTo>
                  <a:cubicBezTo>
                    <a:pt x="109" y="56"/>
                    <a:pt x="111" y="49"/>
                    <a:pt x="112" y="41"/>
                  </a:cubicBezTo>
                  <a:cubicBezTo>
                    <a:pt x="112" y="34"/>
                    <a:pt x="111" y="25"/>
                    <a:pt x="108" y="18"/>
                  </a:cubicBezTo>
                  <a:close/>
                </a:path>
              </a:pathLst>
            </a:custGeom>
            <a:solidFill>
              <a:srgbClr val="F58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3" name="Freeform 309"/>
            <p:cNvSpPr/>
            <p:nvPr/>
          </p:nvSpPr>
          <p:spPr bwMode="auto">
            <a:xfrm>
              <a:off x="7807326" y="3786188"/>
              <a:ext cx="550863" cy="666750"/>
            </a:xfrm>
            <a:custGeom>
              <a:avLst/>
              <a:gdLst>
                <a:gd name="T0" fmla="*/ 107 w 130"/>
                <a:gd name="T1" fmla="*/ 0 h 157"/>
                <a:gd name="T2" fmla="*/ 93 w 130"/>
                <a:gd name="T3" fmla="*/ 28 h 157"/>
                <a:gd name="T4" fmla="*/ 84 w 130"/>
                <a:gd name="T5" fmla="*/ 44 h 157"/>
                <a:gd name="T6" fmla="*/ 81 w 130"/>
                <a:gd name="T7" fmla="*/ 52 h 157"/>
                <a:gd name="T8" fmla="*/ 75 w 130"/>
                <a:gd name="T9" fmla="*/ 59 h 157"/>
                <a:gd name="T10" fmla="*/ 68 w 130"/>
                <a:gd name="T11" fmla="*/ 73 h 157"/>
                <a:gd name="T12" fmla="*/ 60 w 130"/>
                <a:gd name="T13" fmla="*/ 85 h 157"/>
                <a:gd name="T14" fmla="*/ 38 w 130"/>
                <a:gd name="T15" fmla="*/ 105 h 157"/>
                <a:gd name="T16" fmla="*/ 21 w 130"/>
                <a:gd name="T17" fmla="*/ 124 h 157"/>
                <a:gd name="T18" fmla="*/ 0 w 130"/>
                <a:gd name="T19" fmla="*/ 140 h 157"/>
                <a:gd name="T20" fmla="*/ 25 w 130"/>
                <a:gd name="T21" fmla="*/ 155 h 157"/>
                <a:gd name="T22" fmla="*/ 29 w 130"/>
                <a:gd name="T23" fmla="*/ 156 h 157"/>
                <a:gd name="T24" fmla="*/ 47 w 130"/>
                <a:gd name="T25" fmla="*/ 151 h 157"/>
                <a:gd name="T26" fmla="*/ 50 w 130"/>
                <a:gd name="T27" fmla="*/ 113 h 157"/>
                <a:gd name="T28" fmla="*/ 92 w 130"/>
                <a:gd name="T29" fmla="*/ 103 h 157"/>
                <a:gd name="T30" fmla="*/ 92 w 130"/>
                <a:gd name="T31" fmla="*/ 59 h 157"/>
                <a:gd name="T32" fmla="*/ 111 w 130"/>
                <a:gd name="T33" fmla="*/ 54 h 157"/>
                <a:gd name="T34" fmla="*/ 122 w 130"/>
                <a:gd name="T35" fmla="*/ 41 h 157"/>
                <a:gd name="T36" fmla="*/ 107 w 130"/>
                <a:gd name="T3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57">
                  <a:moveTo>
                    <a:pt x="107" y="0"/>
                  </a:moveTo>
                  <a:cubicBezTo>
                    <a:pt x="105" y="10"/>
                    <a:pt x="98" y="19"/>
                    <a:pt x="93" y="28"/>
                  </a:cubicBezTo>
                  <a:cubicBezTo>
                    <a:pt x="91" y="33"/>
                    <a:pt x="87" y="38"/>
                    <a:pt x="84" y="44"/>
                  </a:cubicBezTo>
                  <a:cubicBezTo>
                    <a:pt x="83" y="46"/>
                    <a:pt x="82" y="49"/>
                    <a:pt x="81" y="52"/>
                  </a:cubicBezTo>
                  <a:cubicBezTo>
                    <a:pt x="79" y="54"/>
                    <a:pt x="77" y="56"/>
                    <a:pt x="75" y="59"/>
                  </a:cubicBezTo>
                  <a:cubicBezTo>
                    <a:pt x="73" y="64"/>
                    <a:pt x="72" y="69"/>
                    <a:pt x="68" y="73"/>
                  </a:cubicBezTo>
                  <a:cubicBezTo>
                    <a:pt x="66" y="77"/>
                    <a:pt x="63" y="81"/>
                    <a:pt x="60" y="85"/>
                  </a:cubicBezTo>
                  <a:cubicBezTo>
                    <a:pt x="54" y="94"/>
                    <a:pt x="46" y="98"/>
                    <a:pt x="38" y="105"/>
                  </a:cubicBezTo>
                  <a:cubicBezTo>
                    <a:pt x="32" y="111"/>
                    <a:pt x="27" y="118"/>
                    <a:pt x="21" y="124"/>
                  </a:cubicBezTo>
                  <a:cubicBezTo>
                    <a:pt x="15" y="131"/>
                    <a:pt x="7" y="135"/>
                    <a:pt x="0" y="140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6" y="156"/>
                    <a:pt x="28" y="156"/>
                    <a:pt x="29" y="156"/>
                  </a:cubicBezTo>
                  <a:cubicBezTo>
                    <a:pt x="35" y="157"/>
                    <a:pt x="42" y="156"/>
                    <a:pt x="47" y="151"/>
                  </a:cubicBezTo>
                  <a:cubicBezTo>
                    <a:pt x="57" y="141"/>
                    <a:pt x="54" y="125"/>
                    <a:pt x="50" y="113"/>
                  </a:cubicBezTo>
                  <a:cubicBezTo>
                    <a:pt x="63" y="118"/>
                    <a:pt x="85" y="116"/>
                    <a:pt x="92" y="103"/>
                  </a:cubicBezTo>
                  <a:cubicBezTo>
                    <a:pt x="101" y="88"/>
                    <a:pt x="96" y="73"/>
                    <a:pt x="92" y="59"/>
                  </a:cubicBezTo>
                  <a:cubicBezTo>
                    <a:pt x="100" y="58"/>
                    <a:pt x="105" y="58"/>
                    <a:pt x="111" y="54"/>
                  </a:cubicBezTo>
                  <a:cubicBezTo>
                    <a:pt x="116" y="51"/>
                    <a:pt x="120" y="46"/>
                    <a:pt x="122" y="41"/>
                  </a:cubicBezTo>
                  <a:cubicBezTo>
                    <a:pt x="130" y="26"/>
                    <a:pt x="122" y="7"/>
                    <a:pt x="107" y="0"/>
                  </a:cubicBezTo>
                  <a:close/>
                </a:path>
              </a:pathLst>
            </a:custGeom>
            <a:solidFill>
              <a:srgbClr val="F5C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4" name="Freeform 310"/>
            <p:cNvSpPr/>
            <p:nvPr/>
          </p:nvSpPr>
          <p:spPr bwMode="auto">
            <a:xfrm>
              <a:off x="7815263" y="3776663"/>
              <a:ext cx="487363" cy="633413"/>
            </a:xfrm>
            <a:custGeom>
              <a:avLst/>
              <a:gdLst>
                <a:gd name="T0" fmla="*/ 107 w 115"/>
                <a:gd name="T1" fmla="*/ 3 h 149"/>
                <a:gd name="T2" fmla="*/ 102 w 115"/>
                <a:gd name="T3" fmla="*/ 0 h 149"/>
                <a:gd name="T4" fmla="*/ 1 w 115"/>
                <a:gd name="T5" fmla="*/ 139 h 149"/>
                <a:gd name="T6" fmla="*/ 0 w 115"/>
                <a:gd name="T7" fmla="*/ 143 h 149"/>
                <a:gd name="T8" fmla="*/ 17 w 115"/>
                <a:gd name="T9" fmla="*/ 149 h 149"/>
                <a:gd name="T10" fmla="*/ 35 w 115"/>
                <a:gd name="T11" fmla="*/ 144 h 149"/>
                <a:gd name="T12" fmla="*/ 39 w 115"/>
                <a:gd name="T13" fmla="*/ 105 h 149"/>
                <a:gd name="T14" fmla="*/ 81 w 115"/>
                <a:gd name="T15" fmla="*/ 95 h 149"/>
                <a:gd name="T16" fmla="*/ 81 w 115"/>
                <a:gd name="T17" fmla="*/ 51 h 149"/>
                <a:gd name="T18" fmla="*/ 100 w 115"/>
                <a:gd name="T19" fmla="*/ 47 h 149"/>
                <a:gd name="T20" fmla="*/ 111 w 115"/>
                <a:gd name="T21" fmla="*/ 34 h 149"/>
                <a:gd name="T22" fmla="*/ 113 w 115"/>
                <a:gd name="T23" fmla="*/ 14 h 149"/>
                <a:gd name="T24" fmla="*/ 107 w 115"/>
                <a:gd name="T25" fmla="*/ 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107" y="3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98" y="10"/>
                    <a:pt x="59" y="96"/>
                    <a:pt x="1" y="13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6" y="143"/>
                    <a:pt x="11" y="148"/>
                    <a:pt x="17" y="149"/>
                  </a:cubicBezTo>
                  <a:cubicBezTo>
                    <a:pt x="24" y="149"/>
                    <a:pt x="31" y="149"/>
                    <a:pt x="35" y="144"/>
                  </a:cubicBezTo>
                  <a:cubicBezTo>
                    <a:pt x="46" y="134"/>
                    <a:pt x="43" y="118"/>
                    <a:pt x="39" y="105"/>
                  </a:cubicBezTo>
                  <a:cubicBezTo>
                    <a:pt x="52" y="111"/>
                    <a:pt x="73" y="109"/>
                    <a:pt x="81" y="95"/>
                  </a:cubicBezTo>
                  <a:cubicBezTo>
                    <a:pt x="89" y="80"/>
                    <a:pt x="85" y="66"/>
                    <a:pt x="81" y="51"/>
                  </a:cubicBezTo>
                  <a:cubicBezTo>
                    <a:pt x="88" y="51"/>
                    <a:pt x="93" y="51"/>
                    <a:pt x="100" y="47"/>
                  </a:cubicBezTo>
                  <a:cubicBezTo>
                    <a:pt x="105" y="44"/>
                    <a:pt x="109" y="39"/>
                    <a:pt x="111" y="34"/>
                  </a:cubicBezTo>
                  <a:cubicBezTo>
                    <a:pt x="114" y="28"/>
                    <a:pt x="115" y="20"/>
                    <a:pt x="113" y="14"/>
                  </a:cubicBezTo>
                  <a:cubicBezTo>
                    <a:pt x="113" y="11"/>
                    <a:pt x="110" y="7"/>
                    <a:pt x="107" y="3"/>
                  </a:cubicBezTo>
                  <a:close/>
                </a:path>
              </a:pathLst>
            </a:custGeom>
            <a:solidFill>
              <a:srgbClr val="6D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5" name="Freeform 311"/>
            <p:cNvSpPr/>
            <p:nvPr/>
          </p:nvSpPr>
          <p:spPr bwMode="auto">
            <a:xfrm>
              <a:off x="7840663" y="4257675"/>
              <a:ext cx="127000" cy="147638"/>
            </a:xfrm>
            <a:custGeom>
              <a:avLst/>
              <a:gdLst>
                <a:gd name="T0" fmla="*/ 0 w 30"/>
                <a:gd name="T1" fmla="*/ 23 h 35"/>
                <a:gd name="T2" fmla="*/ 24 w 30"/>
                <a:gd name="T3" fmla="*/ 0 h 35"/>
                <a:gd name="T4" fmla="*/ 0 w 30"/>
                <a:gd name="T5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5">
                  <a:moveTo>
                    <a:pt x="0" y="23"/>
                  </a:moveTo>
                  <a:cubicBezTo>
                    <a:pt x="0" y="23"/>
                    <a:pt x="30" y="35"/>
                    <a:pt x="24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6" name="Freeform 312"/>
            <p:cNvSpPr/>
            <p:nvPr/>
          </p:nvSpPr>
          <p:spPr bwMode="auto">
            <a:xfrm>
              <a:off x="8010526" y="4027488"/>
              <a:ext cx="144463" cy="165100"/>
            </a:xfrm>
            <a:custGeom>
              <a:avLst/>
              <a:gdLst>
                <a:gd name="T0" fmla="*/ 2 w 34"/>
                <a:gd name="T1" fmla="*/ 35 h 39"/>
                <a:gd name="T2" fmla="*/ 27 w 34"/>
                <a:gd name="T3" fmla="*/ 0 h 39"/>
                <a:gd name="T4" fmla="*/ 20 w 34"/>
                <a:gd name="T5" fmla="*/ 7 h 39"/>
                <a:gd name="T6" fmla="*/ 2 w 34"/>
                <a:gd name="T7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9">
                  <a:moveTo>
                    <a:pt x="2" y="35"/>
                  </a:moveTo>
                  <a:cubicBezTo>
                    <a:pt x="2" y="35"/>
                    <a:pt x="34" y="39"/>
                    <a:pt x="27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0" y="35"/>
                    <a:pt x="2" y="35"/>
                  </a:cubicBez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7" name="Freeform 313"/>
            <p:cNvSpPr/>
            <p:nvPr/>
          </p:nvSpPr>
          <p:spPr bwMode="auto">
            <a:xfrm>
              <a:off x="8158163" y="3814763"/>
              <a:ext cx="101600" cy="141288"/>
            </a:xfrm>
            <a:custGeom>
              <a:avLst/>
              <a:gdLst>
                <a:gd name="T0" fmla="*/ 0 w 24"/>
                <a:gd name="T1" fmla="*/ 32 h 33"/>
                <a:gd name="T2" fmla="*/ 20 w 24"/>
                <a:gd name="T3" fmla="*/ 22 h 33"/>
                <a:gd name="T4" fmla="*/ 18 w 24"/>
                <a:gd name="T5" fmla="*/ 0 h 33"/>
                <a:gd name="T6" fmla="*/ 0 w 24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3">
                  <a:moveTo>
                    <a:pt x="0" y="32"/>
                  </a:moveTo>
                  <a:cubicBezTo>
                    <a:pt x="0" y="32"/>
                    <a:pt x="16" y="33"/>
                    <a:pt x="20" y="22"/>
                  </a:cubicBezTo>
                  <a:cubicBezTo>
                    <a:pt x="24" y="11"/>
                    <a:pt x="18" y="0"/>
                    <a:pt x="18" y="0"/>
                  </a:cubicBezTo>
                  <a:cubicBezTo>
                    <a:pt x="18" y="0"/>
                    <a:pt x="2" y="30"/>
                    <a:pt x="0" y="32"/>
                  </a:cubicBez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8" name="Freeform 314"/>
            <p:cNvSpPr/>
            <p:nvPr/>
          </p:nvSpPr>
          <p:spPr bwMode="auto">
            <a:xfrm>
              <a:off x="6534151" y="4638675"/>
              <a:ext cx="296863" cy="288925"/>
            </a:xfrm>
            <a:custGeom>
              <a:avLst/>
              <a:gdLst>
                <a:gd name="T0" fmla="*/ 15 w 70"/>
                <a:gd name="T1" fmla="*/ 0 h 68"/>
                <a:gd name="T2" fmla="*/ 0 w 70"/>
                <a:gd name="T3" fmla="*/ 30 h 68"/>
                <a:gd name="T4" fmla="*/ 35 w 70"/>
                <a:gd name="T5" fmla="*/ 68 h 68"/>
                <a:gd name="T6" fmla="*/ 70 w 70"/>
                <a:gd name="T7" fmla="*/ 30 h 68"/>
                <a:gd name="T8" fmla="*/ 63 w 70"/>
                <a:gd name="T9" fmla="*/ 8 h 68"/>
                <a:gd name="T10" fmla="*/ 15 w 70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8">
                  <a:moveTo>
                    <a:pt x="15" y="0"/>
                  </a:moveTo>
                  <a:cubicBezTo>
                    <a:pt x="6" y="6"/>
                    <a:pt x="0" y="18"/>
                    <a:pt x="0" y="30"/>
                  </a:cubicBezTo>
                  <a:cubicBezTo>
                    <a:pt x="0" y="51"/>
                    <a:pt x="16" y="68"/>
                    <a:pt x="35" y="68"/>
                  </a:cubicBezTo>
                  <a:cubicBezTo>
                    <a:pt x="55" y="68"/>
                    <a:pt x="70" y="51"/>
                    <a:pt x="70" y="30"/>
                  </a:cubicBezTo>
                  <a:cubicBezTo>
                    <a:pt x="70" y="22"/>
                    <a:pt x="68" y="14"/>
                    <a:pt x="63" y="8"/>
                  </a:cubicBezTo>
                  <a:cubicBezTo>
                    <a:pt x="47" y="7"/>
                    <a:pt x="30" y="5"/>
                    <a:pt x="1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9" name="Freeform 315"/>
            <p:cNvSpPr/>
            <p:nvPr/>
          </p:nvSpPr>
          <p:spPr bwMode="auto">
            <a:xfrm>
              <a:off x="6678613" y="4660900"/>
              <a:ext cx="42863" cy="3175"/>
            </a:xfrm>
            <a:custGeom>
              <a:avLst/>
              <a:gdLst>
                <a:gd name="T0" fmla="*/ 2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2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3" y="0"/>
                    <a:pt x="7" y="1"/>
                    <a:pt x="10" y="1"/>
                  </a:cubicBezTo>
                  <a:cubicBezTo>
                    <a:pt x="7" y="0"/>
                    <a:pt x="4" y="0"/>
                    <a:pt x="2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0" name="Freeform 316"/>
            <p:cNvSpPr/>
            <p:nvPr/>
          </p:nvSpPr>
          <p:spPr bwMode="auto">
            <a:xfrm>
              <a:off x="6581776" y="4660900"/>
              <a:ext cx="207963" cy="215900"/>
            </a:xfrm>
            <a:custGeom>
              <a:avLst/>
              <a:gdLst>
                <a:gd name="T0" fmla="*/ 33 w 49"/>
                <a:gd name="T1" fmla="*/ 1 h 51"/>
                <a:gd name="T2" fmla="*/ 23 w 49"/>
                <a:gd name="T3" fmla="*/ 0 h 51"/>
                <a:gd name="T4" fmla="*/ 0 w 49"/>
                <a:gd name="T5" fmla="*/ 25 h 51"/>
                <a:gd name="T6" fmla="*/ 25 w 49"/>
                <a:gd name="T7" fmla="*/ 51 h 51"/>
                <a:gd name="T8" fmla="*/ 49 w 49"/>
                <a:gd name="T9" fmla="*/ 25 h 51"/>
                <a:gd name="T10" fmla="*/ 33 w 49"/>
                <a:gd name="T1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1">
                  <a:moveTo>
                    <a:pt x="33" y="1"/>
                  </a:moveTo>
                  <a:cubicBezTo>
                    <a:pt x="30" y="1"/>
                    <a:pt x="26" y="0"/>
                    <a:pt x="23" y="0"/>
                  </a:cubicBezTo>
                  <a:cubicBezTo>
                    <a:pt x="10" y="0"/>
                    <a:pt x="0" y="12"/>
                    <a:pt x="0" y="25"/>
                  </a:cubicBezTo>
                  <a:cubicBezTo>
                    <a:pt x="0" y="40"/>
                    <a:pt x="11" y="51"/>
                    <a:pt x="25" y="51"/>
                  </a:cubicBezTo>
                  <a:cubicBezTo>
                    <a:pt x="38" y="51"/>
                    <a:pt x="49" y="40"/>
                    <a:pt x="49" y="25"/>
                  </a:cubicBezTo>
                  <a:cubicBezTo>
                    <a:pt x="49" y="14"/>
                    <a:pt x="42" y="5"/>
                    <a:pt x="33" y="1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1" name="Freeform 317"/>
            <p:cNvSpPr/>
            <p:nvPr/>
          </p:nvSpPr>
          <p:spPr bwMode="auto">
            <a:xfrm>
              <a:off x="6611938" y="4689475"/>
              <a:ext cx="152400" cy="161925"/>
            </a:xfrm>
            <a:custGeom>
              <a:avLst/>
              <a:gdLst>
                <a:gd name="T0" fmla="*/ 19 w 36"/>
                <a:gd name="T1" fmla="*/ 38 h 38"/>
                <a:gd name="T2" fmla="*/ 35 w 36"/>
                <a:gd name="T3" fmla="*/ 18 h 38"/>
                <a:gd name="T4" fmla="*/ 17 w 36"/>
                <a:gd name="T5" fmla="*/ 0 h 38"/>
                <a:gd name="T6" fmla="*/ 0 w 36"/>
                <a:gd name="T7" fmla="*/ 20 h 38"/>
                <a:gd name="T8" fmla="*/ 19 w 36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19" y="38"/>
                  </a:moveTo>
                  <a:cubicBezTo>
                    <a:pt x="29" y="37"/>
                    <a:pt x="36" y="28"/>
                    <a:pt x="35" y="18"/>
                  </a:cubicBezTo>
                  <a:cubicBezTo>
                    <a:pt x="35" y="8"/>
                    <a:pt x="26" y="0"/>
                    <a:pt x="17" y="0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30"/>
                    <a:pt x="9" y="38"/>
                    <a:pt x="19" y="38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2" name="Freeform 318"/>
            <p:cNvSpPr/>
            <p:nvPr/>
          </p:nvSpPr>
          <p:spPr bwMode="auto">
            <a:xfrm>
              <a:off x="6645276" y="4729163"/>
              <a:ext cx="80963" cy="84138"/>
            </a:xfrm>
            <a:custGeom>
              <a:avLst/>
              <a:gdLst>
                <a:gd name="T0" fmla="*/ 10 w 19"/>
                <a:gd name="T1" fmla="*/ 20 h 20"/>
                <a:gd name="T2" fmla="*/ 19 w 19"/>
                <a:gd name="T3" fmla="*/ 9 h 20"/>
                <a:gd name="T4" fmla="*/ 9 w 19"/>
                <a:gd name="T5" fmla="*/ 0 h 20"/>
                <a:gd name="T6" fmla="*/ 1 w 19"/>
                <a:gd name="T7" fmla="*/ 11 h 20"/>
                <a:gd name="T8" fmla="*/ 10 w 1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0" y="20"/>
                  </a:move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4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5" y="20"/>
                    <a:pt x="10" y="2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3" name="Oval 319"/>
            <p:cNvSpPr>
              <a:spLocks noChangeArrowheads="1"/>
            </p:cNvSpPr>
            <p:nvPr/>
          </p:nvSpPr>
          <p:spPr bwMode="auto">
            <a:xfrm>
              <a:off x="7048501" y="4706938"/>
              <a:ext cx="300038" cy="314325"/>
            </a:xfrm>
            <a:prstGeom prst="ellipse">
              <a:avLst/>
            </a:pr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4" name="Oval 320"/>
            <p:cNvSpPr>
              <a:spLocks noChangeArrowheads="1"/>
            </p:cNvSpPr>
            <p:nvPr/>
          </p:nvSpPr>
          <p:spPr bwMode="auto">
            <a:xfrm>
              <a:off x="7094538" y="4754563"/>
              <a:ext cx="207963" cy="220663"/>
            </a:xfrm>
            <a:prstGeom prst="ellipse">
              <a:avLst/>
            </a:pr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5" name="Freeform 321"/>
            <p:cNvSpPr/>
            <p:nvPr/>
          </p:nvSpPr>
          <p:spPr bwMode="auto">
            <a:xfrm>
              <a:off x="7124701" y="4783138"/>
              <a:ext cx="152400" cy="166688"/>
            </a:xfrm>
            <a:custGeom>
              <a:avLst/>
              <a:gdLst>
                <a:gd name="T0" fmla="*/ 19 w 36"/>
                <a:gd name="T1" fmla="*/ 38 h 39"/>
                <a:gd name="T2" fmla="*/ 36 w 36"/>
                <a:gd name="T3" fmla="*/ 18 h 39"/>
                <a:gd name="T4" fmla="*/ 17 w 36"/>
                <a:gd name="T5" fmla="*/ 1 h 39"/>
                <a:gd name="T6" fmla="*/ 0 w 36"/>
                <a:gd name="T7" fmla="*/ 20 h 39"/>
                <a:gd name="T8" fmla="*/ 19 w 36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9">
                  <a:moveTo>
                    <a:pt x="19" y="38"/>
                  </a:moveTo>
                  <a:cubicBezTo>
                    <a:pt x="29" y="37"/>
                    <a:pt x="36" y="29"/>
                    <a:pt x="36" y="18"/>
                  </a:cubicBezTo>
                  <a:cubicBezTo>
                    <a:pt x="35" y="8"/>
                    <a:pt x="27" y="0"/>
                    <a:pt x="17" y="1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31"/>
                    <a:pt x="9" y="39"/>
                    <a:pt x="19" y="38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6" name="Freeform 322"/>
            <p:cNvSpPr/>
            <p:nvPr/>
          </p:nvSpPr>
          <p:spPr bwMode="auto">
            <a:xfrm>
              <a:off x="7162801" y="4821238"/>
              <a:ext cx="79375" cy="85725"/>
            </a:xfrm>
            <a:custGeom>
              <a:avLst/>
              <a:gdLst>
                <a:gd name="T0" fmla="*/ 10 w 19"/>
                <a:gd name="T1" fmla="*/ 20 h 20"/>
                <a:gd name="T2" fmla="*/ 18 w 19"/>
                <a:gd name="T3" fmla="*/ 10 h 20"/>
                <a:gd name="T4" fmla="*/ 8 w 19"/>
                <a:gd name="T5" fmla="*/ 1 h 20"/>
                <a:gd name="T6" fmla="*/ 0 w 19"/>
                <a:gd name="T7" fmla="*/ 11 h 20"/>
                <a:gd name="T8" fmla="*/ 10 w 1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0" y="20"/>
                  </a:moveTo>
                  <a:cubicBezTo>
                    <a:pt x="15" y="20"/>
                    <a:pt x="19" y="15"/>
                    <a:pt x="18" y="10"/>
                  </a:cubicBezTo>
                  <a:cubicBezTo>
                    <a:pt x="18" y="4"/>
                    <a:pt x="14" y="0"/>
                    <a:pt x="8" y="1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0" y="16"/>
                    <a:pt x="5" y="20"/>
                    <a:pt x="10" y="2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7" name="Freeform 323"/>
            <p:cNvSpPr/>
            <p:nvPr/>
          </p:nvSpPr>
          <p:spPr bwMode="auto">
            <a:xfrm>
              <a:off x="7475538" y="4452938"/>
              <a:ext cx="301625" cy="292100"/>
            </a:xfrm>
            <a:custGeom>
              <a:avLst/>
              <a:gdLst>
                <a:gd name="T0" fmla="*/ 55 w 71"/>
                <a:gd name="T1" fmla="*/ 0 h 69"/>
                <a:gd name="T2" fmla="*/ 0 w 71"/>
                <a:gd name="T3" fmla="*/ 30 h 69"/>
                <a:gd name="T4" fmla="*/ 0 w 71"/>
                <a:gd name="T5" fmla="*/ 32 h 69"/>
                <a:gd name="T6" fmla="*/ 35 w 71"/>
                <a:gd name="T7" fmla="*/ 69 h 69"/>
                <a:gd name="T8" fmla="*/ 71 w 71"/>
                <a:gd name="T9" fmla="*/ 32 h 69"/>
                <a:gd name="T10" fmla="*/ 55 w 71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9">
                  <a:moveTo>
                    <a:pt x="55" y="0"/>
                  </a:moveTo>
                  <a:cubicBezTo>
                    <a:pt x="38" y="14"/>
                    <a:pt x="20" y="23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0" y="52"/>
                    <a:pt x="16" y="69"/>
                    <a:pt x="35" y="69"/>
                  </a:cubicBezTo>
                  <a:cubicBezTo>
                    <a:pt x="55" y="69"/>
                    <a:pt x="71" y="52"/>
                    <a:pt x="71" y="32"/>
                  </a:cubicBezTo>
                  <a:cubicBezTo>
                    <a:pt x="71" y="19"/>
                    <a:pt x="64" y="7"/>
                    <a:pt x="5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8" name="Freeform 324"/>
            <p:cNvSpPr/>
            <p:nvPr/>
          </p:nvSpPr>
          <p:spPr bwMode="auto">
            <a:xfrm>
              <a:off x="7523163" y="4486275"/>
              <a:ext cx="207963" cy="212725"/>
            </a:xfrm>
            <a:custGeom>
              <a:avLst/>
              <a:gdLst>
                <a:gd name="T0" fmla="*/ 34 w 49"/>
                <a:gd name="T1" fmla="*/ 0 h 50"/>
                <a:gd name="T2" fmla="*/ 1 w 49"/>
                <a:gd name="T3" fmla="*/ 18 h 50"/>
                <a:gd name="T4" fmla="*/ 0 w 49"/>
                <a:gd name="T5" fmla="*/ 24 h 50"/>
                <a:gd name="T6" fmla="*/ 25 w 49"/>
                <a:gd name="T7" fmla="*/ 50 h 50"/>
                <a:gd name="T8" fmla="*/ 49 w 49"/>
                <a:gd name="T9" fmla="*/ 24 h 50"/>
                <a:gd name="T10" fmla="*/ 34 w 49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0">
                  <a:moveTo>
                    <a:pt x="34" y="0"/>
                  </a:moveTo>
                  <a:cubicBezTo>
                    <a:pt x="24" y="7"/>
                    <a:pt x="13" y="13"/>
                    <a:pt x="1" y="18"/>
                  </a:cubicBezTo>
                  <a:cubicBezTo>
                    <a:pt x="1" y="20"/>
                    <a:pt x="0" y="22"/>
                    <a:pt x="0" y="24"/>
                  </a:cubicBezTo>
                  <a:cubicBezTo>
                    <a:pt x="0" y="38"/>
                    <a:pt x="11" y="50"/>
                    <a:pt x="25" y="50"/>
                  </a:cubicBezTo>
                  <a:cubicBezTo>
                    <a:pt x="38" y="50"/>
                    <a:pt x="49" y="38"/>
                    <a:pt x="49" y="24"/>
                  </a:cubicBezTo>
                  <a:cubicBezTo>
                    <a:pt x="49" y="13"/>
                    <a:pt x="43" y="4"/>
                    <a:pt x="34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9" name="Freeform 325"/>
            <p:cNvSpPr/>
            <p:nvPr/>
          </p:nvSpPr>
          <p:spPr bwMode="auto">
            <a:xfrm>
              <a:off x="7569201" y="4511675"/>
              <a:ext cx="58738" cy="30163"/>
            </a:xfrm>
            <a:custGeom>
              <a:avLst/>
              <a:gdLst>
                <a:gd name="T0" fmla="*/ 13 w 14"/>
                <a:gd name="T1" fmla="*/ 0 h 7"/>
                <a:gd name="T2" fmla="*/ 0 w 14"/>
                <a:gd name="T3" fmla="*/ 7 h 7"/>
                <a:gd name="T4" fmla="*/ 14 w 14"/>
                <a:gd name="T5" fmla="*/ 0 h 7"/>
                <a:gd name="T6" fmla="*/ 13 w 1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8" y="0"/>
                    <a:pt x="3" y="3"/>
                    <a:pt x="0" y="7"/>
                  </a:cubicBezTo>
                  <a:cubicBezTo>
                    <a:pt x="5" y="5"/>
                    <a:pt x="9" y="2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0" name="Freeform 326"/>
            <p:cNvSpPr/>
            <p:nvPr/>
          </p:nvSpPr>
          <p:spPr bwMode="auto">
            <a:xfrm>
              <a:off x="7551738" y="4511675"/>
              <a:ext cx="153988" cy="157163"/>
            </a:xfrm>
            <a:custGeom>
              <a:avLst/>
              <a:gdLst>
                <a:gd name="T0" fmla="*/ 18 w 36"/>
                <a:gd name="T1" fmla="*/ 0 h 37"/>
                <a:gd name="T2" fmla="*/ 4 w 36"/>
                <a:gd name="T3" fmla="*/ 7 h 37"/>
                <a:gd name="T4" fmla="*/ 1 w 36"/>
                <a:gd name="T5" fmla="*/ 19 h 37"/>
                <a:gd name="T6" fmla="*/ 19 w 36"/>
                <a:gd name="T7" fmla="*/ 37 h 37"/>
                <a:gd name="T8" fmla="*/ 36 w 36"/>
                <a:gd name="T9" fmla="*/ 17 h 37"/>
                <a:gd name="T10" fmla="*/ 18 w 3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7">
                  <a:moveTo>
                    <a:pt x="18" y="0"/>
                  </a:moveTo>
                  <a:cubicBezTo>
                    <a:pt x="13" y="2"/>
                    <a:pt x="9" y="5"/>
                    <a:pt x="4" y="7"/>
                  </a:cubicBezTo>
                  <a:cubicBezTo>
                    <a:pt x="2" y="11"/>
                    <a:pt x="0" y="15"/>
                    <a:pt x="1" y="19"/>
                  </a:cubicBezTo>
                  <a:cubicBezTo>
                    <a:pt x="1" y="30"/>
                    <a:pt x="9" y="37"/>
                    <a:pt x="19" y="37"/>
                  </a:cubicBezTo>
                  <a:cubicBezTo>
                    <a:pt x="29" y="36"/>
                    <a:pt x="36" y="27"/>
                    <a:pt x="36" y="17"/>
                  </a:cubicBezTo>
                  <a:cubicBezTo>
                    <a:pt x="35" y="7"/>
                    <a:pt x="27" y="0"/>
                    <a:pt x="18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1" name="Freeform 327"/>
            <p:cNvSpPr/>
            <p:nvPr/>
          </p:nvSpPr>
          <p:spPr bwMode="auto">
            <a:xfrm>
              <a:off x="7589838" y="4545013"/>
              <a:ext cx="80963" cy="85725"/>
            </a:xfrm>
            <a:custGeom>
              <a:avLst/>
              <a:gdLst>
                <a:gd name="T0" fmla="*/ 9 w 19"/>
                <a:gd name="T1" fmla="*/ 1 h 20"/>
                <a:gd name="T2" fmla="*/ 0 w 19"/>
                <a:gd name="T3" fmla="*/ 11 h 20"/>
                <a:gd name="T4" fmla="*/ 10 w 19"/>
                <a:gd name="T5" fmla="*/ 20 h 20"/>
                <a:gd name="T6" fmla="*/ 18 w 19"/>
                <a:gd name="T7" fmla="*/ 10 h 20"/>
                <a:gd name="T8" fmla="*/ 9 w 19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9" y="1"/>
                  </a:moveTo>
                  <a:cubicBezTo>
                    <a:pt x="3" y="1"/>
                    <a:pt x="0" y="5"/>
                    <a:pt x="0" y="11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15" y="20"/>
                    <a:pt x="19" y="15"/>
                    <a:pt x="18" y="10"/>
                  </a:cubicBezTo>
                  <a:cubicBezTo>
                    <a:pt x="18" y="4"/>
                    <a:pt x="14" y="0"/>
                    <a:pt x="9" y="1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2" name="Freeform 328"/>
            <p:cNvSpPr/>
            <p:nvPr/>
          </p:nvSpPr>
          <p:spPr bwMode="auto">
            <a:xfrm>
              <a:off x="7937501" y="4618038"/>
              <a:ext cx="280988" cy="263525"/>
            </a:xfrm>
            <a:custGeom>
              <a:avLst/>
              <a:gdLst>
                <a:gd name="T0" fmla="*/ 35 w 66"/>
                <a:gd name="T1" fmla="*/ 0 h 62"/>
                <a:gd name="T2" fmla="*/ 0 w 66"/>
                <a:gd name="T3" fmla="*/ 37 h 62"/>
                <a:gd name="T4" fmla="*/ 9 w 66"/>
                <a:gd name="T5" fmla="*/ 62 h 62"/>
                <a:gd name="T6" fmla="*/ 66 w 66"/>
                <a:gd name="T7" fmla="*/ 20 h 62"/>
                <a:gd name="T8" fmla="*/ 35 w 6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35" y="0"/>
                  </a:moveTo>
                  <a:cubicBezTo>
                    <a:pt x="16" y="0"/>
                    <a:pt x="0" y="17"/>
                    <a:pt x="0" y="37"/>
                  </a:cubicBezTo>
                  <a:cubicBezTo>
                    <a:pt x="0" y="47"/>
                    <a:pt x="3" y="55"/>
                    <a:pt x="9" y="62"/>
                  </a:cubicBezTo>
                  <a:cubicBezTo>
                    <a:pt x="30" y="52"/>
                    <a:pt x="48" y="35"/>
                    <a:pt x="66" y="20"/>
                  </a:cubicBezTo>
                  <a:cubicBezTo>
                    <a:pt x="60" y="8"/>
                    <a:pt x="49" y="0"/>
                    <a:pt x="3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3" name="Freeform 329"/>
            <p:cNvSpPr/>
            <p:nvPr/>
          </p:nvSpPr>
          <p:spPr bwMode="auto">
            <a:xfrm>
              <a:off x="7985126" y="4668838"/>
              <a:ext cx="198438" cy="187325"/>
            </a:xfrm>
            <a:custGeom>
              <a:avLst/>
              <a:gdLst>
                <a:gd name="T0" fmla="*/ 25 w 47"/>
                <a:gd name="T1" fmla="*/ 0 h 44"/>
                <a:gd name="T2" fmla="*/ 0 w 47"/>
                <a:gd name="T3" fmla="*/ 25 h 44"/>
                <a:gd name="T4" fmla="*/ 8 w 47"/>
                <a:gd name="T5" fmla="*/ 44 h 44"/>
                <a:gd name="T6" fmla="*/ 47 w 47"/>
                <a:gd name="T7" fmla="*/ 15 h 44"/>
                <a:gd name="T8" fmla="*/ 25 w 4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4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3"/>
                    <a:pt x="3" y="40"/>
                    <a:pt x="8" y="44"/>
                  </a:cubicBezTo>
                  <a:cubicBezTo>
                    <a:pt x="22" y="36"/>
                    <a:pt x="35" y="26"/>
                    <a:pt x="47" y="15"/>
                  </a:cubicBezTo>
                  <a:cubicBezTo>
                    <a:pt x="43" y="6"/>
                    <a:pt x="35" y="0"/>
                    <a:pt x="25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4" name="Freeform 330"/>
            <p:cNvSpPr/>
            <p:nvPr/>
          </p:nvSpPr>
          <p:spPr bwMode="auto">
            <a:xfrm>
              <a:off x="8015288" y="4699000"/>
              <a:ext cx="147638" cy="144463"/>
            </a:xfrm>
            <a:custGeom>
              <a:avLst/>
              <a:gdLst>
                <a:gd name="T0" fmla="*/ 17 w 35"/>
                <a:gd name="T1" fmla="*/ 0 h 34"/>
                <a:gd name="T2" fmla="*/ 0 w 35"/>
                <a:gd name="T3" fmla="*/ 20 h 34"/>
                <a:gd name="T4" fmla="*/ 7 w 35"/>
                <a:gd name="T5" fmla="*/ 34 h 34"/>
                <a:gd name="T6" fmla="*/ 35 w 35"/>
                <a:gd name="T7" fmla="*/ 13 h 34"/>
                <a:gd name="T8" fmla="*/ 17 w 3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7" y="0"/>
                  </a:moveTo>
                  <a:cubicBezTo>
                    <a:pt x="7" y="1"/>
                    <a:pt x="0" y="10"/>
                    <a:pt x="0" y="20"/>
                  </a:cubicBezTo>
                  <a:cubicBezTo>
                    <a:pt x="1" y="26"/>
                    <a:pt x="3" y="31"/>
                    <a:pt x="7" y="34"/>
                  </a:cubicBezTo>
                  <a:cubicBezTo>
                    <a:pt x="17" y="28"/>
                    <a:pt x="26" y="20"/>
                    <a:pt x="35" y="13"/>
                  </a:cubicBezTo>
                  <a:cubicBezTo>
                    <a:pt x="32" y="5"/>
                    <a:pt x="25" y="0"/>
                    <a:pt x="17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5" name="Freeform 331"/>
            <p:cNvSpPr/>
            <p:nvPr/>
          </p:nvSpPr>
          <p:spPr bwMode="auto">
            <a:xfrm>
              <a:off x="8048626" y="4737100"/>
              <a:ext cx="80963" cy="80963"/>
            </a:xfrm>
            <a:custGeom>
              <a:avLst/>
              <a:gdLst>
                <a:gd name="T0" fmla="*/ 19 w 19"/>
                <a:gd name="T1" fmla="*/ 9 h 19"/>
                <a:gd name="T2" fmla="*/ 9 w 19"/>
                <a:gd name="T3" fmla="*/ 0 h 19"/>
                <a:gd name="T4" fmla="*/ 1 w 19"/>
                <a:gd name="T5" fmla="*/ 11 h 19"/>
                <a:gd name="T6" fmla="*/ 7 w 19"/>
                <a:gd name="T7" fmla="*/ 19 h 19"/>
                <a:gd name="T8" fmla="*/ 19 w 19"/>
                <a:gd name="T9" fmla="*/ 10 h 19"/>
                <a:gd name="T10" fmla="*/ 19 w 19"/>
                <a:gd name="T1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5"/>
                    <a:pt x="4" y="18"/>
                    <a:pt x="7" y="19"/>
                  </a:cubicBezTo>
                  <a:cubicBezTo>
                    <a:pt x="11" y="16"/>
                    <a:pt x="15" y="13"/>
                    <a:pt x="19" y="10"/>
                  </a:cubicBezTo>
                  <a:cubicBezTo>
                    <a:pt x="19" y="10"/>
                    <a:pt x="19" y="10"/>
                    <a:pt x="19" y="9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6" name="Freeform 332"/>
            <p:cNvSpPr/>
            <p:nvPr/>
          </p:nvSpPr>
          <p:spPr bwMode="auto">
            <a:xfrm>
              <a:off x="7543801" y="4897438"/>
              <a:ext cx="271463" cy="184150"/>
            </a:xfrm>
            <a:custGeom>
              <a:avLst/>
              <a:gdLst>
                <a:gd name="T0" fmla="*/ 35 w 64"/>
                <a:gd name="T1" fmla="*/ 0 h 43"/>
                <a:gd name="T2" fmla="*/ 0 w 64"/>
                <a:gd name="T3" fmla="*/ 38 h 43"/>
                <a:gd name="T4" fmla="*/ 0 w 64"/>
                <a:gd name="T5" fmla="*/ 43 h 43"/>
                <a:gd name="T6" fmla="*/ 64 w 64"/>
                <a:gd name="T7" fmla="*/ 17 h 43"/>
                <a:gd name="T8" fmla="*/ 35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35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40"/>
                    <a:pt x="0" y="42"/>
                    <a:pt x="0" y="43"/>
                  </a:cubicBezTo>
                  <a:cubicBezTo>
                    <a:pt x="22" y="38"/>
                    <a:pt x="44" y="30"/>
                    <a:pt x="64" y="17"/>
                  </a:cubicBezTo>
                  <a:cubicBezTo>
                    <a:pt x="58" y="7"/>
                    <a:pt x="47" y="0"/>
                    <a:pt x="3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7" name="Freeform 333"/>
            <p:cNvSpPr/>
            <p:nvPr/>
          </p:nvSpPr>
          <p:spPr bwMode="auto">
            <a:xfrm>
              <a:off x="7589838" y="4949825"/>
              <a:ext cx="187325" cy="117475"/>
            </a:xfrm>
            <a:custGeom>
              <a:avLst/>
              <a:gdLst>
                <a:gd name="T0" fmla="*/ 24 w 44"/>
                <a:gd name="T1" fmla="*/ 0 h 28"/>
                <a:gd name="T2" fmla="*/ 0 w 44"/>
                <a:gd name="T3" fmla="*/ 26 h 28"/>
                <a:gd name="T4" fmla="*/ 0 w 44"/>
                <a:gd name="T5" fmla="*/ 28 h 28"/>
                <a:gd name="T6" fmla="*/ 44 w 44"/>
                <a:gd name="T7" fmla="*/ 10 h 28"/>
                <a:gd name="T8" fmla="*/ 24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24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5" y="24"/>
                    <a:pt x="30" y="18"/>
                    <a:pt x="44" y="10"/>
                  </a:cubicBezTo>
                  <a:cubicBezTo>
                    <a:pt x="40" y="4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8" name="Freeform 334"/>
            <p:cNvSpPr/>
            <p:nvPr/>
          </p:nvSpPr>
          <p:spPr bwMode="auto">
            <a:xfrm>
              <a:off x="7620001" y="4978400"/>
              <a:ext cx="131763" cy="80963"/>
            </a:xfrm>
            <a:custGeom>
              <a:avLst/>
              <a:gdLst>
                <a:gd name="T0" fmla="*/ 17 w 31"/>
                <a:gd name="T1" fmla="*/ 0 h 19"/>
                <a:gd name="T2" fmla="*/ 0 w 31"/>
                <a:gd name="T3" fmla="*/ 19 h 19"/>
                <a:gd name="T4" fmla="*/ 31 w 31"/>
                <a:gd name="T5" fmla="*/ 7 h 19"/>
                <a:gd name="T6" fmla="*/ 17 w 3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9">
                  <a:moveTo>
                    <a:pt x="17" y="0"/>
                  </a:moveTo>
                  <a:cubicBezTo>
                    <a:pt x="7" y="1"/>
                    <a:pt x="0" y="9"/>
                    <a:pt x="0" y="19"/>
                  </a:cubicBezTo>
                  <a:cubicBezTo>
                    <a:pt x="11" y="16"/>
                    <a:pt x="21" y="12"/>
                    <a:pt x="31" y="7"/>
                  </a:cubicBezTo>
                  <a:cubicBezTo>
                    <a:pt x="27" y="3"/>
                    <a:pt x="22" y="0"/>
                    <a:pt x="17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9" name="Freeform 335"/>
            <p:cNvSpPr/>
            <p:nvPr/>
          </p:nvSpPr>
          <p:spPr bwMode="auto">
            <a:xfrm>
              <a:off x="7658101" y="5016500"/>
              <a:ext cx="55563" cy="30163"/>
            </a:xfrm>
            <a:custGeom>
              <a:avLst/>
              <a:gdLst>
                <a:gd name="T0" fmla="*/ 8 w 13"/>
                <a:gd name="T1" fmla="*/ 0 h 7"/>
                <a:gd name="T2" fmla="*/ 0 w 13"/>
                <a:gd name="T3" fmla="*/ 7 h 7"/>
                <a:gd name="T4" fmla="*/ 13 w 13"/>
                <a:gd name="T5" fmla="*/ 2 h 7"/>
                <a:gd name="T6" fmla="*/ 8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8" y="0"/>
                  </a:moveTo>
                  <a:cubicBezTo>
                    <a:pt x="4" y="1"/>
                    <a:pt x="1" y="3"/>
                    <a:pt x="0" y="7"/>
                  </a:cubicBezTo>
                  <a:cubicBezTo>
                    <a:pt x="4" y="6"/>
                    <a:pt x="9" y="4"/>
                    <a:pt x="13" y="2"/>
                  </a:cubicBezTo>
                  <a:cubicBezTo>
                    <a:pt x="12" y="1"/>
                    <a:pt x="10" y="0"/>
                    <a:pt x="8" y="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0" name="Freeform 336"/>
            <p:cNvSpPr/>
            <p:nvPr/>
          </p:nvSpPr>
          <p:spPr bwMode="auto">
            <a:xfrm>
              <a:off x="6746876" y="4991100"/>
              <a:ext cx="301625" cy="182563"/>
            </a:xfrm>
            <a:custGeom>
              <a:avLst/>
              <a:gdLst>
                <a:gd name="T0" fmla="*/ 70 w 71"/>
                <a:gd name="T1" fmla="*/ 41 h 43"/>
                <a:gd name="T2" fmla="*/ 71 w 71"/>
                <a:gd name="T3" fmla="*/ 37 h 43"/>
                <a:gd name="T4" fmla="*/ 35 w 71"/>
                <a:gd name="T5" fmla="*/ 0 h 43"/>
                <a:gd name="T6" fmla="*/ 0 w 71"/>
                <a:gd name="T7" fmla="*/ 37 h 43"/>
                <a:gd name="T8" fmla="*/ 0 w 71"/>
                <a:gd name="T9" fmla="*/ 38 h 43"/>
                <a:gd name="T10" fmla="*/ 70 w 71"/>
                <a:gd name="T11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43">
                  <a:moveTo>
                    <a:pt x="70" y="41"/>
                  </a:moveTo>
                  <a:cubicBezTo>
                    <a:pt x="70" y="40"/>
                    <a:pt x="71" y="38"/>
                    <a:pt x="71" y="37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23" y="41"/>
                    <a:pt x="47" y="43"/>
                    <a:pt x="70" y="41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1" name="Freeform 337"/>
            <p:cNvSpPr/>
            <p:nvPr/>
          </p:nvSpPr>
          <p:spPr bwMode="auto">
            <a:xfrm>
              <a:off x="6792913" y="5038725"/>
              <a:ext cx="207963" cy="131763"/>
            </a:xfrm>
            <a:custGeom>
              <a:avLst/>
              <a:gdLst>
                <a:gd name="T0" fmla="*/ 49 w 49"/>
                <a:gd name="T1" fmla="*/ 31 h 31"/>
                <a:gd name="T2" fmla="*/ 49 w 49"/>
                <a:gd name="T3" fmla="*/ 26 h 31"/>
                <a:gd name="T4" fmla="*/ 25 w 49"/>
                <a:gd name="T5" fmla="*/ 0 h 31"/>
                <a:gd name="T6" fmla="*/ 0 w 49"/>
                <a:gd name="T7" fmla="*/ 26 h 31"/>
                <a:gd name="T8" fmla="*/ 1 w 49"/>
                <a:gd name="T9" fmla="*/ 29 h 31"/>
                <a:gd name="T10" fmla="*/ 49 w 4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1">
                  <a:moveTo>
                    <a:pt x="49" y="31"/>
                  </a:moveTo>
                  <a:cubicBezTo>
                    <a:pt x="49" y="29"/>
                    <a:pt x="49" y="28"/>
                    <a:pt x="49" y="26"/>
                  </a:cubicBezTo>
                  <a:cubicBezTo>
                    <a:pt x="49" y="12"/>
                    <a:pt x="38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6" y="30"/>
                    <a:pt x="33" y="31"/>
                    <a:pt x="49" y="31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2" name="Freeform 338"/>
            <p:cNvSpPr/>
            <p:nvPr/>
          </p:nvSpPr>
          <p:spPr bwMode="auto">
            <a:xfrm>
              <a:off x="6823076" y="5067300"/>
              <a:ext cx="152400" cy="103188"/>
            </a:xfrm>
            <a:custGeom>
              <a:avLst/>
              <a:gdLst>
                <a:gd name="T0" fmla="*/ 35 w 36"/>
                <a:gd name="T1" fmla="*/ 24 h 24"/>
                <a:gd name="T2" fmla="*/ 36 w 36"/>
                <a:gd name="T3" fmla="*/ 18 h 24"/>
                <a:gd name="T4" fmla="*/ 17 w 36"/>
                <a:gd name="T5" fmla="*/ 1 h 24"/>
                <a:gd name="T6" fmla="*/ 1 w 36"/>
                <a:gd name="T7" fmla="*/ 21 h 24"/>
                <a:gd name="T8" fmla="*/ 1 w 36"/>
                <a:gd name="T9" fmla="*/ 22 h 24"/>
                <a:gd name="T10" fmla="*/ 35 w 36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4">
                  <a:moveTo>
                    <a:pt x="35" y="24"/>
                  </a:moveTo>
                  <a:cubicBezTo>
                    <a:pt x="36" y="22"/>
                    <a:pt x="36" y="20"/>
                    <a:pt x="36" y="18"/>
                  </a:cubicBezTo>
                  <a:cubicBezTo>
                    <a:pt x="35" y="8"/>
                    <a:pt x="27" y="0"/>
                    <a:pt x="17" y="1"/>
                  </a:cubicBezTo>
                  <a:cubicBezTo>
                    <a:pt x="7" y="1"/>
                    <a:pt x="0" y="10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2" y="23"/>
                    <a:pt x="24" y="24"/>
                    <a:pt x="35" y="24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3" name="Freeform 339"/>
            <p:cNvSpPr/>
            <p:nvPr/>
          </p:nvSpPr>
          <p:spPr bwMode="auto">
            <a:xfrm>
              <a:off x="6861176" y="5106988"/>
              <a:ext cx="76200" cy="63500"/>
            </a:xfrm>
            <a:custGeom>
              <a:avLst/>
              <a:gdLst>
                <a:gd name="T0" fmla="*/ 18 w 18"/>
                <a:gd name="T1" fmla="*/ 10 h 15"/>
                <a:gd name="T2" fmla="*/ 9 w 18"/>
                <a:gd name="T3" fmla="*/ 1 h 15"/>
                <a:gd name="T4" fmla="*/ 0 w 18"/>
                <a:gd name="T5" fmla="*/ 11 h 15"/>
                <a:gd name="T6" fmla="*/ 1 w 18"/>
                <a:gd name="T7" fmla="*/ 14 h 15"/>
                <a:gd name="T8" fmla="*/ 17 w 18"/>
                <a:gd name="T9" fmla="*/ 15 h 15"/>
                <a:gd name="T10" fmla="*/ 18 w 18"/>
                <a:gd name="T1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5">
                  <a:moveTo>
                    <a:pt x="18" y="10"/>
                  </a:moveTo>
                  <a:cubicBezTo>
                    <a:pt x="18" y="4"/>
                    <a:pt x="14" y="0"/>
                    <a:pt x="9" y="1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6" y="14"/>
                    <a:pt x="12" y="15"/>
                    <a:pt x="17" y="15"/>
                  </a:cubicBezTo>
                  <a:cubicBezTo>
                    <a:pt x="18" y="13"/>
                    <a:pt x="18" y="12"/>
                    <a:pt x="18" y="1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4" name="Freeform 340"/>
            <p:cNvSpPr/>
            <p:nvPr/>
          </p:nvSpPr>
          <p:spPr bwMode="auto">
            <a:xfrm>
              <a:off x="6767513" y="2171700"/>
              <a:ext cx="101600" cy="182563"/>
            </a:xfrm>
            <a:custGeom>
              <a:avLst/>
              <a:gdLst>
                <a:gd name="T0" fmla="*/ 24 w 24"/>
                <a:gd name="T1" fmla="*/ 22 h 43"/>
                <a:gd name="T2" fmla="*/ 2 w 24"/>
                <a:gd name="T3" fmla="*/ 0 h 43"/>
                <a:gd name="T4" fmla="*/ 0 w 24"/>
                <a:gd name="T5" fmla="*/ 0 h 43"/>
                <a:gd name="T6" fmla="*/ 6 w 24"/>
                <a:gd name="T7" fmla="*/ 43 h 43"/>
                <a:gd name="T8" fmla="*/ 24 w 24"/>
                <a:gd name="T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24" y="22"/>
                  </a:moveTo>
                  <a:cubicBezTo>
                    <a:pt x="24" y="10"/>
                    <a:pt x="14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6" y="41"/>
                    <a:pt x="24" y="32"/>
                    <a:pt x="24" y="22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5" name="Oval 341"/>
            <p:cNvSpPr>
              <a:spLocks noChangeArrowheads="1"/>
            </p:cNvSpPr>
            <p:nvPr/>
          </p:nvSpPr>
          <p:spPr bwMode="auto">
            <a:xfrm>
              <a:off x="7035801" y="2312988"/>
              <a:ext cx="114300" cy="109538"/>
            </a:xfrm>
            <a:prstGeom prst="ellipse">
              <a:avLst/>
            </a:pr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6" name="Freeform 342"/>
            <p:cNvSpPr/>
            <p:nvPr/>
          </p:nvSpPr>
          <p:spPr bwMode="auto">
            <a:xfrm>
              <a:off x="6945313" y="2082800"/>
              <a:ext cx="182563" cy="139700"/>
            </a:xfrm>
            <a:custGeom>
              <a:avLst/>
              <a:gdLst>
                <a:gd name="T0" fmla="*/ 3 w 43"/>
                <a:gd name="T1" fmla="*/ 1 h 33"/>
                <a:gd name="T2" fmla="*/ 0 w 43"/>
                <a:gd name="T3" fmla="*/ 12 h 33"/>
                <a:gd name="T4" fmla="*/ 21 w 43"/>
                <a:gd name="T5" fmla="*/ 33 h 33"/>
                <a:gd name="T6" fmla="*/ 43 w 43"/>
                <a:gd name="T7" fmla="*/ 12 h 33"/>
                <a:gd name="T8" fmla="*/ 40 w 43"/>
                <a:gd name="T9" fmla="*/ 2 h 33"/>
                <a:gd name="T10" fmla="*/ 3 w 43"/>
                <a:gd name="T1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3">
                  <a:moveTo>
                    <a:pt x="3" y="1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24"/>
                    <a:pt x="10" y="33"/>
                    <a:pt x="21" y="33"/>
                  </a:cubicBezTo>
                  <a:cubicBezTo>
                    <a:pt x="33" y="33"/>
                    <a:pt x="43" y="24"/>
                    <a:pt x="43" y="12"/>
                  </a:cubicBezTo>
                  <a:cubicBezTo>
                    <a:pt x="43" y="8"/>
                    <a:pt x="42" y="5"/>
                    <a:pt x="40" y="2"/>
                  </a:cubicBezTo>
                  <a:cubicBezTo>
                    <a:pt x="28" y="1"/>
                    <a:pt x="15" y="0"/>
                    <a:pt x="3" y="1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7" name="Freeform 343"/>
            <p:cNvSpPr/>
            <p:nvPr/>
          </p:nvSpPr>
          <p:spPr bwMode="auto">
            <a:xfrm>
              <a:off x="6861176" y="2432050"/>
              <a:ext cx="152400" cy="96838"/>
            </a:xfrm>
            <a:custGeom>
              <a:avLst/>
              <a:gdLst>
                <a:gd name="T0" fmla="*/ 35 w 36"/>
                <a:gd name="T1" fmla="*/ 23 h 23"/>
                <a:gd name="T2" fmla="*/ 36 w 36"/>
                <a:gd name="T3" fmla="*/ 18 h 23"/>
                <a:gd name="T4" fmla="*/ 18 w 36"/>
                <a:gd name="T5" fmla="*/ 0 h 23"/>
                <a:gd name="T6" fmla="*/ 0 w 36"/>
                <a:gd name="T7" fmla="*/ 18 h 23"/>
                <a:gd name="T8" fmla="*/ 1 w 36"/>
                <a:gd name="T9" fmla="*/ 22 h 23"/>
                <a:gd name="T10" fmla="*/ 35 w 36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5" y="23"/>
                  </a:moveTo>
                  <a:cubicBezTo>
                    <a:pt x="36" y="21"/>
                    <a:pt x="36" y="20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12" y="21"/>
                    <a:pt x="24" y="21"/>
                    <a:pt x="35" y="23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8" name="Freeform 344"/>
            <p:cNvSpPr/>
            <p:nvPr/>
          </p:nvSpPr>
          <p:spPr bwMode="auto">
            <a:xfrm>
              <a:off x="7254876" y="2338388"/>
              <a:ext cx="195263" cy="236538"/>
            </a:xfrm>
            <a:custGeom>
              <a:avLst/>
              <a:gdLst>
                <a:gd name="T0" fmla="*/ 29 w 46"/>
                <a:gd name="T1" fmla="*/ 0 h 56"/>
                <a:gd name="T2" fmla="*/ 0 w 46"/>
                <a:gd name="T3" fmla="*/ 29 h 56"/>
                <a:gd name="T4" fmla="*/ 22 w 46"/>
                <a:gd name="T5" fmla="*/ 56 h 56"/>
                <a:gd name="T6" fmla="*/ 46 w 46"/>
                <a:gd name="T7" fmla="*/ 5 h 56"/>
                <a:gd name="T8" fmla="*/ 29 w 4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6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10" y="53"/>
                    <a:pt x="22" y="56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2" y="2"/>
                    <a:pt x="36" y="0"/>
                    <a:pt x="29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9" name="Freeform 345"/>
            <p:cNvSpPr/>
            <p:nvPr/>
          </p:nvSpPr>
          <p:spPr bwMode="auto">
            <a:xfrm>
              <a:off x="7285038" y="2133600"/>
              <a:ext cx="169863" cy="131763"/>
            </a:xfrm>
            <a:custGeom>
              <a:avLst/>
              <a:gdLst>
                <a:gd name="T0" fmla="*/ 3 w 40"/>
                <a:gd name="T1" fmla="*/ 0 h 31"/>
                <a:gd name="T2" fmla="*/ 0 w 40"/>
                <a:gd name="T3" fmla="*/ 11 h 31"/>
                <a:gd name="T4" fmla="*/ 20 w 40"/>
                <a:gd name="T5" fmla="*/ 31 h 31"/>
                <a:gd name="T6" fmla="*/ 40 w 40"/>
                <a:gd name="T7" fmla="*/ 15 h 31"/>
                <a:gd name="T8" fmla="*/ 3 w 40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0" y="22"/>
                    <a:pt x="9" y="31"/>
                    <a:pt x="20" y="31"/>
                  </a:cubicBezTo>
                  <a:cubicBezTo>
                    <a:pt x="30" y="31"/>
                    <a:pt x="38" y="24"/>
                    <a:pt x="40" y="15"/>
                  </a:cubicBezTo>
                  <a:cubicBezTo>
                    <a:pt x="29" y="8"/>
                    <a:pt x="16" y="4"/>
                    <a:pt x="3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0" name="Freeform 346"/>
            <p:cNvSpPr/>
            <p:nvPr/>
          </p:nvSpPr>
          <p:spPr bwMode="auto">
            <a:xfrm>
              <a:off x="7734301" y="2979738"/>
              <a:ext cx="433388" cy="1027113"/>
            </a:xfrm>
            <a:custGeom>
              <a:avLst/>
              <a:gdLst>
                <a:gd name="T0" fmla="*/ 246 w 273"/>
                <a:gd name="T1" fmla="*/ 0 h 647"/>
                <a:gd name="T2" fmla="*/ 144 w 273"/>
                <a:gd name="T3" fmla="*/ 101 h 647"/>
                <a:gd name="T4" fmla="*/ 273 w 273"/>
                <a:gd name="T5" fmla="*/ 189 h 647"/>
                <a:gd name="T6" fmla="*/ 155 w 273"/>
                <a:gd name="T7" fmla="*/ 283 h 647"/>
                <a:gd name="T8" fmla="*/ 251 w 273"/>
                <a:gd name="T9" fmla="*/ 387 h 647"/>
                <a:gd name="T10" fmla="*/ 126 w 273"/>
                <a:gd name="T11" fmla="*/ 436 h 647"/>
                <a:gd name="T12" fmla="*/ 185 w 273"/>
                <a:gd name="T13" fmla="*/ 553 h 647"/>
                <a:gd name="T14" fmla="*/ 40 w 273"/>
                <a:gd name="T15" fmla="*/ 577 h 647"/>
                <a:gd name="T16" fmla="*/ 75 w 273"/>
                <a:gd name="T17" fmla="*/ 647 h 647"/>
                <a:gd name="T18" fmla="*/ 22 w 273"/>
                <a:gd name="T19" fmla="*/ 612 h 647"/>
                <a:gd name="T20" fmla="*/ 0 w 273"/>
                <a:gd name="T21" fmla="*/ 553 h 647"/>
                <a:gd name="T22" fmla="*/ 128 w 273"/>
                <a:gd name="T23" fmla="*/ 526 h 647"/>
                <a:gd name="T24" fmla="*/ 75 w 273"/>
                <a:gd name="T25" fmla="*/ 422 h 647"/>
                <a:gd name="T26" fmla="*/ 187 w 273"/>
                <a:gd name="T27" fmla="*/ 369 h 647"/>
                <a:gd name="T28" fmla="*/ 96 w 273"/>
                <a:gd name="T29" fmla="*/ 275 h 647"/>
                <a:gd name="T30" fmla="*/ 219 w 273"/>
                <a:gd name="T31" fmla="*/ 189 h 647"/>
                <a:gd name="T32" fmla="*/ 94 w 273"/>
                <a:gd name="T33" fmla="*/ 109 h 647"/>
                <a:gd name="T34" fmla="*/ 195 w 273"/>
                <a:gd name="T35" fmla="*/ 5 h 647"/>
                <a:gd name="T36" fmla="*/ 246 w 273"/>
                <a:gd name="T37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3" h="647">
                  <a:moveTo>
                    <a:pt x="246" y="0"/>
                  </a:moveTo>
                  <a:lnTo>
                    <a:pt x="144" y="101"/>
                  </a:lnTo>
                  <a:lnTo>
                    <a:pt x="273" y="189"/>
                  </a:lnTo>
                  <a:lnTo>
                    <a:pt x="155" y="283"/>
                  </a:lnTo>
                  <a:lnTo>
                    <a:pt x="251" y="387"/>
                  </a:lnTo>
                  <a:lnTo>
                    <a:pt x="126" y="436"/>
                  </a:lnTo>
                  <a:lnTo>
                    <a:pt x="185" y="553"/>
                  </a:lnTo>
                  <a:lnTo>
                    <a:pt x="40" y="577"/>
                  </a:lnTo>
                  <a:lnTo>
                    <a:pt x="75" y="647"/>
                  </a:lnTo>
                  <a:lnTo>
                    <a:pt x="22" y="612"/>
                  </a:lnTo>
                  <a:lnTo>
                    <a:pt x="0" y="553"/>
                  </a:lnTo>
                  <a:lnTo>
                    <a:pt x="128" y="526"/>
                  </a:lnTo>
                  <a:lnTo>
                    <a:pt x="75" y="422"/>
                  </a:lnTo>
                  <a:lnTo>
                    <a:pt x="187" y="369"/>
                  </a:lnTo>
                  <a:lnTo>
                    <a:pt x="96" y="275"/>
                  </a:lnTo>
                  <a:lnTo>
                    <a:pt x="219" y="189"/>
                  </a:lnTo>
                  <a:lnTo>
                    <a:pt x="94" y="109"/>
                  </a:lnTo>
                  <a:lnTo>
                    <a:pt x="195" y="5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A7C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1" name="Freeform 347"/>
            <p:cNvSpPr/>
            <p:nvPr/>
          </p:nvSpPr>
          <p:spPr bwMode="auto">
            <a:xfrm>
              <a:off x="7586663" y="3025775"/>
              <a:ext cx="330200" cy="862013"/>
            </a:xfrm>
            <a:custGeom>
              <a:avLst/>
              <a:gdLst>
                <a:gd name="T0" fmla="*/ 187 w 208"/>
                <a:gd name="T1" fmla="*/ 0 h 543"/>
                <a:gd name="T2" fmla="*/ 88 w 208"/>
                <a:gd name="T3" fmla="*/ 72 h 543"/>
                <a:gd name="T4" fmla="*/ 208 w 208"/>
                <a:gd name="T5" fmla="*/ 168 h 543"/>
                <a:gd name="T6" fmla="*/ 99 w 208"/>
                <a:gd name="T7" fmla="*/ 241 h 543"/>
                <a:gd name="T8" fmla="*/ 187 w 208"/>
                <a:gd name="T9" fmla="*/ 324 h 543"/>
                <a:gd name="T10" fmla="*/ 80 w 208"/>
                <a:gd name="T11" fmla="*/ 361 h 543"/>
                <a:gd name="T12" fmla="*/ 147 w 208"/>
                <a:gd name="T13" fmla="*/ 476 h 543"/>
                <a:gd name="T14" fmla="*/ 37 w 208"/>
                <a:gd name="T15" fmla="*/ 492 h 543"/>
                <a:gd name="T16" fmla="*/ 42 w 208"/>
                <a:gd name="T17" fmla="*/ 543 h 543"/>
                <a:gd name="T18" fmla="*/ 0 w 208"/>
                <a:gd name="T19" fmla="*/ 513 h 543"/>
                <a:gd name="T20" fmla="*/ 5 w 208"/>
                <a:gd name="T21" fmla="*/ 463 h 543"/>
                <a:gd name="T22" fmla="*/ 96 w 208"/>
                <a:gd name="T23" fmla="*/ 444 h 543"/>
                <a:gd name="T24" fmla="*/ 51 w 208"/>
                <a:gd name="T25" fmla="*/ 388 h 543"/>
                <a:gd name="T26" fmla="*/ 77 w 208"/>
                <a:gd name="T27" fmla="*/ 321 h 543"/>
                <a:gd name="T28" fmla="*/ 125 w 208"/>
                <a:gd name="T29" fmla="*/ 308 h 543"/>
                <a:gd name="T30" fmla="*/ 85 w 208"/>
                <a:gd name="T31" fmla="*/ 283 h 543"/>
                <a:gd name="T32" fmla="*/ 93 w 208"/>
                <a:gd name="T33" fmla="*/ 198 h 543"/>
                <a:gd name="T34" fmla="*/ 152 w 208"/>
                <a:gd name="T35" fmla="*/ 163 h 543"/>
                <a:gd name="T36" fmla="*/ 91 w 208"/>
                <a:gd name="T37" fmla="*/ 107 h 543"/>
                <a:gd name="T38" fmla="*/ 80 w 208"/>
                <a:gd name="T39" fmla="*/ 51 h 543"/>
                <a:gd name="T40" fmla="*/ 136 w 208"/>
                <a:gd name="T41" fmla="*/ 8 h 543"/>
                <a:gd name="T42" fmla="*/ 187 w 208"/>
                <a:gd name="T43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543">
                  <a:moveTo>
                    <a:pt x="187" y="0"/>
                  </a:moveTo>
                  <a:lnTo>
                    <a:pt x="88" y="72"/>
                  </a:lnTo>
                  <a:lnTo>
                    <a:pt x="208" y="168"/>
                  </a:lnTo>
                  <a:lnTo>
                    <a:pt x="99" y="241"/>
                  </a:lnTo>
                  <a:lnTo>
                    <a:pt x="187" y="324"/>
                  </a:lnTo>
                  <a:lnTo>
                    <a:pt x="80" y="361"/>
                  </a:lnTo>
                  <a:lnTo>
                    <a:pt x="147" y="476"/>
                  </a:lnTo>
                  <a:lnTo>
                    <a:pt x="37" y="492"/>
                  </a:lnTo>
                  <a:lnTo>
                    <a:pt x="42" y="543"/>
                  </a:lnTo>
                  <a:lnTo>
                    <a:pt x="0" y="513"/>
                  </a:lnTo>
                  <a:lnTo>
                    <a:pt x="5" y="463"/>
                  </a:lnTo>
                  <a:lnTo>
                    <a:pt x="96" y="444"/>
                  </a:lnTo>
                  <a:lnTo>
                    <a:pt x="51" y="388"/>
                  </a:lnTo>
                  <a:lnTo>
                    <a:pt x="77" y="321"/>
                  </a:lnTo>
                  <a:lnTo>
                    <a:pt x="125" y="308"/>
                  </a:lnTo>
                  <a:lnTo>
                    <a:pt x="85" y="283"/>
                  </a:lnTo>
                  <a:lnTo>
                    <a:pt x="93" y="198"/>
                  </a:lnTo>
                  <a:lnTo>
                    <a:pt x="152" y="163"/>
                  </a:lnTo>
                  <a:lnTo>
                    <a:pt x="91" y="107"/>
                  </a:lnTo>
                  <a:lnTo>
                    <a:pt x="80" y="51"/>
                  </a:lnTo>
                  <a:lnTo>
                    <a:pt x="136" y="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A7C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2" name="Oval 348"/>
            <p:cNvSpPr>
              <a:spLocks noChangeArrowheads="1"/>
            </p:cNvSpPr>
            <p:nvPr/>
          </p:nvSpPr>
          <p:spPr bwMode="auto">
            <a:xfrm>
              <a:off x="6072188" y="2554288"/>
              <a:ext cx="34925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3" name="Oval 349"/>
            <p:cNvSpPr>
              <a:spLocks noChangeArrowheads="1"/>
            </p:cNvSpPr>
            <p:nvPr/>
          </p:nvSpPr>
          <p:spPr bwMode="auto">
            <a:xfrm>
              <a:off x="6183313" y="2627313"/>
              <a:ext cx="38100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4" name="Oval 350"/>
            <p:cNvSpPr>
              <a:spLocks noChangeArrowheads="1"/>
            </p:cNvSpPr>
            <p:nvPr/>
          </p:nvSpPr>
          <p:spPr bwMode="auto">
            <a:xfrm>
              <a:off x="6289676" y="2703513"/>
              <a:ext cx="33338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5" name="Oval 351"/>
            <p:cNvSpPr>
              <a:spLocks noChangeArrowheads="1"/>
            </p:cNvSpPr>
            <p:nvPr/>
          </p:nvSpPr>
          <p:spPr bwMode="auto">
            <a:xfrm>
              <a:off x="5911851" y="2800350"/>
              <a:ext cx="33338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6" name="Oval 352"/>
            <p:cNvSpPr>
              <a:spLocks noChangeArrowheads="1"/>
            </p:cNvSpPr>
            <p:nvPr/>
          </p:nvSpPr>
          <p:spPr bwMode="auto">
            <a:xfrm>
              <a:off x="6046788" y="2855913"/>
              <a:ext cx="34925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7" name="Oval 353"/>
            <p:cNvSpPr>
              <a:spLocks noChangeArrowheads="1"/>
            </p:cNvSpPr>
            <p:nvPr/>
          </p:nvSpPr>
          <p:spPr bwMode="auto">
            <a:xfrm>
              <a:off x="6165851" y="2906713"/>
              <a:ext cx="33338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8" name="Oval 354"/>
            <p:cNvSpPr>
              <a:spLocks noChangeArrowheads="1"/>
            </p:cNvSpPr>
            <p:nvPr/>
          </p:nvSpPr>
          <p:spPr bwMode="auto">
            <a:xfrm>
              <a:off x="5822951" y="3097213"/>
              <a:ext cx="38100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9" name="Oval 355"/>
            <p:cNvSpPr>
              <a:spLocks noChangeArrowheads="1"/>
            </p:cNvSpPr>
            <p:nvPr/>
          </p:nvSpPr>
          <p:spPr bwMode="auto">
            <a:xfrm>
              <a:off x="5957888" y="3114675"/>
              <a:ext cx="38100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0" name="Oval 356"/>
            <p:cNvSpPr>
              <a:spLocks noChangeArrowheads="1"/>
            </p:cNvSpPr>
            <p:nvPr/>
          </p:nvSpPr>
          <p:spPr bwMode="auto">
            <a:xfrm>
              <a:off x="6089651" y="3135313"/>
              <a:ext cx="38100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1" name="Freeform 357"/>
            <p:cNvSpPr/>
            <p:nvPr/>
          </p:nvSpPr>
          <p:spPr bwMode="auto">
            <a:xfrm>
              <a:off x="5864226" y="3200400"/>
              <a:ext cx="187325" cy="207963"/>
            </a:xfrm>
            <a:custGeom>
              <a:avLst/>
              <a:gdLst>
                <a:gd name="T0" fmla="*/ 57 w 118"/>
                <a:gd name="T1" fmla="*/ 0 h 131"/>
                <a:gd name="T2" fmla="*/ 0 w 118"/>
                <a:gd name="T3" fmla="*/ 72 h 131"/>
                <a:gd name="T4" fmla="*/ 67 w 118"/>
                <a:gd name="T5" fmla="*/ 131 h 131"/>
                <a:gd name="T6" fmla="*/ 118 w 118"/>
                <a:gd name="T7" fmla="*/ 61 h 131"/>
                <a:gd name="T8" fmla="*/ 57 w 11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1">
                  <a:moveTo>
                    <a:pt x="57" y="0"/>
                  </a:moveTo>
                  <a:lnTo>
                    <a:pt x="0" y="72"/>
                  </a:lnTo>
                  <a:lnTo>
                    <a:pt x="67" y="131"/>
                  </a:lnTo>
                  <a:lnTo>
                    <a:pt x="118" y="6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2" name="Freeform 358"/>
            <p:cNvSpPr/>
            <p:nvPr/>
          </p:nvSpPr>
          <p:spPr bwMode="auto">
            <a:xfrm>
              <a:off x="5886451" y="3408363"/>
              <a:ext cx="185738" cy="211138"/>
            </a:xfrm>
            <a:custGeom>
              <a:avLst/>
              <a:gdLst>
                <a:gd name="T0" fmla="*/ 53 w 117"/>
                <a:gd name="T1" fmla="*/ 0 h 133"/>
                <a:gd name="T2" fmla="*/ 0 w 117"/>
                <a:gd name="T3" fmla="*/ 75 h 133"/>
                <a:gd name="T4" fmla="*/ 67 w 117"/>
                <a:gd name="T5" fmla="*/ 133 h 133"/>
                <a:gd name="T6" fmla="*/ 117 w 117"/>
                <a:gd name="T7" fmla="*/ 64 h 133"/>
                <a:gd name="T8" fmla="*/ 53 w 11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3">
                  <a:moveTo>
                    <a:pt x="53" y="0"/>
                  </a:moveTo>
                  <a:lnTo>
                    <a:pt x="0" y="75"/>
                  </a:lnTo>
                  <a:lnTo>
                    <a:pt x="67" y="133"/>
                  </a:lnTo>
                  <a:lnTo>
                    <a:pt x="117" y="64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3" name="Freeform 359"/>
            <p:cNvSpPr/>
            <p:nvPr/>
          </p:nvSpPr>
          <p:spPr bwMode="auto">
            <a:xfrm>
              <a:off x="5967413" y="3619500"/>
              <a:ext cx="173038" cy="195263"/>
            </a:xfrm>
            <a:custGeom>
              <a:avLst/>
              <a:gdLst>
                <a:gd name="T0" fmla="*/ 32 w 109"/>
                <a:gd name="T1" fmla="*/ 0 h 123"/>
                <a:gd name="T2" fmla="*/ 0 w 109"/>
                <a:gd name="T3" fmla="*/ 86 h 123"/>
                <a:gd name="T4" fmla="*/ 80 w 109"/>
                <a:gd name="T5" fmla="*/ 123 h 123"/>
                <a:gd name="T6" fmla="*/ 109 w 109"/>
                <a:gd name="T7" fmla="*/ 43 h 123"/>
                <a:gd name="T8" fmla="*/ 32 w 109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23">
                  <a:moveTo>
                    <a:pt x="32" y="0"/>
                  </a:moveTo>
                  <a:lnTo>
                    <a:pt x="0" y="86"/>
                  </a:lnTo>
                  <a:lnTo>
                    <a:pt x="80" y="123"/>
                  </a:lnTo>
                  <a:lnTo>
                    <a:pt x="109" y="4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4" name="Freeform 360"/>
            <p:cNvSpPr/>
            <p:nvPr/>
          </p:nvSpPr>
          <p:spPr bwMode="auto">
            <a:xfrm>
              <a:off x="6051551" y="3802063"/>
              <a:ext cx="165100" cy="192088"/>
            </a:xfrm>
            <a:custGeom>
              <a:avLst/>
              <a:gdLst>
                <a:gd name="T0" fmla="*/ 24 w 104"/>
                <a:gd name="T1" fmla="*/ 0 h 121"/>
                <a:gd name="T2" fmla="*/ 0 w 104"/>
                <a:gd name="T3" fmla="*/ 89 h 121"/>
                <a:gd name="T4" fmla="*/ 80 w 104"/>
                <a:gd name="T5" fmla="*/ 121 h 121"/>
                <a:gd name="T6" fmla="*/ 104 w 104"/>
                <a:gd name="T7" fmla="*/ 38 h 121"/>
                <a:gd name="T8" fmla="*/ 24 w 104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1">
                  <a:moveTo>
                    <a:pt x="24" y="0"/>
                  </a:moveTo>
                  <a:lnTo>
                    <a:pt x="0" y="89"/>
                  </a:lnTo>
                  <a:lnTo>
                    <a:pt x="80" y="121"/>
                  </a:lnTo>
                  <a:lnTo>
                    <a:pt x="104" y="3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5" name="Freeform 361"/>
            <p:cNvSpPr/>
            <p:nvPr/>
          </p:nvSpPr>
          <p:spPr bwMode="auto">
            <a:xfrm>
              <a:off x="5432426" y="4100513"/>
              <a:ext cx="334963" cy="342900"/>
            </a:xfrm>
            <a:custGeom>
              <a:avLst/>
              <a:gdLst>
                <a:gd name="T0" fmla="*/ 2 w 79"/>
                <a:gd name="T1" fmla="*/ 44 h 81"/>
                <a:gd name="T2" fmla="*/ 72 w 79"/>
                <a:gd name="T3" fmla="*/ 0 h 81"/>
                <a:gd name="T4" fmla="*/ 79 w 79"/>
                <a:gd name="T5" fmla="*/ 11 h 81"/>
                <a:gd name="T6" fmla="*/ 30 w 79"/>
                <a:gd name="T7" fmla="*/ 81 h 81"/>
                <a:gd name="T8" fmla="*/ 2 w 79"/>
                <a:gd name="T9" fmla="*/ 4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1">
                  <a:moveTo>
                    <a:pt x="2" y="44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1"/>
                    <a:pt x="0" y="50"/>
                    <a:pt x="2" y="44"/>
                  </a:cubicBezTo>
                  <a:close/>
                </a:path>
              </a:pathLst>
            </a:custGeom>
            <a:solidFill>
              <a:srgbClr val="74B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6" name="Freeform 362"/>
            <p:cNvSpPr/>
            <p:nvPr/>
          </p:nvSpPr>
          <p:spPr bwMode="auto">
            <a:xfrm>
              <a:off x="5622926" y="4227513"/>
              <a:ext cx="369888" cy="382588"/>
            </a:xfrm>
            <a:custGeom>
              <a:avLst/>
              <a:gdLst>
                <a:gd name="T0" fmla="*/ 142 w 233"/>
                <a:gd name="T1" fmla="*/ 0 h 241"/>
                <a:gd name="T2" fmla="*/ 0 w 233"/>
                <a:gd name="T3" fmla="*/ 192 h 241"/>
                <a:gd name="T4" fmla="*/ 38 w 233"/>
                <a:gd name="T5" fmla="*/ 241 h 241"/>
                <a:gd name="T6" fmla="*/ 233 w 233"/>
                <a:gd name="T7" fmla="*/ 88 h 241"/>
                <a:gd name="T8" fmla="*/ 142 w 233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41">
                  <a:moveTo>
                    <a:pt x="142" y="0"/>
                  </a:moveTo>
                  <a:lnTo>
                    <a:pt x="0" y="192"/>
                  </a:lnTo>
                  <a:lnTo>
                    <a:pt x="38" y="241"/>
                  </a:lnTo>
                  <a:lnTo>
                    <a:pt x="233" y="88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0C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7" name="Freeform 363"/>
            <p:cNvSpPr/>
            <p:nvPr/>
          </p:nvSpPr>
          <p:spPr bwMode="auto">
            <a:xfrm>
              <a:off x="5813426" y="4443413"/>
              <a:ext cx="339725" cy="390525"/>
            </a:xfrm>
            <a:custGeom>
              <a:avLst/>
              <a:gdLst>
                <a:gd name="T0" fmla="*/ 0 w 80"/>
                <a:gd name="T1" fmla="*/ 63 h 92"/>
                <a:gd name="T2" fmla="*/ 61 w 80"/>
                <a:gd name="T3" fmla="*/ 0 h 92"/>
                <a:gd name="T4" fmla="*/ 80 w 80"/>
                <a:gd name="T5" fmla="*/ 11 h 92"/>
                <a:gd name="T6" fmla="*/ 39 w 80"/>
                <a:gd name="T7" fmla="*/ 92 h 92"/>
                <a:gd name="T8" fmla="*/ 0 w 80"/>
                <a:gd name="T9" fmla="*/ 6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2">
                  <a:moveTo>
                    <a:pt x="0" y="63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5" y="70"/>
                    <a:pt x="0" y="63"/>
                  </a:cubicBezTo>
                  <a:close/>
                </a:path>
              </a:pathLst>
            </a:custGeom>
            <a:solidFill>
              <a:srgbClr val="F0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8" name="Oval 364"/>
            <p:cNvSpPr>
              <a:spLocks noChangeArrowheads="1"/>
            </p:cNvSpPr>
            <p:nvPr/>
          </p:nvSpPr>
          <p:spPr bwMode="auto">
            <a:xfrm>
              <a:off x="5310188" y="4113213"/>
              <a:ext cx="33338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9" name="Oval 365"/>
            <p:cNvSpPr>
              <a:spLocks noChangeArrowheads="1"/>
            </p:cNvSpPr>
            <p:nvPr/>
          </p:nvSpPr>
          <p:spPr bwMode="auto">
            <a:xfrm>
              <a:off x="5440363" y="4113213"/>
              <a:ext cx="34925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0" name="Oval 366"/>
            <p:cNvSpPr>
              <a:spLocks noChangeArrowheads="1"/>
            </p:cNvSpPr>
            <p:nvPr/>
          </p:nvSpPr>
          <p:spPr bwMode="auto">
            <a:xfrm>
              <a:off x="5500688" y="4006850"/>
              <a:ext cx="33338" cy="30163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1" name="Oval 367"/>
            <p:cNvSpPr>
              <a:spLocks noChangeArrowheads="1"/>
            </p:cNvSpPr>
            <p:nvPr/>
          </p:nvSpPr>
          <p:spPr bwMode="auto">
            <a:xfrm>
              <a:off x="5614988" y="4052888"/>
              <a:ext cx="30163" cy="30163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2" name="Oval 368"/>
            <p:cNvSpPr>
              <a:spLocks noChangeArrowheads="1"/>
            </p:cNvSpPr>
            <p:nvPr/>
          </p:nvSpPr>
          <p:spPr bwMode="auto">
            <a:xfrm>
              <a:off x="5673726" y="3956050"/>
              <a:ext cx="30163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3" name="Oval 369"/>
            <p:cNvSpPr>
              <a:spLocks noChangeArrowheads="1"/>
            </p:cNvSpPr>
            <p:nvPr/>
          </p:nvSpPr>
          <p:spPr bwMode="auto">
            <a:xfrm>
              <a:off x="6153151" y="4121150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4" name="Oval 370"/>
            <p:cNvSpPr>
              <a:spLocks noChangeArrowheads="1"/>
            </p:cNvSpPr>
            <p:nvPr/>
          </p:nvSpPr>
          <p:spPr bwMode="auto">
            <a:xfrm>
              <a:off x="6276976" y="3997325"/>
              <a:ext cx="38100" cy="39688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5" name="Oval 371"/>
            <p:cNvSpPr>
              <a:spLocks noChangeArrowheads="1"/>
            </p:cNvSpPr>
            <p:nvPr/>
          </p:nvSpPr>
          <p:spPr bwMode="auto">
            <a:xfrm>
              <a:off x="6280151" y="4125913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6" name="Oval 372"/>
            <p:cNvSpPr>
              <a:spLocks noChangeArrowheads="1"/>
            </p:cNvSpPr>
            <p:nvPr/>
          </p:nvSpPr>
          <p:spPr bwMode="auto">
            <a:xfrm>
              <a:off x="6276976" y="4235450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7" name="Oval 373"/>
            <p:cNvSpPr>
              <a:spLocks noChangeArrowheads="1"/>
            </p:cNvSpPr>
            <p:nvPr/>
          </p:nvSpPr>
          <p:spPr bwMode="auto">
            <a:xfrm>
              <a:off x="6381751" y="3989388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8" name="Oval 374"/>
            <p:cNvSpPr>
              <a:spLocks noChangeArrowheads="1"/>
            </p:cNvSpPr>
            <p:nvPr/>
          </p:nvSpPr>
          <p:spPr bwMode="auto">
            <a:xfrm>
              <a:off x="6353176" y="3875088"/>
              <a:ext cx="33338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9" name="Freeform 375"/>
            <p:cNvSpPr/>
            <p:nvPr/>
          </p:nvSpPr>
          <p:spPr bwMode="auto">
            <a:xfrm>
              <a:off x="6302376" y="3925888"/>
              <a:ext cx="231775" cy="373063"/>
            </a:xfrm>
            <a:custGeom>
              <a:avLst/>
              <a:gdLst>
                <a:gd name="T0" fmla="*/ 109 w 146"/>
                <a:gd name="T1" fmla="*/ 0 h 235"/>
                <a:gd name="T2" fmla="*/ 146 w 146"/>
                <a:gd name="T3" fmla="*/ 182 h 235"/>
                <a:gd name="T4" fmla="*/ 0 w 146"/>
                <a:gd name="T5" fmla="*/ 235 h 235"/>
                <a:gd name="T6" fmla="*/ 109 w 146"/>
                <a:gd name="T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235">
                  <a:moveTo>
                    <a:pt x="109" y="0"/>
                  </a:moveTo>
                  <a:lnTo>
                    <a:pt x="146" y="182"/>
                  </a:lnTo>
                  <a:lnTo>
                    <a:pt x="0" y="23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0" name="Freeform 376"/>
            <p:cNvSpPr/>
            <p:nvPr/>
          </p:nvSpPr>
          <p:spPr bwMode="auto">
            <a:xfrm>
              <a:off x="6534151" y="4090988"/>
              <a:ext cx="276225" cy="369888"/>
            </a:xfrm>
            <a:custGeom>
              <a:avLst/>
              <a:gdLst>
                <a:gd name="T0" fmla="*/ 174 w 174"/>
                <a:gd name="T1" fmla="*/ 0 h 233"/>
                <a:gd name="T2" fmla="*/ 0 w 174"/>
                <a:gd name="T3" fmla="*/ 78 h 233"/>
                <a:gd name="T4" fmla="*/ 94 w 174"/>
                <a:gd name="T5" fmla="*/ 233 h 233"/>
                <a:gd name="T6" fmla="*/ 174 w 174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233">
                  <a:moveTo>
                    <a:pt x="174" y="0"/>
                  </a:moveTo>
                  <a:lnTo>
                    <a:pt x="0" y="78"/>
                  </a:lnTo>
                  <a:lnTo>
                    <a:pt x="94" y="23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1" name="Oval 377"/>
            <p:cNvSpPr>
              <a:spLocks noChangeArrowheads="1"/>
            </p:cNvSpPr>
            <p:nvPr/>
          </p:nvSpPr>
          <p:spPr bwMode="auto">
            <a:xfrm>
              <a:off x="6564313" y="4108450"/>
              <a:ext cx="25400" cy="25400"/>
            </a:xfrm>
            <a:prstGeom prst="ellipse">
              <a:avLst/>
            </a:pr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2" name="Oval 378"/>
            <p:cNvSpPr>
              <a:spLocks noChangeArrowheads="1"/>
            </p:cNvSpPr>
            <p:nvPr/>
          </p:nvSpPr>
          <p:spPr bwMode="auto">
            <a:xfrm>
              <a:off x="6985001" y="4184650"/>
              <a:ext cx="25400" cy="25400"/>
            </a:xfrm>
            <a:prstGeom prst="ellipse">
              <a:avLst/>
            </a:pr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3" name="Oval 379"/>
            <p:cNvSpPr>
              <a:spLocks noChangeArrowheads="1"/>
            </p:cNvSpPr>
            <p:nvPr/>
          </p:nvSpPr>
          <p:spPr bwMode="auto">
            <a:xfrm>
              <a:off x="6967538" y="4397375"/>
              <a:ext cx="25400" cy="30163"/>
            </a:xfrm>
            <a:prstGeom prst="ellipse">
              <a:avLst/>
            </a:pr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4" name="Oval 380"/>
            <p:cNvSpPr>
              <a:spLocks noChangeArrowheads="1"/>
            </p:cNvSpPr>
            <p:nvPr/>
          </p:nvSpPr>
          <p:spPr bwMode="auto">
            <a:xfrm>
              <a:off x="6496051" y="4291013"/>
              <a:ext cx="25400" cy="25400"/>
            </a:xfrm>
            <a:prstGeom prst="ellipse">
              <a:avLst/>
            </a:pr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5" name="Freeform 381"/>
            <p:cNvSpPr/>
            <p:nvPr/>
          </p:nvSpPr>
          <p:spPr bwMode="auto">
            <a:xfrm>
              <a:off x="6683376" y="4090988"/>
              <a:ext cx="334963" cy="369888"/>
            </a:xfrm>
            <a:custGeom>
              <a:avLst/>
              <a:gdLst>
                <a:gd name="T0" fmla="*/ 80 w 211"/>
                <a:gd name="T1" fmla="*/ 0 h 233"/>
                <a:gd name="T2" fmla="*/ 211 w 211"/>
                <a:gd name="T3" fmla="*/ 131 h 233"/>
                <a:gd name="T4" fmla="*/ 0 w 211"/>
                <a:gd name="T5" fmla="*/ 233 h 233"/>
                <a:gd name="T6" fmla="*/ 80 w 211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33">
                  <a:moveTo>
                    <a:pt x="80" y="0"/>
                  </a:moveTo>
                  <a:lnTo>
                    <a:pt x="211" y="131"/>
                  </a:lnTo>
                  <a:lnTo>
                    <a:pt x="0" y="233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778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6" name="Freeform 382"/>
            <p:cNvSpPr/>
            <p:nvPr/>
          </p:nvSpPr>
          <p:spPr bwMode="auto">
            <a:xfrm>
              <a:off x="7018338" y="4057650"/>
              <a:ext cx="215900" cy="420688"/>
            </a:xfrm>
            <a:custGeom>
              <a:avLst/>
              <a:gdLst>
                <a:gd name="T0" fmla="*/ 136 w 136"/>
                <a:gd name="T1" fmla="*/ 0 h 265"/>
                <a:gd name="T2" fmla="*/ 0 w 136"/>
                <a:gd name="T3" fmla="*/ 152 h 265"/>
                <a:gd name="T4" fmla="*/ 93 w 136"/>
                <a:gd name="T5" fmla="*/ 265 h 265"/>
                <a:gd name="T6" fmla="*/ 136 w 136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265">
                  <a:moveTo>
                    <a:pt x="136" y="0"/>
                  </a:moveTo>
                  <a:lnTo>
                    <a:pt x="0" y="152"/>
                  </a:lnTo>
                  <a:lnTo>
                    <a:pt x="93" y="265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778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7" name="Freeform 383"/>
            <p:cNvSpPr/>
            <p:nvPr/>
          </p:nvSpPr>
          <p:spPr bwMode="auto">
            <a:xfrm>
              <a:off x="7165976" y="4057650"/>
              <a:ext cx="246063" cy="420688"/>
            </a:xfrm>
            <a:custGeom>
              <a:avLst/>
              <a:gdLst>
                <a:gd name="T0" fmla="*/ 43 w 155"/>
                <a:gd name="T1" fmla="*/ 0 h 265"/>
                <a:gd name="T2" fmla="*/ 0 w 155"/>
                <a:gd name="T3" fmla="*/ 265 h 265"/>
                <a:gd name="T4" fmla="*/ 155 w 155"/>
                <a:gd name="T5" fmla="*/ 155 h 265"/>
                <a:gd name="T6" fmla="*/ 43 w 155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265">
                  <a:moveTo>
                    <a:pt x="43" y="0"/>
                  </a:moveTo>
                  <a:lnTo>
                    <a:pt x="0" y="265"/>
                  </a:lnTo>
                  <a:lnTo>
                    <a:pt x="155" y="155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8" name="Oval 384"/>
            <p:cNvSpPr>
              <a:spLocks noChangeArrowheads="1"/>
            </p:cNvSpPr>
            <p:nvPr/>
          </p:nvSpPr>
          <p:spPr bwMode="auto">
            <a:xfrm>
              <a:off x="6559551" y="2886075"/>
              <a:ext cx="55563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9" name="Oval 385"/>
            <p:cNvSpPr>
              <a:spLocks noChangeArrowheads="1"/>
            </p:cNvSpPr>
            <p:nvPr/>
          </p:nvSpPr>
          <p:spPr bwMode="auto">
            <a:xfrm>
              <a:off x="6726238" y="2787650"/>
              <a:ext cx="53975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0" name="Oval 386"/>
            <p:cNvSpPr>
              <a:spLocks noChangeArrowheads="1"/>
            </p:cNvSpPr>
            <p:nvPr/>
          </p:nvSpPr>
          <p:spPr bwMode="auto">
            <a:xfrm>
              <a:off x="6700838" y="3005138"/>
              <a:ext cx="50800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1" name="Oval 387"/>
            <p:cNvSpPr>
              <a:spLocks noChangeArrowheads="1"/>
            </p:cNvSpPr>
            <p:nvPr/>
          </p:nvSpPr>
          <p:spPr bwMode="auto">
            <a:xfrm>
              <a:off x="6891338" y="2744788"/>
              <a:ext cx="53975" cy="55563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2" name="Oval 388"/>
            <p:cNvSpPr>
              <a:spLocks noChangeArrowheads="1"/>
            </p:cNvSpPr>
            <p:nvPr/>
          </p:nvSpPr>
          <p:spPr bwMode="auto">
            <a:xfrm>
              <a:off x="6891338" y="2932113"/>
              <a:ext cx="53975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3" name="Oval 389"/>
            <p:cNvSpPr>
              <a:spLocks noChangeArrowheads="1"/>
            </p:cNvSpPr>
            <p:nvPr/>
          </p:nvSpPr>
          <p:spPr bwMode="auto">
            <a:xfrm>
              <a:off x="6772276" y="2894013"/>
              <a:ext cx="50800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4" name="Freeform 390"/>
            <p:cNvSpPr/>
            <p:nvPr/>
          </p:nvSpPr>
          <p:spPr bwMode="auto">
            <a:xfrm>
              <a:off x="6992938" y="2698750"/>
              <a:ext cx="593725" cy="611188"/>
            </a:xfrm>
            <a:custGeom>
              <a:avLst/>
              <a:gdLst>
                <a:gd name="T0" fmla="*/ 1 w 140"/>
                <a:gd name="T1" fmla="*/ 26 h 144"/>
                <a:gd name="T2" fmla="*/ 11 w 140"/>
                <a:gd name="T3" fmla="*/ 64 h 144"/>
                <a:gd name="T4" fmla="*/ 41 w 140"/>
                <a:gd name="T5" fmla="*/ 39 h 144"/>
                <a:gd name="T6" fmla="*/ 34 w 140"/>
                <a:gd name="T7" fmla="*/ 84 h 144"/>
                <a:gd name="T8" fmla="*/ 79 w 140"/>
                <a:gd name="T9" fmla="*/ 59 h 144"/>
                <a:gd name="T10" fmla="*/ 52 w 140"/>
                <a:gd name="T11" fmla="*/ 100 h 144"/>
                <a:gd name="T12" fmla="*/ 110 w 140"/>
                <a:gd name="T13" fmla="*/ 90 h 144"/>
                <a:gd name="T14" fmla="*/ 76 w 140"/>
                <a:gd name="T15" fmla="*/ 120 h 144"/>
                <a:gd name="T16" fmla="*/ 131 w 140"/>
                <a:gd name="T17" fmla="*/ 143 h 144"/>
                <a:gd name="T18" fmla="*/ 140 w 140"/>
                <a:gd name="T19" fmla="*/ 144 h 144"/>
                <a:gd name="T20" fmla="*/ 137 w 140"/>
                <a:gd name="T21" fmla="*/ 119 h 144"/>
                <a:gd name="T22" fmla="*/ 121 w 140"/>
                <a:gd name="T23" fmla="*/ 78 h 144"/>
                <a:gd name="T24" fmla="*/ 90 w 140"/>
                <a:gd name="T25" fmla="*/ 38 h 144"/>
                <a:gd name="T26" fmla="*/ 44 w 140"/>
                <a:gd name="T27" fmla="*/ 12 h 144"/>
                <a:gd name="T28" fmla="*/ 3 w 140"/>
                <a:gd name="T29" fmla="*/ 0 h 144"/>
                <a:gd name="T30" fmla="*/ 0 w 140"/>
                <a:gd name="T31" fmla="*/ 2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44">
                  <a:moveTo>
                    <a:pt x="1" y="26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131" y="143"/>
                    <a:pt x="131" y="143"/>
                    <a:pt x="131" y="143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40" y="144"/>
                    <a:pt x="140" y="124"/>
                    <a:pt x="137" y="119"/>
                  </a:cubicBezTo>
                  <a:cubicBezTo>
                    <a:pt x="134" y="113"/>
                    <a:pt x="128" y="85"/>
                    <a:pt x="121" y="78"/>
                  </a:cubicBezTo>
                  <a:cubicBezTo>
                    <a:pt x="114" y="70"/>
                    <a:pt x="99" y="41"/>
                    <a:pt x="90" y="38"/>
                  </a:cubicBezTo>
                  <a:cubicBezTo>
                    <a:pt x="81" y="34"/>
                    <a:pt x="65" y="14"/>
                    <a:pt x="44" y="12"/>
                  </a:cubicBezTo>
                  <a:cubicBezTo>
                    <a:pt x="23" y="10"/>
                    <a:pt x="9" y="0"/>
                    <a:pt x="3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81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5" name="Freeform 391"/>
            <p:cNvSpPr/>
            <p:nvPr/>
          </p:nvSpPr>
          <p:spPr bwMode="auto">
            <a:xfrm>
              <a:off x="7013576" y="2681288"/>
              <a:ext cx="598488" cy="582613"/>
            </a:xfrm>
            <a:custGeom>
              <a:avLst/>
              <a:gdLst>
                <a:gd name="T0" fmla="*/ 0 w 141"/>
                <a:gd name="T1" fmla="*/ 4 h 137"/>
                <a:gd name="T2" fmla="*/ 13 w 141"/>
                <a:gd name="T3" fmla="*/ 46 h 137"/>
                <a:gd name="T4" fmla="*/ 49 w 141"/>
                <a:gd name="T5" fmla="*/ 18 h 137"/>
                <a:gd name="T6" fmla="*/ 47 w 141"/>
                <a:gd name="T7" fmla="*/ 60 h 137"/>
                <a:gd name="T8" fmla="*/ 91 w 141"/>
                <a:gd name="T9" fmla="*/ 48 h 137"/>
                <a:gd name="T10" fmla="*/ 74 w 141"/>
                <a:gd name="T11" fmla="*/ 84 h 137"/>
                <a:gd name="T12" fmla="*/ 119 w 141"/>
                <a:gd name="T13" fmla="*/ 85 h 137"/>
                <a:gd name="T14" fmla="*/ 92 w 141"/>
                <a:gd name="T15" fmla="*/ 123 h 137"/>
                <a:gd name="T16" fmla="*/ 133 w 141"/>
                <a:gd name="T17" fmla="*/ 137 h 137"/>
                <a:gd name="T18" fmla="*/ 75 w 141"/>
                <a:gd name="T19" fmla="*/ 29 h 137"/>
                <a:gd name="T20" fmla="*/ 0 w 141"/>
                <a:gd name="T21" fmla="*/ 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37">
                  <a:moveTo>
                    <a:pt x="0" y="4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37"/>
                    <a:pt x="141" y="88"/>
                    <a:pt x="75" y="29"/>
                  </a:cubicBezTo>
                  <a:cubicBezTo>
                    <a:pt x="75" y="29"/>
                    <a:pt x="30" y="0"/>
                    <a:pt x="0" y="4"/>
                  </a:cubicBezTo>
                  <a:close/>
                </a:path>
              </a:pathLst>
            </a:custGeom>
            <a:solidFill>
              <a:srgbClr val="FF7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6" name="Freeform 392"/>
            <p:cNvSpPr/>
            <p:nvPr/>
          </p:nvSpPr>
          <p:spPr bwMode="auto">
            <a:xfrm>
              <a:off x="7048501" y="2703513"/>
              <a:ext cx="533400" cy="522288"/>
            </a:xfrm>
            <a:custGeom>
              <a:avLst/>
              <a:gdLst>
                <a:gd name="T0" fmla="*/ 10 w 126"/>
                <a:gd name="T1" fmla="*/ 0 h 123"/>
                <a:gd name="T2" fmla="*/ 79 w 126"/>
                <a:gd name="T3" fmla="*/ 36 h 123"/>
                <a:gd name="T4" fmla="*/ 126 w 126"/>
                <a:gd name="T5" fmla="*/ 123 h 123"/>
                <a:gd name="T6" fmla="*/ 100 w 126"/>
                <a:gd name="T7" fmla="*/ 112 h 123"/>
                <a:gd name="T8" fmla="*/ 115 w 126"/>
                <a:gd name="T9" fmla="*/ 88 h 123"/>
                <a:gd name="T10" fmla="*/ 105 w 126"/>
                <a:gd name="T11" fmla="*/ 71 h 123"/>
                <a:gd name="T12" fmla="*/ 79 w 126"/>
                <a:gd name="T13" fmla="*/ 71 h 123"/>
                <a:gd name="T14" fmla="*/ 89 w 126"/>
                <a:gd name="T15" fmla="*/ 50 h 123"/>
                <a:gd name="T16" fmla="*/ 72 w 126"/>
                <a:gd name="T17" fmla="*/ 34 h 123"/>
                <a:gd name="T18" fmla="*/ 49 w 126"/>
                <a:gd name="T19" fmla="*/ 45 h 123"/>
                <a:gd name="T20" fmla="*/ 48 w 126"/>
                <a:gd name="T21" fmla="*/ 16 h 123"/>
                <a:gd name="T22" fmla="*/ 33 w 126"/>
                <a:gd name="T23" fmla="*/ 8 h 123"/>
                <a:gd name="T24" fmla="*/ 9 w 126"/>
                <a:gd name="T25" fmla="*/ 28 h 123"/>
                <a:gd name="T26" fmla="*/ 0 w 126"/>
                <a:gd name="T27" fmla="*/ 0 h 123"/>
                <a:gd name="T28" fmla="*/ 10 w 126"/>
                <a:gd name="T2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" h="123">
                  <a:moveTo>
                    <a:pt x="10" y="0"/>
                  </a:moveTo>
                  <a:cubicBezTo>
                    <a:pt x="10" y="0"/>
                    <a:pt x="50" y="6"/>
                    <a:pt x="79" y="36"/>
                  </a:cubicBezTo>
                  <a:cubicBezTo>
                    <a:pt x="108" y="66"/>
                    <a:pt x="125" y="97"/>
                    <a:pt x="126" y="123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88"/>
                    <a:pt x="111" y="75"/>
                    <a:pt x="105" y="7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0" y="36"/>
                    <a:pt x="72" y="3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38" y="8"/>
                    <a:pt x="33" y="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8D6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7" name="Oval 393"/>
            <p:cNvSpPr>
              <a:spLocks noChangeArrowheads="1"/>
            </p:cNvSpPr>
            <p:nvPr/>
          </p:nvSpPr>
          <p:spPr bwMode="auto">
            <a:xfrm>
              <a:off x="6810376" y="3675063"/>
              <a:ext cx="30163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8" name="Oval 394"/>
            <p:cNvSpPr>
              <a:spLocks noChangeArrowheads="1"/>
            </p:cNvSpPr>
            <p:nvPr/>
          </p:nvSpPr>
          <p:spPr bwMode="auto">
            <a:xfrm>
              <a:off x="6967538" y="3684588"/>
              <a:ext cx="25400" cy="28575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9" name="Oval 395"/>
            <p:cNvSpPr>
              <a:spLocks noChangeArrowheads="1"/>
            </p:cNvSpPr>
            <p:nvPr/>
          </p:nvSpPr>
          <p:spPr bwMode="auto">
            <a:xfrm>
              <a:off x="6886576" y="3738563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0" name="Oval 396"/>
            <p:cNvSpPr>
              <a:spLocks noChangeArrowheads="1"/>
            </p:cNvSpPr>
            <p:nvPr/>
          </p:nvSpPr>
          <p:spPr bwMode="auto">
            <a:xfrm>
              <a:off x="6789738" y="3776663"/>
              <a:ext cx="28575" cy="25400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1" name="Oval 397"/>
            <p:cNvSpPr>
              <a:spLocks noChangeArrowheads="1"/>
            </p:cNvSpPr>
            <p:nvPr/>
          </p:nvSpPr>
          <p:spPr bwMode="auto">
            <a:xfrm>
              <a:off x="7010401" y="3756025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2" name="Oval 398"/>
            <p:cNvSpPr>
              <a:spLocks noChangeArrowheads="1"/>
            </p:cNvSpPr>
            <p:nvPr/>
          </p:nvSpPr>
          <p:spPr bwMode="auto">
            <a:xfrm>
              <a:off x="7094538" y="3644900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3" name="Oval 399"/>
            <p:cNvSpPr>
              <a:spLocks noChangeArrowheads="1"/>
            </p:cNvSpPr>
            <p:nvPr/>
          </p:nvSpPr>
          <p:spPr bwMode="auto">
            <a:xfrm>
              <a:off x="7140576" y="3722688"/>
              <a:ext cx="30163" cy="28575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4" name="Oval 400"/>
            <p:cNvSpPr>
              <a:spLocks noChangeArrowheads="1"/>
            </p:cNvSpPr>
            <p:nvPr/>
          </p:nvSpPr>
          <p:spPr bwMode="auto">
            <a:xfrm>
              <a:off x="7213601" y="3657600"/>
              <a:ext cx="28575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5" name="Oval 401"/>
            <p:cNvSpPr>
              <a:spLocks noChangeArrowheads="1"/>
            </p:cNvSpPr>
            <p:nvPr/>
          </p:nvSpPr>
          <p:spPr bwMode="auto">
            <a:xfrm>
              <a:off x="7513638" y="3352800"/>
              <a:ext cx="34925" cy="33338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6" name="Oval 402"/>
            <p:cNvSpPr>
              <a:spLocks noChangeArrowheads="1"/>
            </p:cNvSpPr>
            <p:nvPr/>
          </p:nvSpPr>
          <p:spPr bwMode="auto">
            <a:xfrm>
              <a:off x="7493001" y="3467100"/>
              <a:ext cx="33338" cy="34925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7" name="Oval 403"/>
            <p:cNvSpPr>
              <a:spLocks noChangeArrowheads="1"/>
            </p:cNvSpPr>
            <p:nvPr/>
          </p:nvSpPr>
          <p:spPr bwMode="auto">
            <a:xfrm>
              <a:off x="7434263" y="3598863"/>
              <a:ext cx="38100" cy="33338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8" name="Oval 404"/>
            <p:cNvSpPr>
              <a:spLocks noChangeArrowheads="1"/>
            </p:cNvSpPr>
            <p:nvPr/>
          </p:nvSpPr>
          <p:spPr bwMode="auto">
            <a:xfrm>
              <a:off x="7315201" y="3565525"/>
              <a:ext cx="33338" cy="33338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9" name="Oval 405"/>
            <p:cNvSpPr>
              <a:spLocks noChangeArrowheads="1"/>
            </p:cNvSpPr>
            <p:nvPr/>
          </p:nvSpPr>
          <p:spPr bwMode="auto">
            <a:xfrm>
              <a:off x="7366001" y="3475038"/>
              <a:ext cx="33338" cy="34925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0" name="Oval 406"/>
            <p:cNvSpPr>
              <a:spLocks noChangeArrowheads="1"/>
            </p:cNvSpPr>
            <p:nvPr/>
          </p:nvSpPr>
          <p:spPr bwMode="auto">
            <a:xfrm>
              <a:off x="7396163" y="3378200"/>
              <a:ext cx="33338" cy="33338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1" name="Oval 407"/>
            <p:cNvSpPr>
              <a:spLocks noChangeArrowheads="1"/>
            </p:cNvSpPr>
            <p:nvPr/>
          </p:nvSpPr>
          <p:spPr bwMode="auto">
            <a:xfrm>
              <a:off x="7297738" y="3327400"/>
              <a:ext cx="34925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2" name="Oval 408"/>
            <p:cNvSpPr>
              <a:spLocks noChangeArrowheads="1"/>
            </p:cNvSpPr>
            <p:nvPr/>
          </p:nvSpPr>
          <p:spPr bwMode="auto">
            <a:xfrm>
              <a:off x="7267576" y="3446463"/>
              <a:ext cx="34925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3" name="Oval 409"/>
            <p:cNvSpPr>
              <a:spLocks noChangeArrowheads="1"/>
            </p:cNvSpPr>
            <p:nvPr/>
          </p:nvSpPr>
          <p:spPr bwMode="auto">
            <a:xfrm>
              <a:off x="7226301" y="3514725"/>
              <a:ext cx="33338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90AB272-3D71-45EA-9802-E5090B20C7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96706" y="804441"/>
            <a:ext cx="8398588" cy="5249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73B6026-9D37-4C62-834E-048AE8BD24B6}"/>
              </a:ext>
            </a:extLst>
          </p:cNvPr>
          <p:cNvSpPr txBox="1"/>
          <p:nvPr/>
        </p:nvSpPr>
        <p:spPr>
          <a:xfrm>
            <a:off x="1971238" y="1287866"/>
            <a:ext cx="85101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GIÚP</a:t>
            </a:r>
            <a:r>
              <a:rPr kumimoji="0" lang="en-US" sz="7200" b="1" i="0" u="none" strike="noStrike" kern="1200" cap="none" spc="0" normalizeH="0" noProof="0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CÁ VOI VƯỢT BÃO</a:t>
            </a:r>
            <a:endParaRPr kumimoji="0" lang="en-US" sz="7200" b="1" i="0" u="none" strike="noStrike" kern="1200" cap="none" spc="0" normalizeH="0" baseline="0" noProof="0" dirty="0">
              <a:ln w="38100">
                <a:solidFill>
                  <a:schemeClr val="tx1"/>
                </a:solidFill>
              </a:ln>
              <a:solidFill>
                <a:srgbClr val="FFFF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Row_Row_Row_Your_Boat">
            <a:hlinkClick r:id="" action="ppaction://media"/>
            <a:extLst>
              <a:ext uri="{FF2B5EF4-FFF2-40B4-BE49-F238E27FC236}">
                <a16:creationId xmlns:a16="http://schemas.microsoft.com/office/drawing/2014/main" xmlns="" id="{68C22E7F-BCFD-40BD-B340-0423A581B8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81399" y="-670309"/>
            <a:ext cx="487363" cy="4873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CBF795D-FCD2-4145-BD95-8DBFB8A0F2F5}"/>
              </a:ext>
            </a:extLst>
          </p:cNvPr>
          <p:cNvSpPr txBox="1"/>
          <p:nvPr/>
        </p:nvSpPr>
        <p:spPr>
          <a:xfrm>
            <a:off x="4637908" y="23150"/>
            <a:ext cx="29161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Sản phẩm của TRỢ GIẢNG</a:t>
            </a:r>
          </a:p>
          <a:p>
            <a:pPr algn="ctr"/>
            <a:r>
              <a:rPr 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youtube.com/trogiang</a:t>
            </a:r>
          </a:p>
        </p:txBody>
      </p:sp>
    </p:spTree>
    <p:extLst>
      <p:ext uri="{BB962C8B-B14F-4D97-AF65-F5344CB8AC3E}">
        <p14:creationId xmlns:p14="http://schemas.microsoft.com/office/powerpoint/2010/main" val="5652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42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DFDA359-3DE7-4AF9-AAA1-6A54026F4B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33"/>
          <a:stretch/>
        </p:blipFill>
        <p:spPr>
          <a:xfrm>
            <a:off x="234946" y="3465603"/>
            <a:ext cx="5159367" cy="3269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90AB272-3D71-45EA-9802-E5090B20C7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946" y="122991"/>
            <a:ext cx="5155349" cy="3222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4F65EE3-0067-4F6E-9424-E1CEE26ACC5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3" t="48904" r="35431"/>
          <a:stretch/>
        </p:blipFill>
        <p:spPr>
          <a:xfrm>
            <a:off x="5612446" y="122991"/>
            <a:ext cx="5155349" cy="3222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73B6026-9D37-4C62-834E-048AE8BD24B6}"/>
              </a:ext>
            </a:extLst>
          </p:cNvPr>
          <p:cNvSpPr txBox="1"/>
          <p:nvPr/>
        </p:nvSpPr>
        <p:spPr>
          <a:xfrm>
            <a:off x="202297" y="122991"/>
            <a:ext cx="51553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smtClean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ĐÊM QUA, MỘT C</a:t>
            </a:r>
            <a:r>
              <a:rPr lang="vi-VN" sz="2000" smtClean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2000" smtClean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BÃO LỚN ĐÃ XẢY RA N</a:t>
            </a:r>
            <a:r>
              <a:rPr lang="vi-VN" sz="2000" smtClean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2000" smtClean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VÙNG BIỂN CỦA CHÚ CÁ VOI </a:t>
            </a:r>
            <a:endParaRPr lang="en-US" sz="2000" dirty="0">
              <a:solidFill>
                <a:schemeClr val="bg1"/>
              </a:solidFill>
              <a:highlight>
                <a:srgbClr val="000000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B3935D0E-30F9-4500-BB0C-45938586AF33}"/>
              </a:ext>
            </a:extLst>
          </p:cNvPr>
          <p:cNvSpPr txBox="1"/>
          <p:nvPr/>
        </p:nvSpPr>
        <p:spPr>
          <a:xfrm>
            <a:off x="5577719" y="122991"/>
            <a:ext cx="5155349" cy="1414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BÃO ĐÃ CUỐN CHÚ CÁ VOI ĐI XA VÀ SÁNG DẬY CHÚ BỊ MẮC CẠN TRÊN BÃI BIỂN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F68BF051-B132-4C33-B573-E012D46AEA8D}"/>
              </a:ext>
            </a:extLst>
          </p:cNvPr>
          <p:cNvSpPr txBox="1"/>
          <p:nvPr/>
        </p:nvSpPr>
        <p:spPr>
          <a:xfrm>
            <a:off x="202429" y="3465603"/>
            <a:ext cx="5187866" cy="1414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 ĐÁM MÂY MƯA HỨA SẼ GIÚP CHÚ NẾU CÓ NGƯỜI GIẢI ĐƯỢC CÂU ĐỐ CỦA MÂY MƯA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18CA658F-60A8-47E0-BE57-AFDB22CB9A79}"/>
              </a:ext>
            </a:extLst>
          </p:cNvPr>
          <p:cNvSpPr/>
          <p:nvPr/>
        </p:nvSpPr>
        <p:spPr>
          <a:xfrm rot="20914512">
            <a:off x="6118234" y="3978500"/>
            <a:ext cx="4177160" cy="241468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 EM TRẢ LỜI THẬT ĐÚNG ĐỂ GIÚP CHÚ CÁ VOI TỘI NGHIỆP VỀ NHÀ NHÉ !</a:t>
            </a:r>
          </a:p>
        </p:txBody>
      </p:sp>
      <p:sp>
        <p:nvSpPr>
          <p:cNvPr id="15" name="Heart 14">
            <a:extLst>
              <a:ext uri="{FF2B5EF4-FFF2-40B4-BE49-F238E27FC236}">
                <a16:creationId xmlns:a16="http://schemas.microsoft.com/office/drawing/2014/main" xmlns="" id="{9A30F12C-D688-4088-ACDE-BEF73795F0F3}"/>
              </a:ext>
            </a:extLst>
          </p:cNvPr>
          <p:cNvSpPr/>
          <p:nvPr/>
        </p:nvSpPr>
        <p:spPr>
          <a:xfrm>
            <a:off x="10379722" y="4180114"/>
            <a:ext cx="1391364" cy="1431561"/>
          </a:xfrm>
          <a:prstGeom prst="hear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Slow_Times_Over_Here">
            <a:hlinkClick r:id="" action="ppaction://media"/>
            <a:extLst>
              <a:ext uri="{FF2B5EF4-FFF2-40B4-BE49-F238E27FC236}">
                <a16:creationId xmlns:a16="http://schemas.microsoft.com/office/drawing/2014/main" xmlns="" id="{F5204339-7B0F-4C2B-A1D9-10F6FDF7DE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56255" y="-573415"/>
            <a:ext cx="487363" cy="48736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EFA74375-9126-4385-A90B-67F746C92750}"/>
              </a:ext>
            </a:extLst>
          </p:cNvPr>
          <p:cNvSpPr/>
          <p:nvPr/>
        </p:nvSpPr>
        <p:spPr>
          <a:xfrm>
            <a:off x="5482928" y="3388658"/>
            <a:ext cx="22610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Subtitle : turn on CC</a:t>
            </a:r>
          </a:p>
        </p:txBody>
      </p:sp>
    </p:spTree>
    <p:extLst>
      <p:ext uri="{BB962C8B-B14F-4D97-AF65-F5344CB8AC3E}">
        <p14:creationId xmlns:p14="http://schemas.microsoft.com/office/powerpoint/2010/main" val="98427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52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8523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1" grpId="0"/>
      <p:bldP spid="28" grpId="0"/>
      <p:bldP spid="31" grpId="0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E31A861F-B62F-421B-8D36-A0151824A73D}"/>
              </a:ext>
            </a:extLst>
          </p:cNvPr>
          <p:cNvSpPr/>
          <p:nvPr/>
        </p:nvSpPr>
        <p:spPr>
          <a:xfrm>
            <a:off x="1055226" y="1056190"/>
            <a:ext cx="10081549" cy="474562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AD5B86B-5198-4004-8512-8F742795031F}"/>
              </a:ext>
            </a:extLst>
          </p:cNvPr>
          <p:cNvSpPr txBox="1"/>
          <p:nvPr/>
        </p:nvSpPr>
        <p:spPr>
          <a:xfrm>
            <a:off x="1506638" y="1454633"/>
            <a:ext cx="9178724" cy="3694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Có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4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câu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hỏi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mỗi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câu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trả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lời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đúng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thì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m</a:t>
            </a:r>
            <a:r>
              <a:rPr lang="vi-VN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sẽ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đổ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xuống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n</a:t>
            </a:r>
            <a:r>
              <a:rPr lang="vi-VN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ớc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biển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dâng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lên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hoàn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thành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xong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4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câu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sẽ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cứu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đ</a:t>
            </a:r>
            <a:r>
              <a:rPr lang="vi-VN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ợc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cá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voi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</a:t>
            </a:r>
            <a:r>
              <a:rPr lang="en-US" sz="3200" b="1" dirty="0" err="1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ọc</a:t>
            </a:r>
            <a:r>
              <a:rPr lang="en-US" sz="32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sinh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không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trả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lời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đ</a:t>
            </a:r>
            <a:r>
              <a:rPr lang="vi-VN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ợc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thì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mời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bạn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học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sinh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khác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trả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lời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cho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đến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khi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có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đáp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án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đúng</a:t>
            </a:r>
            <a:r>
              <a:rPr lang="en-US" sz="3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4169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C2282E4-00D5-4DE9-9C9A-2EAB447A1A45}"/>
              </a:ext>
            </a:extLst>
          </p:cNvPr>
          <p:cNvGrpSpPr/>
          <p:nvPr/>
        </p:nvGrpSpPr>
        <p:grpSpPr>
          <a:xfrm>
            <a:off x="0" y="41007"/>
            <a:ext cx="6980525" cy="2837964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E813C595-B6DB-42DC-96BC-D322FB98160E}"/>
                </a:ext>
              </a:extLst>
            </p:cNvPr>
            <p:cNvSpPr txBox="1"/>
            <p:nvPr/>
          </p:nvSpPr>
          <p:spPr>
            <a:xfrm>
              <a:off x="795870" y="346380"/>
              <a:ext cx="6184655" cy="1699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3000" b="1" noProof="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Hành</a:t>
              </a:r>
              <a:r>
                <a:rPr lang="en-US" sz="3000" b="1" noProof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noProof="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3000" noProof="0" smtClean="0"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3000" smtClean="0">
                  <a:latin typeface="Arial" panose="020B0604020202020204" pitchFamily="34" charset="0"/>
                  <a:cs typeface="Arial" panose="020B0604020202020204" pitchFamily="34" charset="0"/>
                </a:rPr>
                <a:t>Cứ đến hôm trực nhật, Ngọc đến trường sớm hơn để làm cùng các bạn, việc làm của Ngọc là đúng hay sai?</a:t>
              </a:r>
              <a:endPara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528391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xmlns="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xmlns="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4027565C-1680-4D3A-B6FD-651084FC4721}"/>
                </a:ext>
              </a:extLst>
            </p:cNvPr>
            <p:cNvSpPr txBox="1"/>
            <p:nvPr/>
          </p:nvSpPr>
          <p:spPr>
            <a:xfrm>
              <a:off x="8251258" y="898706"/>
              <a:ext cx="3750825" cy="844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b="1" noProof="0" dirty="0" smtClean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ĐÚNG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xmlns="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363" y="4397857"/>
            <a:ext cx="10342946" cy="2818832"/>
          </a:xfrm>
          <a:prstGeom prst="rect">
            <a:avLst/>
          </a:prstGeom>
        </p:spPr>
      </p:pic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xmlns="" id="{0AD75860-9F81-4165-A3C2-829D5EEFD74A}"/>
              </a:ext>
            </a:extLst>
          </p:cNvPr>
          <p:cNvSpPr/>
          <p:nvPr/>
        </p:nvSpPr>
        <p:spPr>
          <a:xfrm>
            <a:off x="110140" y="5613997"/>
            <a:ext cx="3198348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CƠN M</a:t>
            </a:r>
            <a:r>
              <a:rPr lang="vi-VN" sz="26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Ư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 SỐ 1 …</a:t>
            </a:r>
          </a:p>
        </p:txBody>
      </p:sp>
    </p:spTree>
    <p:extLst>
      <p:ext uri="{BB962C8B-B14F-4D97-AF65-F5344CB8AC3E}">
        <p14:creationId xmlns:p14="http://schemas.microsoft.com/office/powerpoint/2010/main" val="271614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7.40741E-7 L -0.03723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10902996" y="4583221"/>
            <a:ext cx="692801" cy="1117646"/>
            <a:chOff x="5549900" y="1920874"/>
            <a:chExt cx="531813" cy="675336"/>
          </a:xfrm>
        </p:grpSpPr>
        <p:grpSp>
          <p:nvGrpSpPr>
            <p:cNvPr id="97" name="组合 96"/>
            <p:cNvGrpSpPr/>
            <p:nvPr/>
          </p:nvGrpSpPr>
          <p:grpSpPr>
            <a:xfrm>
              <a:off x="5549900" y="1920874"/>
              <a:ext cx="531813" cy="520701"/>
              <a:chOff x="5549900" y="3082925"/>
              <a:chExt cx="531813" cy="520701"/>
            </a:xfrm>
          </p:grpSpPr>
          <p:sp>
            <p:nvSpPr>
              <p:cNvPr id="99" name="Freeform 281"/>
              <p:cNvSpPr/>
              <p:nvPr/>
            </p:nvSpPr>
            <p:spPr bwMode="auto">
              <a:xfrm>
                <a:off x="5626100" y="3082925"/>
                <a:ext cx="327025" cy="174625"/>
              </a:xfrm>
              <a:custGeom>
                <a:avLst/>
                <a:gdLst>
                  <a:gd name="T0" fmla="*/ 65 w 77"/>
                  <a:gd name="T1" fmla="*/ 23 h 41"/>
                  <a:gd name="T2" fmla="*/ 48 w 77"/>
                  <a:gd name="T3" fmla="*/ 12 h 41"/>
                  <a:gd name="T4" fmla="*/ 38 w 77"/>
                  <a:gd name="T5" fmla="*/ 1 h 41"/>
                  <a:gd name="T6" fmla="*/ 26 w 77"/>
                  <a:gd name="T7" fmla="*/ 11 h 41"/>
                  <a:gd name="T8" fmla="*/ 11 w 77"/>
                  <a:gd name="T9" fmla="*/ 25 h 41"/>
                  <a:gd name="T10" fmla="*/ 1 w 77"/>
                  <a:gd name="T11" fmla="*/ 33 h 41"/>
                  <a:gd name="T12" fmla="*/ 27 w 77"/>
                  <a:gd name="T13" fmla="*/ 41 h 41"/>
                  <a:gd name="T14" fmla="*/ 61 w 77"/>
                  <a:gd name="T15" fmla="*/ 38 h 41"/>
                  <a:gd name="T16" fmla="*/ 76 w 77"/>
                  <a:gd name="T17" fmla="*/ 31 h 41"/>
                  <a:gd name="T18" fmla="*/ 65 w 77"/>
                  <a:gd name="T1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41">
                    <a:moveTo>
                      <a:pt x="65" y="23"/>
                    </a:moveTo>
                    <a:cubicBezTo>
                      <a:pt x="59" y="20"/>
                      <a:pt x="53" y="17"/>
                      <a:pt x="48" y="12"/>
                    </a:cubicBezTo>
                    <a:cubicBezTo>
                      <a:pt x="45" y="9"/>
                      <a:pt x="42" y="1"/>
                      <a:pt x="38" y="1"/>
                    </a:cubicBezTo>
                    <a:cubicBezTo>
                      <a:pt x="31" y="0"/>
                      <a:pt x="29" y="7"/>
                      <a:pt x="26" y="11"/>
                    </a:cubicBezTo>
                    <a:cubicBezTo>
                      <a:pt x="21" y="16"/>
                      <a:pt x="17" y="21"/>
                      <a:pt x="11" y="25"/>
                    </a:cubicBezTo>
                    <a:cubicBezTo>
                      <a:pt x="8" y="27"/>
                      <a:pt x="0" y="29"/>
                      <a:pt x="1" y="33"/>
                    </a:cubicBezTo>
                    <a:cubicBezTo>
                      <a:pt x="3" y="40"/>
                      <a:pt x="22" y="40"/>
                      <a:pt x="27" y="41"/>
                    </a:cubicBezTo>
                    <a:cubicBezTo>
                      <a:pt x="39" y="41"/>
                      <a:pt x="50" y="40"/>
                      <a:pt x="61" y="38"/>
                    </a:cubicBezTo>
                    <a:cubicBezTo>
                      <a:pt x="64" y="37"/>
                      <a:pt x="75" y="35"/>
                      <a:pt x="76" y="31"/>
                    </a:cubicBezTo>
                    <a:cubicBezTo>
                      <a:pt x="77" y="27"/>
                      <a:pt x="68" y="24"/>
                      <a:pt x="65" y="23"/>
                    </a:cubicBezTo>
                    <a:close/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0" name="Freeform 282"/>
              <p:cNvSpPr/>
              <p:nvPr/>
            </p:nvSpPr>
            <p:spPr bwMode="auto">
              <a:xfrm>
                <a:off x="5583238" y="3232150"/>
                <a:ext cx="412750" cy="192088"/>
              </a:xfrm>
              <a:custGeom>
                <a:avLst/>
                <a:gdLst>
                  <a:gd name="T0" fmla="*/ 34 w 97"/>
                  <a:gd name="T1" fmla="*/ 0 h 45"/>
                  <a:gd name="T2" fmla="*/ 6 w 97"/>
                  <a:gd name="T3" fmla="*/ 29 h 45"/>
                  <a:gd name="T4" fmla="*/ 5 w 97"/>
                  <a:gd name="T5" fmla="*/ 38 h 45"/>
                  <a:gd name="T6" fmla="*/ 15 w 97"/>
                  <a:gd name="T7" fmla="*/ 41 h 45"/>
                  <a:gd name="T8" fmla="*/ 66 w 97"/>
                  <a:gd name="T9" fmla="*/ 41 h 45"/>
                  <a:gd name="T10" fmla="*/ 90 w 97"/>
                  <a:gd name="T11" fmla="*/ 35 h 45"/>
                  <a:gd name="T12" fmla="*/ 94 w 97"/>
                  <a:gd name="T13" fmla="*/ 28 h 45"/>
                  <a:gd name="T14" fmla="*/ 84 w 97"/>
                  <a:gd name="T15" fmla="*/ 24 h 45"/>
                  <a:gd name="T16" fmla="*/ 75 w 97"/>
                  <a:gd name="T17" fmla="*/ 19 h 45"/>
                  <a:gd name="T18" fmla="*/ 62 w 97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45">
                    <a:moveTo>
                      <a:pt x="34" y="0"/>
                    </a:moveTo>
                    <a:cubicBezTo>
                      <a:pt x="28" y="13"/>
                      <a:pt x="19" y="24"/>
                      <a:pt x="6" y="29"/>
                    </a:cubicBezTo>
                    <a:cubicBezTo>
                      <a:pt x="2" y="32"/>
                      <a:pt x="0" y="34"/>
                      <a:pt x="5" y="38"/>
                    </a:cubicBezTo>
                    <a:cubicBezTo>
                      <a:pt x="8" y="40"/>
                      <a:pt x="11" y="40"/>
                      <a:pt x="15" y="41"/>
                    </a:cubicBezTo>
                    <a:cubicBezTo>
                      <a:pt x="32" y="45"/>
                      <a:pt x="49" y="43"/>
                      <a:pt x="66" y="41"/>
                    </a:cubicBezTo>
                    <a:cubicBezTo>
                      <a:pt x="74" y="41"/>
                      <a:pt x="83" y="40"/>
                      <a:pt x="90" y="35"/>
                    </a:cubicBezTo>
                    <a:cubicBezTo>
                      <a:pt x="94" y="33"/>
                      <a:pt x="97" y="30"/>
                      <a:pt x="94" y="28"/>
                    </a:cubicBezTo>
                    <a:cubicBezTo>
                      <a:pt x="92" y="26"/>
                      <a:pt x="87" y="25"/>
                      <a:pt x="84" y="24"/>
                    </a:cubicBezTo>
                    <a:cubicBezTo>
                      <a:pt x="81" y="23"/>
                      <a:pt x="78" y="21"/>
                      <a:pt x="75" y="19"/>
                    </a:cubicBezTo>
                    <a:cubicBezTo>
                      <a:pt x="70" y="13"/>
                      <a:pt x="66" y="7"/>
                      <a:pt x="62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1" name="Freeform 283"/>
              <p:cNvSpPr/>
              <p:nvPr/>
            </p:nvSpPr>
            <p:spPr bwMode="auto">
              <a:xfrm>
                <a:off x="5549900" y="3373438"/>
                <a:ext cx="531813" cy="230188"/>
              </a:xfrm>
              <a:custGeom>
                <a:avLst/>
                <a:gdLst>
                  <a:gd name="T0" fmla="*/ 39 w 125"/>
                  <a:gd name="T1" fmla="*/ 3 h 54"/>
                  <a:gd name="T2" fmla="*/ 14 w 125"/>
                  <a:gd name="T3" fmla="*/ 31 h 54"/>
                  <a:gd name="T4" fmla="*/ 3 w 125"/>
                  <a:gd name="T5" fmla="*/ 39 h 54"/>
                  <a:gd name="T6" fmla="*/ 11 w 125"/>
                  <a:gd name="T7" fmla="*/ 47 h 54"/>
                  <a:gd name="T8" fmla="*/ 46 w 125"/>
                  <a:gd name="T9" fmla="*/ 53 h 54"/>
                  <a:gd name="T10" fmla="*/ 94 w 125"/>
                  <a:gd name="T11" fmla="*/ 48 h 54"/>
                  <a:gd name="T12" fmla="*/ 116 w 125"/>
                  <a:gd name="T13" fmla="*/ 38 h 54"/>
                  <a:gd name="T14" fmla="*/ 109 w 125"/>
                  <a:gd name="T15" fmla="*/ 27 h 54"/>
                  <a:gd name="T16" fmla="*/ 80 w 12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54">
                    <a:moveTo>
                      <a:pt x="39" y="3"/>
                    </a:moveTo>
                    <a:cubicBezTo>
                      <a:pt x="31" y="12"/>
                      <a:pt x="24" y="24"/>
                      <a:pt x="14" y="31"/>
                    </a:cubicBezTo>
                    <a:cubicBezTo>
                      <a:pt x="11" y="34"/>
                      <a:pt x="4" y="36"/>
                      <a:pt x="3" y="39"/>
                    </a:cubicBezTo>
                    <a:cubicBezTo>
                      <a:pt x="0" y="44"/>
                      <a:pt x="7" y="46"/>
                      <a:pt x="11" y="47"/>
                    </a:cubicBezTo>
                    <a:cubicBezTo>
                      <a:pt x="21" y="52"/>
                      <a:pt x="35" y="53"/>
                      <a:pt x="46" y="53"/>
                    </a:cubicBezTo>
                    <a:cubicBezTo>
                      <a:pt x="63" y="54"/>
                      <a:pt x="78" y="53"/>
                      <a:pt x="94" y="48"/>
                    </a:cubicBezTo>
                    <a:cubicBezTo>
                      <a:pt x="102" y="46"/>
                      <a:pt x="110" y="43"/>
                      <a:pt x="116" y="38"/>
                    </a:cubicBezTo>
                    <a:cubicBezTo>
                      <a:pt x="125" y="31"/>
                      <a:pt x="116" y="29"/>
                      <a:pt x="109" y="27"/>
                    </a:cubicBezTo>
                    <a:cubicBezTo>
                      <a:pt x="96" y="22"/>
                      <a:pt x="87" y="12"/>
                      <a:pt x="80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2" name="Oval 284"/>
              <p:cNvSpPr>
                <a:spLocks noChangeArrowheads="1"/>
              </p:cNvSpPr>
              <p:nvPr/>
            </p:nvSpPr>
            <p:spPr bwMode="auto">
              <a:xfrm>
                <a:off x="5749925" y="316388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3" name="Oval 285"/>
              <p:cNvSpPr>
                <a:spLocks noChangeArrowheads="1"/>
              </p:cNvSpPr>
              <p:nvPr/>
            </p:nvSpPr>
            <p:spPr bwMode="auto">
              <a:xfrm>
                <a:off x="5864225" y="319881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4" name="Oval 286"/>
              <p:cNvSpPr>
                <a:spLocks noChangeArrowheads="1"/>
              </p:cNvSpPr>
              <p:nvPr/>
            </p:nvSpPr>
            <p:spPr bwMode="auto">
              <a:xfrm>
                <a:off x="5775325" y="31003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5" name="Oval 287"/>
              <p:cNvSpPr>
                <a:spLocks noChangeArrowheads="1"/>
              </p:cNvSpPr>
              <p:nvPr/>
            </p:nvSpPr>
            <p:spPr bwMode="auto">
              <a:xfrm>
                <a:off x="5673725" y="321151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6" name="Oval 288"/>
              <p:cNvSpPr>
                <a:spLocks noChangeArrowheads="1"/>
              </p:cNvSpPr>
              <p:nvPr/>
            </p:nvSpPr>
            <p:spPr bwMode="auto">
              <a:xfrm>
                <a:off x="5770563" y="327183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7" name="Oval 289"/>
              <p:cNvSpPr>
                <a:spLocks noChangeArrowheads="1"/>
              </p:cNvSpPr>
              <p:nvPr/>
            </p:nvSpPr>
            <p:spPr bwMode="auto">
              <a:xfrm>
                <a:off x="5872163" y="330517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8" name="Oval 290"/>
              <p:cNvSpPr>
                <a:spLocks noChangeArrowheads="1"/>
              </p:cNvSpPr>
              <p:nvPr/>
            </p:nvSpPr>
            <p:spPr bwMode="auto">
              <a:xfrm>
                <a:off x="5805488" y="3352800"/>
                <a:ext cx="15875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09" name="Oval 291"/>
              <p:cNvSpPr>
                <a:spLocks noChangeArrowheads="1"/>
              </p:cNvSpPr>
              <p:nvPr/>
            </p:nvSpPr>
            <p:spPr bwMode="auto">
              <a:xfrm>
                <a:off x="5694363" y="3340100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0" name="Oval 292"/>
              <p:cNvSpPr>
                <a:spLocks noChangeArrowheads="1"/>
              </p:cNvSpPr>
              <p:nvPr/>
            </p:nvSpPr>
            <p:spPr bwMode="auto">
              <a:xfrm>
                <a:off x="5613400" y="337343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1" name="Oval 293"/>
              <p:cNvSpPr>
                <a:spLocks noChangeArrowheads="1"/>
              </p:cNvSpPr>
              <p:nvPr/>
            </p:nvSpPr>
            <p:spPr bwMode="auto">
              <a:xfrm>
                <a:off x="5924550" y="335597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2" name="Oval 294"/>
              <p:cNvSpPr>
                <a:spLocks noChangeArrowheads="1"/>
              </p:cNvSpPr>
              <p:nvPr/>
            </p:nvSpPr>
            <p:spPr bwMode="auto">
              <a:xfrm>
                <a:off x="5724525" y="3441700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3" name="Oval 295"/>
              <p:cNvSpPr>
                <a:spLocks noChangeArrowheads="1"/>
              </p:cNvSpPr>
              <p:nvPr/>
            </p:nvSpPr>
            <p:spPr bwMode="auto">
              <a:xfrm>
                <a:off x="5826125" y="3459163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4" name="Oval 296"/>
              <p:cNvSpPr>
                <a:spLocks noChangeArrowheads="1"/>
              </p:cNvSpPr>
              <p:nvPr/>
            </p:nvSpPr>
            <p:spPr bwMode="auto">
              <a:xfrm>
                <a:off x="5894388" y="3429000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5" name="Oval 297"/>
              <p:cNvSpPr>
                <a:spLocks noChangeArrowheads="1"/>
              </p:cNvSpPr>
              <p:nvPr/>
            </p:nvSpPr>
            <p:spPr bwMode="auto">
              <a:xfrm>
                <a:off x="5765800" y="351948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6" name="Oval 298"/>
              <p:cNvSpPr>
                <a:spLocks noChangeArrowheads="1"/>
              </p:cNvSpPr>
              <p:nvPr/>
            </p:nvSpPr>
            <p:spPr bwMode="auto">
              <a:xfrm>
                <a:off x="5897563" y="350996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7" name="Oval 299"/>
              <p:cNvSpPr>
                <a:spLocks noChangeArrowheads="1"/>
              </p:cNvSpPr>
              <p:nvPr/>
            </p:nvSpPr>
            <p:spPr bwMode="auto">
              <a:xfrm>
                <a:off x="6000750" y="350996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8" name="Oval 300"/>
              <p:cNvSpPr>
                <a:spLocks noChangeArrowheads="1"/>
              </p:cNvSpPr>
              <p:nvPr/>
            </p:nvSpPr>
            <p:spPr bwMode="auto">
              <a:xfrm>
                <a:off x="5830888" y="356552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19" name="Oval 301"/>
              <p:cNvSpPr>
                <a:spLocks noChangeArrowheads="1"/>
              </p:cNvSpPr>
              <p:nvPr/>
            </p:nvSpPr>
            <p:spPr bwMode="auto">
              <a:xfrm>
                <a:off x="5681663" y="35575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20" name="Oval 302"/>
              <p:cNvSpPr>
                <a:spLocks noChangeArrowheads="1"/>
              </p:cNvSpPr>
              <p:nvPr/>
            </p:nvSpPr>
            <p:spPr bwMode="auto">
              <a:xfrm>
                <a:off x="5588000" y="352742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21" name="Oval 303"/>
              <p:cNvSpPr>
                <a:spLocks noChangeArrowheads="1"/>
              </p:cNvSpPr>
              <p:nvPr/>
            </p:nvSpPr>
            <p:spPr bwMode="auto">
              <a:xfrm>
                <a:off x="5673725" y="3476625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</p:grpSp>
        <p:sp>
          <p:nvSpPr>
            <p:cNvPr id="98" name="Freeform 304"/>
            <p:cNvSpPr/>
            <p:nvPr/>
          </p:nvSpPr>
          <p:spPr bwMode="auto">
            <a:xfrm>
              <a:off x="5745162" y="2412060"/>
              <a:ext cx="141288" cy="184150"/>
            </a:xfrm>
            <a:custGeom>
              <a:avLst/>
              <a:gdLst>
                <a:gd name="T0" fmla="*/ 4 w 33"/>
                <a:gd name="T1" fmla="*/ 0 h 43"/>
                <a:gd name="T2" fmla="*/ 4 w 33"/>
                <a:gd name="T3" fmla="*/ 18 h 43"/>
                <a:gd name="T4" fmla="*/ 0 w 33"/>
                <a:gd name="T5" fmla="*/ 36 h 43"/>
                <a:gd name="T6" fmla="*/ 33 w 33"/>
                <a:gd name="T7" fmla="*/ 35 h 43"/>
                <a:gd name="T8" fmla="*/ 26 w 33"/>
                <a:gd name="T9" fmla="*/ 18 h 43"/>
                <a:gd name="T10" fmla="*/ 24 w 33"/>
                <a:gd name="T11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3">
                  <a:moveTo>
                    <a:pt x="4" y="0"/>
                  </a:moveTo>
                  <a:cubicBezTo>
                    <a:pt x="4" y="6"/>
                    <a:pt x="4" y="12"/>
                    <a:pt x="4" y="18"/>
                  </a:cubicBezTo>
                  <a:cubicBezTo>
                    <a:pt x="3" y="24"/>
                    <a:pt x="1" y="30"/>
                    <a:pt x="0" y="36"/>
                  </a:cubicBezTo>
                  <a:cubicBezTo>
                    <a:pt x="9" y="43"/>
                    <a:pt x="25" y="39"/>
                    <a:pt x="33" y="35"/>
                  </a:cubicBezTo>
                  <a:cubicBezTo>
                    <a:pt x="32" y="29"/>
                    <a:pt x="27" y="24"/>
                    <a:pt x="26" y="18"/>
                  </a:cubicBezTo>
                  <a:cubicBezTo>
                    <a:pt x="25" y="14"/>
                    <a:pt x="22" y="4"/>
                    <a:pt x="24" y="1"/>
                  </a:cubicBezTo>
                </a:path>
              </a:pathLst>
            </a:custGeom>
            <a:solidFill>
              <a:srgbClr val="326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-26800" y="4196863"/>
            <a:ext cx="1463366" cy="1213266"/>
            <a:chOff x="7016750" y="3297238"/>
            <a:chExt cx="654050" cy="836613"/>
          </a:xfrm>
        </p:grpSpPr>
        <p:sp>
          <p:nvSpPr>
            <p:cNvPr id="123" name="Freeform 257"/>
            <p:cNvSpPr/>
            <p:nvPr/>
          </p:nvSpPr>
          <p:spPr bwMode="auto">
            <a:xfrm>
              <a:off x="7156450" y="3297238"/>
              <a:ext cx="395288" cy="217488"/>
            </a:xfrm>
            <a:custGeom>
              <a:avLst/>
              <a:gdLst>
                <a:gd name="T0" fmla="*/ 79 w 93"/>
                <a:gd name="T1" fmla="*/ 31 h 51"/>
                <a:gd name="T2" fmla="*/ 61 w 93"/>
                <a:gd name="T3" fmla="*/ 17 h 51"/>
                <a:gd name="T4" fmla="*/ 49 w 93"/>
                <a:gd name="T5" fmla="*/ 1 h 51"/>
                <a:gd name="T6" fmla="*/ 33 w 93"/>
                <a:gd name="T7" fmla="*/ 12 h 51"/>
                <a:gd name="T8" fmla="*/ 13 w 93"/>
                <a:gd name="T9" fmla="*/ 27 h 51"/>
                <a:gd name="T10" fmla="*/ 1 w 93"/>
                <a:gd name="T11" fmla="*/ 36 h 51"/>
                <a:gd name="T12" fmla="*/ 31 w 93"/>
                <a:gd name="T13" fmla="*/ 49 h 51"/>
                <a:gd name="T14" fmla="*/ 73 w 93"/>
                <a:gd name="T15" fmla="*/ 49 h 51"/>
                <a:gd name="T16" fmla="*/ 92 w 93"/>
                <a:gd name="T17" fmla="*/ 43 h 51"/>
                <a:gd name="T18" fmla="*/ 79 w 93"/>
                <a:gd name="T19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51">
                  <a:moveTo>
                    <a:pt x="79" y="31"/>
                  </a:moveTo>
                  <a:cubicBezTo>
                    <a:pt x="73" y="27"/>
                    <a:pt x="66" y="22"/>
                    <a:pt x="61" y="17"/>
                  </a:cubicBezTo>
                  <a:cubicBezTo>
                    <a:pt x="57" y="12"/>
                    <a:pt x="54" y="3"/>
                    <a:pt x="49" y="1"/>
                  </a:cubicBezTo>
                  <a:cubicBezTo>
                    <a:pt x="42" y="0"/>
                    <a:pt x="38" y="7"/>
                    <a:pt x="33" y="12"/>
                  </a:cubicBezTo>
                  <a:cubicBezTo>
                    <a:pt x="27" y="18"/>
                    <a:pt x="21" y="23"/>
                    <a:pt x="13" y="27"/>
                  </a:cubicBezTo>
                  <a:cubicBezTo>
                    <a:pt x="9" y="29"/>
                    <a:pt x="0" y="30"/>
                    <a:pt x="1" y="36"/>
                  </a:cubicBezTo>
                  <a:cubicBezTo>
                    <a:pt x="2" y="45"/>
                    <a:pt x="25" y="48"/>
                    <a:pt x="31" y="49"/>
                  </a:cubicBezTo>
                  <a:cubicBezTo>
                    <a:pt x="45" y="51"/>
                    <a:pt x="59" y="51"/>
                    <a:pt x="73" y="49"/>
                  </a:cubicBezTo>
                  <a:cubicBezTo>
                    <a:pt x="77" y="49"/>
                    <a:pt x="90" y="48"/>
                    <a:pt x="92" y="43"/>
                  </a:cubicBezTo>
                  <a:cubicBezTo>
                    <a:pt x="93" y="38"/>
                    <a:pt x="84" y="34"/>
                    <a:pt x="79" y="31"/>
                  </a:cubicBezTo>
                  <a:close/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4" name="Freeform 258"/>
            <p:cNvSpPr/>
            <p:nvPr/>
          </p:nvSpPr>
          <p:spPr bwMode="auto">
            <a:xfrm>
              <a:off x="7080250" y="3471863"/>
              <a:ext cx="504825" cy="234950"/>
            </a:xfrm>
            <a:custGeom>
              <a:avLst/>
              <a:gdLst>
                <a:gd name="T0" fmla="*/ 46 w 119"/>
                <a:gd name="T1" fmla="*/ 0 h 55"/>
                <a:gd name="T2" fmla="*/ 8 w 119"/>
                <a:gd name="T3" fmla="*/ 32 h 55"/>
                <a:gd name="T4" fmla="*/ 6 w 119"/>
                <a:gd name="T5" fmla="*/ 42 h 55"/>
                <a:gd name="T6" fmla="*/ 17 w 119"/>
                <a:gd name="T7" fmla="*/ 48 h 55"/>
                <a:gd name="T8" fmla="*/ 80 w 119"/>
                <a:gd name="T9" fmla="*/ 55 h 55"/>
                <a:gd name="T10" fmla="*/ 110 w 119"/>
                <a:gd name="T11" fmla="*/ 51 h 55"/>
                <a:gd name="T12" fmla="*/ 115 w 119"/>
                <a:gd name="T13" fmla="*/ 42 h 55"/>
                <a:gd name="T14" fmla="*/ 104 w 119"/>
                <a:gd name="T15" fmla="*/ 36 h 55"/>
                <a:gd name="T16" fmla="*/ 94 w 119"/>
                <a:gd name="T17" fmla="*/ 28 h 55"/>
                <a:gd name="T18" fmla="*/ 80 w 119"/>
                <a:gd name="T1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55">
                  <a:moveTo>
                    <a:pt x="46" y="0"/>
                  </a:moveTo>
                  <a:cubicBezTo>
                    <a:pt x="37" y="15"/>
                    <a:pt x="25" y="27"/>
                    <a:pt x="8" y="32"/>
                  </a:cubicBezTo>
                  <a:cubicBezTo>
                    <a:pt x="3" y="34"/>
                    <a:pt x="0" y="37"/>
                    <a:pt x="6" y="42"/>
                  </a:cubicBezTo>
                  <a:cubicBezTo>
                    <a:pt x="9" y="46"/>
                    <a:pt x="13" y="46"/>
                    <a:pt x="17" y="48"/>
                  </a:cubicBezTo>
                  <a:cubicBezTo>
                    <a:pt x="37" y="55"/>
                    <a:pt x="59" y="55"/>
                    <a:pt x="80" y="55"/>
                  </a:cubicBezTo>
                  <a:cubicBezTo>
                    <a:pt x="90" y="55"/>
                    <a:pt x="101" y="55"/>
                    <a:pt x="110" y="51"/>
                  </a:cubicBezTo>
                  <a:cubicBezTo>
                    <a:pt x="115" y="49"/>
                    <a:pt x="119" y="46"/>
                    <a:pt x="115" y="42"/>
                  </a:cubicBezTo>
                  <a:cubicBezTo>
                    <a:pt x="113" y="39"/>
                    <a:pt x="107" y="38"/>
                    <a:pt x="104" y="36"/>
                  </a:cubicBezTo>
                  <a:cubicBezTo>
                    <a:pt x="100" y="34"/>
                    <a:pt x="97" y="32"/>
                    <a:pt x="94" y="28"/>
                  </a:cubicBezTo>
                  <a:cubicBezTo>
                    <a:pt x="88" y="21"/>
                    <a:pt x="84" y="12"/>
                    <a:pt x="80" y="3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5" name="Freeform 259"/>
            <p:cNvSpPr/>
            <p:nvPr/>
          </p:nvSpPr>
          <p:spPr bwMode="auto">
            <a:xfrm>
              <a:off x="7016750" y="3656013"/>
              <a:ext cx="654050" cy="280988"/>
            </a:xfrm>
            <a:custGeom>
              <a:avLst/>
              <a:gdLst>
                <a:gd name="T0" fmla="*/ 52 w 154"/>
                <a:gd name="T1" fmla="*/ 0 h 66"/>
                <a:gd name="T2" fmla="*/ 18 w 154"/>
                <a:gd name="T3" fmla="*/ 32 h 66"/>
                <a:gd name="T4" fmla="*/ 3 w 154"/>
                <a:gd name="T5" fmla="*/ 40 h 66"/>
                <a:gd name="T6" fmla="*/ 12 w 154"/>
                <a:gd name="T7" fmla="*/ 51 h 66"/>
                <a:gd name="T8" fmla="*/ 54 w 154"/>
                <a:gd name="T9" fmla="*/ 63 h 66"/>
                <a:gd name="T10" fmla="*/ 114 w 154"/>
                <a:gd name="T11" fmla="*/ 63 h 66"/>
                <a:gd name="T12" fmla="*/ 142 w 154"/>
                <a:gd name="T13" fmla="*/ 54 h 66"/>
                <a:gd name="T14" fmla="*/ 135 w 154"/>
                <a:gd name="T15" fmla="*/ 39 h 66"/>
                <a:gd name="T16" fmla="*/ 103 w 154"/>
                <a:gd name="T17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6">
                  <a:moveTo>
                    <a:pt x="52" y="0"/>
                  </a:moveTo>
                  <a:cubicBezTo>
                    <a:pt x="41" y="10"/>
                    <a:pt x="31" y="24"/>
                    <a:pt x="18" y="32"/>
                  </a:cubicBezTo>
                  <a:cubicBezTo>
                    <a:pt x="14" y="34"/>
                    <a:pt x="6" y="36"/>
                    <a:pt x="3" y="40"/>
                  </a:cubicBezTo>
                  <a:cubicBezTo>
                    <a:pt x="0" y="45"/>
                    <a:pt x="8" y="48"/>
                    <a:pt x="12" y="51"/>
                  </a:cubicBezTo>
                  <a:cubicBezTo>
                    <a:pt x="25" y="58"/>
                    <a:pt x="41" y="61"/>
                    <a:pt x="54" y="63"/>
                  </a:cubicBezTo>
                  <a:cubicBezTo>
                    <a:pt x="76" y="66"/>
                    <a:pt x="94" y="66"/>
                    <a:pt x="114" y="63"/>
                  </a:cubicBezTo>
                  <a:cubicBezTo>
                    <a:pt x="124" y="61"/>
                    <a:pt x="134" y="59"/>
                    <a:pt x="142" y="54"/>
                  </a:cubicBezTo>
                  <a:cubicBezTo>
                    <a:pt x="154" y="47"/>
                    <a:pt x="143" y="43"/>
                    <a:pt x="135" y="39"/>
                  </a:cubicBezTo>
                  <a:cubicBezTo>
                    <a:pt x="119" y="31"/>
                    <a:pt x="110" y="18"/>
                    <a:pt x="103" y="2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6" name="Freeform 260"/>
            <p:cNvSpPr/>
            <p:nvPr/>
          </p:nvSpPr>
          <p:spPr bwMode="auto">
            <a:xfrm>
              <a:off x="7308850" y="3395663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7" name="Freeform 261"/>
            <p:cNvSpPr/>
            <p:nvPr/>
          </p:nvSpPr>
          <p:spPr bwMode="auto">
            <a:xfrm>
              <a:off x="7440613" y="3451225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8" name="Freeform 262"/>
            <p:cNvSpPr/>
            <p:nvPr/>
          </p:nvSpPr>
          <p:spPr bwMode="auto">
            <a:xfrm>
              <a:off x="7346950" y="3317875"/>
              <a:ext cx="26988" cy="25400"/>
            </a:xfrm>
            <a:custGeom>
              <a:avLst/>
              <a:gdLst>
                <a:gd name="T0" fmla="*/ 5 w 6"/>
                <a:gd name="T1" fmla="*/ 3 h 6"/>
                <a:gd name="T2" fmla="*/ 3 w 6"/>
                <a:gd name="T3" fmla="*/ 5 h 6"/>
                <a:gd name="T4" fmla="*/ 0 w 6"/>
                <a:gd name="T5" fmla="*/ 3 h 6"/>
                <a:gd name="T6" fmla="*/ 3 w 6"/>
                <a:gd name="T7" fmla="*/ 0 h 6"/>
                <a:gd name="T8" fmla="*/ 5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5"/>
                    <a:pt x="4" y="6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1"/>
                    <a:pt x="6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9" name="Freeform 263"/>
            <p:cNvSpPr/>
            <p:nvPr/>
          </p:nvSpPr>
          <p:spPr bwMode="auto">
            <a:xfrm>
              <a:off x="7207250" y="3438525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0" name="Freeform 264"/>
            <p:cNvSpPr/>
            <p:nvPr/>
          </p:nvSpPr>
          <p:spPr bwMode="auto">
            <a:xfrm>
              <a:off x="7321550" y="3527425"/>
              <a:ext cx="22225" cy="22225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1" name="Freeform 265"/>
            <p:cNvSpPr/>
            <p:nvPr/>
          </p:nvSpPr>
          <p:spPr bwMode="auto">
            <a:xfrm>
              <a:off x="7440613" y="3582988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2" name="Freeform 266"/>
            <p:cNvSpPr/>
            <p:nvPr/>
          </p:nvSpPr>
          <p:spPr bwMode="auto">
            <a:xfrm>
              <a:off x="7351713" y="3630613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3" name="Freeform 267"/>
            <p:cNvSpPr/>
            <p:nvPr/>
          </p:nvSpPr>
          <p:spPr bwMode="auto">
            <a:xfrm>
              <a:off x="7215188" y="3600450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4" name="Freeform 268"/>
            <p:cNvSpPr/>
            <p:nvPr/>
          </p:nvSpPr>
          <p:spPr bwMode="auto">
            <a:xfrm>
              <a:off x="7118350" y="3630613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5" name="Freeform 269"/>
            <p:cNvSpPr/>
            <p:nvPr/>
          </p:nvSpPr>
          <p:spPr bwMode="auto">
            <a:xfrm>
              <a:off x="7496175" y="3646488"/>
              <a:ext cx="22225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6" name="Freeform 270"/>
            <p:cNvSpPr/>
            <p:nvPr/>
          </p:nvSpPr>
          <p:spPr bwMode="auto">
            <a:xfrm>
              <a:off x="7242175" y="3729038"/>
              <a:ext cx="25400" cy="20638"/>
            </a:xfrm>
            <a:custGeom>
              <a:avLst/>
              <a:gdLst>
                <a:gd name="T0" fmla="*/ 5 w 6"/>
                <a:gd name="T1" fmla="*/ 2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5" y="2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7" name="Freeform 271"/>
            <p:cNvSpPr/>
            <p:nvPr/>
          </p:nvSpPr>
          <p:spPr bwMode="auto">
            <a:xfrm>
              <a:off x="7364413" y="3762375"/>
              <a:ext cx="25400" cy="22225"/>
            </a:xfrm>
            <a:custGeom>
              <a:avLst/>
              <a:gdLst>
                <a:gd name="T0" fmla="*/ 5 w 6"/>
                <a:gd name="T1" fmla="*/ 3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8" name="Freeform 272"/>
            <p:cNvSpPr/>
            <p:nvPr/>
          </p:nvSpPr>
          <p:spPr bwMode="auto">
            <a:xfrm>
              <a:off x="7453313" y="3736975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9" name="Freeform 273"/>
            <p:cNvSpPr/>
            <p:nvPr/>
          </p:nvSpPr>
          <p:spPr bwMode="auto">
            <a:xfrm>
              <a:off x="7280275" y="3825875"/>
              <a:ext cx="20638" cy="26988"/>
            </a:xfrm>
            <a:custGeom>
              <a:avLst/>
              <a:gdLst>
                <a:gd name="T0" fmla="*/ 5 w 5"/>
                <a:gd name="T1" fmla="*/ 3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1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5"/>
                    <a:pt x="4" y="6"/>
                    <a:pt x="3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0" name="Freeform 274"/>
            <p:cNvSpPr/>
            <p:nvPr/>
          </p:nvSpPr>
          <p:spPr bwMode="auto">
            <a:xfrm>
              <a:off x="7445375" y="3835400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1" name="Freeform 275"/>
            <p:cNvSpPr/>
            <p:nvPr/>
          </p:nvSpPr>
          <p:spPr bwMode="auto">
            <a:xfrm>
              <a:off x="7569200" y="3848100"/>
              <a:ext cx="25400" cy="25400"/>
            </a:xfrm>
            <a:custGeom>
              <a:avLst/>
              <a:gdLst>
                <a:gd name="T0" fmla="*/ 6 w 6"/>
                <a:gd name="T1" fmla="*/ 3 h 6"/>
                <a:gd name="T2" fmla="*/ 3 w 6"/>
                <a:gd name="T3" fmla="*/ 5 h 6"/>
                <a:gd name="T4" fmla="*/ 1 w 6"/>
                <a:gd name="T5" fmla="*/ 3 h 6"/>
                <a:gd name="T6" fmla="*/ 3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5" y="5"/>
                    <a:pt x="4" y="6"/>
                    <a:pt x="3" y="5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2" name="Freeform 276"/>
            <p:cNvSpPr/>
            <p:nvPr/>
          </p:nvSpPr>
          <p:spPr bwMode="auto">
            <a:xfrm>
              <a:off x="7356475" y="3890963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3" name="Freeform 277"/>
            <p:cNvSpPr/>
            <p:nvPr/>
          </p:nvSpPr>
          <p:spPr bwMode="auto">
            <a:xfrm>
              <a:off x="7173913" y="3860800"/>
              <a:ext cx="25400" cy="20638"/>
            </a:xfrm>
            <a:custGeom>
              <a:avLst/>
              <a:gdLst>
                <a:gd name="T0" fmla="*/ 5 w 6"/>
                <a:gd name="T1" fmla="*/ 3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4" name="Freeform 278"/>
            <p:cNvSpPr/>
            <p:nvPr/>
          </p:nvSpPr>
          <p:spPr bwMode="auto">
            <a:xfrm>
              <a:off x="7067550" y="3813175"/>
              <a:ext cx="20638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5" name="Freeform 279"/>
            <p:cNvSpPr/>
            <p:nvPr/>
          </p:nvSpPr>
          <p:spPr bwMode="auto">
            <a:xfrm>
              <a:off x="7177088" y="3762375"/>
              <a:ext cx="22225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6" name="Freeform 280"/>
            <p:cNvSpPr/>
            <p:nvPr/>
          </p:nvSpPr>
          <p:spPr bwMode="auto">
            <a:xfrm>
              <a:off x="7242175" y="3903663"/>
              <a:ext cx="173038" cy="230188"/>
            </a:xfrm>
            <a:custGeom>
              <a:avLst/>
              <a:gdLst>
                <a:gd name="T0" fmla="*/ 9 w 41"/>
                <a:gd name="T1" fmla="*/ 0 h 54"/>
                <a:gd name="T2" fmla="*/ 7 w 41"/>
                <a:gd name="T3" fmla="*/ 23 h 54"/>
                <a:gd name="T4" fmla="*/ 0 w 41"/>
                <a:gd name="T5" fmla="*/ 44 h 54"/>
                <a:gd name="T6" fmla="*/ 41 w 41"/>
                <a:gd name="T7" fmla="*/ 47 h 54"/>
                <a:gd name="T8" fmla="*/ 34 w 41"/>
                <a:gd name="T9" fmla="*/ 25 h 54"/>
                <a:gd name="T10" fmla="*/ 34 w 41"/>
                <a:gd name="T1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4">
                  <a:moveTo>
                    <a:pt x="9" y="0"/>
                  </a:moveTo>
                  <a:cubicBezTo>
                    <a:pt x="8" y="8"/>
                    <a:pt x="8" y="15"/>
                    <a:pt x="7" y="23"/>
                  </a:cubicBezTo>
                  <a:cubicBezTo>
                    <a:pt x="6" y="30"/>
                    <a:pt x="2" y="37"/>
                    <a:pt x="0" y="44"/>
                  </a:cubicBezTo>
                  <a:cubicBezTo>
                    <a:pt x="10" y="54"/>
                    <a:pt x="29" y="51"/>
                    <a:pt x="41" y="47"/>
                  </a:cubicBezTo>
                  <a:cubicBezTo>
                    <a:pt x="40" y="40"/>
                    <a:pt x="35" y="32"/>
                    <a:pt x="34" y="25"/>
                  </a:cubicBezTo>
                  <a:cubicBezTo>
                    <a:pt x="33" y="21"/>
                    <a:pt x="31" y="8"/>
                    <a:pt x="34" y="5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9575192" y="4278751"/>
            <a:ext cx="1065882" cy="1332498"/>
            <a:chOff x="5549900" y="1920874"/>
            <a:chExt cx="531813" cy="675336"/>
          </a:xfrm>
        </p:grpSpPr>
        <p:grpSp>
          <p:nvGrpSpPr>
            <p:cNvPr id="148" name="组合 147"/>
            <p:cNvGrpSpPr/>
            <p:nvPr/>
          </p:nvGrpSpPr>
          <p:grpSpPr>
            <a:xfrm>
              <a:off x="5549900" y="1920874"/>
              <a:ext cx="531813" cy="520701"/>
              <a:chOff x="5549900" y="3082925"/>
              <a:chExt cx="531813" cy="520701"/>
            </a:xfrm>
          </p:grpSpPr>
          <p:sp>
            <p:nvSpPr>
              <p:cNvPr id="150" name="Freeform 281"/>
              <p:cNvSpPr/>
              <p:nvPr/>
            </p:nvSpPr>
            <p:spPr bwMode="auto">
              <a:xfrm>
                <a:off x="5626100" y="3082925"/>
                <a:ext cx="327025" cy="174625"/>
              </a:xfrm>
              <a:custGeom>
                <a:avLst/>
                <a:gdLst>
                  <a:gd name="T0" fmla="*/ 65 w 77"/>
                  <a:gd name="T1" fmla="*/ 23 h 41"/>
                  <a:gd name="T2" fmla="*/ 48 w 77"/>
                  <a:gd name="T3" fmla="*/ 12 h 41"/>
                  <a:gd name="T4" fmla="*/ 38 w 77"/>
                  <a:gd name="T5" fmla="*/ 1 h 41"/>
                  <a:gd name="T6" fmla="*/ 26 w 77"/>
                  <a:gd name="T7" fmla="*/ 11 h 41"/>
                  <a:gd name="T8" fmla="*/ 11 w 77"/>
                  <a:gd name="T9" fmla="*/ 25 h 41"/>
                  <a:gd name="T10" fmla="*/ 1 w 77"/>
                  <a:gd name="T11" fmla="*/ 33 h 41"/>
                  <a:gd name="T12" fmla="*/ 27 w 77"/>
                  <a:gd name="T13" fmla="*/ 41 h 41"/>
                  <a:gd name="T14" fmla="*/ 61 w 77"/>
                  <a:gd name="T15" fmla="*/ 38 h 41"/>
                  <a:gd name="T16" fmla="*/ 76 w 77"/>
                  <a:gd name="T17" fmla="*/ 31 h 41"/>
                  <a:gd name="T18" fmla="*/ 65 w 77"/>
                  <a:gd name="T1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41">
                    <a:moveTo>
                      <a:pt x="65" y="23"/>
                    </a:moveTo>
                    <a:cubicBezTo>
                      <a:pt x="59" y="20"/>
                      <a:pt x="53" y="17"/>
                      <a:pt x="48" y="12"/>
                    </a:cubicBezTo>
                    <a:cubicBezTo>
                      <a:pt x="45" y="9"/>
                      <a:pt x="42" y="1"/>
                      <a:pt x="38" y="1"/>
                    </a:cubicBezTo>
                    <a:cubicBezTo>
                      <a:pt x="31" y="0"/>
                      <a:pt x="29" y="7"/>
                      <a:pt x="26" y="11"/>
                    </a:cubicBezTo>
                    <a:cubicBezTo>
                      <a:pt x="21" y="16"/>
                      <a:pt x="17" y="21"/>
                      <a:pt x="11" y="25"/>
                    </a:cubicBezTo>
                    <a:cubicBezTo>
                      <a:pt x="8" y="27"/>
                      <a:pt x="0" y="29"/>
                      <a:pt x="1" y="33"/>
                    </a:cubicBezTo>
                    <a:cubicBezTo>
                      <a:pt x="3" y="40"/>
                      <a:pt x="22" y="40"/>
                      <a:pt x="27" y="41"/>
                    </a:cubicBezTo>
                    <a:cubicBezTo>
                      <a:pt x="39" y="41"/>
                      <a:pt x="50" y="40"/>
                      <a:pt x="61" y="38"/>
                    </a:cubicBezTo>
                    <a:cubicBezTo>
                      <a:pt x="64" y="37"/>
                      <a:pt x="75" y="35"/>
                      <a:pt x="76" y="31"/>
                    </a:cubicBezTo>
                    <a:cubicBezTo>
                      <a:pt x="77" y="27"/>
                      <a:pt x="68" y="24"/>
                      <a:pt x="65" y="23"/>
                    </a:cubicBezTo>
                    <a:close/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1" name="Freeform 282"/>
              <p:cNvSpPr/>
              <p:nvPr/>
            </p:nvSpPr>
            <p:spPr bwMode="auto">
              <a:xfrm>
                <a:off x="5583238" y="3232150"/>
                <a:ext cx="412750" cy="192088"/>
              </a:xfrm>
              <a:custGeom>
                <a:avLst/>
                <a:gdLst>
                  <a:gd name="T0" fmla="*/ 34 w 97"/>
                  <a:gd name="T1" fmla="*/ 0 h 45"/>
                  <a:gd name="T2" fmla="*/ 6 w 97"/>
                  <a:gd name="T3" fmla="*/ 29 h 45"/>
                  <a:gd name="T4" fmla="*/ 5 w 97"/>
                  <a:gd name="T5" fmla="*/ 38 h 45"/>
                  <a:gd name="T6" fmla="*/ 15 w 97"/>
                  <a:gd name="T7" fmla="*/ 41 h 45"/>
                  <a:gd name="T8" fmla="*/ 66 w 97"/>
                  <a:gd name="T9" fmla="*/ 41 h 45"/>
                  <a:gd name="T10" fmla="*/ 90 w 97"/>
                  <a:gd name="T11" fmla="*/ 35 h 45"/>
                  <a:gd name="T12" fmla="*/ 94 w 97"/>
                  <a:gd name="T13" fmla="*/ 28 h 45"/>
                  <a:gd name="T14" fmla="*/ 84 w 97"/>
                  <a:gd name="T15" fmla="*/ 24 h 45"/>
                  <a:gd name="T16" fmla="*/ 75 w 97"/>
                  <a:gd name="T17" fmla="*/ 19 h 45"/>
                  <a:gd name="T18" fmla="*/ 62 w 97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45">
                    <a:moveTo>
                      <a:pt x="34" y="0"/>
                    </a:moveTo>
                    <a:cubicBezTo>
                      <a:pt x="28" y="13"/>
                      <a:pt x="19" y="24"/>
                      <a:pt x="6" y="29"/>
                    </a:cubicBezTo>
                    <a:cubicBezTo>
                      <a:pt x="2" y="32"/>
                      <a:pt x="0" y="34"/>
                      <a:pt x="5" y="38"/>
                    </a:cubicBezTo>
                    <a:cubicBezTo>
                      <a:pt x="8" y="40"/>
                      <a:pt x="11" y="40"/>
                      <a:pt x="15" y="41"/>
                    </a:cubicBezTo>
                    <a:cubicBezTo>
                      <a:pt x="32" y="45"/>
                      <a:pt x="49" y="43"/>
                      <a:pt x="66" y="41"/>
                    </a:cubicBezTo>
                    <a:cubicBezTo>
                      <a:pt x="74" y="41"/>
                      <a:pt x="83" y="40"/>
                      <a:pt x="90" y="35"/>
                    </a:cubicBezTo>
                    <a:cubicBezTo>
                      <a:pt x="94" y="33"/>
                      <a:pt x="97" y="30"/>
                      <a:pt x="94" y="28"/>
                    </a:cubicBezTo>
                    <a:cubicBezTo>
                      <a:pt x="92" y="26"/>
                      <a:pt x="87" y="25"/>
                      <a:pt x="84" y="24"/>
                    </a:cubicBezTo>
                    <a:cubicBezTo>
                      <a:pt x="81" y="23"/>
                      <a:pt x="78" y="21"/>
                      <a:pt x="75" y="19"/>
                    </a:cubicBezTo>
                    <a:cubicBezTo>
                      <a:pt x="70" y="13"/>
                      <a:pt x="66" y="7"/>
                      <a:pt x="62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2" name="Freeform 283"/>
              <p:cNvSpPr/>
              <p:nvPr/>
            </p:nvSpPr>
            <p:spPr bwMode="auto">
              <a:xfrm>
                <a:off x="5549900" y="3373438"/>
                <a:ext cx="531813" cy="230188"/>
              </a:xfrm>
              <a:custGeom>
                <a:avLst/>
                <a:gdLst>
                  <a:gd name="T0" fmla="*/ 39 w 125"/>
                  <a:gd name="T1" fmla="*/ 3 h 54"/>
                  <a:gd name="T2" fmla="*/ 14 w 125"/>
                  <a:gd name="T3" fmla="*/ 31 h 54"/>
                  <a:gd name="T4" fmla="*/ 3 w 125"/>
                  <a:gd name="T5" fmla="*/ 39 h 54"/>
                  <a:gd name="T6" fmla="*/ 11 w 125"/>
                  <a:gd name="T7" fmla="*/ 47 h 54"/>
                  <a:gd name="T8" fmla="*/ 46 w 125"/>
                  <a:gd name="T9" fmla="*/ 53 h 54"/>
                  <a:gd name="T10" fmla="*/ 94 w 125"/>
                  <a:gd name="T11" fmla="*/ 48 h 54"/>
                  <a:gd name="T12" fmla="*/ 116 w 125"/>
                  <a:gd name="T13" fmla="*/ 38 h 54"/>
                  <a:gd name="T14" fmla="*/ 109 w 125"/>
                  <a:gd name="T15" fmla="*/ 27 h 54"/>
                  <a:gd name="T16" fmla="*/ 80 w 12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54">
                    <a:moveTo>
                      <a:pt x="39" y="3"/>
                    </a:moveTo>
                    <a:cubicBezTo>
                      <a:pt x="31" y="12"/>
                      <a:pt x="24" y="24"/>
                      <a:pt x="14" y="31"/>
                    </a:cubicBezTo>
                    <a:cubicBezTo>
                      <a:pt x="11" y="34"/>
                      <a:pt x="4" y="36"/>
                      <a:pt x="3" y="39"/>
                    </a:cubicBezTo>
                    <a:cubicBezTo>
                      <a:pt x="0" y="44"/>
                      <a:pt x="7" y="46"/>
                      <a:pt x="11" y="47"/>
                    </a:cubicBezTo>
                    <a:cubicBezTo>
                      <a:pt x="21" y="52"/>
                      <a:pt x="35" y="53"/>
                      <a:pt x="46" y="53"/>
                    </a:cubicBezTo>
                    <a:cubicBezTo>
                      <a:pt x="63" y="54"/>
                      <a:pt x="78" y="53"/>
                      <a:pt x="94" y="48"/>
                    </a:cubicBezTo>
                    <a:cubicBezTo>
                      <a:pt x="102" y="46"/>
                      <a:pt x="110" y="43"/>
                      <a:pt x="116" y="38"/>
                    </a:cubicBezTo>
                    <a:cubicBezTo>
                      <a:pt x="125" y="31"/>
                      <a:pt x="116" y="29"/>
                      <a:pt x="109" y="27"/>
                    </a:cubicBezTo>
                    <a:cubicBezTo>
                      <a:pt x="96" y="22"/>
                      <a:pt x="87" y="12"/>
                      <a:pt x="80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3" name="Oval 284"/>
              <p:cNvSpPr>
                <a:spLocks noChangeArrowheads="1"/>
              </p:cNvSpPr>
              <p:nvPr/>
            </p:nvSpPr>
            <p:spPr bwMode="auto">
              <a:xfrm>
                <a:off x="5749925" y="316388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4" name="Oval 285"/>
              <p:cNvSpPr>
                <a:spLocks noChangeArrowheads="1"/>
              </p:cNvSpPr>
              <p:nvPr/>
            </p:nvSpPr>
            <p:spPr bwMode="auto">
              <a:xfrm>
                <a:off x="5864225" y="319881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5" name="Oval 286"/>
              <p:cNvSpPr>
                <a:spLocks noChangeArrowheads="1"/>
              </p:cNvSpPr>
              <p:nvPr/>
            </p:nvSpPr>
            <p:spPr bwMode="auto">
              <a:xfrm>
                <a:off x="5775325" y="31003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6" name="Oval 287"/>
              <p:cNvSpPr>
                <a:spLocks noChangeArrowheads="1"/>
              </p:cNvSpPr>
              <p:nvPr/>
            </p:nvSpPr>
            <p:spPr bwMode="auto">
              <a:xfrm>
                <a:off x="5673725" y="321151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7" name="Oval 288"/>
              <p:cNvSpPr>
                <a:spLocks noChangeArrowheads="1"/>
              </p:cNvSpPr>
              <p:nvPr/>
            </p:nvSpPr>
            <p:spPr bwMode="auto">
              <a:xfrm>
                <a:off x="5770563" y="327183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8" name="Oval 289"/>
              <p:cNvSpPr>
                <a:spLocks noChangeArrowheads="1"/>
              </p:cNvSpPr>
              <p:nvPr/>
            </p:nvSpPr>
            <p:spPr bwMode="auto">
              <a:xfrm>
                <a:off x="5872163" y="330517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59" name="Oval 290"/>
              <p:cNvSpPr>
                <a:spLocks noChangeArrowheads="1"/>
              </p:cNvSpPr>
              <p:nvPr/>
            </p:nvSpPr>
            <p:spPr bwMode="auto">
              <a:xfrm>
                <a:off x="5805488" y="3352800"/>
                <a:ext cx="15875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0" name="Oval 291"/>
              <p:cNvSpPr>
                <a:spLocks noChangeArrowheads="1"/>
              </p:cNvSpPr>
              <p:nvPr/>
            </p:nvSpPr>
            <p:spPr bwMode="auto">
              <a:xfrm>
                <a:off x="5694363" y="3340100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1" name="Oval 292"/>
              <p:cNvSpPr>
                <a:spLocks noChangeArrowheads="1"/>
              </p:cNvSpPr>
              <p:nvPr/>
            </p:nvSpPr>
            <p:spPr bwMode="auto">
              <a:xfrm>
                <a:off x="5613400" y="337343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2" name="Oval 293"/>
              <p:cNvSpPr>
                <a:spLocks noChangeArrowheads="1"/>
              </p:cNvSpPr>
              <p:nvPr/>
            </p:nvSpPr>
            <p:spPr bwMode="auto">
              <a:xfrm>
                <a:off x="5924550" y="335597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3" name="Oval 294"/>
              <p:cNvSpPr>
                <a:spLocks noChangeArrowheads="1"/>
              </p:cNvSpPr>
              <p:nvPr/>
            </p:nvSpPr>
            <p:spPr bwMode="auto">
              <a:xfrm>
                <a:off x="5724525" y="3441700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4" name="Oval 295"/>
              <p:cNvSpPr>
                <a:spLocks noChangeArrowheads="1"/>
              </p:cNvSpPr>
              <p:nvPr/>
            </p:nvSpPr>
            <p:spPr bwMode="auto">
              <a:xfrm>
                <a:off x="5826125" y="3459163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5" name="Oval 296"/>
              <p:cNvSpPr>
                <a:spLocks noChangeArrowheads="1"/>
              </p:cNvSpPr>
              <p:nvPr/>
            </p:nvSpPr>
            <p:spPr bwMode="auto">
              <a:xfrm>
                <a:off x="5894388" y="3429000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6" name="Oval 297"/>
              <p:cNvSpPr>
                <a:spLocks noChangeArrowheads="1"/>
              </p:cNvSpPr>
              <p:nvPr/>
            </p:nvSpPr>
            <p:spPr bwMode="auto">
              <a:xfrm>
                <a:off x="5765800" y="351948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7" name="Oval 298"/>
              <p:cNvSpPr>
                <a:spLocks noChangeArrowheads="1"/>
              </p:cNvSpPr>
              <p:nvPr/>
            </p:nvSpPr>
            <p:spPr bwMode="auto">
              <a:xfrm>
                <a:off x="5897563" y="350996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8" name="Oval 299"/>
              <p:cNvSpPr>
                <a:spLocks noChangeArrowheads="1"/>
              </p:cNvSpPr>
              <p:nvPr/>
            </p:nvSpPr>
            <p:spPr bwMode="auto">
              <a:xfrm>
                <a:off x="6000750" y="350996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69" name="Oval 300"/>
              <p:cNvSpPr>
                <a:spLocks noChangeArrowheads="1"/>
              </p:cNvSpPr>
              <p:nvPr/>
            </p:nvSpPr>
            <p:spPr bwMode="auto">
              <a:xfrm>
                <a:off x="5830888" y="356552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70" name="Oval 301"/>
              <p:cNvSpPr>
                <a:spLocks noChangeArrowheads="1"/>
              </p:cNvSpPr>
              <p:nvPr/>
            </p:nvSpPr>
            <p:spPr bwMode="auto">
              <a:xfrm>
                <a:off x="5681663" y="35575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71" name="Oval 302"/>
              <p:cNvSpPr>
                <a:spLocks noChangeArrowheads="1"/>
              </p:cNvSpPr>
              <p:nvPr/>
            </p:nvSpPr>
            <p:spPr bwMode="auto">
              <a:xfrm>
                <a:off x="5588000" y="352742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172" name="Oval 303"/>
              <p:cNvSpPr>
                <a:spLocks noChangeArrowheads="1"/>
              </p:cNvSpPr>
              <p:nvPr/>
            </p:nvSpPr>
            <p:spPr bwMode="auto">
              <a:xfrm>
                <a:off x="5673725" y="3476625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</p:grpSp>
        <p:sp>
          <p:nvSpPr>
            <p:cNvPr id="149" name="Freeform 304"/>
            <p:cNvSpPr/>
            <p:nvPr/>
          </p:nvSpPr>
          <p:spPr bwMode="auto">
            <a:xfrm>
              <a:off x="5745162" y="2412060"/>
              <a:ext cx="141288" cy="184150"/>
            </a:xfrm>
            <a:custGeom>
              <a:avLst/>
              <a:gdLst>
                <a:gd name="T0" fmla="*/ 4 w 33"/>
                <a:gd name="T1" fmla="*/ 0 h 43"/>
                <a:gd name="T2" fmla="*/ 4 w 33"/>
                <a:gd name="T3" fmla="*/ 18 h 43"/>
                <a:gd name="T4" fmla="*/ 0 w 33"/>
                <a:gd name="T5" fmla="*/ 36 h 43"/>
                <a:gd name="T6" fmla="*/ 33 w 33"/>
                <a:gd name="T7" fmla="*/ 35 h 43"/>
                <a:gd name="T8" fmla="*/ 26 w 33"/>
                <a:gd name="T9" fmla="*/ 18 h 43"/>
                <a:gd name="T10" fmla="*/ 24 w 33"/>
                <a:gd name="T11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3">
                  <a:moveTo>
                    <a:pt x="4" y="0"/>
                  </a:moveTo>
                  <a:cubicBezTo>
                    <a:pt x="4" y="6"/>
                    <a:pt x="4" y="12"/>
                    <a:pt x="4" y="18"/>
                  </a:cubicBezTo>
                  <a:cubicBezTo>
                    <a:pt x="3" y="24"/>
                    <a:pt x="1" y="30"/>
                    <a:pt x="0" y="36"/>
                  </a:cubicBezTo>
                  <a:cubicBezTo>
                    <a:pt x="9" y="43"/>
                    <a:pt x="25" y="39"/>
                    <a:pt x="33" y="35"/>
                  </a:cubicBezTo>
                  <a:cubicBezTo>
                    <a:pt x="32" y="29"/>
                    <a:pt x="27" y="24"/>
                    <a:pt x="26" y="18"/>
                  </a:cubicBezTo>
                  <a:cubicBezTo>
                    <a:pt x="25" y="14"/>
                    <a:pt x="22" y="4"/>
                    <a:pt x="24" y="1"/>
                  </a:cubicBezTo>
                </a:path>
              </a:pathLst>
            </a:custGeom>
            <a:solidFill>
              <a:srgbClr val="326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5317724" y="4731712"/>
            <a:ext cx="6894914" cy="2157155"/>
            <a:chOff x="7275512" y="5344229"/>
            <a:chExt cx="4937126" cy="1544638"/>
          </a:xfrm>
        </p:grpSpPr>
        <p:sp>
          <p:nvSpPr>
            <p:cNvPr id="196" name="Freeform 229"/>
            <p:cNvSpPr/>
            <p:nvPr/>
          </p:nvSpPr>
          <p:spPr bwMode="auto">
            <a:xfrm>
              <a:off x="7275512" y="5344229"/>
              <a:ext cx="4929188" cy="1539875"/>
            </a:xfrm>
            <a:custGeom>
              <a:avLst/>
              <a:gdLst>
                <a:gd name="T0" fmla="*/ 1162 w 1162"/>
                <a:gd name="T1" fmla="*/ 183 h 359"/>
                <a:gd name="T2" fmla="*/ 0 w 1162"/>
                <a:gd name="T3" fmla="*/ 359 h 359"/>
                <a:gd name="T4" fmla="*/ 1158 w 1162"/>
                <a:gd name="T5" fmla="*/ 359 h 359"/>
                <a:gd name="T6" fmla="*/ 1162 w 1162"/>
                <a:gd name="T7" fmla="*/ 18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2" h="359">
                  <a:moveTo>
                    <a:pt x="1162" y="183"/>
                  </a:moveTo>
                  <a:cubicBezTo>
                    <a:pt x="1162" y="183"/>
                    <a:pt x="601" y="0"/>
                    <a:pt x="0" y="359"/>
                  </a:cubicBezTo>
                  <a:cubicBezTo>
                    <a:pt x="1158" y="359"/>
                    <a:pt x="1158" y="359"/>
                    <a:pt x="1158" y="359"/>
                  </a:cubicBezTo>
                  <a:lnTo>
                    <a:pt x="1162" y="183"/>
                  </a:lnTo>
                  <a:close/>
                </a:path>
              </a:pathLst>
            </a:custGeom>
            <a:solidFill>
              <a:srgbClr val="F7A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7" name="Freeform 230"/>
            <p:cNvSpPr/>
            <p:nvPr/>
          </p:nvSpPr>
          <p:spPr bwMode="auto">
            <a:xfrm>
              <a:off x="8039100" y="5777617"/>
              <a:ext cx="4173538" cy="1106488"/>
            </a:xfrm>
            <a:custGeom>
              <a:avLst/>
              <a:gdLst>
                <a:gd name="T0" fmla="*/ 984 w 984"/>
                <a:gd name="T1" fmla="*/ 136 h 258"/>
                <a:gd name="T2" fmla="*/ 0 w 984"/>
                <a:gd name="T3" fmla="*/ 258 h 258"/>
                <a:gd name="T4" fmla="*/ 979 w 984"/>
                <a:gd name="T5" fmla="*/ 258 h 258"/>
                <a:gd name="T6" fmla="*/ 984 w 984"/>
                <a:gd name="T7" fmla="*/ 13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4" h="258">
                  <a:moveTo>
                    <a:pt x="984" y="136"/>
                  </a:moveTo>
                  <a:cubicBezTo>
                    <a:pt x="984" y="136"/>
                    <a:pt x="508" y="0"/>
                    <a:pt x="0" y="258"/>
                  </a:cubicBezTo>
                  <a:cubicBezTo>
                    <a:pt x="979" y="258"/>
                    <a:pt x="979" y="258"/>
                    <a:pt x="979" y="258"/>
                  </a:cubicBezTo>
                  <a:lnTo>
                    <a:pt x="984" y="136"/>
                  </a:lnTo>
                  <a:close/>
                </a:path>
              </a:pathLst>
            </a:custGeom>
            <a:solidFill>
              <a:srgbClr val="FAE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8" name="Freeform 231"/>
            <p:cNvSpPr/>
            <p:nvPr/>
          </p:nvSpPr>
          <p:spPr bwMode="auto">
            <a:xfrm>
              <a:off x="8870950" y="6163379"/>
              <a:ext cx="3321050" cy="725488"/>
            </a:xfrm>
            <a:custGeom>
              <a:avLst/>
              <a:gdLst>
                <a:gd name="T0" fmla="*/ 780 w 783"/>
                <a:gd name="T1" fmla="*/ 106 h 169"/>
                <a:gd name="T2" fmla="*/ 0 w 783"/>
                <a:gd name="T3" fmla="*/ 169 h 169"/>
                <a:gd name="T4" fmla="*/ 783 w 783"/>
                <a:gd name="T5" fmla="*/ 165 h 169"/>
                <a:gd name="T6" fmla="*/ 780 w 783"/>
                <a:gd name="T7" fmla="*/ 10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69">
                  <a:moveTo>
                    <a:pt x="780" y="106"/>
                  </a:moveTo>
                  <a:cubicBezTo>
                    <a:pt x="780" y="106"/>
                    <a:pt x="402" y="0"/>
                    <a:pt x="0" y="169"/>
                  </a:cubicBezTo>
                  <a:cubicBezTo>
                    <a:pt x="783" y="165"/>
                    <a:pt x="783" y="165"/>
                    <a:pt x="783" y="165"/>
                  </a:cubicBezTo>
                  <a:lnTo>
                    <a:pt x="780" y="106"/>
                  </a:lnTo>
                  <a:close/>
                </a:path>
              </a:pathLst>
            </a:custGeom>
            <a:solidFill>
              <a:srgbClr val="74A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-26157" y="4925160"/>
            <a:ext cx="5855608" cy="1984873"/>
            <a:chOff x="4124326" y="2625725"/>
            <a:chExt cx="3943350" cy="1336676"/>
          </a:xfrm>
        </p:grpSpPr>
        <p:sp>
          <p:nvSpPr>
            <p:cNvPr id="200" name="Freeform 235"/>
            <p:cNvSpPr/>
            <p:nvPr/>
          </p:nvSpPr>
          <p:spPr bwMode="auto">
            <a:xfrm>
              <a:off x="4137026" y="2625725"/>
              <a:ext cx="3930650" cy="1316038"/>
            </a:xfrm>
            <a:custGeom>
              <a:avLst/>
              <a:gdLst>
                <a:gd name="T0" fmla="*/ 1 w 926"/>
                <a:gd name="T1" fmla="*/ 68 h 307"/>
                <a:gd name="T2" fmla="*/ 926 w 926"/>
                <a:gd name="T3" fmla="*/ 307 h 307"/>
                <a:gd name="T4" fmla="*/ 0 w 926"/>
                <a:gd name="T5" fmla="*/ 307 h 307"/>
                <a:gd name="T6" fmla="*/ 1 w 926"/>
                <a:gd name="T7" fmla="*/ 68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6" h="307">
                  <a:moveTo>
                    <a:pt x="1" y="68"/>
                  </a:moveTo>
                  <a:cubicBezTo>
                    <a:pt x="1" y="68"/>
                    <a:pt x="536" y="0"/>
                    <a:pt x="926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1" y="68"/>
                  </a:lnTo>
                  <a:close/>
                </a:path>
              </a:pathLst>
            </a:custGeom>
            <a:solidFill>
              <a:srgbClr val="FF58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1" name="Freeform 236"/>
            <p:cNvSpPr/>
            <p:nvPr/>
          </p:nvSpPr>
          <p:spPr bwMode="auto">
            <a:xfrm>
              <a:off x="4129088" y="2998788"/>
              <a:ext cx="3241675" cy="950913"/>
            </a:xfrm>
            <a:custGeom>
              <a:avLst/>
              <a:gdLst>
                <a:gd name="T0" fmla="*/ 0 w 764"/>
                <a:gd name="T1" fmla="*/ 49 h 222"/>
                <a:gd name="T2" fmla="*/ 764 w 764"/>
                <a:gd name="T3" fmla="*/ 222 h 222"/>
                <a:gd name="T4" fmla="*/ 0 w 764"/>
                <a:gd name="T5" fmla="*/ 222 h 222"/>
                <a:gd name="T6" fmla="*/ 0 w 764"/>
                <a:gd name="T7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4" h="222">
                  <a:moveTo>
                    <a:pt x="0" y="49"/>
                  </a:moveTo>
                  <a:cubicBezTo>
                    <a:pt x="0" y="49"/>
                    <a:pt x="442" y="0"/>
                    <a:pt x="764" y="222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B3D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2" name="Freeform 237"/>
            <p:cNvSpPr/>
            <p:nvPr/>
          </p:nvSpPr>
          <p:spPr bwMode="auto">
            <a:xfrm>
              <a:off x="4129088" y="3302000"/>
              <a:ext cx="2767013" cy="647700"/>
            </a:xfrm>
            <a:custGeom>
              <a:avLst/>
              <a:gdLst>
                <a:gd name="T0" fmla="*/ 1 w 652"/>
                <a:gd name="T1" fmla="*/ 34 h 151"/>
                <a:gd name="T2" fmla="*/ 652 w 652"/>
                <a:gd name="T3" fmla="*/ 151 h 151"/>
                <a:gd name="T4" fmla="*/ 0 w 652"/>
                <a:gd name="T5" fmla="*/ 151 h 151"/>
                <a:gd name="T6" fmla="*/ 1 w 652"/>
                <a:gd name="T7" fmla="*/ 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2" h="151">
                  <a:moveTo>
                    <a:pt x="1" y="34"/>
                  </a:moveTo>
                  <a:cubicBezTo>
                    <a:pt x="1" y="34"/>
                    <a:pt x="378" y="0"/>
                    <a:pt x="652" y="151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" y="34"/>
                  </a:lnTo>
                  <a:close/>
                </a:path>
              </a:pathLst>
            </a:custGeom>
            <a:solidFill>
              <a:srgbClr val="BBA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3" name="Freeform 238"/>
            <p:cNvSpPr/>
            <p:nvPr/>
          </p:nvSpPr>
          <p:spPr bwMode="auto">
            <a:xfrm>
              <a:off x="4124326" y="3576638"/>
              <a:ext cx="1970088" cy="385763"/>
            </a:xfrm>
            <a:custGeom>
              <a:avLst/>
              <a:gdLst>
                <a:gd name="T0" fmla="*/ 0 w 464"/>
                <a:gd name="T1" fmla="*/ 20 h 90"/>
                <a:gd name="T2" fmla="*/ 464 w 464"/>
                <a:gd name="T3" fmla="*/ 90 h 90"/>
                <a:gd name="T4" fmla="*/ 0 w 464"/>
                <a:gd name="T5" fmla="*/ 90 h 90"/>
                <a:gd name="T6" fmla="*/ 0 w 464"/>
                <a:gd name="T7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90">
                  <a:moveTo>
                    <a:pt x="0" y="20"/>
                  </a:moveTo>
                  <a:cubicBezTo>
                    <a:pt x="0" y="20"/>
                    <a:pt x="269" y="0"/>
                    <a:pt x="464" y="90"/>
                  </a:cubicBezTo>
                  <a:cubicBezTo>
                    <a:pt x="0" y="90"/>
                    <a:pt x="0" y="90"/>
                    <a:pt x="0" y="9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32025" y="393652"/>
            <a:ext cx="108693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BÀI 6: GIỮ VỆ SINH TRƯỜNG HỌC</a:t>
            </a:r>
          </a:p>
          <a:p>
            <a:pPr algn="ctr">
              <a:lnSpc>
                <a:spcPct val="150000"/>
              </a:lnSpc>
            </a:pPr>
            <a:r>
              <a:rPr lang="en-US" sz="3600" b="1" i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(tiết 1)</a:t>
            </a:r>
            <a:endParaRPr lang="en-US" sz="360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271598" y="2239658"/>
            <a:ext cx="7763356" cy="4687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xmlns="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378" y="4397857"/>
            <a:ext cx="10342946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C2282E4-00D5-4DE9-9C9A-2EAB447A1A45}"/>
              </a:ext>
            </a:extLst>
          </p:cNvPr>
          <p:cNvGrpSpPr/>
          <p:nvPr/>
        </p:nvGrpSpPr>
        <p:grpSpPr>
          <a:xfrm>
            <a:off x="0" y="41007"/>
            <a:ext cx="6980525" cy="2487384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E813C595-B6DB-42DC-96BC-D322FB98160E}"/>
                </a:ext>
              </a:extLst>
            </p:cNvPr>
            <p:cNvSpPr txBox="1"/>
            <p:nvPr/>
          </p:nvSpPr>
          <p:spPr>
            <a:xfrm>
              <a:off x="472048" y="377047"/>
              <a:ext cx="618465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smtClean="0">
                  <a:latin typeface="Arial" panose="020B0604020202020204" pitchFamily="34" charset="0"/>
                  <a:cs typeface="Arial" panose="020B0604020202020204" pitchFamily="34" charset="0"/>
                </a:rPr>
                <a:t>Hành động: </a:t>
              </a:r>
              <a:r>
                <a:rPr lang="en-US" sz="3000" smtClean="0">
                  <a:latin typeface="Arial" panose="020B0604020202020204" pitchFamily="34" charset="0"/>
                  <a:cs typeface="Arial" panose="020B0604020202020204" pitchFamily="34" charset="0"/>
                </a:rPr>
                <a:t>Vào thư viện, Nam đi nhẹ, nói khẽ và không vứt rác bừa bãi, Nam làm vậy là đúng hay sai?</a:t>
              </a:r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xmlns="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xmlns="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692" y="208363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81CFF7C-C7D3-4A61-9465-88D32FD44CBA}"/>
              </a:ext>
            </a:extLst>
          </p:cNvPr>
          <p:cNvGrpSpPr/>
          <p:nvPr/>
        </p:nvGrpSpPr>
        <p:grpSpPr>
          <a:xfrm>
            <a:off x="7452573" y="51759"/>
            <a:ext cx="4664373" cy="3164113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4027565C-1680-4D3A-B6FD-651084FC4721}"/>
                </a:ext>
              </a:extLst>
            </p:cNvPr>
            <p:cNvSpPr txBox="1"/>
            <p:nvPr/>
          </p:nvSpPr>
          <p:spPr>
            <a:xfrm>
              <a:off x="8121251" y="888156"/>
              <a:ext cx="3750825" cy="718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b="1" smtClean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ĐÚNG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90F92439-966E-4604-B29A-CA37D30E35D7}"/>
              </a:ext>
            </a:extLst>
          </p:cNvPr>
          <p:cNvSpPr/>
          <p:nvPr/>
        </p:nvSpPr>
        <p:spPr>
          <a:xfrm>
            <a:off x="219919" y="6157732"/>
            <a:ext cx="3247854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CƠN M</a:t>
            </a:r>
            <a:r>
              <a:rPr lang="vi-VN" sz="2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Ư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 SỐ 2 …</a:t>
            </a:r>
          </a:p>
        </p:txBody>
      </p:sp>
    </p:spTree>
    <p:extLst>
      <p:ext uri="{BB962C8B-B14F-4D97-AF65-F5344CB8AC3E}">
        <p14:creationId xmlns:p14="http://schemas.microsoft.com/office/powerpoint/2010/main" val="78939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95833E-6 7.40741E-7 L -0.02578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xmlns="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386" y="4397857"/>
            <a:ext cx="10342946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C2282E4-00D5-4DE9-9C9A-2EAB447A1A45}"/>
              </a:ext>
            </a:extLst>
          </p:cNvPr>
          <p:cNvGrpSpPr/>
          <p:nvPr/>
        </p:nvGrpSpPr>
        <p:grpSpPr>
          <a:xfrm>
            <a:off x="0" y="41007"/>
            <a:ext cx="6980525" cy="2487384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E813C595-B6DB-42DC-96BC-D322FB98160E}"/>
                </a:ext>
              </a:extLst>
            </p:cNvPr>
            <p:cNvSpPr txBox="1"/>
            <p:nvPr/>
          </p:nvSpPr>
          <p:spPr>
            <a:xfrm>
              <a:off x="397934" y="315203"/>
              <a:ext cx="618465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Sau buổi</a:t>
              </a:r>
              <a:r>
                <a:rPr kumimoji="0" lang="en-US" sz="3000" b="0" i="0" u="none" strike="noStrike" kern="1200" cap="none" spc="0" normalizeH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liên hoan tết trung thu, trong khi các bạn ở lại dọn vệ sinh, Nam chạy về trước xem hoạt hình?</a:t>
              </a:r>
              <a:endPara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xmlns="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xmlns="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4027565C-1680-4D3A-B6FD-651084FC4721}"/>
                </a:ext>
              </a:extLst>
            </p:cNvPr>
            <p:cNvSpPr txBox="1"/>
            <p:nvPr/>
          </p:nvSpPr>
          <p:spPr>
            <a:xfrm>
              <a:off x="8251258" y="898706"/>
              <a:ext cx="3750825" cy="844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SAI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22E6EF1A-9C01-4C75-A034-B3BC57B74AB1}"/>
              </a:ext>
            </a:extLst>
          </p:cNvPr>
          <p:cNvSpPr/>
          <p:nvPr/>
        </p:nvSpPr>
        <p:spPr>
          <a:xfrm>
            <a:off x="219919" y="6157732"/>
            <a:ext cx="3230058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CƠN M</a:t>
            </a:r>
            <a:r>
              <a:rPr lang="vi-VN" sz="2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Ư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 SỐ 3 …</a:t>
            </a:r>
          </a:p>
        </p:txBody>
      </p:sp>
    </p:spTree>
    <p:extLst>
      <p:ext uri="{BB962C8B-B14F-4D97-AF65-F5344CB8AC3E}">
        <p14:creationId xmlns:p14="http://schemas.microsoft.com/office/powerpoint/2010/main" val="402574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7.40741E-7 L -0.05039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xmlns="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074" y="4397857"/>
            <a:ext cx="10342946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C2282E4-00D5-4DE9-9C9A-2EAB447A1A45}"/>
              </a:ext>
            </a:extLst>
          </p:cNvPr>
          <p:cNvGrpSpPr/>
          <p:nvPr/>
        </p:nvGrpSpPr>
        <p:grpSpPr>
          <a:xfrm>
            <a:off x="0" y="41007"/>
            <a:ext cx="6980525" cy="2487384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E813C595-B6DB-42DC-96BC-D322FB98160E}"/>
                </a:ext>
              </a:extLst>
            </p:cNvPr>
            <p:cNvSpPr txBox="1"/>
            <p:nvPr/>
          </p:nvSpPr>
          <p:spPr>
            <a:xfrm>
              <a:off x="397934" y="352017"/>
              <a:ext cx="618465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3000" smtClean="0">
                  <a:latin typeface="Arial" panose="020B0604020202020204" pitchFamily="34" charset="0"/>
                  <a:cs typeface="Arial" panose="020B0604020202020204" pitchFamily="34" charset="0"/>
                </a:rPr>
                <a:t>Khi tham gia thu gom rác, chúng ta cần phải mang theo khẩu trang, găng tay và túi đựng rác, đúng hay sai?</a:t>
              </a:r>
              <a:endPara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xmlns="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xmlns="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xmlns="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4027565C-1680-4D3A-B6FD-651084FC4721}"/>
                </a:ext>
              </a:extLst>
            </p:cNvPr>
            <p:cNvSpPr txBox="1"/>
            <p:nvPr/>
          </p:nvSpPr>
          <p:spPr>
            <a:xfrm>
              <a:off x="8251258" y="898706"/>
              <a:ext cx="3750825" cy="844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ĐÚNG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B27D932A-3F36-49B3-8E85-179DB38343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4"/>
            <a:ext cx="3189952" cy="2196448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A2AA5FC8-73F2-45D5-86F3-18AA4C38D830}"/>
              </a:ext>
            </a:extLst>
          </p:cNvPr>
          <p:cNvSpPr/>
          <p:nvPr/>
        </p:nvSpPr>
        <p:spPr>
          <a:xfrm>
            <a:off x="219919" y="6157732"/>
            <a:ext cx="3230058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CƠN M</a:t>
            </a:r>
            <a:r>
              <a:rPr lang="vi-VN" sz="2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Ư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 SỐ 4 …</a:t>
            </a:r>
          </a:p>
        </p:txBody>
      </p:sp>
    </p:spTree>
    <p:extLst>
      <p:ext uri="{BB962C8B-B14F-4D97-AF65-F5344CB8AC3E}">
        <p14:creationId xmlns:p14="http://schemas.microsoft.com/office/powerpoint/2010/main" val="287516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7.40741E-7 L -0.1082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8CE3A617-C20A-4477-960D-1728A7D9DA44}"/>
              </a:ext>
            </a:extLst>
          </p:cNvPr>
          <p:cNvSpPr/>
          <p:nvPr/>
        </p:nvSpPr>
        <p:spPr>
          <a:xfrm>
            <a:off x="-39116" y="5090324"/>
            <a:ext cx="12219096" cy="1767675"/>
          </a:xfrm>
          <a:custGeom>
            <a:avLst/>
            <a:gdLst>
              <a:gd name="connsiteX0" fmla="*/ 0 w 12219096"/>
              <a:gd name="connsiteY0" fmla="*/ 0 h 1154358"/>
              <a:gd name="connsiteX1" fmla="*/ 12219096 w 12219096"/>
              <a:gd name="connsiteY1" fmla="*/ 0 h 1154358"/>
              <a:gd name="connsiteX2" fmla="*/ 12219096 w 12219096"/>
              <a:gd name="connsiteY2" fmla="*/ 1154358 h 1154358"/>
              <a:gd name="connsiteX3" fmla="*/ 0 w 12219096"/>
              <a:gd name="connsiteY3" fmla="*/ 1154358 h 1154358"/>
              <a:gd name="connsiteX4" fmla="*/ 0 w 12219096"/>
              <a:gd name="connsiteY4" fmla="*/ 0 h 1154358"/>
              <a:gd name="connsiteX0" fmla="*/ 0 w 12219096"/>
              <a:gd name="connsiteY0" fmla="*/ 217242 h 1371600"/>
              <a:gd name="connsiteX1" fmla="*/ 5641263 w 12219096"/>
              <a:gd name="connsiteY1" fmla="*/ 0 h 1371600"/>
              <a:gd name="connsiteX2" fmla="*/ 12219096 w 12219096"/>
              <a:gd name="connsiteY2" fmla="*/ 217242 h 1371600"/>
              <a:gd name="connsiteX3" fmla="*/ 12219096 w 12219096"/>
              <a:gd name="connsiteY3" fmla="*/ 1371600 h 1371600"/>
              <a:gd name="connsiteX4" fmla="*/ 0 w 12219096"/>
              <a:gd name="connsiteY4" fmla="*/ 1371600 h 1371600"/>
              <a:gd name="connsiteX5" fmla="*/ 0 w 12219096"/>
              <a:gd name="connsiteY5" fmla="*/ 217242 h 1371600"/>
              <a:gd name="connsiteX0" fmla="*/ 0 w 12219096"/>
              <a:gd name="connsiteY0" fmla="*/ 566926 h 1721284"/>
              <a:gd name="connsiteX1" fmla="*/ 1034539 w 12219096"/>
              <a:gd name="connsiteY1" fmla="*/ 2443 h 1721284"/>
              <a:gd name="connsiteX2" fmla="*/ 5641263 w 12219096"/>
              <a:gd name="connsiteY2" fmla="*/ 349684 h 1721284"/>
              <a:gd name="connsiteX3" fmla="*/ 12219096 w 12219096"/>
              <a:gd name="connsiteY3" fmla="*/ 566926 h 1721284"/>
              <a:gd name="connsiteX4" fmla="*/ 12219096 w 12219096"/>
              <a:gd name="connsiteY4" fmla="*/ 1721284 h 1721284"/>
              <a:gd name="connsiteX5" fmla="*/ 0 w 12219096"/>
              <a:gd name="connsiteY5" fmla="*/ 1721284 h 1721284"/>
              <a:gd name="connsiteX6" fmla="*/ 0 w 12219096"/>
              <a:gd name="connsiteY6" fmla="*/ 566926 h 1721284"/>
              <a:gd name="connsiteX0" fmla="*/ 0 w 12219096"/>
              <a:gd name="connsiteY0" fmla="*/ 590023 h 1744381"/>
              <a:gd name="connsiteX1" fmla="*/ 1034539 w 12219096"/>
              <a:gd name="connsiteY1" fmla="*/ 25540 h 1744381"/>
              <a:gd name="connsiteX2" fmla="*/ 3326326 w 12219096"/>
              <a:gd name="connsiteY2" fmla="*/ 71839 h 1744381"/>
              <a:gd name="connsiteX3" fmla="*/ 5641263 w 12219096"/>
              <a:gd name="connsiteY3" fmla="*/ 372781 h 1744381"/>
              <a:gd name="connsiteX4" fmla="*/ 12219096 w 12219096"/>
              <a:gd name="connsiteY4" fmla="*/ 590023 h 1744381"/>
              <a:gd name="connsiteX5" fmla="*/ 12219096 w 12219096"/>
              <a:gd name="connsiteY5" fmla="*/ 1744381 h 1744381"/>
              <a:gd name="connsiteX6" fmla="*/ 0 w 12219096"/>
              <a:gd name="connsiteY6" fmla="*/ 1744381 h 1744381"/>
              <a:gd name="connsiteX7" fmla="*/ 0 w 12219096"/>
              <a:gd name="connsiteY7" fmla="*/ 590023 h 1744381"/>
              <a:gd name="connsiteX0" fmla="*/ 0 w 12219096"/>
              <a:gd name="connsiteY0" fmla="*/ 613317 h 1767675"/>
              <a:gd name="connsiteX1" fmla="*/ 1034539 w 12219096"/>
              <a:gd name="connsiteY1" fmla="*/ 48834 h 1767675"/>
              <a:gd name="connsiteX2" fmla="*/ 3187430 w 12219096"/>
              <a:gd name="connsiteY2" fmla="*/ 37260 h 1767675"/>
              <a:gd name="connsiteX3" fmla="*/ 5641263 w 12219096"/>
              <a:gd name="connsiteY3" fmla="*/ 396075 h 1767675"/>
              <a:gd name="connsiteX4" fmla="*/ 12219096 w 12219096"/>
              <a:gd name="connsiteY4" fmla="*/ 613317 h 1767675"/>
              <a:gd name="connsiteX5" fmla="*/ 12219096 w 12219096"/>
              <a:gd name="connsiteY5" fmla="*/ 1767675 h 1767675"/>
              <a:gd name="connsiteX6" fmla="*/ 0 w 12219096"/>
              <a:gd name="connsiteY6" fmla="*/ 1767675 h 1767675"/>
              <a:gd name="connsiteX7" fmla="*/ 0 w 12219096"/>
              <a:gd name="connsiteY7" fmla="*/ 613317 h 1767675"/>
              <a:gd name="connsiteX0" fmla="*/ 0 w 12219096"/>
              <a:gd name="connsiteY0" fmla="*/ 613317 h 1767675"/>
              <a:gd name="connsiteX1" fmla="*/ 1034539 w 12219096"/>
              <a:gd name="connsiteY1" fmla="*/ 48834 h 1767675"/>
              <a:gd name="connsiteX2" fmla="*/ 3187430 w 12219096"/>
              <a:gd name="connsiteY2" fmla="*/ 37260 h 1767675"/>
              <a:gd name="connsiteX3" fmla="*/ 5641263 w 12219096"/>
              <a:gd name="connsiteY3" fmla="*/ 396075 h 1767675"/>
              <a:gd name="connsiteX4" fmla="*/ 12219096 w 12219096"/>
              <a:gd name="connsiteY4" fmla="*/ 613317 h 1767675"/>
              <a:gd name="connsiteX5" fmla="*/ 12219096 w 12219096"/>
              <a:gd name="connsiteY5" fmla="*/ 1767675 h 1767675"/>
              <a:gd name="connsiteX6" fmla="*/ 0 w 12219096"/>
              <a:gd name="connsiteY6" fmla="*/ 1767675 h 1767675"/>
              <a:gd name="connsiteX7" fmla="*/ 0 w 12219096"/>
              <a:gd name="connsiteY7" fmla="*/ 613317 h 176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9096" h="1767675">
                <a:moveTo>
                  <a:pt x="0" y="613317"/>
                </a:moveTo>
                <a:cubicBezTo>
                  <a:pt x="155061" y="415583"/>
                  <a:pt x="476292" y="247087"/>
                  <a:pt x="1034539" y="48834"/>
                </a:cubicBezTo>
                <a:cubicBezTo>
                  <a:pt x="1604360" y="-6664"/>
                  <a:pt x="2419643" y="-20613"/>
                  <a:pt x="3187430" y="37260"/>
                </a:cubicBezTo>
                <a:cubicBezTo>
                  <a:pt x="3955217" y="95133"/>
                  <a:pt x="4174568" y="340577"/>
                  <a:pt x="5641263" y="396075"/>
                </a:cubicBezTo>
                <a:lnTo>
                  <a:pt x="12219096" y="613317"/>
                </a:lnTo>
                <a:lnTo>
                  <a:pt x="12219096" y="1767675"/>
                </a:lnTo>
                <a:lnTo>
                  <a:pt x="0" y="1767675"/>
                </a:lnTo>
                <a:lnTo>
                  <a:pt x="0" y="613317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xmlns="" id="{7FD97F5E-3F30-446F-A547-4BAE9DDDE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870" y="2443687"/>
            <a:ext cx="337723" cy="316760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xmlns="" id="{369B747D-C279-4573-A3FE-8EBB501F3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382" y="1860273"/>
            <a:ext cx="306661" cy="28762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8E75CF2-6AB7-4EA9-9057-6D9B3B92DF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02" y="1455771"/>
            <a:ext cx="2249031" cy="809004"/>
          </a:xfrm>
          <a:prstGeom prst="rect">
            <a:avLst/>
          </a:prstGeom>
        </p:spPr>
      </p:pic>
      <p:pic>
        <p:nvPicPr>
          <p:cNvPr id="9" name="Picture 8" descr="A picture containing bowed instrument, music&#10;&#10;Description automatically generated">
            <a:extLst>
              <a:ext uri="{FF2B5EF4-FFF2-40B4-BE49-F238E27FC236}">
                <a16:creationId xmlns:a16="http://schemas.microsoft.com/office/drawing/2014/main" xmlns="" id="{2DFBF69B-BED2-4CFB-A4C1-37D2C58A65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984" y="1313622"/>
            <a:ext cx="2098788" cy="511276"/>
          </a:xfrm>
          <a:prstGeom prst="rect">
            <a:avLst/>
          </a:prstGeom>
        </p:spPr>
      </p:pic>
      <p:pic>
        <p:nvPicPr>
          <p:cNvPr id="22" name="Picture 21" descr="A picture containing animal, invertebrate, mollusk, indoor&#10;&#10;Description automatically generated">
            <a:extLst>
              <a:ext uri="{FF2B5EF4-FFF2-40B4-BE49-F238E27FC236}">
                <a16:creationId xmlns:a16="http://schemas.microsoft.com/office/drawing/2014/main" xmlns="" id="{2BE40F8A-2F96-498F-B986-7AF06EFE5C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13" y="1926374"/>
            <a:ext cx="561620" cy="948396"/>
          </a:xfrm>
          <a:prstGeom prst="rect">
            <a:avLst/>
          </a:prstGeom>
        </p:spPr>
      </p:pic>
      <p:pic>
        <p:nvPicPr>
          <p:cNvPr id="29" name="Picture 28" descr="A close up of an animal&#10;&#10;Description automatically generated">
            <a:extLst>
              <a:ext uri="{FF2B5EF4-FFF2-40B4-BE49-F238E27FC236}">
                <a16:creationId xmlns:a16="http://schemas.microsoft.com/office/drawing/2014/main" xmlns="" id="{C6D0AAA8-2DB6-400E-9FB2-8C75AD4F1F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775" y="3298404"/>
            <a:ext cx="1237951" cy="832803"/>
          </a:xfrm>
          <a:prstGeom prst="rect">
            <a:avLst/>
          </a:prstGeom>
        </p:spPr>
      </p:pic>
      <p:sp>
        <p:nvSpPr>
          <p:cNvPr id="38" name="Speech Bubble: Oval 37">
            <a:extLst>
              <a:ext uri="{FF2B5EF4-FFF2-40B4-BE49-F238E27FC236}">
                <a16:creationId xmlns:a16="http://schemas.microsoft.com/office/drawing/2014/main" xmlns="" id="{8E55607B-92BC-4CC0-BFBA-F5799450DC82}"/>
              </a:ext>
            </a:extLst>
          </p:cNvPr>
          <p:cNvSpPr/>
          <p:nvPr/>
        </p:nvSpPr>
        <p:spPr>
          <a:xfrm>
            <a:off x="4794069" y="239215"/>
            <a:ext cx="6492239" cy="2204471"/>
          </a:xfrm>
          <a:prstGeom prst="wedgeEllipseCallout">
            <a:avLst/>
          </a:prstGeom>
          <a:solidFill>
            <a:schemeClr val="bg1">
              <a:alpha val="42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0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CẢM </a:t>
            </a:r>
            <a:r>
              <a:rPr lang="vi-VN" sz="30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Ơ</a:t>
            </a:r>
            <a:r>
              <a:rPr lang="en-US" sz="30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 CÁC BẠN THẬT NHIỀU</a:t>
            </a:r>
            <a:r>
              <a:rPr lang="en-US" sz="3000" b="1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en-US" sz="3000" b="1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CÁC </a:t>
            </a:r>
            <a:r>
              <a:rPr lang="en-US" sz="30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BẠN GIỎI QUÁ ĐI </a:t>
            </a:r>
          </a:p>
        </p:txBody>
      </p:sp>
      <p:pic>
        <p:nvPicPr>
          <p:cNvPr id="25" name="Picture 24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xmlns="" id="{E617995A-FBE9-4F3F-A9A5-F9481D3533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20" y="5325839"/>
            <a:ext cx="1626196" cy="755606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xmlns="" id="{CF4B5D40-890B-4F16-B67E-16B453C759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7190" y="2081874"/>
            <a:ext cx="3787525" cy="30670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DB6BABD7-C97B-476E-BC82-77B03B2A0F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775" y="2653575"/>
            <a:ext cx="4608346" cy="3173086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xmlns="" id="{FE7A1902-699E-4C1C-9564-2C94E158F0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498" y="1569260"/>
            <a:ext cx="6596482" cy="5341716"/>
          </a:xfrm>
          <a:prstGeom prst="rect">
            <a:avLst/>
          </a:prstGeom>
        </p:spPr>
      </p:pic>
      <p:pic>
        <p:nvPicPr>
          <p:cNvPr id="31" name="Picture 30" descr="A picture containing object&#10;&#10;Description automatically generated">
            <a:extLst>
              <a:ext uri="{FF2B5EF4-FFF2-40B4-BE49-F238E27FC236}">
                <a16:creationId xmlns:a16="http://schemas.microsoft.com/office/drawing/2014/main" xmlns="" id="{93721ED2-52CF-42A7-ACFB-0E164608DB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25" y="5109895"/>
            <a:ext cx="12763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39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518362">
            <a:off x="386409" y="344011"/>
            <a:ext cx="1978542" cy="2276565"/>
          </a:xfrm>
          <a:prstGeom prst="rect">
            <a:avLst/>
          </a:prstGeom>
        </p:spPr>
      </p:pic>
      <p:pic>
        <p:nvPicPr>
          <p:cNvPr id="3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flipH="1">
            <a:off x="2524708" y="798286"/>
            <a:ext cx="8345973" cy="4775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459014" y="4052927"/>
            <a:ext cx="2732985" cy="28050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476205" y="1867083"/>
            <a:ext cx="673933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3000" smtClean="0">
                <a:latin typeface="Arial" panose="020B0604020202020204" pitchFamily="34" charset="0"/>
                <a:cs typeface="Arial" panose="020B0604020202020204" pitchFamily="34" charset="0"/>
              </a:rPr>
              <a:t>Kể với người thân những việc tốt em đã làm được ở trường</a:t>
            </a:r>
            <a:endParaRPr lang="en-US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3000" smtClean="0">
                <a:latin typeface="Arial" panose="020B0604020202020204" pitchFamily="34" charset="0"/>
                <a:cs typeface="Arial" panose="020B0604020202020204" pitchFamily="34" charset="0"/>
              </a:rPr>
              <a:t>Khắc phục những việc làm chưa tốt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2958" y="335241"/>
            <a:ext cx="58390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96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0" y="3766389"/>
            <a:ext cx="12192000" cy="3118245"/>
            <a:chOff x="2927351" y="2571750"/>
            <a:chExt cx="6337300" cy="1620838"/>
          </a:xfrm>
        </p:grpSpPr>
        <p:sp>
          <p:nvSpPr>
            <p:cNvPr id="5" name="Freeform 5"/>
            <p:cNvSpPr/>
            <p:nvPr/>
          </p:nvSpPr>
          <p:spPr bwMode="auto">
            <a:xfrm>
              <a:off x="4402138" y="2933700"/>
              <a:ext cx="152400" cy="406400"/>
            </a:xfrm>
            <a:custGeom>
              <a:avLst/>
              <a:gdLst>
                <a:gd name="T0" fmla="*/ 15 w 36"/>
                <a:gd name="T1" fmla="*/ 78 h 95"/>
                <a:gd name="T2" fmla="*/ 2 w 36"/>
                <a:gd name="T3" fmla="*/ 0 h 95"/>
                <a:gd name="T4" fmla="*/ 6 w 36"/>
                <a:gd name="T5" fmla="*/ 0 h 95"/>
                <a:gd name="T6" fmla="*/ 36 w 36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95">
                  <a:moveTo>
                    <a:pt x="15" y="78"/>
                  </a:moveTo>
                  <a:cubicBezTo>
                    <a:pt x="9" y="53"/>
                    <a:pt x="0" y="26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9" y="31"/>
                    <a:pt x="25" y="69"/>
                    <a:pt x="36" y="9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465638" y="2963863"/>
              <a:ext cx="98425" cy="187325"/>
            </a:xfrm>
            <a:custGeom>
              <a:avLst/>
              <a:gdLst>
                <a:gd name="T0" fmla="*/ 0 w 23"/>
                <a:gd name="T1" fmla="*/ 31 h 44"/>
                <a:gd name="T2" fmla="*/ 18 w 23"/>
                <a:gd name="T3" fmla="*/ 0 h 44"/>
                <a:gd name="T4" fmla="*/ 0 w 23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44">
                  <a:moveTo>
                    <a:pt x="0" y="31"/>
                  </a:moveTo>
                  <a:cubicBezTo>
                    <a:pt x="6" y="21"/>
                    <a:pt x="12" y="10"/>
                    <a:pt x="18" y="0"/>
                  </a:cubicBezTo>
                  <a:cubicBezTo>
                    <a:pt x="23" y="9"/>
                    <a:pt x="7" y="38"/>
                    <a:pt x="0" y="44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98938" y="2571750"/>
              <a:ext cx="327025" cy="465138"/>
            </a:xfrm>
            <a:custGeom>
              <a:avLst/>
              <a:gdLst>
                <a:gd name="T0" fmla="*/ 59 w 77"/>
                <a:gd name="T1" fmla="*/ 27 h 109"/>
                <a:gd name="T2" fmla="*/ 28 w 77"/>
                <a:gd name="T3" fmla="*/ 92 h 109"/>
                <a:gd name="T4" fmla="*/ 74 w 77"/>
                <a:gd name="T5" fmla="*/ 71 h 109"/>
                <a:gd name="T6" fmla="*/ 59 w 77"/>
                <a:gd name="T7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09">
                  <a:moveTo>
                    <a:pt x="59" y="27"/>
                  </a:moveTo>
                  <a:cubicBezTo>
                    <a:pt x="16" y="0"/>
                    <a:pt x="0" y="69"/>
                    <a:pt x="28" y="92"/>
                  </a:cubicBezTo>
                  <a:cubicBezTo>
                    <a:pt x="49" y="109"/>
                    <a:pt x="71" y="96"/>
                    <a:pt x="74" y="71"/>
                  </a:cubicBezTo>
                  <a:cubicBezTo>
                    <a:pt x="77" y="53"/>
                    <a:pt x="77" y="38"/>
                    <a:pt x="59" y="27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516438" y="2857500"/>
              <a:ext cx="203200" cy="212725"/>
            </a:xfrm>
            <a:custGeom>
              <a:avLst/>
              <a:gdLst>
                <a:gd name="T0" fmla="*/ 29 w 48"/>
                <a:gd name="T1" fmla="*/ 12 h 50"/>
                <a:gd name="T2" fmla="*/ 2 w 48"/>
                <a:gd name="T3" fmla="*/ 26 h 50"/>
                <a:gd name="T4" fmla="*/ 29 w 48"/>
                <a:gd name="T5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0">
                  <a:moveTo>
                    <a:pt x="29" y="12"/>
                  </a:moveTo>
                  <a:cubicBezTo>
                    <a:pt x="48" y="36"/>
                    <a:pt x="4" y="50"/>
                    <a:pt x="2" y="26"/>
                  </a:cubicBezTo>
                  <a:cubicBezTo>
                    <a:pt x="0" y="11"/>
                    <a:pt x="19" y="0"/>
                    <a:pt x="29" y="1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4384676" y="2728913"/>
              <a:ext cx="30163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4270376" y="2784475"/>
              <a:ext cx="34925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4356101" y="2801938"/>
              <a:ext cx="33338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478338" y="2771775"/>
              <a:ext cx="30163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4414838" y="2900363"/>
              <a:ext cx="30163" cy="33338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4597401" y="2917825"/>
              <a:ext cx="33338" cy="2857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4533901" y="2963863"/>
              <a:ext cx="33338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4300538" y="2895600"/>
              <a:ext cx="30163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470401" y="2801938"/>
              <a:ext cx="1466850" cy="874713"/>
            </a:xfrm>
            <a:custGeom>
              <a:avLst/>
              <a:gdLst>
                <a:gd name="T0" fmla="*/ 346 w 346"/>
                <a:gd name="T1" fmla="*/ 204 h 205"/>
                <a:gd name="T2" fmla="*/ 173 w 346"/>
                <a:gd name="T3" fmla="*/ 0 h 205"/>
                <a:gd name="T4" fmla="*/ 0 w 346"/>
                <a:gd name="T5" fmla="*/ 204 h 205"/>
                <a:gd name="T6" fmla="*/ 0 w 346"/>
                <a:gd name="T7" fmla="*/ 205 h 205"/>
                <a:gd name="T8" fmla="*/ 346 w 346"/>
                <a:gd name="T9" fmla="*/ 205 h 205"/>
                <a:gd name="T10" fmla="*/ 346 w 346"/>
                <a:gd name="T11" fmla="*/ 20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6" h="205">
                  <a:moveTo>
                    <a:pt x="346" y="204"/>
                  </a:moveTo>
                  <a:cubicBezTo>
                    <a:pt x="346" y="105"/>
                    <a:pt x="269" y="0"/>
                    <a:pt x="173" y="0"/>
                  </a:cubicBezTo>
                  <a:cubicBezTo>
                    <a:pt x="78" y="0"/>
                    <a:pt x="0" y="105"/>
                    <a:pt x="0" y="204"/>
                  </a:cubicBezTo>
                  <a:cubicBezTo>
                    <a:pt x="0" y="204"/>
                    <a:pt x="0" y="205"/>
                    <a:pt x="0" y="205"/>
                  </a:cubicBezTo>
                  <a:cubicBezTo>
                    <a:pt x="346" y="205"/>
                    <a:pt x="346" y="205"/>
                    <a:pt x="346" y="205"/>
                  </a:cubicBezTo>
                  <a:cubicBezTo>
                    <a:pt x="346" y="205"/>
                    <a:pt x="346" y="204"/>
                    <a:pt x="346" y="204"/>
                  </a:cubicBezTo>
                  <a:close/>
                </a:path>
              </a:pathLst>
            </a:custGeom>
            <a:solidFill>
              <a:srgbClr val="9A6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597401" y="2986088"/>
              <a:ext cx="1200150" cy="715963"/>
            </a:xfrm>
            <a:custGeom>
              <a:avLst/>
              <a:gdLst>
                <a:gd name="T0" fmla="*/ 283 w 283"/>
                <a:gd name="T1" fmla="*/ 167 h 168"/>
                <a:gd name="T2" fmla="*/ 142 w 283"/>
                <a:gd name="T3" fmla="*/ 0 h 168"/>
                <a:gd name="T4" fmla="*/ 0 w 283"/>
                <a:gd name="T5" fmla="*/ 167 h 168"/>
                <a:gd name="T6" fmla="*/ 0 w 283"/>
                <a:gd name="T7" fmla="*/ 168 h 168"/>
                <a:gd name="T8" fmla="*/ 283 w 283"/>
                <a:gd name="T9" fmla="*/ 168 h 168"/>
                <a:gd name="T10" fmla="*/ 283 w 283"/>
                <a:gd name="T11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168">
                  <a:moveTo>
                    <a:pt x="283" y="167"/>
                  </a:moveTo>
                  <a:cubicBezTo>
                    <a:pt x="283" y="85"/>
                    <a:pt x="220" y="0"/>
                    <a:pt x="142" y="0"/>
                  </a:cubicBezTo>
                  <a:cubicBezTo>
                    <a:pt x="64" y="0"/>
                    <a:pt x="0" y="85"/>
                    <a:pt x="0" y="167"/>
                  </a:cubicBezTo>
                  <a:cubicBezTo>
                    <a:pt x="0" y="167"/>
                    <a:pt x="0" y="167"/>
                    <a:pt x="0" y="168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3" y="167"/>
                    <a:pt x="283" y="167"/>
                    <a:pt x="283" y="167"/>
                  </a:cubicBez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779963" y="3138488"/>
              <a:ext cx="822325" cy="477838"/>
            </a:xfrm>
            <a:custGeom>
              <a:avLst/>
              <a:gdLst>
                <a:gd name="T0" fmla="*/ 194 w 194"/>
                <a:gd name="T1" fmla="*/ 112 h 112"/>
                <a:gd name="T2" fmla="*/ 97 w 194"/>
                <a:gd name="T3" fmla="*/ 0 h 112"/>
                <a:gd name="T4" fmla="*/ 0 w 194"/>
                <a:gd name="T5" fmla="*/ 112 h 112"/>
                <a:gd name="T6" fmla="*/ 0 w 194"/>
                <a:gd name="T7" fmla="*/ 112 h 112"/>
                <a:gd name="T8" fmla="*/ 194 w 194"/>
                <a:gd name="T9" fmla="*/ 112 h 112"/>
                <a:gd name="T10" fmla="*/ 194 w 194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12">
                  <a:moveTo>
                    <a:pt x="194" y="112"/>
                  </a:moveTo>
                  <a:cubicBezTo>
                    <a:pt x="194" y="57"/>
                    <a:pt x="150" y="0"/>
                    <a:pt x="97" y="0"/>
                  </a:cubicBezTo>
                  <a:cubicBezTo>
                    <a:pt x="43" y="0"/>
                    <a:pt x="0" y="57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194" y="112"/>
                    <a:pt x="194" y="112"/>
                    <a:pt x="194" y="112"/>
                  </a:cubicBezTo>
                  <a:close/>
                </a:path>
              </a:pathLst>
            </a:custGeom>
            <a:solidFill>
              <a:srgbClr val="BB9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902201" y="3279775"/>
              <a:ext cx="525463" cy="341313"/>
            </a:xfrm>
            <a:custGeom>
              <a:avLst/>
              <a:gdLst>
                <a:gd name="T0" fmla="*/ 124 w 124"/>
                <a:gd name="T1" fmla="*/ 80 h 80"/>
                <a:gd name="T2" fmla="*/ 62 w 124"/>
                <a:gd name="T3" fmla="*/ 0 h 80"/>
                <a:gd name="T4" fmla="*/ 0 w 124"/>
                <a:gd name="T5" fmla="*/ 80 h 80"/>
                <a:gd name="T6" fmla="*/ 0 w 124"/>
                <a:gd name="T7" fmla="*/ 80 h 80"/>
                <a:gd name="T8" fmla="*/ 124 w 124"/>
                <a:gd name="T9" fmla="*/ 80 h 80"/>
                <a:gd name="T10" fmla="*/ 124 w 124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80">
                  <a:moveTo>
                    <a:pt x="124" y="80"/>
                  </a:moveTo>
                  <a:cubicBezTo>
                    <a:pt x="124" y="41"/>
                    <a:pt x="96" y="0"/>
                    <a:pt x="62" y="0"/>
                  </a:cubicBezTo>
                  <a:cubicBezTo>
                    <a:pt x="28" y="0"/>
                    <a:pt x="0" y="41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lose/>
                </a:path>
              </a:pathLst>
            </a:custGeom>
            <a:solidFill>
              <a:srgbClr val="FFC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500688" y="2955925"/>
              <a:ext cx="2114550" cy="1198563"/>
            </a:xfrm>
            <a:custGeom>
              <a:avLst/>
              <a:gdLst>
                <a:gd name="T0" fmla="*/ 499 w 499"/>
                <a:gd name="T1" fmla="*/ 279 h 281"/>
                <a:gd name="T2" fmla="*/ 250 w 499"/>
                <a:gd name="T3" fmla="*/ 0 h 281"/>
                <a:gd name="T4" fmla="*/ 0 w 499"/>
                <a:gd name="T5" fmla="*/ 279 h 281"/>
                <a:gd name="T6" fmla="*/ 0 w 499"/>
                <a:gd name="T7" fmla="*/ 281 h 281"/>
                <a:gd name="T8" fmla="*/ 499 w 499"/>
                <a:gd name="T9" fmla="*/ 281 h 281"/>
                <a:gd name="T10" fmla="*/ 499 w 499"/>
                <a:gd name="T11" fmla="*/ 27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281">
                  <a:moveTo>
                    <a:pt x="499" y="279"/>
                  </a:moveTo>
                  <a:cubicBezTo>
                    <a:pt x="499" y="125"/>
                    <a:pt x="387" y="0"/>
                    <a:pt x="250" y="0"/>
                  </a:cubicBezTo>
                  <a:cubicBezTo>
                    <a:pt x="112" y="0"/>
                    <a:pt x="0" y="125"/>
                    <a:pt x="0" y="279"/>
                  </a:cubicBezTo>
                  <a:cubicBezTo>
                    <a:pt x="0" y="280"/>
                    <a:pt x="0" y="280"/>
                    <a:pt x="0" y="281"/>
                  </a:cubicBezTo>
                  <a:cubicBezTo>
                    <a:pt x="499" y="281"/>
                    <a:pt x="499" y="281"/>
                    <a:pt x="499" y="281"/>
                  </a:cubicBezTo>
                  <a:cubicBezTo>
                    <a:pt x="499" y="280"/>
                    <a:pt x="499" y="280"/>
                    <a:pt x="499" y="279"/>
                  </a:cubicBezTo>
                  <a:close/>
                </a:path>
              </a:pathLst>
            </a:custGeom>
            <a:solidFill>
              <a:srgbClr val="FF8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683251" y="3224213"/>
              <a:ext cx="1738313" cy="917575"/>
            </a:xfrm>
            <a:custGeom>
              <a:avLst/>
              <a:gdLst>
                <a:gd name="T0" fmla="*/ 410 w 410"/>
                <a:gd name="T1" fmla="*/ 213 h 215"/>
                <a:gd name="T2" fmla="*/ 205 w 410"/>
                <a:gd name="T3" fmla="*/ 0 h 215"/>
                <a:gd name="T4" fmla="*/ 0 w 410"/>
                <a:gd name="T5" fmla="*/ 213 h 215"/>
                <a:gd name="T6" fmla="*/ 0 w 410"/>
                <a:gd name="T7" fmla="*/ 215 h 215"/>
                <a:gd name="T8" fmla="*/ 410 w 410"/>
                <a:gd name="T9" fmla="*/ 215 h 215"/>
                <a:gd name="T10" fmla="*/ 410 w 410"/>
                <a:gd name="T11" fmla="*/ 21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" h="215">
                  <a:moveTo>
                    <a:pt x="410" y="213"/>
                  </a:moveTo>
                  <a:cubicBezTo>
                    <a:pt x="410" y="95"/>
                    <a:pt x="318" y="0"/>
                    <a:pt x="205" y="0"/>
                  </a:cubicBezTo>
                  <a:cubicBezTo>
                    <a:pt x="92" y="0"/>
                    <a:pt x="0" y="95"/>
                    <a:pt x="0" y="213"/>
                  </a:cubicBezTo>
                  <a:cubicBezTo>
                    <a:pt x="0" y="214"/>
                    <a:pt x="0" y="214"/>
                    <a:pt x="0" y="215"/>
                  </a:cubicBezTo>
                  <a:cubicBezTo>
                    <a:pt x="410" y="215"/>
                    <a:pt x="410" y="215"/>
                    <a:pt x="410" y="215"/>
                  </a:cubicBezTo>
                  <a:cubicBezTo>
                    <a:pt x="410" y="214"/>
                    <a:pt x="410" y="214"/>
                    <a:pt x="410" y="213"/>
                  </a:cubicBezTo>
                  <a:close/>
                </a:path>
              </a:pathLst>
            </a:custGeom>
            <a:solidFill>
              <a:srgbClr val="FFC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5878513" y="3438525"/>
              <a:ext cx="1360488" cy="712788"/>
            </a:xfrm>
            <a:custGeom>
              <a:avLst/>
              <a:gdLst>
                <a:gd name="T0" fmla="*/ 321 w 321"/>
                <a:gd name="T1" fmla="*/ 166 h 167"/>
                <a:gd name="T2" fmla="*/ 161 w 321"/>
                <a:gd name="T3" fmla="*/ 0 h 167"/>
                <a:gd name="T4" fmla="*/ 0 w 321"/>
                <a:gd name="T5" fmla="*/ 166 h 167"/>
                <a:gd name="T6" fmla="*/ 0 w 321"/>
                <a:gd name="T7" fmla="*/ 167 h 167"/>
                <a:gd name="T8" fmla="*/ 321 w 321"/>
                <a:gd name="T9" fmla="*/ 167 h 167"/>
                <a:gd name="T10" fmla="*/ 321 w 321"/>
                <a:gd name="T11" fmla="*/ 16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167">
                  <a:moveTo>
                    <a:pt x="321" y="166"/>
                  </a:moveTo>
                  <a:cubicBezTo>
                    <a:pt x="321" y="74"/>
                    <a:pt x="249" y="0"/>
                    <a:pt x="161" y="0"/>
                  </a:cubicBezTo>
                  <a:cubicBezTo>
                    <a:pt x="72" y="0"/>
                    <a:pt x="0" y="74"/>
                    <a:pt x="0" y="166"/>
                  </a:cubicBezTo>
                  <a:cubicBezTo>
                    <a:pt x="0" y="166"/>
                    <a:pt x="0" y="166"/>
                    <a:pt x="0" y="167"/>
                  </a:cubicBezTo>
                  <a:cubicBezTo>
                    <a:pt x="321" y="167"/>
                    <a:pt x="321" y="167"/>
                    <a:pt x="321" y="167"/>
                  </a:cubicBezTo>
                  <a:cubicBezTo>
                    <a:pt x="321" y="166"/>
                    <a:pt x="321" y="166"/>
                    <a:pt x="321" y="166"/>
                  </a:cubicBezTo>
                  <a:close/>
                </a:path>
              </a:pathLst>
            </a:custGeom>
            <a:solidFill>
              <a:srgbClr val="FFF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119813" y="3621088"/>
              <a:ext cx="877888" cy="495300"/>
            </a:xfrm>
            <a:custGeom>
              <a:avLst/>
              <a:gdLst>
                <a:gd name="T0" fmla="*/ 207 w 207"/>
                <a:gd name="T1" fmla="*/ 115 h 116"/>
                <a:gd name="T2" fmla="*/ 104 w 207"/>
                <a:gd name="T3" fmla="*/ 0 h 116"/>
                <a:gd name="T4" fmla="*/ 0 w 207"/>
                <a:gd name="T5" fmla="*/ 115 h 116"/>
                <a:gd name="T6" fmla="*/ 0 w 207"/>
                <a:gd name="T7" fmla="*/ 116 h 116"/>
                <a:gd name="T8" fmla="*/ 207 w 207"/>
                <a:gd name="T9" fmla="*/ 116 h 116"/>
                <a:gd name="T10" fmla="*/ 207 w 207"/>
                <a:gd name="T11" fmla="*/ 1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116">
                  <a:moveTo>
                    <a:pt x="207" y="115"/>
                  </a:moveTo>
                  <a:cubicBezTo>
                    <a:pt x="207" y="51"/>
                    <a:pt x="161" y="0"/>
                    <a:pt x="104" y="0"/>
                  </a:cubicBezTo>
                  <a:cubicBezTo>
                    <a:pt x="46" y="0"/>
                    <a:pt x="0" y="51"/>
                    <a:pt x="0" y="115"/>
                  </a:cubicBezTo>
                  <a:cubicBezTo>
                    <a:pt x="0" y="115"/>
                    <a:pt x="0" y="115"/>
                    <a:pt x="0" y="116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7" y="115"/>
                    <a:pt x="207" y="115"/>
                    <a:pt x="207" y="115"/>
                  </a:cubicBezTo>
                  <a:close/>
                </a:path>
              </a:pathLst>
            </a:custGeom>
            <a:solidFill>
              <a:srgbClr val="B1C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315076" y="3822700"/>
              <a:ext cx="474663" cy="268288"/>
            </a:xfrm>
            <a:custGeom>
              <a:avLst/>
              <a:gdLst>
                <a:gd name="T0" fmla="*/ 112 w 112"/>
                <a:gd name="T1" fmla="*/ 62 h 63"/>
                <a:gd name="T2" fmla="*/ 56 w 112"/>
                <a:gd name="T3" fmla="*/ 0 h 63"/>
                <a:gd name="T4" fmla="*/ 0 w 112"/>
                <a:gd name="T5" fmla="*/ 62 h 63"/>
                <a:gd name="T6" fmla="*/ 0 w 112"/>
                <a:gd name="T7" fmla="*/ 63 h 63"/>
                <a:gd name="T8" fmla="*/ 112 w 112"/>
                <a:gd name="T9" fmla="*/ 63 h 63"/>
                <a:gd name="T10" fmla="*/ 112 w 112"/>
                <a:gd name="T11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3">
                  <a:moveTo>
                    <a:pt x="112" y="62"/>
                  </a:moveTo>
                  <a:cubicBezTo>
                    <a:pt x="112" y="28"/>
                    <a:pt x="87" y="0"/>
                    <a:pt x="56" y="0"/>
                  </a:cubicBezTo>
                  <a:cubicBezTo>
                    <a:pt x="25" y="0"/>
                    <a:pt x="0" y="28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2"/>
                    <a:pt x="112" y="62"/>
                    <a:pt x="112" y="62"/>
                  </a:cubicBezTo>
                  <a:close/>
                </a:path>
              </a:pathLst>
            </a:custGeom>
            <a:solidFill>
              <a:srgbClr val="8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353176" y="3317875"/>
              <a:ext cx="2911475" cy="871538"/>
            </a:xfrm>
            <a:custGeom>
              <a:avLst/>
              <a:gdLst>
                <a:gd name="T0" fmla="*/ 0 w 687"/>
                <a:gd name="T1" fmla="*/ 204 h 204"/>
                <a:gd name="T2" fmla="*/ 368 w 687"/>
                <a:gd name="T3" fmla="*/ 3 h 204"/>
                <a:gd name="T4" fmla="*/ 687 w 687"/>
                <a:gd name="T5" fmla="*/ 202 h 204"/>
                <a:gd name="T6" fmla="*/ 0 w 687"/>
                <a:gd name="T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7" h="204">
                  <a:moveTo>
                    <a:pt x="0" y="204"/>
                  </a:moveTo>
                  <a:cubicBezTo>
                    <a:pt x="0" y="204"/>
                    <a:pt x="156" y="0"/>
                    <a:pt x="368" y="3"/>
                  </a:cubicBezTo>
                  <a:cubicBezTo>
                    <a:pt x="580" y="6"/>
                    <a:pt x="687" y="202"/>
                    <a:pt x="687" y="202"/>
                  </a:cubicBezTo>
                  <a:lnTo>
                    <a:pt x="0" y="204"/>
                  </a:lnTo>
                  <a:close/>
                </a:path>
              </a:pathLst>
            </a:custGeom>
            <a:solidFill>
              <a:srgbClr val="74AC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6818313" y="3608388"/>
              <a:ext cx="2103438" cy="576263"/>
            </a:xfrm>
            <a:custGeom>
              <a:avLst/>
              <a:gdLst>
                <a:gd name="T0" fmla="*/ 0 w 496"/>
                <a:gd name="T1" fmla="*/ 134 h 135"/>
                <a:gd name="T2" fmla="*/ 267 w 496"/>
                <a:gd name="T3" fmla="*/ 2 h 135"/>
                <a:gd name="T4" fmla="*/ 496 w 496"/>
                <a:gd name="T5" fmla="*/ 135 h 135"/>
                <a:gd name="T6" fmla="*/ 0 w 496"/>
                <a:gd name="T7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6" h="135">
                  <a:moveTo>
                    <a:pt x="0" y="134"/>
                  </a:moveTo>
                  <a:cubicBezTo>
                    <a:pt x="0" y="134"/>
                    <a:pt x="114" y="0"/>
                    <a:pt x="267" y="2"/>
                  </a:cubicBezTo>
                  <a:cubicBezTo>
                    <a:pt x="420" y="4"/>
                    <a:pt x="496" y="135"/>
                    <a:pt x="496" y="135"/>
                  </a:cubicBezTo>
                  <a:lnTo>
                    <a:pt x="0" y="134"/>
                  </a:lnTo>
                  <a:close/>
                </a:path>
              </a:pathLst>
            </a:custGeom>
            <a:solidFill>
              <a:srgbClr val="DDC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2927351" y="3163888"/>
              <a:ext cx="3636963" cy="1028700"/>
            </a:xfrm>
            <a:custGeom>
              <a:avLst/>
              <a:gdLst>
                <a:gd name="T0" fmla="*/ 288 w 858"/>
                <a:gd name="T1" fmla="*/ 15 h 241"/>
                <a:gd name="T2" fmla="*/ 27 w 858"/>
                <a:gd name="T3" fmla="*/ 88 h 241"/>
                <a:gd name="T4" fmla="*/ 0 w 858"/>
                <a:gd name="T5" fmla="*/ 108 h 241"/>
                <a:gd name="T6" fmla="*/ 0 w 858"/>
                <a:gd name="T7" fmla="*/ 241 h 241"/>
                <a:gd name="T8" fmla="*/ 858 w 858"/>
                <a:gd name="T9" fmla="*/ 241 h 241"/>
                <a:gd name="T10" fmla="*/ 288 w 858"/>
                <a:gd name="T11" fmla="*/ 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8" h="241">
                  <a:moveTo>
                    <a:pt x="288" y="15"/>
                  </a:moveTo>
                  <a:cubicBezTo>
                    <a:pt x="192" y="22"/>
                    <a:pt x="101" y="39"/>
                    <a:pt x="27" y="88"/>
                  </a:cubicBezTo>
                  <a:cubicBezTo>
                    <a:pt x="18" y="94"/>
                    <a:pt x="9" y="101"/>
                    <a:pt x="0" y="10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858" y="241"/>
                    <a:pt x="858" y="241"/>
                    <a:pt x="858" y="241"/>
                  </a:cubicBezTo>
                  <a:cubicBezTo>
                    <a:pt x="822" y="207"/>
                    <a:pt x="507" y="0"/>
                    <a:pt x="288" y="15"/>
                  </a:cubicBezTo>
                  <a:close/>
                </a:path>
              </a:pathLst>
            </a:custGeom>
            <a:solidFill>
              <a:srgbClr val="BB7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3071813" y="3646488"/>
              <a:ext cx="515938" cy="546100"/>
            </a:xfrm>
            <a:custGeom>
              <a:avLst/>
              <a:gdLst>
                <a:gd name="T0" fmla="*/ 0 w 122"/>
                <a:gd name="T1" fmla="*/ 35 h 128"/>
                <a:gd name="T2" fmla="*/ 56 w 122"/>
                <a:gd name="T3" fmla="*/ 128 h 128"/>
                <a:gd name="T4" fmla="*/ 122 w 122"/>
                <a:gd name="T5" fmla="*/ 128 h 128"/>
                <a:gd name="T6" fmla="*/ 78 w 122"/>
                <a:gd name="T7" fmla="*/ 0 h 128"/>
                <a:gd name="T8" fmla="*/ 0 w 122"/>
                <a:gd name="T9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8">
                  <a:moveTo>
                    <a:pt x="0" y="35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1" y="9"/>
                    <a:pt x="24" y="21"/>
                    <a:pt x="0" y="35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3402013" y="3565525"/>
              <a:ext cx="431800" cy="627063"/>
            </a:xfrm>
            <a:custGeom>
              <a:avLst/>
              <a:gdLst>
                <a:gd name="T0" fmla="*/ 0 w 102"/>
                <a:gd name="T1" fmla="*/ 19 h 147"/>
                <a:gd name="T2" fmla="*/ 44 w 102"/>
                <a:gd name="T3" fmla="*/ 147 h 147"/>
                <a:gd name="T4" fmla="*/ 102 w 102"/>
                <a:gd name="T5" fmla="*/ 147 h 147"/>
                <a:gd name="T6" fmla="*/ 77 w 102"/>
                <a:gd name="T7" fmla="*/ 0 h 147"/>
                <a:gd name="T8" fmla="*/ 0 w 102"/>
                <a:gd name="T9" fmla="*/ 1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47">
                  <a:moveTo>
                    <a:pt x="0" y="19"/>
                  </a:moveTo>
                  <a:cubicBezTo>
                    <a:pt x="44" y="147"/>
                    <a:pt x="44" y="147"/>
                    <a:pt x="44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1" y="4"/>
                    <a:pt x="25" y="11"/>
                    <a:pt x="0" y="19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3729038" y="3522663"/>
              <a:ext cx="376238" cy="669925"/>
            </a:xfrm>
            <a:custGeom>
              <a:avLst/>
              <a:gdLst>
                <a:gd name="T0" fmla="*/ 0 w 89"/>
                <a:gd name="T1" fmla="*/ 10 h 157"/>
                <a:gd name="T2" fmla="*/ 25 w 89"/>
                <a:gd name="T3" fmla="*/ 157 h 157"/>
                <a:gd name="T4" fmla="*/ 89 w 89"/>
                <a:gd name="T5" fmla="*/ 157 h 157"/>
                <a:gd name="T6" fmla="*/ 79 w 89"/>
                <a:gd name="T7" fmla="*/ 0 h 157"/>
                <a:gd name="T8" fmla="*/ 0 w 89"/>
                <a:gd name="T9" fmla="*/ 1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7">
                  <a:moveTo>
                    <a:pt x="0" y="10"/>
                  </a:moveTo>
                  <a:cubicBezTo>
                    <a:pt x="25" y="157"/>
                    <a:pt x="25" y="157"/>
                    <a:pt x="25" y="157"/>
                  </a:cubicBezTo>
                  <a:cubicBezTo>
                    <a:pt x="89" y="157"/>
                    <a:pt x="89" y="157"/>
                    <a:pt x="89" y="157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52" y="2"/>
                    <a:pt x="26" y="5"/>
                    <a:pt x="0" y="1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4064001" y="3509963"/>
              <a:ext cx="363538" cy="682625"/>
            </a:xfrm>
            <a:custGeom>
              <a:avLst/>
              <a:gdLst>
                <a:gd name="T0" fmla="*/ 15 w 86"/>
                <a:gd name="T1" fmla="*/ 2 h 160"/>
                <a:gd name="T2" fmla="*/ 0 w 86"/>
                <a:gd name="T3" fmla="*/ 3 h 160"/>
                <a:gd name="T4" fmla="*/ 10 w 86"/>
                <a:gd name="T5" fmla="*/ 160 h 160"/>
                <a:gd name="T6" fmla="*/ 80 w 86"/>
                <a:gd name="T7" fmla="*/ 160 h 160"/>
                <a:gd name="T8" fmla="*/ 86 w 86"/>
                <a:gd name="T9" fmla="*/ 4 h 160"/>
                <a:gd name="T10" fmla="*/ 15 w 86"/>
                <a:gd name="T11" fmla="*/ 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60">
                  <a:moveTo>
                    <a:pt x="15" y="2"/>
                  </a:moveTo>
                  <a:cubicBezTo>
                    <a:pt x="10" y="2"/>
                    <a:pt x="5" y="2"/>
                    <a:pt x="0" y="3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61" y="1"/>
                    <a:pt x="38" y="0"/>
                    <a:pt x="15" y="2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4719638" y="3608388"/>
              <a:ext cx="471488" cy="584200"/>
            </a:xfrm>
            <a:custGeom>
              <a:avLst/>
              <a:gdLst>
                <a:gd name="T0" fmla="*/ 26 w 111"/>
                <a:gd name="T1" fmla="*/ 0 h 137"/>
                <a:gd name="T2" fmla="*/ 0 w 111"/>
                <a:gd name="T3" fmla="*/ 137 h 137"/>
                <a:gd name="T4" fmla="*/ 80 w 111"/>
                <a:gd name="T5" fmla="*/ 137 h 137"/>
                <a:gd name="T6" fmla="*/ 111 w 111"/>
                <a:gd name="T7" fmla="*/ 28 h 137"/>
                <a:gd name="T8" fmla="*/ 26 w 111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7">
                  <a:moveTo>
                    <a:pt x="26" y="0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83" y="18"/>
                    <a:pt x="54" y="8"/>
                    <a:pt x="26" y="0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5059363" y="3727450"/>
              <a:ext cx="433388" cy="465138"/>
            </a:xfrm>
            <a:custGeom>
              <a:avLst/>
              <a:gdLst>
                <a:gd name="T0" fmla="*/ 31 w 102"/>
                <a:gd name="T1" fmla="*/ 0 h 109"/>
                <a:gd name="T2" fmla="*/ 0 w 102"/>
                <a:gd name="T3" fmla="*/ 109 h 109"/>
                <a:gd name="T4" fmla="*/ 70 w 102"/>
                <a:gd name="T5" fmla="*/ 109 h 109"/>
                <a:gd name="T6" fmla="*/ 102 w 102"/>
                <a:gd name="T7" fmla="*/ 30 h 109"/>
                <a:gd name="T8" fmla="*/ 31 w 102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9">
                  <a:moveTo>
                    <a:pt x="31" y="0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79" y="20"/>
                    <a:pt x="56" y="10"/>
                    <a:pt x="31" y="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5356226" y="3856038"/>
              <a:ext cx="469900" cy="336550"/>
            </a:xfrm>
            <a:custGeom>
              <a:avLst/>
              <a:gdLst>
                <a:gd name="T0" fmla="*/ 32 w 111"/>
                <a:gd name="T1" fmla="*/ 0 h 79"/>
                <a:gd name="T2" fmla="*/ 0 w 111"/>
                <a:gd name="T3" fmla="*/ 79 h 79"/>
                <a:gd name="T4" fmla="*/ 93 w 111"/>
                <a:gd name="T5" fmla="*/ 79 h 79"/>
                <a:gd name="T6" fmla="*/ 111 w 111"/>
                <a:gd name="T7" fmla="*/ 40 h 79"/>
                <a:gd name="T8" fmla="*/ 32 w 111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9">
                  <a:moveTo>
                    <a:pt x="32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86" y="26"/>
                    <a:pt x="60" y="13"/>
                    <a:pt x="32" y="0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4402138" y="3527425"/>
              <a:ext cx="428625" cy="665163"/>
            </a:xfrm>
            <a:custGeom>
              <a:avLst/>
              <a:gdLst>
                <a:gd name="T0" fmla="*/ 6 w 101"/>
                <a:gd name="T1" fmla="*/ 0 h 156"/>
                <a:gd name="T2" fmla="*/ 0 w 101"/>
                <a:gd name="T3" fmla="*/ 156 h 156"/>
                <a:gd name="T4" fmla="*/ 75 w 101"/>
                <a:gd name="T5" fmla="*/ 156 h 156"/>
                <a:gd name="T6" fmla="*/ 101 w 101"/>
                <a:gd name="T7" fmla="*/ 19 h 156"/>
                <a:gd name="T8" fmla="*/ 6 w 101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56">
                  <a:moveTo>
                    <a:pt x="6" y="0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75" y="156"/>
                    <a:pt x="75" y="156"/>
                    <a:pt x="75" y="156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69" y="10"/>
                    <a:pt x="37" y="3"/>
                    <a:pt x="6" y="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2927351" y="3795713"/>
              <a:ext cx="381000" cy="396875"/>
            </a:xfrm>
            <a:custGeom>
              <a:avLst/>
              <a:gdLst>
                <a:gd name="T0" fmla="*/ 22 w 90"/>
                <a:gd name="T1" fmla="*/ 7 h 93"/>
                <a:gd name="T2" fmla="*/ 0 w 90"/>
                <a:gd name="T3" fmla="*/ 24 h 93"/>
                <a:gd name="T4" fmla="*/ 0 w 90"/>
                <a:gd name="T5" fmla="*/ 93 h 93"/>
                <a:gd name="T6" fmla="*/ 90 w 90"/>
                <a:gd name="T7" fmla="*/ 93 h 93"/>
                <a:gd name="T8" fmla="*/ 34 w 90"/>
                <a:gd name="T9" fmla="*/ 0 h 93"/>
                <a:gd name="T10" fmla="*/ 22 w 90"/>
                <a:gd name="T11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3">
                  <a:moveTo>
                    <a:pt x="22" y="7"/>
                  </a:moveTo>
                  <a:cubicBezTo>
                    <a:pt x="15" y="13"/>
                    <a:pt x="7" y="18"/>
                    <a:pt x="0" y="24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0" y="3"/>
                    <a:pt x="26" y="5"/>
                    <a:pt x="22" y="7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3074988" y="3757613"/>
              <a:ext cx="2374900" cy="434975"/>
            </a:xfrm>
            <a:custGeom>
              <a:avLst/>
              <a:gdLst>
                <a:gd name="T0" fmla="*/ 242 w 560"/>
                <a:gd name="T1" fmla="*/ 6 h 102"/>
                <a:gd name="T2" fmla="*/ 37 w 560"/>
                <a:gd name="T3" fmla="*/ 73 h 102"/>
                <a:gd name="T4" fmla="*/ 19 w 560"/>
                <a:gd name="T5" fmla="*/ 86 h 102"/>
                <a:gd name="T6" fmla="*/ 0 w 560"/>
                <a:gd name="T7" fmla="*/ 102 h 102"/>
                <a:gd name="T8" fmla="*/ 560 w 560"/>
                <a:gd name="T9" fmla="*/ 102 h 102"/>
                <a:gd name="T10" fmla="*/ 242 w 560"/>
                <a:gd name="T11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0" h="102">
                  <a:moveTo>
                    <a:pt x="242" y="6"/>
                  </a:moveTo>
                  <a:cubicBezTo>
                    <a:pt x="166" y="12"/>
                    <a:pt x="95" y="34"/>
                    <a:pt x="37" y="73"/>
                  </a:cubicBezTo>
                  <a:cubicBezTo>
                    <a:pt x="31" y="77"/>
                    <a:pt x="25" y="81"/>
                    <a:pt x="19" y="8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0" y="102"/>
                    <a:pt x="560" y="102"/>
                    <a:pt x="560" y="102"/>
                  </a:cubicBezTo>
                  <a:cubicBezTo>
                    <a:pt x="469" y="55"/>
                    <a:pt x="336" y="0"/>
                    <a:pt x="242" y="6"/>
                  </a:cubicBezTo>
                  <a:close/>
                </a:path>
              </a:pathLst>
            </a:custGeom>
            <a:solidFill>
              <a:srgbClr val="A28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6881813" y="3792538"/>
              <a:ext cx="73025" cy="7143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254876" y="3587750"/>
              <a:ext cx="73025" cy="76200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602538" y="3459163"/>
              <a:ext cx="77788" cy="73025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8010526" y="3438525"/>
              <a:ext cx="71438" cy="7143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8391526" y="3552825"/>
              <a:ext cx="76200" cy="7778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64588" y="3757613"/>
              <a:ext cx="73025" cy="7778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927351" y="3122613"/>
              <a:ext cx="3492500" cy="1049338"/>
            </a:xfrm>
            <a:custGeom>
              <a:avLst/>
              <a:gdLst>
                <a:gd name="T0" fmla="*/ 0 w 824"/>
                <a:gd name="T1" fmla="*/ 118 h 246"/>
                <a:gd name="T2" fmla="*/ 63 w 824"/>
                <a:gd name="T3" fmla="*/ 138 h 246"/>
                <a:gd name="T4" fmla="*/ 76 w 824"/>
                <a:gd name="T5" fmla="*/ 70 h 246"/>
                <a:gd name="T6" fmla="*/ 136 w 824"/>
                <a:gd name="T7" fmla="*/ 110 h 246"/>
                <a:gd name="T8" fmla="*/ 146 w 824"/>
                <a:gd name="T9" fmla="*/ 45 h 246"/>
                <a:gd name="T10" fmla="*/ 211 w 824"/>
                <a:gd name="T11" fmla="*/ 95 h 246"/>
                <a:gd name="T12" fmla="*/ 237 w 824"/>
                <a:gd name="T13" fmla="*/ 32 h 246"/>
                <a:gd name="T14" fmla="*/ 277 w 824"/>
                <a:gd name="T15" fmla="*/ 90 h 246"/>
                <a:gd name="T16" fmla="*/ 317 w 824"/>
                <a:gd name="T17" fmla="*/ 27 h 246"/>
                <a:gd name="T18" fmla="*/ 344 w 824"/>
                <a:gd name="T19" fmla="*/ 90 h 246"/>
                <a:gd name="T20" fmla="*/ 400 w 824"/>
                <a:gd name="T21" fmla="*/ 32 h 246"/>
                <a:gd name="T22" fmla="*/ 427 w 824"/>
                <a:gd name="T23" fmla="*/ 105 h 246"/>
                <a:gd name="T24" fmla="*/ 480 w 824"/>
                <a:gd name="T25" fmla="*/ 55 h 246"/>
                <a:gd name="T26" fmla="*/ 500 w 824"/>
                <a:gd name="T27" fmla="*/ 125 h 246"/>
                <a:gd name="T28" fmla="*/ 558 w 824"/>
                <a:gd name="T29" fmla="*/ 83 h 246"/>
                <a:gd name="T30" fmla="*/ 558 w 824"/>
                <a:gd name="T31" fmla="*/ 148 h 246"/>
                <a:gd name="T32" fmla="*/ 625 w 824"/>
                <a:gd name="T33" fmla="*/ 108 h 246"/>
                <a:gd name="T34" fmla="*/ 628 w 824"/>
                <a:gd name="T35" fmla="*/ 180 h 246"/>
                <a:gd name="T36" fmla="*/ 691 w 824"/>
                <a:gd name="T37" fmla="*/ 145 h 246"/>
                <a:gd name="T38" fmla="*/ 703 w 824"/>
                <a:gd name="T39" fmla="*/ 218 h 246"/>
                <a:gd name="T40" fmla="*/ 758 w 824"/>
                <a:gd name="T41" fmla="*/ 183 h 246"/>
                <a:gd name="T42" fmla="*/ 763 w 824"/>
                <a:gd name="T43" fmla="*/ 246 h 246"/>
                <a:gd name="T44" fmla="*/ 824 w 824"/>
                <a:gd name="T45" fmla="*/ 226 h 246"/>
                <a:gd name="T46" fmla="*/ 370 w 824"/>
                <a:gd name="T47" fmla="*/ 27 h 246"/>
                <a:gd name="T48" fmla="*/ 0 w 824"/>
                <a:gd name="T49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4" h="246">
                  <a:moveTo>
                    <a:pt x="0" y="118"/>
                  </a:moveTo>
                  <a:cubicBezTo>
                    <a:pt x="63" y="138"/>
                    <a:pt x="63" y="138"/>
                    <a:pt x="63" y="138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77" y="90"/>
                    <a:pt x="277" y="90"/>
                    <a:pt x="277" y="90"/>
                  </a:cubicBezTo>
                  <a:cubicBezTo>
                    <a:pt x="317" y="27"/>
                    <a:pt x="317" y="27"/>
                    <a:pt x="317" y="27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400" y="32"/>
                    <a:pt x="400" y="32"/>
                    <a:pt x="400" y="32"/>
                  </a:cubicBezTo>
                  <a:cubicBezTo>
                    <a:pt x="427" y="105"/>
                    <a:pt x="427" y="105"/>
                    <a:pt x="427" y="105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500" y="125"/>
                    <a:pt x="500" y="125"/>
                    <a:pt x="500" y="125"/>
                  </a:cubicBezTo>
                  <a:cubicBezTo>
                    <a:pt x="558" y="83"/>
                    <a:pt x="558" y="83"/>
                    <a:pt x="558" y="83"/>
                  </a:cubicBezTo>
                  <a:cubicBezTo>
                    <a:pt x="558" y="148"/>
                    <a:pt x="558" y="148"/>
                    <a:pt x="558" y="148"/>
                  </a:cubicBezTo>
                  <a:cubicBezTo>
                    <a:pt x="625" y="108"/>
                    <a:pt x="625" y="108"/>
                    <a:pt x="625" y="108"/>
                  </a:cubicBezTo>
                  <a:cubicBezTo>
                    <a:pt x="628" y="180"/>
                    <a:pt x="628" y="180"/>
                    <a:pt x="628" y="180"/>
                  </a:cubicBezTo>
                  <a:cubicBezTo>
                    <a:pt x="691" y="145"/>
                    <a:pt x="691" y="145"/>
                    <a:pt x="691" y="145"/>
                  </a:cubicBezTo>
                  <a:cubicBezTo>
                    <a:pt x="703" y="218"/>
                    <a:pt x="703" y="218"/>
                    <a:pt x="703" y="218"/>
                  </a:cubicBezTo>
                  <a:cubicBezTo>
                    <a:pt x="758" y="183"/>
                    <a:pt x="758" y="183"/>
                    <a:pt x="758" y="183"/>
                  </a:cubicBezTo>
                  <a:cubicBezTo>
                    <a:pt x="763" y="246"/>
                    <a:pt x="763" y="246"/>
                    <a:pt x="763" y="246"/>
                  </a:cubicBezTo>
                  <a:cubicBezTo>
                    <a:pt x="824" y="226"/>
                    <a:pt x="824" y="226"/>
                    <a:pt x="824" y="226"/>
                  </a:cubicBezTo>
                  <a:cubicBezTo>
                    <a:pt x="824" y="226"/>
                    <a:pt x="600" y="63"/>
                    <a:pt x="370" y="27"/>
                  </a:cubicBezTo>
                  <a:cubicBezTo>
                    <a:pt x="370" y="27"/>
                    <a:pt x="155" y="0"/>
                    <a:pt x="0" y="118"/>
                  </a:cubicBezTo>
                  <a:close/>
                </a:path>
              </a:pathLst>
            </a:cu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2973388" y="3732213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3325813" y="3562350"/>
              <a:ext cx="42863" cy="41275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3651251" y="3497263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" name="Oval 49"/>
            <p:cNvSpPr>
              <a:spLocks noChangeArrowheads="1"/>
            </p:cNvSpPr>
            <p:nvPr/>
          </p:nvSpPr>
          <p:spPr bwMode="auto">
            <a:xfrm>
              <a:off x="3952876" y="3441700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" name="Oval 50"/>
            <p:cNvSpPr>
              <a:spLocks noChangeArrowheads="1"/>
            </p:cNvSpPr>
            <p:nvPr/>
          </p:nvSpPr>
          <p:spPr bwMode="auto">
            <a:xfrm>
              <a:off x="4229101" y="3433763"/>
              <a:ext cx="41275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4559301" y="3463925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4899026" y="3540125"/>
              <a:ext cx="41275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5165726" y="3646488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5470526" y="3754438"/>
              <a:ext cx="42863" cy="41275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5749926" y="3890963"/>
              <a:ext cx="42863" cy="46038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6924676" y="3616325"/>
              <a:ext cx="1695450" cy="573088"/>
            </a:xfrm>
            <a:custGeom>
              <a:avLst/>
              <a:gdLst>
                <a:gd name="T0" fmla="*/ 16 w 400"/>
                <a:gd name="T1" fmla="*/ 95 h 134"/>
                <a:gd name="T2" fmla="*/ 89 w 400"/>
                <a:gd name="T3" fmla="*/ 133 h 134"/>
                <a:gd name="T4" fmla="*/ 77 w 400"/>
                <a:gd name="T5" fmla="*/ 52 h 134"/>
                <a:gd name="T6" fmla="*/ 147 w 400"/>
                <a:gd name="T7" fmla="*/ 85 h 134"/>
                <a:gd name="T8" fmla="*/ 149 w 400"/>
                <a:gd name="T9" fmla="*/ 9 h 134"/>
                <a:gd name="T10" fmla="*/ 210 w 400"/>
                <a:gd name="T11" fmla="*/ 57 h 134"/>
                <a:gd name="T12" fmla="*/ 240 w 400"/>
                <a:gd name="T13" fmla="*/ 0 h 134"/>
                <a:gd name="T14" fmla="*/ 277 w 400"/>
                <a:gd name="T15" fmla="*/ 54 h 134"/>
                <a:gd name="T16" fmla="*/ 325 w 400"/>
                <a:gd name="T17" fmla="*/ 14 h 134"/>
                <a:gd name="T18" fmla="*/ 343 w 400"/>
                <a:gd name="T19" fmla="*/ 77 h 134"/>
                <a:gd name="T20" fmla="*/ 400 w 400"/>
                <a:gd name="T21" fmla="*/ 54 h 134"/>
                <a:gd name="T22" fmla="*/ 397 w 400"/>
                <a:gd name="T23" fmla="*/ 129 h 134"/>
                <a:gd name="T24" fmla="*/ 383 w 400"/>
                <a:gd name="T25" fmla="*/ 115 h 134"/>
                <a:gd name="T26" fmla="*/ 383 w 400"/>
                <a:gd name="T27" fmla="*/ 82 h 134"/>
                <a:gd name="T28" fmla="*/ 340 w 400"/>
                <a:gd name="T29" fmla="*/ 97 h 134"/>
                <a:gd name="T30" fmla="*/ 325 w 400"/>
                <a:gd name="T31" fmla="*/ 87 h 134"/>
                <a:gd name="T32" fmla="*/ 315 w 400"/>
                <a:gd name="T33" fmla="*/ 47 h 134"/>
                <a:gd name="T34" fmla="*/ 287 w 400"/>
                <a:gd name="T35" fmla="*/ 70 h 134"/>
                <a:gd name="T36" fmla="*/ 265 w 400"/>
                <a:gd name="T37" fmla="*/ 70 h 134"/>
                <a:gd name="T38" fmla="*/ 242 w 400"/>
                <a:gd name="T39" fmla="*/ 32 h 134"/>
                <a:gd name="T40" fmla="*/ 222 w 400"/>
                <a:gd name="T41" fmla="*/ 74 h 134"/>
                <a:gd name="T42" fmla="*/ 200 w 400"/>
                <a:gd name="T43" fmla="*/ 80 h 134"/>
                <a:gd name="T44" fmla="*/ 164 w 400"/>
                <a:gd name="T45" fmla="*/ 44 h 134"/>
                <a:gd name="T46" fmla="*/ 164 w 400"/>
                <a:gd name="T47" fmla="*/ 92 h 134"/>
                <a:gd name="T48" fmla="*/ 148 w 400"/>
                <a:gd name="T49" fmla="*/ 108 h 134"/>
                <a:gd name="T50" fmla="*/ 98 w 400"/>
                <a:gd name="T51" fmla="*/ 81 h 134"/>
                <a:gd name="T52" fmla="*/ 104 w 400"/>
                <a:gd name="T53" fmla="*/ 128 h 134"/>
                <a:gd name="T54" fmla="*/ 61 w 400"/>
                <a:gd name="T55" fmla="*/ 134 h 134"/>
                <a:gd name="T56" fmla="*/ 0 w 400"/>
                <a:gd name="T57" fmla="*/ 106 h 134"/>
                <a:gd name="T58" fmla="*/ 16 w 400"/>
                <a:gd name="T59" fmla="*/ 9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0" h="134">
                  <a:moveTo>
                    <a:pt x="16" y="95"/>
                  </a:moveTo>
                  <a:cubicBezTo>
                    <a:pt x="89" y="133"/>
                    <a:pt x="89" y="133"/>
                    <a:pt x="89" y="133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400" y="54"/>
                    <a:pt x="400" y="54"/>
                    <a:pt x="400" y="54"/>
                  </a:cubicBezTo>
                  <a:cubicBezTo>
                    <a:pt x="397" y="129"/>
                    <a:pt x="397" y="129"/>
                    <a:pt x="397" y="129"/>
                  </a:cubicBezTo>
                  <a:cubicBezTo>
                    <a:pt x="383" y="115"/>
                    <a:pt x="383" y="115"/>
                    <a:pt x="383" y="115"/>
                  </a:cubicBezTo>
                  <a:cubicBezTo>
                    <a:pt x="383" y="82"/>
                    <a:pt x="383" y="82"/>
                    <a:pt x="383" y="82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325" y="87"/>
                    <a:pt x="325" y="87"/>
                    <a:pt x="325" y="87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287" y="70"/>
                    <a:pt x="287" y="70"/>
                    <a:pt x="287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22" y="74"/>
                    <a:pt x="222" y="74"/>
                    <a:pt x="222" y="74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9" y="95"/>
                    <a:pt x="16" y="95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7315201" y="3830638"/>
              <a:ext cx="1309688" cy="354013"/>
            </a:xfrm>
            <a:custGeom>
              <a:avLst/>
              <a:gdLst>
                <a:gd name="T0" fmla="*/ 0 w 309"/>
                <a:gd name="T1" fmla="*/ 83 h 83"/>
                <a:gd name="T2" fmla="*/ 165 w 309"/>
                <a:gd name="T3" fmla="*/ 1 h 83"/>
                <a:gd name="T4" fmla="*/ 309 w 309"/>
                <a:gd name="T5" fmla="*/ 82 h 83"/>
                <a:gd name="T6" fmla="*/ 0 w 309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83">
                  <a:moveTo>
                    <a:pt x="0" y="83"/>
                  </a:moveTo>
                  <a:cubicBezTo>
                    <a:pt x="0" y="83"/>
                    <a:pt x="70" y="0"/>
                    <a:pt x="165" y="1"/>
                  </a:cubicBezTo>
                  <a:cubicBezTo>
                    <a:pt x="261" y="2"/>
                    <a:pt x="309" y="82"/>
                    <a:pt x="309" y="82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F6E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454901" y="3848100"/>
              <a:ext cx="50800" cy="55563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6526" y="3711575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8081963" y="3706813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1" name="Oval 61"/>
            <p:cNvSpPr>
              <a:spLocks noChangeArrowheads="1"/>
            </p:cNvSpPr>
            <p:nvPr/>
          </p:nvSpPr>
          <p:spPr bwMode="auto">
            <a:xfrm>
              <a:off x="8416926" y="3822700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4173538" y="3890963"/>
              <a:ext cx="63500" cy="68263"/>
            </a:xfrm>
            <a:prstGeom prst="ellipse">
              <a:avLst/>
            </a:prstGeom>
            <a:solidFill>
              <a:srgbClr val="F7A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3473451" y="2963863"/>
              <a:ext cx="550863" cy="298450"/>
            </a:xfrm>
            <a:custGeom>
              <a:avLst/>
              <a:gdLst>
                <a:gd name="T0" fmla="*/ 92 w 130"/>
                <a:gd name="T1" fmla="*/ 1 h 70"/>
                <a:gd name="T2" fmla="*/ 103 w 130"/>
                <a:gd name="T3" fmla="*/ 31 h 70"/>
                <a:gd name="T4" fmla="*/ 114 w 130"/>
                <a:gd name="T5" fmla="*/ 31 h 70"/>
                <a:gd name="T6" fmla="*/ 125 w 130"/>
                <a:gd name="T7" fmla="*/ 32 h 70"/>
                <a:gd name="T8" fmla="*/ 130 w 130"/>
                <a:gd name="T9" fmla="*/ 52 h 70"/>
                <a:gd name="T10" fmla="*/ 118 w 130"/>
                <a:gd name="T11" fmla="*/ 54 h 70"/>
                <a:gd name="T12" fmla="*/ 82 w 130"/>
                <a:gd name="T13" fmla="*/ 60 h 70"/>
                <a:gd name="T14" fmla="*/ 40 w 130"/>
                <a:gd name="T15" fmla="*/ 66 h 70"/>
                <a:gd name="T16" fmla="*/ 7 w 130"/>
                <a:gd name="T17" fmla="*/ 69 h 70"/>
                <a:gd name="T18" fmla="*/ 4 w 130"/>
                <a:gd name="T19" fmla="*/ 60 h 70"/>
                <a:gd name="T20" fmla="*/ 5 w 130"/>
                <a:gd name="T21" fmla="*/ 51 h 70"/>
                <a:gd name="T22" fmla="*/ 16 w 130"/>
                <a:gd name="T23" fmla="*/ 47 h 70"/>
                <a:gd name="T24" fmla="*/ 24 w 130"/>
                <a:gd name="T25" fmla="*/ 44 h 70"/>
                <a:gd name="T26" fmla="*/ 19 w 130"/>
                <a:gd name="T27" fmla="*/ 15 h 70"/>
                <a:gd name="T28" fmla="*/ 26 w 130"/>
                <a:gd name="T29" fmla="*/ 7 h 70"/>
                <a:gd name="T30" fmla="*/ 67 w 130"/>
                <a:gd name="T31" fmla="*/ 1 h 70"/>
                <a:gd name="T32" fmla="*/ 81 w 130"/>
                <a:gd name="T33" fmla="*/ 0 h 70"/>
                <a:gd name="T34" fmla="*/ 92 w 130"/>
                <a:gd name="T35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70">
                  <a:moveTo>
                    <a:pt x="92" y="1"/>
                  </a:moveTo>
                  <a:cubicBezTo>
                    <a:pt x="105" y="2"/>
                    <a:pt x="101" y="22"/>
                    <a:pt x="103" y="31"/>
                  </a:cubicBezTo>
                  <a:cubicBezTo>
                    <a:pt x="107" y="31"/>
                    <a:pt x="111" y="31"/>
                    <a:pt x="114" y="31"/>
                  </a:cubicBezTo>
                  <a:cubicBezTo>
                    <a:pt x="118" y="31"/>
                    <a:pt x="121" y="32"/>
                    <a:pt x="125" y="32"/>
                  </a:cubicBezTo>
                  <a:cubicBezTo>
                    <a:pt x="125" y="34"/>
                    <a:pt x="129" y="52"/>
                    <a:pt x="130" y="52"/>
                  </a:cubicBezTo>
                  <a:cubicBezTo>
                    <a:pt x="126" y="52"/>
                    <a:pt x="122" y="53"/>
                    <a:pt x="118" y="54"/>
                  </a:cubicBezTo>
                  <a:cubicBezTo>
                    <a:pt x="106" y="55"/>
                    <a:pt x="94" y="58"/>
                    <a:pt x="82" y="60"/>
                  </a:cubicBezTo>
                  <a:cubicBezTo>
                    <a:pt x="68" y="62"/>
                    <a:pt x="54" y="63"/>
                    <a:pt x="40" y="66"/>
                  </a:cubicBezTo>
                  <a:cubicBezTo>
                    <a:pt x="30" y="67"/>
                    <a:pt x="17" y="70"/>
                    <a:pt x="7" y="69"/>
                  </a:cubicBezTo>
                  <a:cubicBezTo>
                    <a:pt x="6" y="66"/>
                    <a:pt x="5" y="63"/>
                    <a:pt x="4" y="60"/>
                  </a:cubicBezTo>
                  <a:cubicBezTo>
                    <a:pt x="2" y="55"/>
                    <a:pt x="0" y="54"/>
                    <a:pt x="5" y="51"/>
                  </a:cubicBezTo>
                  <a:cubicBezTo>
                    <a:pt x="9" y="49"/>
                    <a:pt x="12" y="49"/>
                    <a:pt x="16" y="47"/>
                  </a:cubicBezTo>
                  <a:cubicBezTo>
                    <a:pt x="19" y="46"/>
                    <a:pt x="21" y="44"/>
                    <a:pt x="24" y="44"/>
                  </a:cubicBezTo>
                  <a:cubicBezTo>
                    <a:pt x="23" y="44"/>
                    <a:pt x="19" y="17"/>
                    <a:pt x="19" y="15"/>
                  </a:cubicBezTo>
                  <a:cubicBezTo>
                    <a:pt x="19" y="10"/>
                    <a:pt x="21" y="8"/>
                    <a:pt x="26" y="7"/>
                  </a:cubicBezTo>
                  <a:cubicBezTo>
                    <a:pt x="39" y="4"/>
                    <a:pt x="53" y="3"/>
                    <a:pt x="67" y="1"/>
                  </a:cubicBezTo>
                  <a:cubicBezTo>
                    <a:pt x="72" y="1"/>
                    <a:pt x="76" y="0"/>
                    <a:pt x="81" y="0"/>
                  </a:cubicBezTo>
                  <a:cubicBezTo>
                    <a:pt x="84" y="0"/>
                    <a:pt x="88" y="0"/>
                    <a:pt x="92" y="1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3609976" y="3155950"/>
              <a:ext cx="127000" cy="158750"/>
            </a:xfrm>
            <a:custGeom>
              <a:avLst/>
              <a:gdLst>
                <a:gd name="T0" fmla="*/ 27 w 30"/>
                <a:gd name="T1" fmla="*/ 28 h 37"/>
                <a:gd name="T2" fmla="*/ 30 w 30"/>
                <a:gd name="T3" fmla="*/ 18 h 37"/>
                <a:gd name="T4" fmla="*/ 2 w 30"/>
                <a:gd name="T5" fmla="*/ 14 h 37"/>
                <a:gd name="T6" fmla="*/ 4 w 30"/>
                <a:gd name="T7" fmla="*/ 29 h 37"/>
                <a:gd name="T8" fmla="*/ 27 w 30"/>
                <a:gd name="T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7">
                  <a:moveTo>
                    <a:pt x="27" y="28"/>
                  </a:moveTo>
                  <a:cubicBezTo>
                    <a:pt x="29" y="25"/>
                    <a:pt x="30" y="22"/>
                    <a:pt x="30" y="18"/>
                  </a:cubicBezTo>
                  <a:cubicBezTo>
                    <a:pt x="28" y="3"/>
                    <a:pt x="8" y="0"/>
                    <a:pt x="2" y="14"/>
                  </a:cubicBezTo>
                  <a:cubicBezTo>
                    <a:pt x="0" y="18"/>
                    <a:pt x="1" y="25"/>
                    <a:pt x="4" y="29"/>
                  </a:cubicBezTo>
                  <a:cubicBezTo>
                    <a:pt x="10" y="37"/>
                    <a:pt x="22" y="35"/>
                    <a:pt x="27" y="28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3648076" y="3203575"/>
              <a:ext cx="50800" cy="58738"/>
            </a:xfrm>
            <a:custGeom>
              <a:avLst/>
              <a:gdLst>
                <a:gd name="T0" fmla="*/ 11 w 12"/>
                <a:gd name="T1" fmla="*/ 11 h 14"/>
                <a:gd name="T2" fmla="*/ 12 w 12"/>
                <a:gd name="T3" fmla="*/ 7 h 14"/>
                <a:gd name="T4" fmla="*/ 1 w 12"/>
                <a:gd name="T5" fmla="*/ 5 h 14"/>
                <a:gd name="T6" fmla="*/ 2 w 12"/>
                <a:gd name="T7" fmla="*/ 11 h 14"/>
                <a:gd name="T8" fmla="*/ 11 w 12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1" y="11"/>
                  </a:moveTo>
                  <a:cubicBezTo>
                    <a:pt x="11" y="10"/>
                    <a:pt x="12" y="8"/>
                    <a:pt x="12" y="7"/>
                  </a:cubicBezTo>
                  <a:cubicBezTo>
                    <a:pt x="11" y="1"/>
                    <a:pt x="3" y="0"/>
                    <a:pt x="1" y="5"/>
                  </a:cubicBezTo>
                  <a:cubicBezTo>
                    <a:pt x="0" y="7"/>
                    <a:pt x="1" y="10"/>
                    <a:pt x="2" y="11"/>
                  </a:cubicBezTo>
                  <a:cubicBezTo>
                    <a:pt x="4" y="14"/>
                    <a:pt x="9" y="13"/>
                    <a:pt x="11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3833813" y="3135313"/>
              <a:ext cx="131763" cy="157163"/>
            </a:xfrm>
            <a:custGeom>
              <a:avLst/>
              <a:gdLst>
                <a:gd name="T0" fmla="*/ 28 w 31"/>
                <a:gd name="T1" fmla="*/ 28 h 37"/>
                <a:gd name="T2" fmla="*/ 30 w 31"/>
                <a:gd name="T3" fmla="*/ 18 h 37"/>
                <a:gd name="T4" fmla="*/ 2 w 31"/>
                <a:gd name="T5" fmla="*/ 14 h 37"/>
                <a:gd name="T6" fmla="*/ 4 w 31"/>
                <a:gd name="T7" fmla="*/ 29 h 37"/>
                <a:gd name="T8" fmla="*/ 28 w 31"/>
                <a:gd name="T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28" y="28"/>
                  </a:moveTo>
                  <a:cubicBezTo>
                    <a:pt x="30" y="25"/>
                    <a:pt x="31" y="22"/>
                    <a:pt x="30" y="18"/>
                  </a:cubicBezTo>
                  <a:cubicBezTo>
                    <a:pt x="29" y="3"/>
                    <a:pt x="9" y="0"/>
                    <a:pt x="2" y="14"/>
                  </a:cubicBezTo>
                  <a:cubicBezTo>
                    <a:pt x="0" y="18"/>
                    <a:pt x="2" y="25"/>
                    <a:pt x="4" y="29"/>
                  </a:cubicBezTo>
                  <a:cubicBezTo>
                    <a:pt x="10" y="37"/>
                    <a:pt x="22" y="35"/>
                    <a:pt x="28" y="28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3876676" y="3181350"/>
              <a:ext cx="46038" cy="60325"/>
            </a:xfrm>
            <a:custGeom>
              <a:avLst/>
              <a:gdLst>
                <a:gd name="T0" fmla="*/ 10 w 11"/>
                <a:gd name="T1" fmla="*/ 11 h 14"/>
                <a:gd name="T2" fmla="*/ 11 w 11"/>
                <a:gd name="T3" fmla="*/ 7 h 14"/>
                <a:gd name="T4" fmla="*/ 0 w 11"/>
                <a:gd name="T5" fmla="*/ 5 h 14"/>
                <a:gd name="T6" fmla="*/ 1 w 11"/>
                <a:gd name="T7" fmla="*/ 11 h 14"/>
                <a:gd name="T8" fmla="*/ 10 w 11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10" y="11"/>
                  </a:moveTo>
                  <a:cubicBezTo>
                    <a:pt x="11" y="10"/>
                    <a:pt x="11" y="8"/>
                    <a:pt x="11" y="7"/>
                  </a:cubicBezTo>
                  <a:cubicBezTo>
                    <a:pt x="10" y="1"/>
                    <a:pt x="3" y="0"/>
                    <a:pt x="0" y="5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3" y="14"/>
                    <a:pt x="8" y="13"/>
                    <a:pt x="10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3592513" y="3014663"/>
              <a:ext cx="119063" cy="107950"/>
            </a:xfrm>
            <a:custGeom>
              <a:avLst/>
              <a:gdLst>
                <a:gd name="T0" fmla="*/ 1 w 28"/>
                <a:gd name="T1" fmla="*/ 6 h 25"/>
                <a:gd name="T2" fmla="*/ 4 w 28"/>
                <a:gd name="T3" fmla="*/ 25 h 25"/>
                <a:gd name="T4" fmla="*/ 14 w 28"/>
                <a:gd name="T5" fmla="*/ 24 h 25"/>
                <a:gd name="T6" fmla="*/ 24 w 28"/>
                <a:gd name="T7" fmla="*/ 22 h 25"/>
                <a:gd name="T8" fmla="*/ 24 w 28"/>
                <a:gd name="T9" fmla="*/ 11 h 25"/>
                <a:gd name="T10" fmla="*/ 22 w 28"/>
                <a:gd name="T11" fmla="*/ 0 h 25"/>
                <a:gd name="T12" fmla="*/ 0 w 28"/>
                <a:gd name="T1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" y="6"/>
                  </a:moveTo>
                  <a:cubicBezTo>
                    <a:pt x="0" y="11"/>
                    <a:pt x="2" y="21"/>
                    <a:pt x="4" y="25"/>
                  </a:cubicBezTo>
                  <a:cubicBezTo>
                    <a:pt x="7" y="25"/>
                    <a:pt x="11" y="25"/>
                    <a:pt x="14" y="24"/>
                  </a:cubicBezTo>
                  <a:cubicBezTo>
                    <a:pt x="17" y="24"/>
                    <a:pt x="22" y="23"/>
                    <a:pt x="24" y="22"/>
                  </a:cubicBezTo>
                  <a:cubicBezTo>
                    <a:pt x="28" y="20"/>
                    <a:pt x="25" y="15"/>
                    <a:pt x="24" y="11"/>
                  </a:cubicBezTo>
                  <a:cubicBezTo>
                    <a:pt x="23" y="8"/>
                    <a:pt x="23" y="4"/>
                    <a:pt x="22" y="0"/>
                  </a:cubicBezTo>
                  <a:cubicBezTo>
                    <a:pt x="15" y="0"/>
                    <a:pt x="7" y="3"/>
                    <a:pt x="0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3711576" y="2994025"/>
              <a:ext cx="173038" cy="111125"/>
            </a:xfrm>
            <a:custGeom>
              <a:avLst/>
              <a:gdLst>
                <a:gd name="T0" fmla="*/ 0 w 41"/>
                <a:gd name="T1" fmla="*/ 6 h 26"/>
                <a:gd name="T2" fmla="*/ 5 w 41"/>
                <a:gd name="T3" fmla="*/ 26 h 26"/>
                <a:gd name="T4" fmla="*/ 41 w 41"/>
                <a:gd name="T5" fmla="*/ 22 h 26"/>
                <a:gd name="T6" fmla="*/ 40 w 41"/>
                <a:gd name="T7" fmla="*/ 9 h 26"/>
                <a:gd name="T8" fmla="*/ 30 w 41"/>
                <a:gd name="T9" fmla="*/ 0 h 26"/>
                <a:gd name="T10" fmla="*/ 1 w 41"/>
                <a:gd name="T11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6">
                  <a:moveTo>
                    <a:pt x="0" y="6"/>
                  </a:moveTo>
                  <a:cubicBezTo>
                    <a:pt x="2" y="12"/>
                    <a:pt x="3" y="19"/>
                    <a:pt x="5" y="26"/>
                  </a:cubicBezTo>
                  <a:cubicBezTo>
                    <a:pt x="16" y="25"/>
                    <a:pt x="30" y="26"/>
                    <a:pt x="41" y="22"/>
                  </a:cubicBezTo>
                  <a:cubicBezTo>
                    <a:pt x="41" y="18"/>
                    <a:pt x="41" y="13"/>
                    <a:pt x="40" y="9"/>
                  </a:cubicBezTo>
                  <a:cubicBezTo>
                    <a:pt x="38" y="3"/>
                    <a:pt x="36" y="1"/>
                    <a:pt x="30" y="0"/>
                  </a:cubicBezTo>
                  <a:cubicBezTo>
                    <a:pt x="25" y="0"/>
                    <a:pt x="2" y="0"/>
                    <a:pt x="1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732986" y="1987557"/>
            <a:ext cx="10860665" cy="1015663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altLang="zh-CN" sz="60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60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alt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60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các </a:t>
            </a:r>
            <a:r>
              <a:rPr lang="en-US" altLang="zh-CN" sz="6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zh-CN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6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altLang="zh-CN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6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lắng</a:t>
            </a:r>
            <a:r>
              <a:rPr lang="en-US" altLang="zh-CN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6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nghe</a:t>
            </a:r>
            <a:endParaRPr lang="en-US" altLang="zh-CN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7A23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Freeform 239"/>
          <p:cNvSpPr/>
          <p:nvPr/>
        </p:nvSpPr>
        <p:spPr bwMode="auto">
          <a:xfrm>
            <a:off x="899742" y="292509"/>
            <a:ext cx="1675488" cy="767570"/>
          </a:xfrm>
          <a:custGeom>
            <a:avLst/>
            <a:gdLst>
              <a:gd name="T0" fmla="*/ 75 w 504"/>
              <a:gd name="T1" fmla="*/ 118 h 229"/>
              <a:gd name="T2" fmla="*/ 130 w 504"/>
              <a:gd name="T3" fmla="*/ 74 h 229"/>
              <a:gd name="T4" fmla="*/ 194 w 504"/>
              <a:gd name="T5" fmla="*/ 5 h 229"/>
              <a:gd name="T6" fmla="*/ 263 w 504"/>
              <a:gd name="T7" fmla="*/ 49 h 229"/>
              <a:gd name="T8" fmla="*/ 353 w 504"/>
              <a:gd name="T9" fmla="*/ 8 h 229"/>
              <a:gd name="T10" fmla="*/ 407 w 504"/>
              <a:gd name="T11" fmla="*/ 80 h 229"/>
              <a:gd name="T12" fmla="*/ 501 w 504"/>
              <a:gd name="T13" fmla="*/ 134 h 229"/>
              <a:gd name="T14" fmla="*/ 403 w 504"/>
              <a:gd name="T15" fmla="*/ 163 h 229"/>
              <a:gd name="T16" fmla="*/ 350 w 504"/>
              <a:gd name="T17" fmla="*/ 221 h 229"/>
              <a:gd name="T18" fmla="*/ 281 w 504"/>
              <a:gd name="T19" fmla="*/ 175 h 229"/>
              <a:gd name="T20" fmla="*/ 212 w 504"/>
              <a:gd name="T21" fmla="*/ 228 h 229"/>
              <a:gd name="T22" fmla="*/ 162 w 504"/>
              <a:gd name="T23" fmla="*/ 159 h 229"/>
              <a:gd name="T24" fmla="*/ 65 w 504"/>
              <a:gd name="T25" fmla="*/ 11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4" h="229">
                <a:moveTo>
                  <a:pt x="75" y="118"/>
                </a:moveTo>
                <a:cubicBezTo>
                  <a:pt x="0" y="98"/>
                  <a:pt x="100" y="10"/>
                  <a:pt x="130" y="74"/>
                </a:cubicBezTo>
                <a:cubicBezTo>
                  <a:pt x="130" y="42"/>
                  <a:pt x="163" y="9"/>
                  <a:pt x="194" y="5"/>
                </a:cubicBezTo>
                <a:cubicBezTo>
                  <a:pt x="230" y="0"/>
                  <a:pt x="246" y="22"/>
                  <a:pt x="263" y="49"/>
                </a:cubicBezTo>
                <a:cubicBezTo>
                  <a:pt x="290" y="25"/>
                  <a:pt x="312" y="5"/>
                  <a:pt x="353" y="8"/>
                </a:cubicBezTo>
                <a:cubicBezTo>
                  <a:pt x="387" y="11"/>
                  <a:pt x="422" y="45"/>
                  <a:pt x="407" y="80"/>
                </a:cubicBezTo>
                <a:cubicBezTo>
                  <a:pt x="438" y="81"/>
                  <a:pt x="497" y="91"/>
                  <a:pt x="501" y="134"/>
                </a:cubicBezTo>
                <a:cubicBezTo>
                  <a:pt x="504" y="180"/>
                  <a:pt x="429" y="175"/>
                  <a:pt x="403" y="163"/>
                </a:cubicBezTo>
                <a:cubicBezTo>
                  <a:pt x="392" y="190"/>
                  <a:pt x="385" y="215"/>
                  <a:pt x="350" y="221"/>
                </a:cubicBezTo>
                <a:cubicBezTo>
                  <a:pt x="306" y="229"/>
                  <a:pt x="305" y="197"/>
                  <a:pt x="281" y="175"/>
                </a:cubicBezTo>
                <a:cubicBezTo>
                  <a:pt x="275" y="206"/>
                  <a:pt x="244" y="229"/>
                  <a:pt x="212" y="228"/>
                </a:cubicBezTo>
                <a:cubicBezTo>
                  <a:pt x="168" y="226"/>
                  <a:pt x="165" y="196"/>
                  <a:pt x="162" y="159"/>
                </a:cubicBezTo>
                <a:cubicBezTo>
                  <a:pt x="119" y="221"/>
                  <a:pt x="1" y="165"/>
                  <a:pt x="65" y="1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Montserrat" panose="00000500000000000000" charset="0"/>
            </a:endParaRPr>
          </a:p>
        </p:txBody>
      </p:sp>
      <p:sp>
        <p:nvSpPr>
          <p:cNvPr id="246" name="Freeform 240"/>
          <p:cNvSpPr/>
          <p:nvPr/>
        </p:nvSpPr>
        <p:spPr bwMode="auto">
          <a:xfrm>
            <a:off x="9024016" y="285041"/>
            <a:ext cx="1045636" cy="718482"/>
          </a:xfrm>
          <a:custGeom>
            <a:avLst/>
            <a:gdLst>
              <a:gd name="T0" fmla="*/ 62 w 310"/>
              <a:gd name="T1" fmla="*/ 112 h 212"/>
              <a:gd name="T2" fmla="*/ 110 w 310"/>
              <a:gd name="T3" fmla="*/ 80 h 212"/>
              <a:gd name="T4" fmla="*/ 208 w 310"/>
              <a:gd name="T5" fmla="*/ 75 h 212"/>
              <a:gd name="T6" fmla="*/ 281 w 310"/>
              <a:gd name="T7" fmla="*/ 69 h 212"/>
              <a:gd name="T8" fmla="*/ 256 w 310"/>
              <a:gd name="T9" fmla="*/ 122 h 212"/>
              <a:gd name="T10" fmla="*/ 185 w 310"/>
              <a:gd name="T11" fmla="*/ 149 h 212"/>
              <a:gd name="T12" fmla="*/ 97 w 310"/>
              <a:gd name="T13" fmla="*/ 152 h 212"/>
              <a:gd name="T14" fmla="*/ 27 w 310"/>
              <a:gd name="T15" fmla="*/ 162 h 212"/>
              <a:gd name="T16" fmla="*/ 58 w 310"/>
              <a:gd name="T17" fmla="*/ 117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0" h="212">
                <a:moveTo>
                  <a:pt x="62" y="112"/>
                </a:moveTo>
                <a:cubicBezTo>
                  <a:pt x="3" y="77"/>
                  <a:pt x="73" y="36"/>
                  <a:pt x="110" y="80"/>
                </a:cubicBezTo>
                <a:cubicBezTo>
                  <a:pt x="135" y="33"/>
                  <a:pt x="191" y="0"/>
                  <a:pt x="208" y="75"/>
                </a:cubicBezTo>
                <a:cubicBezTo>
                  <a:pt x="229" y="62"/>
                  <a:pt x="259" y="50"/>
                  <a:pt x="281" y="69"/>
                </a:cubicBezTo>
                <a:cubicBezTo>
                  <a:pt x="310" y="95"/>
                  <a:pt x="289" y="122"/>
                  <a:pt x="256" y="122"/>
                </a:cubicBezTo>
                <a:cubicBezTo>
                  <a:pt x="295" y="178"/>
                  <a:pt x="220" y="207"/>
                  <a:pt x="185" y="149"/>
                </a:cubicBezTo>
                <a:cubicBezTo>
                  <a:pt x="168" y="192"/>
                  <a:pt x="102" y="212"/>
                  <a:pt x="97" y="152"/>
                </a:cubicBezTo>
                <a:cubicBezTo>
                  <a:pt x="77" y="161"/>
                  <a:pt x="47" y="183"/>
                  <a:pt x="27" y="162"/>
                </a:cubicBezTo>
                <a:cubicBezTo>
                  <a:pt x="0" y="134"/>
                  <a:pt x="37" y="125"/>
                  <a:pt x="58" y="11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Montserrat" panose="00000500000000000000" charset="0"/>
            </a:endParaRPr>
          </a:p>
        </p:txBody>
      </p:sp>
      <p:sp>
        <p:nvSpPr>
          <p:cNvPr id="367" name="文本框 366"/>
          <p:cNvSpPr txBox="1"/>
          <p:nvPr/>
        </p:nvSpPr>
        <p:spPr>
          <a:xfrm>
            <a:off x="3878116" y="183049"/>
            <a:ext cx="341471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5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Khởi</a:t>
            </a:r>
            <a:r>
              <a:rPr lang="en-US" altLang="zh-CN" sz="5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5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endParaRPr lang="zh-CN" altLang="en-US" sz="5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7A23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2" name="Freeform 239"/>
          <p:cNvSpPr/>
          <p:nvPr/>
        </p:nvSpPr>
        <p:spPr bwMode="auto">
          <a:xfrm>
            <a:off x="10117301" y="338526"/>
            <a:ext cx="1675488" cy="767570"/>
          </a:xfrm>
          <a:custGeom>
            <a:avLst/>
            <a:gdLst>
              <a:gd name="T0" fmla="*/ 75 w 504"/>
              <a:gd name="T1" fmla="*/ 118 h 229"/>
              <a:gd name="T2" fmla="*/ 130 w 504"/>
              <a:gd name="T3" fmla="*/ 74 h 229"/>
              <a:gd name="T4" fmla="*/ 194 w 504"/>
              <a:gd name="T5" fmla="*/ 5 h 229"/>
              <a:gd name="T6" fmla="*/ 263 w 504"/>
              <a:gd name="T7" fmla="*/ 49 h 229"/>
              <a:gd name="T8" fmla="*/ 353 w 504"/>
              <a:gd name="T9" fmla="*/ 8 h 229"/>
              <a:gd name="T10" fmla="*/ 407 w 504"/>
              <a:gd name="T11" fmla="*/ 80 h 229"/>
              <a:gd name="T12" fmla="*/ 501 w 504"/>
              <a:gd name="T13" fmla="*/ 134 h 229"/>
              <a:gd name="T14" fmla="*/ 403 w 504"/>
              <a:gd name="T15" fmla="*/ 163 h 229"/>
              <a:gd name="T16" fmla="*/ 350 w 504"/>
              <a:gd name="T17" fmla="*/ 221 h 229"/>
              <a:gd name="T18" fmla="*/ 281 w 504"/>
              <a:gd name="T19" fmla="*/ 175 h 229"/>
              <a:gd name="T20" fmla="*/ 212 w 504"/>
              <a:gd name="T21" fmla="*/ 228 h 229"/>
              <a:gd name="T22" fmla="*/ 162 w 504"/>
              <a:gd name="T23" fmla="*/ 159 h 229"/>
              <a:gd name="T24" fmla="*/ 65 w 504"/>
              <a:gd name="T25" fmla="*/ 11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4" h="229">
                <a:moveTo>
                  <a:pt x="75" y="118"/>
                </a:moveTo>
                <a:cubicBezTo>
                  <a:pt x="0" y="98"/>
                  <a:pt x="100" y="10"/>
                  <a:pt x="130" y="74"/>
                </a:cubicBezTo>
                <a:cubicBezTo>
                  <a:pt x="130" y="42"/>
                  <a:pt x="163" y="9"/>
                  <a:pt x="194" y="5"/>
                </a:cubicBezTo>
                <a:cubicBezTo>
                  <a:pt x="230" y="0"/>
                  <a:pt x="246" y="22"/>
                  <a:pt x="263" y="49"/>
                </a:cubicBezTo>
                <a:cubicBezTo>
                  <a:pt x="290" y="25"/>
                  <a:pt x="312" y="5"/>
                  <a:pt x="353" y="8"/>
                </a:cubicBezTo>
                <a:cubicBezTo>
                  <a:pt x="387" y="11"/>
                  <a:pt x="422" y="45"/>
                  <a:pt x="407" y="80"/>
                </a:cubicBezTo>
                <a:cubicBezTo>
                  <a:pt x="438" y="81"/>
                  <a:pt x="497" y="91"/>
                  <a:pt x="501" y="134"/>
                </a:cubicBezTo>
                <a:cubicBezTo>
                  <a:pt x="504" y="180"/>
                  <a:pt x="429" y="175"/>
                  <a:pt x="403" y="163"/>
                </a:cubicBezTo>
                <a:cubicBezTo>
                  <a:pt x="392" y="190"/>
                  <a:pt x="385" y="215"/>
                  <a:pt x="350" y="221"/>
                </a:cubicBezTo>
                <a:cubicBezTo>
                  <a:pt x="306" y="229"/>
                  <a:pt x="305" y="197"/>
                  <a:pt x="281" y="175"/>
                </a:cubicBezTo>
                <a:cubicBezTo>
                  <a:pt x="275" y="206"/>
                  <a:pt x="244" y="229"/>
                  <a:pt x="212" y="228"/>
                </a:cubicBezTo>
                <a:cubicBezTo>
                  <a:pt x="168" y="226"/>
                  <a:pt x="165" y="196"/>
                  <a:pt x="162" y="159"/>
                </a:cubicBezTo>
                <a:cubicBezTo>
                  <a:pt x="119" y="221"/>
                  <a:pt x="1" y="165"/>
                  <a:pt x="65" y="1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Montserrat" panose="00000500000000000000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253193" y="1060079"/>
            <a:ext cx="7205707" cy="0"/>
          </a:xfrm>
          <a:prstGeom prst="line">
            <a:avLst/>
          </a:prstGeom>
          <a:ln>
            <a:solidFill>
              <a:srgbClr val="F7A23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899742" y="1320469"/>
            <a:ext cx="11402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Cả lớp cùng nghe và hát theo bài hát: Không xả rác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be-thanh-hang-nhac-thieu-nh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65937" y="321670"/>
            <a:ext cx="808893" cy="8088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6"/>
              </a:ext>
            </a:extLst>
          </a:blip>
          <a:srcRect/>
          <a:stretch>
            <a:fillRect/>
          </a:stretch>
        </p:blipFill>
        <p:spPr>
          <a:xfrm>
            <a:off x="9160417" y="3017080"/>
            <a:ext cx="1447344" cy="26984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8"/>
              </a:ext>
            </a:extLst>
          </a:blip>
          <a:srcRect/>
          <a:stretch>
            <a:fillRect/>
          </a:stretch>
        </p:blipFill>
        <p:spPr>
          <a:xfrm>
            <a:off x="3147394" y="3549871"/>
            <a:ext cx="1254871" cy="25467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10"/>
              </a:ext>
            </a:extLst>
          </a:blip>
          <a:srcRect/>
          <a:stretch>
            <a:fillRect/>
          </a:stretch>
        </p:blipFill>
        <p:spPr>
          <a:xfrm>
            <a:off x="10798552" y="4404969"/>
            <a:ext cx="960305" cy="1310549"/>
          </a:xfrm>
          <a:prstGeom prst="rect">
            <a:avLst/>
          </a:prstGeom>
        </p:spPr>
      </p:pic>
      <p:pic>
        <p:nvPicPr>
          <p:cNvPr id="13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-172842" y="3042371"/>
            <a:ext cx="2748072" cy="2503243"/>
          </a:xfrm>
          <a:prstGeom prst="rect">
            <a:avLst/>
          </a:prstGeom>
        </p:spPr>
      </p:pic>
      <p:pic>
        <p:nvPicPr>
          <p:cNvPr id="14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0" y="1265117"/>
            <a:ext cx="1524348" cy="1674597"/>
          </a:xfrm>
          <a:prstGeom prst="rect">
            <a:avLst/>
          </a:prstGeom>
        </p:spPr>
      </p:pic>
      <p:pic>
        <p:nvPicPr>
          <p:cNvPr id="15" name="Picture 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10151233" y="1265117"/>
            <a:ext cx="1607624" cy="128025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67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组合 618"/>
          <p:cNvGrpSpPr/>
          <p:nvPr/>
        </p:nvGrpSpPr>
        <p:grpSpPr>
          <a:xfrm>
            <a:off x="1866413" y="5398497"/>
            <a:ext cx="706557" cy="1392822"/>
            <a:chOff x="5549900" y="1920874"/>
            <a:chExt cx="531813" cy="675336"/>
          </a:xfrm>
        </p:grpSpPr>
        <p:grpSp>
          <p:nvGrpSpPr>
            <p:cNvPr id="620" name="组合 619"/>
            <p:cNvGrpSpPr/>
            <p:nvPr/>
          </p:nvGrpSpPr>
          <p:grpSpPr>
            <a:xfrm>
              <a:off x="5549900" y="1920874"/>
              <a:ext cx="531813" cy="520701"/>
              <a:chOff x="5549900" y="3082925"/>
              <a:chExt cx="531813" cy="520701"/>
            </a:xfrm>
          </p:grpSpPr>
          <p:sp>
            <p:nvSpPr>
              <p:cNvPr id="622" name="Freeform 281"/>
              <p:cNvSpPr/>
              <p:nvPr/>
            </p:nvSpPr>
            <p:spPr bwMode="auto">
              <a:xfrm>
                <a:off x="5626100" y="3082925"/>
                <a:ext cx="327025" cy="174625"/>
              </a:xfrm>
              <a:custGeom>
                <a:avLst/>
                <a:gdLst>
                  <a:gd name="T0" fmla="*/ 65 w 77"/>
                  <a:gd name="T1" fmla="*/ 23 h 41"/>
                  <a:gd name="T2" fmla="*/ 48 w 77"/>
                  <a:gd name="T3" fmla="*/ 12 h 41"/>
                  <a:gd name="T4" fmla="*/ 38 w 77"/>
                  <a:gd name="T5" fmla="*/ 1 h 41"/>
                  <a:gd name="T6" fmla="*/ 26 w 77"/>
                  <a:gd name="T7" fmla="*/ 11 h 41"/>
                  <a:gd name="T8" fmla="*/ 11 w 77"/>
                  <a:gd name="T9" fmla="*/ 25 h 41"/>
                  <a:gd name="T10" fmla="*/ 1 w 77"/>
                  <a:gd name="T11" fmla="*/ 33 h 41"/>
                  <a:gd name="T12" fmla="*/ 27 w 77"/>
                  <a:gd name="T13" fmla="*/ 41 h 41"/>
                  <a:gd name="T14" fmla="*/ 61 w 77"/>
                  <a:gd name="T15" fmla="*/ 38 h 41"/>
                  <a:gd name="T16" fmla="*/ 76 w 77"/>
                  <a:gd name="T17" fmla="*/ 31 h 41"/>
                  <a:gd name="T18" fmla="*/ 65 w 77"/>
                  <a:gd name="T1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41">
                    <a:moveTo>
                      <a:pt x="65" y="23"/>
                    </a:moveTo>
                    <a:cubicBezTo>
                      <a:pt x="59" y="20"/>
                      <a:pt x="53" y="17"/>
                      <a:pt x="48" y="12"/>
                    </a:cubicBezTo>
                    <a:cubicBezTo>
                      <a:pt x="45" y="9"/>
                      <a:pt x="42" y="1"/>
                      <a:pt x="38" y="1"/>
                    </a:cubicBezTo>
                    <a:cubicBezTo>
                      <a:pt x="31" y="0"/>
                      <a:pt x="29" y="7"/>
                      <a:pt x="26" y="11"/>
                    </a:cubicBezTo>
                    <a:cubicBezTo>
                      <a:pt x="21" y="16"/>
                      <a:pt x="17" y="21"/>
                      <a:pt x="11" y="25"/>
                    </a:cubicBezTo>
                    <a:cubicBezTo>
                      <a:pt x="8" y="27"/>
                      <a:pt x="0" y="29"/>
                      <a:pt x="1" y="33"/>
                    </a:cubicBezTo>
                    <a:cubicBezTo>
                      <a:pt x="3" y="40"/>
                      <a:pt x="22" y="40"/>
                      <a:pt x="27" y="41"/>
                    </a:cubicBezTo>
                    <a:cubicBezTo>
                      <a:pt x="39" y="41"/>
                      <a:pt x="50" y="40"/>
                      <a:pt x="61" y="38"/>
                    </a:cubicBezTo>
                    <a:cubicBezTo>
                      <a:pt x="64" y="37"/>
                      <a:pt x="75" y="35"/>
                      <a:pt x="76" y="31"/>
                    </a:cubicBezTo>
                    <a:cubicBezTo>
                      <a:pt x="77" y="27"/>
                      <a:pt x="68" y="24"/>
                      <a:pt x="65" y="23"/>
                    </a:cubicBezTo>
                    <a:close/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23" name="Freeform 282"/>
              <p:cNvSpPr/>
              <p:nvPr/>
            </p:nvSpPr>
            <p:spPr bwMode="auto">
              <a:xfrm>
                <a:off x="5583238" y="3232150"/>
                <a:ext cx="412750" cy="192088"/>
              </a:xfrm>
              <a:custGeom>
                <a:avLst/>
                <a:gdLst>
                  <a:gd name="T0" fmla="*/ 34 w 97"/>
                  <a:gd name="T1" fmla="*/ 0 h 45"/>
                  <a:gd name="T2" fmla="*/ 6 w 97"/>
                  <a:gd name="T3" fmla="*/ 29 h 45"/>
                  <a:gd name="T4" fmla="*/ 5 w 97"/>
                  <a:gd name="T5" fmla="*/ 38 h 45"/>
                  <a:gd name="T6" fmla="*/ 15 w 97"/>
                  <a:gd name="T7" fmla="*/ 41 h 45"/>
                  <a:gd name="T8" fmla="*/ 66 w 97"/>
                  <a:gd name="T9" fmla="*/ 41 h 45"/>
                  <a:gd name="T10" fmla="*/ 90 w 97"/>
                  <a:gd name="T11" fmla="*/ 35 h 45"/>
                  <a:gd name="T12" fmla="*/ 94 w 97"/>
                  <a:gd name="T13" fmla="*/ 28 h 45"/>
                  <a:gd name="T14" fmla="*/ 84 w 97"/>
                  <a:gd name="T15" fmla="*/ 24 h 45"/>
                  <a:gd name="T16" fmla="*/ 75 w 97"/>
                  <a:gd name="T17" fmla="*/ 19 h 45"/>
                  <a:gd name="T18" fmla="*/ 62 w 97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45">
                    <a:moveTo>
                      <a:pt x="34" y="0"/>
                    </a:moveTo>
                    <a:cubicBezTo>
                      <a:pt x="28" y="13"/>
                      <a:pt x="19" y="24"/>
                      <a:pt x="6" y="29"/>
                    </a:cubicBezTo>
                    <a:cubicBezTo>
                      <a:pt x="2" y="32"/>
                      <a:pt x="0" y="34"/>
                      <a:pt x="5" y="38"/>
                    </a:cubicBezTo>
                    <a:cubicBezTo>
                      <a:pt x="8" y="40"/>
                      <a:pt x="11" y="40"/>
                      <a:pt x="15" y="41"/>
                    </a:cubicBezTo>
                    <a:cubicBezTo>
                      <a:pt x="32" y="45"/>
                      <a:pt x="49" y="43"/>
                      <a:pt x="66" y="41"/>
                    </a:cubicBezTo>
                    <a:cubicBezTo>
                      <a:pt x="74" y="41"/>
                      <a:pt x="83" y="40"/>
                      <a:pt x="90" y="35"/>
                    </a:cubicBezTo>
                    <a:cubicBezTo>
                      <a:pt x="94" y="33"/>
                      <a:pt x="97" y="30"/>
                      <a:pt x="94" y="28"/>
                    </a:cubicBezTo>
                    <a:cubicBezTo>
                      <a:pt x="92" y="26"/>
                      <a:pt x="87" y="25"/>
                      <a:pt x="84" y="24"/>
                    </a:cubicBezTo>
                    <a:cubicBezTo>
                      <a:pt x="81" y="23"/>
                      <a:pt x="78" y="21"/>
                      <a:pt x="75" y="19"/>
                    </a:cubicBezTo>
                    <a:cubicBezTo>
                      <a:pt x="70" y="13"/>
                      <a:pt x="66" y="7"/>
                      <a:pt x="62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24" name="Freeform 283"/>
              <p:cNvSpPr/>
              <p:nvPr/>
            </p:nvSpPr>
            <p:spPr bwMode="auto">
              <a:xfrm>
                <a:off x="5549900" y="3373438"/>
                <a:ext cx="531813" cy="230188"/>
              </a:xfrm>
              <a:custGeom>
                <a:avLst/>
                <a:gdLst>
                  <a:gd name="T0" fmla="*/ 39 w 125"/>
                  <a:gd name="T1" fmla="*/ 3 h 54"/>
                  <a:gd name="T2" fmla="*/ 14 w 125"/>
                  <a:gd name="T3" fmla="*/ 31 h 54"/>
                  <a:gd name="T4" fmla="*/ 3 w 125"/>
                  <a:gd name="T5" fmla="*/ 39 h 54"/>
                  <a:gd name="T6" fmla="*/ 11 w 125"/>
                  <a:gd name="T7" fmla="*/ 47 h 54"/>
                  <a:gd name="T8" fmla="*/ 46 w 125"/>
                  <a:gd name="T9" fmla="*/ 53 h 54"/>
                  <a:gd name="T10" fmla="*/ 94 w 125"/>
                  <a:gd name="T11" fmla="*/ 48 h 54"/>
                  <a:gd name="T12" fmla="*/ 116 w 125"/>
                  <a:gd name="T13" fmla="*/ 38 h 54"/>
                  <a:gd name="T14" fmla="*/ 109 w 125"/>
                  <a:gd name="T15" fmla="*/ 27 h 54"/>
                  <a:gd name="T16" fmla="*/ 80 w 12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54">
                    <a:moveTo>
                      <a:pt x="39" y="3"/>
                    </a:moveTo>
                    <a:cubicBezTo>
                      <a:pt x="31" y="12"/>
                      <a:pt x="24" y="24"/>
                      <a:pt x="14" y="31"/>
                    </a:cubicBezTo>
                    <a:cubicBezTo>
                      <a:pt x="11" y="34"/>
                      <a:pt x="4" y="36"/>
                      <a:pt x="3" y="39"/>
                    </a:cubicBezTo>
                    <a:cubicBezTo>
                      <a:pt x="0" y="44"/>
                      <a:pt x="7" y="46"/>
                      <a:pt x="11" y="47"/>
                    </a:cubicBezTo>
                    <a:cubicBezTo>
                      <a:pt x="21" y="52"/>
                      <a:pt x="35" y="53"/>
                      <a:pt x="46" y="53"/>
                    </a:cubicBezTo>
                    <a:cubicBezTo>
                      <a:pt x="63" y="54"/>
                      <a:pt x="78" y="53"/>
                      <a:pt x="94" y="48"/>
                    </a:cubicBezTo>
                    <a:cubicBezTo>
                      <a:pt x="102" y="46"/>
                      <a:pt x="110" y="43"/>
                      <a:pt x="116" y="38"/>
                    </a:cubicBezTo>
                    <a:cubicBezTo>
                      <a:pt x="125" y="31"/>
                      <a:pt x="116" y="29"/>
                      <a:pt x="109" y="27"/>
                    </a:cubicBezTo>
                    <a:cubicBezTo>
                      <a:pt x="96" y="22"/>
                      <a:pt x="87" y="12"/>
                      <a:pt x="80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25" name="Oval 284"/>
              <p:cNvSpPr>
                <a:spLocks noChangeArrowheads="1"/>
              </p:cNvSpPr>
              <p:nvPr/>
            </p:nvSpPr>
            <p:spPr bwMode="auto">
              <a:xfrm>
                <a:off x="5749925" y="316388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26" name="Oval 285"/>
              <p:cNvSpPr>
                <a:spLocks noChangeArrowheads="1"/>
              </p:cNvSpPr>
              <p:nvPr/>
            </p:nvSpPr>
            <p:spPr bwMode="auto">
              <a:xfrm>
                <a:off x="5864225" y="319881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27" name="Oval 286"/>
              <p:cNvSpPr>
                <a:spLocks noChangeArrowheads="1"/>
              </p:cNvSpPr>
              <p:nvPr/>
            </p:nvSpPr>
            <p:spPr bwMode="auto">
              <a:xfrm>
                <a:off x="5775325" y="31003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28" name="Oval 287"/>
              <p:cNvSpPr>
                <a:spLocks noChangeArrowheads="1"/>
              </p:cNvSpPr>
              <p:nvPr/>
            </p:nvSpPr>
            <p:spPr bwMode="auto">
              <a:xfrm>
                <a:off x="5673725" y="321151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29" name="Oval 288"/>
              <p:cNvSpPr>
                <a:spLocks noChangeArrowheads="1"/>
              </p:cNvSpPr>
              <p:nvPr/>
            </p:nvSpPr>
            <p:spPr bwMode="auto">
              <a:xfrm>
                <a:off x="5770563" y="327183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30" name="Oval 289"/>
              <p:cNvSpPr>
                <a:spLocks noChangeArrowheads="1"/>
              </p:cNvSpPr>
              <p:nvPr/>
            </p:nvSpPr>
            <p:spPr bwMode="auto">
              <a:xfrm>
                <a:off x="5872163" y="330517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31" name="Oval 290"/>
              <p:cNvSpPr>
                <a:spLocks noChangeArrowheads="1"/>
              </p:cNvSpPr>
              <p:nvPr/>
            </p:nvSpPr>
            <p:spPr bwMode="auto">
              <a:xfrm>
                <a:off x="5805488" y="3352800"/>
                <a:ext cx="15875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32" name="Oval 291"/>
              <p:cNvSpPr>
                <a:spLocks noChangeArrowheads="1"/>
              </p:cNvSpPr>
              <p:nvPr/>
            </p:nvSpPr>
            <p:spPr bwMode="auto">
              <a:xfrm>
                <a:off x="5694363" y="3340100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33" name="Oval 292"/>
              <p:cNvSpPr>
                <a:spLocks noChangeArrowheads="1"/>
              </p:cNvSpPr>
              <p:nvPr/>
            </p:nvSpPr>
            <p:spPr bwMode="auto">
              <a:xfrm>
                <a:off x="5613400" y="337343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34" name="Oval 293"/>
              <p:cNvSpPr>
                <a:spLocks noChangeArrowheads="1"/>
              </p:cNvSpPr>
              <p:nvPr/>
            </p:nvSpPr>
            <p:spPr bwMode="auto">
              <a:xfrm>
                <a:off x="5924550" y="335597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35" name="Oval 294"/>
              <p:cNvSpPr>
                <a:spLocks noChangeArrowheads="1"/>
              </p:cNvSpPr>
              <p:nvPr/>
            </p:nvSpPr>
            <p:spPr bwMode="auto">
              <a:xfrm>
                <a:off x="5724525" y="3441700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36" name="Oval 295"/>
              <p:cNvSpPr>
                <a:spLocks noChangeArrowheads="1"/>
              </p:cNvSpPr>
              <p:nvPr/>
            </p:nvSpPr>
            <p:spPr bwMode="auto">
              <a:xfrm>
                <a:off x="5826125" y="3459163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37" name="Oval 296"/>
              <p:cNvSpPr>
                <a:spLocks noChangeArrowheads="1"/>
              </p:cNvSpPr>
              <p:nvPr/>
            </p:nvSpPr>
            <p:spPr bwMode="auto">
              <a:xfrm>
                <a:off x="5894388" y="3429000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38" name="Oval 297"/>
              <p:cNvSpPr>
                <a:spLocks noChangeArrowheads="1"/>
              </p:cNvSpPr>
              <p:nvPr/>
            </p:nvSpPr>
            <p:spPr bwMode="auto">
              <a:xfrm>
                <a:off x="5765800" y="351948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39" name="Oval 298"/>
              <p:cNvSpPr>
                <a:spLocks noChangeArrowheads="1"/>
              </p:cNvSpPr>
              <p:nvPr/>
            </p:nvSpPr>
            <p:spPr bwMode="auto">
              <a:xfrm>
                <a:off x="5897563" y="350996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40" name="Oval 299"/>
              <p:cNvSpPr>
                <a:spLocks noChangeArrowheads="1"/>
              </p:cNvSpPr>
              <p:nvPr/>
            </p:nvSpPr>
            <p:spPr bwMode="auto">
              <a:xfrm>
                <a:off x="6000750" y="350996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41" name="Oval 300"/>
              <p:cNvSpPr>
                <a:spLocks noChangeArrowheads="1"/>
              </p:cNvSpPr>
              <p:nvPr/>
            </p:nvSpPr>
            <p:spPr bwMode="auto">
              <a:xfrm>
                <a:off x="5830888" y="356552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42" name="Oval 301"/>
              <p:cNvSpPr>
                <a:spLocks noChangeArrowheads="1"/>
              </p:cNvSpPr>
              <p:nvPr/>
            </p:nvSpPr>
            <p:spPr bwMode="auto">
              <a:xfrm>
                <a:off x="5681663" y="35575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43" name="Oval 302"/>
              <p:cNvSpPr>
                <a:spLocks noChangeArrowheads="1"/>
              </p:cNvSpPr>
              <p:nvPr/>
            </p:nvSpPr>
            <p:spPr bwMode="auto">
              <a:xfrm>
                <a:off x="5588000" y="352742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644" name="Oval 303"/>
              <p:cNvSpPr>
                <a:spLocks noChangeArrowheads="1"/>
              </p:cNvSpPr>
              <p:nvPr/>
            </p:nvSpPr>
            <p:spPr bwMode="auto">
              <a:xfrm>
                <a:off x="5673725" y="3476625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</p:grpSp>
        <p:sp>
          <p:nvSpPr>
            <p:cNvPr id="621" name="Freeform 304"/>
            <p:cNvSpPr/>
            <p:nvPr/>
          </p:nvSpPr>
          <p:spPr bwMode="auto">
            <a:xfrm>
              <a:off x="5745162" y="2412060"/>
              <a:ext cx="141288" cy="184150"/>
            </a:xfrm>
            <a:custGeom>
              <a:avLst/>
              <a:gdLst>
                <a:gd name="T0" fmla="*/ 4 w 33"/>
                <a:gd name="T1" fmla="*/ 0 h 43"/>
                <a:gd name="T2" fmla="*/ 4 w 33"/>
                <a:gd name="T3" fmla="*/ 18 h 43"/>
                <a:gd name="T4" fmla="*/ 0 w 33"/>
                <a:gd name="T5" fmla="*/ 36 h 43"/>
                <a:gd name="T6" fmla="*/ 33 w 33"/>
                <a:gd name="T7" fmla="*/ 35 h 43"/>
                <a:gd name="T8" fmla="*/ 26 w 33"/>
                <a:gd name="T9" fmla="*/ 18 h 43"/>
                <a:gd name="T10" fmla="*/ 24 w 33"/>
                <a:gd name="T11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3">
                  <a:moveTo>
                    <a:pt x="4" y="0"/>
                  </a:moveTo>
                  <a:cubicBezTo>
                    <a:pt x="4" y="6"/>
                    <a:pt x="4" y="12"/>
                    <a:pt x="4" y="18"/>
                  </a:cubicBezTo>
                  <a:cubicBezTo>
                    <a:pt x="3" y="24"/>
                    <a:pt x="1" y="30"/>
                    <a:pt x="0" y="36"/>
                  </a:cubicBezTo>
                  <a:cubicBezTo>
                    <a:pt x="9" y="43"/>
                    <a:pt x="25" y="39"/>
                    <a:pt x="33" y="35"/>
                  </a:cubicBezTo>
                  <a:cubicBezTo>
                    <a:pt x="32" y="29"/>
                    <a:pt x="27" y="24"/>
                    <a:pt x="26" y="18"/>
                  </a:cubicBezTo>
                  <a:cubicBezTo>
                    <a:pt x="25" y="14"/>
                    <a:pt x="22" y="4"/>
                    <a:pt x="24" y="1"/>
                  </a:cubicBezTo>
                </a:path>
              </a:pathLst>
            </a:custGeom>
            <a:solidFill>
              <a:srgbClr val="326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sp>
        <p:nvSpPr>
          <p:cNvPr id="4" name="Rounded Rectangle 3"/>
          <p:cNvSpPr/>
          <p:nvPr/>
        </p:nvSpPr>
        <p:spPr>
          <a:xfrm>
            <a:off x="359140" y="277166"/>
            <a:ext cx="11608190" cy="135197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4" name="Rectangle 893"/>
          <p:cNvSpPr/>
          <p:nvPr/>
        </p:nvSpPr>
        <p:spPr>
          <a:xfrm>
            <a:off x="359140" y="292800"/>
            <a:ext cx="113784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2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Xác </a:t>
            </a:r>
            <a:r>
              <a:rPr lang="nl-NL" sz="28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định những việc nên làm và không nên làm </a:t>
            </a:r>
            <a:r>
              <a:rPr lang="nl-NL" sz="28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để </a:t>
            </a:r>
            <a:r>
              <a:rPr lang="nl-NL" sz="2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giữ vệ </a:t>
            </a:r>
            <a:r>
              <a:rPr lang="nl-NL" sz="28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sinh khi tham gia các hoạt động ở trường</a:t>
            </a:r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494541" y="5350761"/>
            <a:ext cx="1170794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28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Times New Roman" pitchFamily="18" charset="0"/>
              </a:rPr>
              <a:t>Nêu những việc nên và không </a:t>
            </a:r>
            <a:r>
              <a:rPr kumimoji="0" lang="nl-NL" sz="28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Times New Roman" pitchFamily="18" charset="0"/>
              </a:rPr>
              <a:t>nên </a:t>
            </a:r>
            <a:r>
              <a:rPr kumimoji="0" lang="nl-NL" sz="28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Times New Roman" pitchFamily="18" charset="0"/>
              </a:rPr>
              <a:t>làm </a:t>
            </a:r>
            <a:r>
              <a:rPr kumimoji="0" lang="nl-NL" sz="28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Times New Roman" pitchFamily="18" charset="0"/>
              </a:rPr>
              <a:t>để giữ vệ </a:t>
            </a:r>
            <a:r>
              <a:rPr kumimoji="0" lang="nl-NL" sz="28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Times New Roman" pitchFamily="18" charset="0"/>
              </a:rPr>
              <a:t>sinh </a:t>
            </a:r>
            <a:endParaRPr kumimoji="0" lang="nl-NL" sz="2800" b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28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Times New Roman" pitchFamily="18" charset="0"/>
              </a:rPr>
              <a:t>khi </a:t>
            </a:r>
            <a:r>
              <a:rPr kumimoji="0" lang="nl-NL" sz="28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Times New Roman" pitchFamily="18" charset="0"/>
              </a:rPr>
              <a:t>tham gia </a:t>
            </a:r>
            <a:r>
              <a:rPr kumimoji="0" lang="nl-NL" sz="28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Times New Roman" pitchFamily="18" charset="0"/>
              </a:rPr>
              <a:t>các </a:t>
            </a:r>
            <a:r>
              <a:rPr lang="nl-NL" sz="2800">
                <a:solidFill>
                  <a:srgbClr val="000000"/>
                </a:solidFill>
                <a:latin typeface="Arial" pitchFamily="34" charset="0"/>
                <a:ea typeface="Calibri" charset="0"/>
                <a:cs typeface="Times New Roman" pitchFamily="18" charset="0"/>
              </a:rPr>
              <a:t> </a:t>
            </a:r>
            <a:r>
              <a:rPr kumimoji="0" lang="nl-NL" sz="28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Times New Roman" pitchFamily="18" charset="0"/>
              </a:rPr>
              <a:t>hoạt động</a:t>
            </a:r>
            <a:r>
              <a:rPr kumimoji="0" lang="nl-NL" sz="2800" b="0" u="none" strike="noStrike" cap="none" normalizeH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Times New Roman" pitchFamily="18" charset="0"/>
              </a:rPr>
              <a:t> ở trường trong mỗi hình</a:t>
            </a:r>
            <a:r>
              <a:rPr kumimoji="0" lang="nl-NL" sz="28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Times New Roman" pitchFamily="18" charset="0"/>
              </a:rPr>
              <a:t> </a:t>
            </a:r>
            <a:endParaRPr kumimoji="0" lang="nl-NL" sz="4400" b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96" name="图片 8" descr="6fc417983c9675ce1b60e983870aeb8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726" y="2666363"/>
            <a:ext cx="3526839" cy="273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5770829" y="1879600"/>
            <a:ext cx="3574736" cy="6821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Arial" pitchFamily="34" charset="0"/>
                <a:cs typeface="Arial" pitchFamily="34" charset="0"/>
              </a:rPr>
              <a:t>HOẠT ĐỘNG CẶP ĐÔI</a:t>
            </a:r>
            <a:endParaRPr lang="en-US" sz="2400" b="1">
              <a:latin typeface="Arial" pitchFamily="34" charset="0"/>
              <a:cs typeface="Arial" pitchFamily="34" charset="0"/>
            </a:endParaRPr>
          </a:p>
        </p:txBody>
      </p:sp>
      <p:pic>
        <p:nvPicPr>
          <p:cNvPr id="897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7355" y="2283049"/>
            <a:ext cx="3284824" cy="4332735"/>
          </a:xfrm>
          <a:prstGeom prst="rect">
            <a:avLst/>
          </a:prstGeom>
        </p:spPr>
      </p:pic>
      <p:grpSp>
        <p:nvGrpSpPr>
          <p:cNvPr id="898" name="组合 649"/>
          <p:cNvGrpSpPr/>
          <p:nvPr/>
        </p:nvGrpSpPr>
        <p:grpSpPr>
          <a:xfrm>
            <a:off x="27355" y="5705469"/>
            <a:ext cx="3467186" cy="1231900"/>
            <a:chOff x="4541838" y="2732088"/>
            <a:chExt cx="2568575" cy="1231900"/>
          </a:xfrm>
        </p:grpSpPr>
        <p:sp>
          <p:nvSpPr>
            <p:cNvPr id="899" name="Freeform 242"/>
            <p:cNvSpPr/>
            <p:nvPr/>
          </p:nvSpPr>
          <p:spPr bwMode="auto">
            <a:xfrm>
              <a:off x="4541838" y="2732088"/>
              <a:ext cx="1497013" cy="1146175"/>
            </a:xfrm>
            <a:custGeom>
              <a:avLst/>
              <a:gdLst>
                <a:gd name="T0" fmla="*/ 176 w 352"/>
                <a:gd name="T1" fmla="*/ 0 h 268"/>
                <a:gd name="T2" fmla="*/ 0 w 352"/>
                <a:gd name="T3" fmla="*/ 262 h 268"/>
                <a:gd name="T4" fmla="*/ 352 w 352"/>
                <a:gd name="T5" fmla="*/ 268 h 268"/>
                <a:gd name="T6" fmla="*/ 352 w 352"/>
                <a:gd name="T7" fmla="*/ 258 h 268"/>
                <a:gd name="T8" fmla="*/ 318 w 352"/>
                <a:gd name="T9" fmla="*/ 254 h 268"/>
                <a:gd name="T10" fmla="*/ 319 w 352"/>
                <a:gd name="T11" fmla="*/ 266 h 268"/>
                <a:gd name="T12" fmla="*/ 38 w 352"/>
                <a:gd name="T13" fmla="*/ 260 h 268"/>
                <a:gd name="T14" fmla="*/ 178 w 352"/>
                <a:gd name="T15" fmla="*/ 47 h 268"/>
                <a:gd name="T16" fmla="*/ 185 w 352"/>
                <a:gd name="T17" fmla="*/ 47 h 268"/>
                <a:gd name="T18" fmla="*/ 310 w 352"/>
                <a:gd name="T19" fmla="*/ 192 h 268"/>
                <a:gd name="T20" fmla="*/ 339 w 352"/>
                <a:gd name="T21" fmla="*/ 167 h 268"/>
                <a:gd name="T22" fmla="*/ 184 w 352"/>
                <a:gd name="T23" fmla="*/ 0 h 268"/>
                <a:gd name="T24" fmla="*/ 176 w 352"/>
                <a:gd name="T2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2" h="268">
                  <a:moveTo>
                    <a:pt x="176" y="0"/>
                  </a:moveTo>
                  <a:cubicBezTo>
                    <a:pt x="32" y="0"/>
                    <a:pt x="0" y="262"/>
                    <a:pt x="0" y="262"/>
                  </a:cubicBezTo>
                  <a:cubicBezTo>
                    <a:pt x="352" y="268"/>
                    <a:pt x="352" y="268"/>
                    <a:pt x="352" y="268"/>
                  </a:cubicBezTo>
                  <a:cubicBezTo>
                    <a:pt x="352" y="266"/>
                    <a:pt x="352" y="262"/>
                    <a:pt x="352" y="258"/>
                  </a:cubicBezTo>
                  <a:cubicBezTo>
                    <a:pt x="318" y="254"/>
                    <a:pt x="318" y="254"/>
                    <a:pt x="318" y="254"/>
                  </a:cubicBezTo>
                  <a:cubicBezTo>
                    <a:pt x="319" y="259"/>
                    <a:pt x="319" y="263"/>
                    <a:pt x="319" y="266"/>
                  </a:cubicBezTo>
                  <a:cubicBezTo>
                    <a:pt x="38" y="260"/>
                    <a:pt x="38" y="260"/>
                    <a:pt x="38" y="260"/>
                  </a:cubicBezTo>
                  <a:cubicBezTo>
                    <a:pt x="38" y="260"/>
                    <a:pt x="63" y="47"/>
                    <a:pt x="178" y="47"/>
                  </a:cubicBezTo>
                  <a:cubicBezTo>
                    <a:pt x="180" y="47"/>
                    <a:pt x="182" y="47"/>
                    <a:pt x="185" y="47"/>
                  </a:cubicBezTo>
                  <a:cubicBezTo>
                    <a:pt x="264" y="53"/>
                    <a:pt x="297" y="130"/>
                    <a:pt x="310" y="192"/>
                  </a:cubicBezTo>
                  <a:cubicBezTo>
                    <a:pt x="318" y="183"/>
                    <a:pt x="328" y="175"/>
                    <a:pt x="339" y="167"/>
                  </a:cubicBezTo>
                  <a:cubicBezTo>
                    <a:pt x="320" y="93"/>
                    <a:pt x="278" y="7"/>
                    <a:pt x="184" y="0"/>
                  </a:cubicBezTo>
                  <a:cubicBezTo>
                    <a:pt x="181" y="0"/>
                    <a:pt x="178" y="0"/>
                    <a:pt x="176" y="0"/>
                  </a:cubicBezTo>
                </a:path>
              </a:pathLst>
            </a:custGeom>
            <a:solidFill>
              <a:srgbClr val="C0D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00" name="Freeform 243"/>
            <p:cNvSpPr/>
            <p:nvPr/>
          </p:nvSpPr>
          <p:spPr bwMode="auto">
            <a:xfrm>
              <a:off x="4703763" y="2933700"/>
              <a:ext cx="1193800" cy="935038"/>
            </a:xfrm>
            <a:custGeom>
              <a:avLst/>
              <a:gdLst>
                <a:gd name="T0" fmla="*/ 140 w 281"/>
                <a:gd name="T1" fmla="*/ 0 h 219"/>
                <a:gd name="T2" fmla="*/ 0 w 281"/>
                <a:gd name="T3" fmla="*/ 213 h 219"/>
                <a:gd name="T4" fmla="*/ 281 w 281"/>
                <a:gd name="T5" fmla="*/ 219 h 219"/>
                <a:gd name="T6" fmla="*/ 280 w 281"/>
                <a:gd name="T7" fmla="*/ 207 h 219"/>
                <a:gd name="T8" fmla="*/ 244 w 281"/>
                <a:gd name="T9" fmla="*/ 203 h 219"/>
                <a:gd name="T10" fmla="*/ 245 w 281"/>
                <a:gd name="T11" fmla="*/ 216 h 219"/>
                <a:gd name="T12" fmla="*/ 218 w 281"/>
                <a:gd name="T13" fmla="*/ 216 h 219"/>
                <a:gd name="T14" fmla="*/ 218 w 281"/>
                <a:gd name="T15" fmla="*/ 216 h 219"/>
                <a:gd name="T16" fmla="*/ 71 w 281"/>
                <a:gd name="T17" fmla="*/ 213 h 219"/>
                <a:gd name="T18" fmla="*/ 71 w 281"/>
                <a:gd name="T19" fmla="*/ 213 h 219"/>
                <a:gd name="T20" fmla="*/ 40 w 281"/>
                <a:gd name="T21" fmla="*/ 212 h 219"/>
                <a:gd name="T22" fmla="*/ 142 w 281"/>
                <a:gd name="T23" fmla="*/ 56 h 219"/>
                <a:gd name="T24" fmla="*/ 147 w 281"/>
                <a:gd name="T25" fmla="*/ 56 h 219"/>
                <a:gd name="T26" fmla="*/ 242 w 281"/>
                <a:gd name="T27" fmla="*/ 183 h 219"/>
                <a:gd name="T28" fmla="*/ 272 w 281"/>
                <a:gd name="T29" fmla="*/ 145 h 219"/>
                <a:gd name="T30" fmla="*/ 147 w 281"/>
                <a:gd name="T31" fmla="*/ 0 h 219"/>
                <a:gd name="T32" fmla="*/ 140 w 281"/>
                <a:gd name="T3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1" h="219">
                  <a:moveTo>
                    <a:pt x="140" y="0"/>
                  </a:moveTo>
                  <a:cubicBezTo>
                    <a:pt x="25" y="0"/>
                    <a:pt x="0" y="213"/>
                    <a:pt x="0" y="213"/>
                  </a:cubicBezTo>
                  <a:cubicBezTo>
                    <a:pt x="281" y="219"/>
                    <a:pt x="281" y="219"/>
                    <a:pt x="281" y="219"/>
                  </a:cubicBezTo>
                  <a:cubicBezTo>
                    <a:pt x="281" y="216"/>
                    <a:pt x="281" y="212"/>
                    <a:pt x="280" y="207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8"/>
                    <a:pt x="245" y="213"/>
                    <a:pt x="245" y="216"/>
                  </a:cubicBezTo>
                  <a:cubicBezTo>
                    <a:pt x="218" y="216"/>
                    <a:pt x="218" y="216"/>
                    <a:pt x="218" y="216"/>
                  </a:cubicBezTo>
                  <a:cubicBezTo>
                    <a:pt x="218" y="216"/>
                    <a:pt x="218" y="216"/>
                    <a:pt x="218" y="216"/>
                  </a:cubicBezTo>
                  <a:cubicBezTo>
                    <a:pt x="71" y="213"/>
                    <a:pt x="71" y="213"/>
                    <a:pt x="71" y="213"/>
                  </a:cubicBezTo>
                  <a:cubicBezTo>
                    <a:pt x="71" y="213"/>
                    <a:pt x="71" y="213"/>
                    <a:pt x="71" y="213"/>
                  </a:cubicBezTo>
                  <a:cubicBezTo>
                    <a:pt x="40" y="212"/>
                    <a:pt x="40" y="212"/>
                    <a:pt x="40" y="212"/>
                  </a:cubicBezTo>
                  <a:cubicBezTo>
                    <a:pt x="40" y="212"/>
                    <a:pt x="58" y="56"/>
                    <a:pt x="142" y="56"/>
                  </a:cubicBezTo>
                  <a:cubicBezTo>
                    <a:pt x="144" y="56"/>
                    <a:pt x="145" y="56"/>
                    <a:pt x="147" y="56"/>
                  </a:cubicBezTo>
                  <a:cubicBezTo>
                    <a:pt x="214" y="61"/>
                    <a:pt x="236" y="136"/>
                    <a:pt x="242" y="183"/>
                  </a:cubicBezTo>
                  <a:cubicBezTo>
                    <a:pt x="249" y="172"/>
                    <a:pt x="259" y="159"/>
                    <a:pt x="272" y="145"/>
                  </a:cubicBezTo>
                  <a:cubicBezTo>
                    <a:pt x="259" y="83"/>
                    <a:pt x="226" y="6"/>
                    <a:pt x="147" y="0"/>
                  </a:cubicBezTo>
                  <a:cubicBezTo>
                    <a:pt x="144" y="0"/>
                    <a:pt x="142" y="0"/>
                    <a:pt x="140" y="0"/>
                  </a:cubicBezTo>
                </a:path>
              </a:pathLst>
            </a:custGeom>
            <a:solidFill>
              <a:srgbClr val="8B9B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01" name="Freeform 244"/>
            <p:cNvSpPr/>
            <p:nvPr/>
          </p:nvSpPr>
          <p:spPr bwMode="auto">
            <a:xfrm>
              <a:off x="4873625" y="3173413"/>
              <a:ext cx="871538" cy="682625"/>
            </a:xfrm>
            <a:custGeom>
              <a:avLst/>
              <a:gdLst>
                <a:gd name="T0" fmla="*/ 102 w 205"/>
                <a:gd name="T1" fmla="*/ 0 h 160"/>
                <a:gd name="T2" fmla="*/ 0 w 205"/>
                <a:gd name="T3" fmla="*/ 156 h 160"/>
                <a:gd name="T4" fmla="*/ 31 w 205"/>
                <a:gd name="T5" fmla="*/ 157 h 160"/>
                <a:gd name="T6" fmla="*/ 104 w 205"/>
                <a:gd name="T7" fmla="*/ 45 h 160"/>
                <a:gd name="T8" fmla="*/ 108 w 205"/>
                <a:gd name="T9" fmla="*/ 46 h 160"/>
                <a:gd name="T10" fmla="*/ 178 w 205"/>
                <a:gd name="T11" fmla="*/ 160 h 160"/>
                <a:gd name="T12" fmla="*/ 205 w 205"/>
                <a:gd name="T13" fmla="*/ 160 h 160"/>
                <a:gd name="T14" fmla="*/ 204 w 205"/>
                <a:gd name="T15" fmla="*/ 147 h 160"/>
                <a:gd name="T16" fmla="*/ 192 w 205"/>
                <a:gd name="T17" fmla="*/ 145 h 160"/>
                <a:gd name="T18" fmla="*/ 202 w 205"/>
                <a:gd name="T19" fmla="*/ 127 h 160"/>
                <a:gd name="T20" fmla="*/ 107 w 205"/>
                <a:gd name="T21" fmla="*/ 0 h 160"/>
                <a:gd name="T22" fmla="*/ 102 w 205"/>
                <a:gd name="T2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5" h="160">
                  <a:moveTo>
                    <a:pt x="102" y="0"/>
                  </a:moveTo>
                  <a:cubicBezTo>
                    <a:pt x="18" y="0"/>
                    <a:pt x="0" y="156"/>
                    <a:pt x="0" y="156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1" y="154"/>
                    <a:pt x="45" y="45"/>
                    <a:pt x="104" y="45"/>
                  </a:cubicBezTo>
                  <a:cubicBezTo>
                    <a:pt x="105" y="45"/>
                    <a:pt x="107" y="45"/>
                    <a:pt x="108" y="46"/>
                  </a:cubicBezTo>
                  <a:cubicBezTo>
                    <a:pt x="171" y="50"/>
                    <a:pt x="178" y="141"/>
                    <a:pt x="178" y="160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5" y="157"/>
                    <a:pt x="205" y="152"/>
                    <a:pt x="204" y="147"/>
                  </a:cubicBezTo>
                  <a:cubicBezTo>
                    <a:pt x="192" y="145"/>
                    <a:pt x="192" y="145"/>
                    <a:pt x="192" y="145"/>
                  </a:cubicBezTo>
                  <a:cubicBezTo>
                    <a:pt x="192" y="145"/>
                    <a:pt x="195" y="138"/>
                    <a:pt x="202" y="127"/>
                  </a:cubicBezTo>
                  <a:cubicBezTo>
                    <a:pt x="196" y="80"/>
                    <a:pt x="174" y="5"/>
                    <a:pt x="107" y="0"/>
                  </a:cubicBezTo>
                  <a:cubicBezTo>
                    <a:pt x="105" y="0"/>
                    <a:pt x="104" y="0"/>
                    <a:pt x="102" y="0"/>
                  </a:cubicBezTo>
                </a:path>
              </a:pathLst>
            </a:custGeom>
            <a:solidFill>
              <a:srgbClr val="E0C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02" name="Freeform 245"/>
            <p:cNvSpPr/>
            <p:nvPr/>
          </p:nvSpPr>
          <p:spPr bwMode="auto">
            <a:xfrm>
              <a:off x="5005388" y="3843338"/>
              <a:ext cx="625475" cy="12700"/>
            </a:xfrm>
            <a:custGeom>
              <a:avLst/>
              <a:gdLst>
                <a:gd name="T0" fmla="*/ 0 w 147"/>
                <a:gd name="T1" fmla="*/ 0 h 3"/>
                <a:gd name="T2" fmla="*/ 0 w 147"/>
                <a:gd name="T3" fmla="*/ 0 h 3"/>
                <a:gd name="T4" fmla="*/ 147 w 147"/>
                <a:gd name="T5" fmla="*/ 3 h 3"/>
                <a:gd name="T6" fmla="*/ 147 w 147"/>
                <a:gd name="T7" fmla="*/ 3 h 3"/>
                <a:gd name="T8" fmla="*/ 0 w 14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2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03" name="Freeform 246"/>
            <p:cNvSpPr/>
            <p:nvPr/>
          </p:nvSpPr>
          <p:spPr bwMode="auto">
            <a:xfrm>
              <a:off x="5005388" y="3365500"/>
              <a:ext cx="625475" cy="490538"/>
            </a:xfrm>
            <a:custGeom>
              <a:avLst/>
              <a:gdLst>
                <a:gd name="T0" fmla="*/ 73 w 147"/>
                <a:gd name="T1" fmla="*/ 0 h 115"/>
                <a:gd name="T2" fmla="*/ 0 w 147"/>
                <a:gd name="T3" fmla="*/ 112 h 115"/>
                <a:gd name="T4" fmla="*/ 147 w 147"/>
                <a:gd name="T5" fmla="*/ 115 h 115"/>
                <a:gd name="T6" fmla="*/ 77 w 147"/>
                <a:gd name="T7" fmla="*/ 1 h 115"/>
                <a:gd name="T8" fmla="*/ 73 w 147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5">
                  <a:moveTo>
                    <a:pt x="73" y="0"/>
                  </a:moveTo>
                  <a:cubicBezTo>
                    <a:pt x="14" y="0"/>
                    <a:pt x="0" y="109"/>
                    <a:pt x="0" y="112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96"/>
                    <a:pt x="140" y="5"/>
                    <a:pt x="77" y="1"/>
                  </a:cubicBezTo>
                  <a:cubicBezTo>
                    <a:pt x="76" y="0"/>
                    <a:pt x="74" y="0"/>
                    <a:pt x="73" y="0"/>
                  </a:cubicBezTo>
                </a:path>
              </a:pathLst>
            </a:custGeom>
            <a:solidFill>
              <a:srgbClr val="A97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grpSp>
          <p:nvGrpSpPr>
            <p:cNvPr id="904" name="组合 655"/>
            <p:cNvGrpSpPr/>
            <p:nvPr/>
          </p:nvGrpSpPr>
          <p:grpSpPr>
            <a:xfrm>
              <a:off x="5689600" y="3313113"/>
              <a:ext cx="1420813" cy="650875"/>
              <a:chOff x="5689600" y="3313113"/>
              <a:chExt cx="1420813" cy="650875"/>
            </a:xfrm>
          </p:grpSpPr>
          <p:sp>
            <p:nvSpPr>
              <p:cNvPr id="905" name="Freeform 247"/>
              <p:cNvSpPr/>
              <p:nvPr/>
            </p:nvSpPr>
            <p:spPr bwMode="auto">
              <a:xfrm>
                <a:off x="5983288" y="3313113"/>
                <a:ext cx="1127125" cy="650875"/>
              </a:xfrm>
              <a:custGeom>
                <a:avLst/>
                <a:gdLst>
                  <a:gd name="T0" fmla="*/ 92 w 265"/>
                  <a:gd name="T1" fmla="*/ 0 h 152"/>
                  <a:gd name="T2" fmla="*/ 0 w 265"/>
                  <a:gd name="T3" fmla="*/ 31 h 152"/>
                  <a:gd name="T4" fmla="*/ 7 w 265"/>
                  <a:gd name="T5" fmla="*/ 68 h 152"/>
                  <a:gd name="T6" fmla="*/ 95 w 265"/>
                  <a:gd name="T7" fmla="*/ 30 h 152"/>
                  <a:gd name="T8" fmla="*/ 103 w 265"/>
                  <a:gd name="T9" fmla="*/ 30 h 152"/>
                  <a:gd name="T10" fmla="*/ 227 w 265"/>
                  <a:gd name="T11" fmla="*/ 146 h 152"/>
                  <a:gd name="T12" fmla="*/ 13 w 265"/>
                  <a:gd name="T13" fmla="*/ 121 h 152"/>
                  <a:gd name="T14" fmla="*/ 13 w 265"/>
                  <a:gd name="T15" fmla="*/ 122 h 152"/>
                  <a:gd name="T16" fmla="*/ 263 w 265"/>
                  <a:gd name="T17" fmla="*/ 152 h 152"/>
                  <a:gd name="T18" fmla="*/ 103 w 265"/>
                  <a:gd name="T19" fmla="*/ 1 h 152"/>
                  <a:gd name="T20" fmla="*/ 92 w 265"/>
                  <a:gd name="T2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152">
                    <a:moveTo>
                      <a:pt x="92" y="0"/>
                    </a:moveTo>
                    <a:cubicBezTo>
                      <a:pt x="54" y="0"/>
                      <a:pt x="24" y="14"/>
                      <a:pt x="0" y="31"/>
                    </a:cubicBezTo>
                    <a:cubicBezTo>
                      <a:pt x="3" y="44"/>
                      <a:pt x="5" y="56"/>
                      <a:pt x="7" y="68"/>
                    </a:cubicBezTo>
                    <a:cubicBezTo>
                      <a:pt x="28" y="48"/>
                      <a:pt x="57" y="30"/>
                      <a:pt x="95" y="30"/>
                    </a:cubicBezTo>
                    <a:cubicBezTo>
                      <a:pt x="98" y="30"/>
                      <a:pt x="101" y="30"/>
                      <a:pt x="103" y="30"/>
                    </a:cubicBezTo>
                    <a:cubicBezTo>
                      <a:pt x="193" y="36"/>
                      <a:pt x="229" y="128"/>
                      <a:pt x="227" y="146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1"/>
                      <a:pt x="13" y="122"/>
                      <a:pt x="13" y="122"/>
                    </a:cubicBezTo>
                    <a:cubicBezTo>
                      <a:pt x="263" y="152"/>
                      <a:pt x="263" y="152"/>
                      <a:pt x="263" y="152"/>
                    </a:cubicBezTo>
                    <a:cubicBezTo>
                      <a:pt x="265" y="129"/>
                      <a:pt x="219" y="9"/>
                      <a:pt x="103" y="1"/>
                    </a:cubicBezTo>
                    <a:cubicBezTo>
                      <a:pt x="99" y="1"/>
                      <a:pt x="95" y="0"/>
                      <a:pt x="92" y="0"/>
                    </a:cubicBezTo>
                  </a:path>
                </a:pathLst>
              </a:custGeom>
              <a:solidFill>
                <a:srgbClr val="BB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906" name="Freeform 248"/>
              <p:cNvSpPr>
                <a:spLocks noEditPoints="1"/>
              </p:cNvSpPr>
              <p:nvPr/>
            </p:nvSpPr>
            <p:spPr bwMode="auto">
              <a:xfrm>
                <a:off x="5859463" y="3446463"/>
                <a:ext cx="179388" cy="388938"/>
              </a:xfrm>
              <a:custGeom>
                <a:avLst/>
                <a:gdLst>
                  <a:gd name="T0" fmla="*/ 8 w 42"/>
                  <a:gd name="T1" fmla="*/ 86 h 91"/>
                  <a:gd name="T2" fmla="*/ 8 w 42"/>
                  <a:gd name="T3" fmla="*/ 87 h 91"/>
                  <a:gd name="T4" fmla="*/ 42 w 42"/>
                  <a:gd name="T5" fmla="*/ 91 h 91"/>
                  <a:gd name="T6" fmla="*/ 42 w 42"/>
                  <a:gd name="T7" fmla="*/ 90 h 91"/>
                  <a:gd name="T8" fmla="*/ 8 w 42"/>
                  <a:gd name="T9" fmla="*/ 86 h 91"/>
                  <a:gd name="T10" fmla="*/ 29 w 42"/>
                  <a:gd name="T11" fmla="*/ 0 h 91"/>
                  <a:gd name="T12" fmla="*/ 0 w 42"/>
                  <a:gd name="T13" fmla="*/ 25 h 91"/>
                  <a:gd name="T14" fmla="*/ 7 w 42"/>
                  <a:gd name="T15" fmla="*/ 74 h 91"/>
                  <a:gd name="T16" fmla="*/ 36 w 42"/>
                  <a:gd name="T17" fmla="*/ 37 h 91"/>
                  <a:gd name="T18" fmla="*/ 29 w 42"/>
                  <a:gd name="T1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91">
                    <a:moveTo>
                      <a:pt x="8" y="86"/>
                    </a:moveTo>
                    <a:cubicBezTo>
                      <a:pt x="8" y="86"/>
                      <a:pt x="8" y="87"/>
                      <a:pt x="8" y="87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1"/>
                      <a:pt x="42" y="90"/>
                      <a:pt x="42" y="90"/>
                    </a:cubicBezTo>
                    <a:cubicBezTo>
                      <a:pt x="8" y="86"/>
                      <a:pt x="8" y="86"/>
                      <a:pt x="8" y="86"/>
                    </a:cubicBezTo>
                    <a:moveTo>
                      <a:pt x="29" y="0"/>
                    </a:moveTo>
                    <a:cubicBezTo>
                      <a:pt x="18" y="8"/>
                      <a:pt x="8" y="16"/>
                      <a:pt x="0" y="25"/>
                    </a:cubicBezTo>
                    <a:cubicBezTo>
                      <a:pt x="4" y="43"/>
                      <a:pt x="6" y="60"/>
                      <a:pt x="7" y="74"/>
                    </a:cubicBezTo>
                    <a:cubicBezTo>
                      <a:pt x="13" y="64"/>
                      <a:pt x="23" y="50"/>
                      <a:pt x="36" y="37"/>
                    </a:cubicBezTo>
                    <a:cubicBezTo>
                      <a:pt x="34" y="25"/>
                      <a:pt x="32" y="13"/>
                      <a:pt x="29" y="0"/>
                    </a:cubicBezTo>
                  </a:path>
                </a:pathLst>
              </a:custGeom>
              <a:solidFill>
                <a:srgbClr val="AAC0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907" name="Freeform 249"/>
              <p:cNvSpPr/>
              <p:nvPr/>
            </p:nvSpPr>
            <p:spPr bwMode="auto">
              <a:xfrm>
                <a:off x="5732463" y="3552825"/>
                <a:ext cx="161925" cy="265113"/>
              </a:xfrm>
              <a:custGeom>
                <a:avLst/>
                <a:gdLst>
                  <a:gd name="T0" fmla="*/ 30 w 38"/>
                  <a:gd name="T1" fmla="*/ 0 h 62"/>
                  <a:gd name="T2" fmla="*/ 0 w 38"/>
                  <a:gd name="T3" fmla="*/ 38 h 62"/>
                  <a:gd name="T4" fmla="*/ 2 w 38"/>
                  <a:gd name="T5" fmla="*/ 58 h 62"/>
                  <a:gd name="T6" fmla="*/ 38 w 38"/>
                  <a:gd name="T7" fmla="*/ 62 h 62"/>
                  <a:gd name="T8" fmla="*/ 38 w 38"/>
                  <a:gd name="T9" fmla="*/ 61 h 62"/>
                  <a:gd name="T10" fmla="*/ 31 w 38"/>
                  <a:gd name="T11" fmla="*/ 60 h 62"/>
                  <a:gd name="T12" fmla="*/ 37 w 38"/>
                  <a:gd name="T13" fmla="*/ 49 h 62"/>
                  <a:gd name="T14" fmla="*/ 30 w 38"/>
                  <a:gd name="T1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62">
                    <a:moveTo>
                      <a:pt x="30" y="0"/>
                    </a:moveTo>
                    <a:cubicBezTo>
                      <a:pt x="17" y="14"/>
                      <a:pt x="7" y="27"/>
                      <a:pt x="0" y="38"/>
                    </a:cubicBezTo>
                    <a:cubicBezTo>
                      <a:pt x="1" y="45"/>
                      <a:pt x="2" y="52"/>
                      <a:pt x="2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2"/>
                      <a:pt x="38" y="61"/>
                      <a:pt x="38" y="61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0"/>
                      <a:pt x="33" y="56"/>
                      <a:pt x="37" y="49"/>
                    </a:cubicBezTo>
                    <a:cubicBezTo>
                      <a:pt x="36" y="35"/>
                      <a:pt x="34" y="18"/>
                      <a:pt x="30" y="0"/>
                    </a:cubicBezTo>
                  </a:path>
                </a:pathLst>
              </a:custGeom>
              <a:solidFill>
                <a:srgbClr val="9CA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908" name="Freeform 250"/>
              <p:cNvSpPr/>
              <p:nvPr/>
            </p:nvSpPr>
            <p:spPr bwMode="auto">
              <a:xfrm>
                <a:off x="5689600" y="3714750"/>
                <a:ext cx="50800" cy="85725"/>
              </a:xfrm>
              <a:custGeom>
                <a:avLst/>
                <a:gdLst>
                  <a:gd name="T0" fmla="*/ 10 w 12"/>
                  <a:gd name="T1" fmla="*/ 0 h 20"/>
                  <a:gd name="T2" fmla="*/ 0 w 12"/>
                  <a:gd name="T3" fmla="*/ 18 h 20"/>
                  <a:gd name="T4" fmla="*/ 12 w 12"/>
                  <a:gd name="T5" fmla="*/ 20 h 20"/>
                  <a:gd name="T6" fmla="*/ 10 w 1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0"/>
                    </a:moveTo>
                    <a:cubicBezTo>
                      <a:pt x="3" y="11"/>
                      <a:pt x="0" y="18"/>
                      <a:pt x="0" y="18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4"/>
                      <a:pt x="11" y="7"/>
                      <a:pt x="10" y="0"/>
                    </a:cubicBezTo>
                  </a:path>
                </a:pathLst>
              </a:custGeom>
              <a:solidFill>
                <a:srgbClr val="B2BB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909" name="Freeform 251"/>
              <p:cNvSpPr/>
              <p:nvPr/>
            </p:nvSpPr>
            <p:spPr bwMode="auto">
              <a:xfrm>
                <a:off x="6013450" y="3441700"/>
                <a:ext cx="942975" cy="495300"/>
              </a:xfrm>
              <a:custGeom>
                <a:avLst/>
                <a:gdLst>
                  <a:gd name="T0" fmla="*/ 88 w 222"/>
                  <a:gd name="T1" fmla="*/ 0 h 116"/>
                  <a:gd name="T2" fmla="*/ 0 w 222"/>
                  <a:gd name="T3" fmla="*/ 38 h 116"/>
                  <a:gd name="T4" fmla="*/ 5 w 222"/>
                  <a:gd name="T5" fmla="*/ 77 h 116"/>
                  <a:gd name="T6" fmla="*/ 91 w 222"/>
                  <a:gd name="T7" fmla="*/ 24 h 116"/>
                  <a:gd name="T8" fmla="*/ 97 w 222"/>
                  <a:gd name="T9" fmla="*/ 25 h 116"/>
                  <a:gd name="T10" fmla="*/ 191 w 222"/>
                  <a:gd name="T11" fmla="*/ 112 h 116"/>
                  <a:gd name="T12" fmla="*/ 6 w 222"/>
                  <a:gd name="T13" fmla="*/ 91 h 116"/>
                  <a:gd name="T14" fmla="*/ 6 w 222"/>
                  <a:gd name="T15" fmla="*/ 91 h 116"/>
                  <a:gd name="T16" fmla="*/ 220 w 222"/>
                  <a:gd name="T17" fmla="*/ 116 h 116"/>
                  <a:gd name="T18" fmla="*/ 96 w 222"/>
                  <a:gd name="T19" fmla="*/ 0 h 116"/>
                  <a:gd name="T20" fmla="*/ 88 w 222"/>
                  <a:gd name="T2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2" h="116">
                    <a:moveTo>
                      <a:pt x="88" y="0"/>
                    </a:moveTo>
                    <a:cubicBezTo>
                      <a:pt x="50" y="0"/>
                      <a:pt x="21" y="18"/>
                      <a:pt x="0" y="38"/>
                    </a:cubicBezTo>
                    <a:cubicBezTo>
                      <a:pt x="3" y="53"/>
                      <a:pt x="4" y="66"/>
                      <a:pt x="5" y="77"/>
                    </a:cubicBezTo>
                    <a:cubicBezTo>
                      <a:pt x="17" y="58"/>
                      <a:pt x="46" y="24"/>
                      <a:pt x="91" y="24"/>
                    </a:cubicBezTo>
                    <a:cubicBezTo>
                      <a:pt x="93" y="24"/>
                      <a:pt x="95" y="25"/>
                      <a:pt x="97" y="25"/>
                    </a:cubicBezTo>
                    <a:cubicBezTo>
                      <a:pt x="165" y="29"/>
                      <a:pt x="192" y="99"/>
                      <a:pt x="191" y="112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220" y="116"/>
                      <a:pt x="220" y="116"/>
                      <a:pt x="220" y="116"/>
                    </a:cubicBezTo>
                    <a:cubicBezTo>
                      <a:pt x="222" y="98"/>
                      <a:pt x="186" y="6"/>
                      <a:pt x="96" y="0"/>
                    </a:cubicBezTo>
                    <a:cubicBezTo>
                      <a:pt x="94" y="0"/>
                      <a:pt x="91" y="0"/>
                      <a:pt x="88" y="0"/>
                    </a:cubicBezTo>
                  </a:path>
                </a:pathLst>
              </a:custGeom>
              <a:solidFill>
                <a:srgbClr val="ECF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910" name="Freeform 252"/>
              <p:cNvSpPr/>
              <p:nvPr/>
            </p:nvSpPr>
            <p:spPr bwMode="auto">
              <a:xfrm>
                <a:off x="5889625" y="3603625"/>
                <a:ext cx="149225" cy="227013"/>
              </a:xfrm>
              <a:custGeom>
                <a:avLst/>
                <a:gdLst>
                  <a:gd name="T0" fmla="*/ 29 w 35"/>
                  <a:gd name="T1" fmla="*/ 0 h 53"/>
                  <a:gd name="T2" fmla="*/ 0 w 35"/>
                  <a:gd name="T3" fmla="*/ 37 h 53"/>
                  <a:gd name="T4" fmla="*/ 1 w 35"/>
                  <a:gd name="T5" fmla="*/ 49 h 53"/>
                  <a:gd name="T6" fmla="*/ 35 w 35"/>
                  <a:gd name="T7" fmla="*/ 53 h 53"/>
                  <a:gd name="T8" fmla="*/ 35 w 35"/>
                  <a:gd name="T9" fmla="*/ 53 h 53"/>
                  <a:gd name="T10" fmla="*/ 27 w 35"/>
                  <a:gd name="T11" fmla="*/ 52 h 53"/>
                  <a:gd name="T12" fmla="*/ 34 w 35"/>
                  <a:gd name="T13" fmla="*/ 39 h 53"/>
                  <a:gd name="T14" fmla="*/ 29 w 35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3">
                    <a:moveTo>
                      <a:pt x="29" y="0"/>
                    </a:moveTo>
                    <a:cubicBezTo>
                      <a:pt x="16" y="13"/>
                      <a:pt x="6" y="27"/>
                      <a:pt x="0" y="37"/>
                    </a:cubicBezTo>
                    <a:cubicBezTo>
                      <a:pt x="1" y="41"/>
                      <a:pt x="1" y="46"/>
                      <a:pt x="1" y="49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2"/>
                      <a:pt x="29" y="47"/>
                      <a:pt x="34" y="39"/>
                    </a:cubicBezTo>
                    <a:cubicBezTo>
                      <a:pt x="33" y="28"/>
                      <a:pt x="32" y="15"/>
                      <a:pt x="29" y="0"/>
                    </a:cubicBezTo>
                  </a:path>
                </a:pathLst>
              </a:custGeom>
              <a:solidFill>
                <a:srgbClr val="E8EE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911" name="Freeform 253"/>
              <p:cNvSpPr/>
              <p:nvPr/>
            </p:nvSpPr>
            <p:spPr bwMode="auto">
              <a:xfrm>
                <a:off x="5864225" y="3762375"/>
                <a:ext cx="30163" cy="50800"/>
              </a:xfrm>
              <a:custGeom>
                <a:avLst/>
                <a:gdLst>
                  <a:gd name="T0" fmla="*/ 6 w 7"/>
                  <a:gd name="T1" fmla="*/ 0 h 12"/>
                  <a:gd name="T2" fmla="*/ 0 w 7"/>
                  <a:gd name="T3" fmla="*/ 11 h 12"/>
                  <a:gd name="T4" fmla="*/ 7 w 7"/>
                  <a:gd name="T5" fmla="*/ 12 h 12"/>
                  <a:gd name="T6" fmla="*/ 6 w 7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2">
                    <a:moveTo>
                      <a:pt x="6" y="0"/>
                    </a:moveTo>
                    <a:cubicBezTo>
                      <a:pt x="2" y="7"/>
                      <a:pt x="0" y="11"/>
                      <a:pt x="0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9"/>
                      <a:pt x="7" y="4"/>
                      <a:pt x="6" y="0"/>
                    </a:cubicBezTo>
                  </a:path>
                </a:pathLst>
              </a:custGeom>
              <a:solidFill>
                <a:srgbClr val="E4E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912" name="Freeform 254"/>
              <p:cNvSpPr>
                <a:spLocks noEditPoints="1"/>
              </p:cNvSpPr>
              <p:nvPr/>
            </p:nvSpPr>
            <p:spPr bwMode="auto">
              <a:xfrm>
                <a:off x="6034088" y="3544888"/>
                <a:ext cx="795338" cy="376238"/>
              </a:xfrm>
              <a:custGeom>
                <a:avLst/>
                <a:gdLst>
                  <a:gd name="T0" fmla="*/ 151 w 187"/>
                  <a:gd name="T1" fmla="*/ 84 h 88"/>
                  <a:gd name="T2" fmla="*/ 31 w 187"/>
                  <a:gd name="T3" fmla="*/ 70 h 88"/>
                  <a:gd name="T4" fmla="*/ 89 w 187"/>
                  <a:gd name="T5" fmla="*/ 29 h 88"/>
                  <a:gd name="T6" fmla="*/ 93 w 187"/>
                  <a:gd name="T7" fmla="*/ 29 h 88"/>
                  <a:gd name="T8" fmla="*/ 151 w 187"/>
                  <a:gd name="T9" fmla="*/ 84 h 88"/>
                  <a:gd name="T10" fmla="*/ 86 w 187"/>
                  <a:gd name="T11" fmla="*/ 0 h 88"/>
                  <a:gd name="T12" fmla="*/ 0 w 187"/>
                  <a:gd name="T13" fmla="*/ 53 h 88"/>
                  <a:gd name="T14" fmla="*/ 1 w 187"/>
                  <a:gd name="T15" fmla="*/ 67 h 88"/>
                  <a:gd name="T16" fmla="*/ 186 w 187"/>
                  <a:gd name="T17" fmla="*/ 88 h 88"/>
                  <a:gd name="T18" fmla="*/ 92 w 187"/>
                  <a:gd name="T19" fmla="*/ 1 h 88"/>
                  <a:gd name="T20" fmla="*/ 86 w 187"/>
                  <a:gd name="T2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7" h="88">
                    <a:moveTo>
                      <a:pt x="151" y="84"/>
                    </a:move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50" y="29"/>
                      <a:pt x="89" y="29"/>
                    </a:cubicBezTo>
                    <a:cubicBezTo>
                      <a:pt x="91" y="29"/>
                      <a:pt x="92" y="29"/>
                      <a:pt x="93" y="29"/>
                    </a:cubicBezTo>
                    <a:cubicBezTo>
                      <a:pt x="135" y="32"/>
                      <a:pt x="152" y="75"/>
                      <a:pt x="151" y="84"/>
                    </a:cubicBezTo>
                    <a:moveTo>
                      <a:pt x="86" y="0"/>
                    </a:moveTo>
                    <a:cubicBezTo>
                      <a:pt x="41" y="0"/>
                      <a:pt x="12" y="34"/>
                      <a:pt x="0" y="53"/>
                    </a:cubicBezTo>
                    <a:cubicBezTo>
                      <a:pt x="0" y="58"/>
                      <a:pt x="1" y="63"/>
                      <a:pt x="1" y="67"/>
                    </a:cubicBezTo>
                    <a:cubicBezTo>
                      <a:pt x="186" y="88"/>
                      <a:pt x="186" y="88"/>
                      <a:pt x="186" y="88"/>
                    </a:cubicBezTo>
                    <a:cubicBezTo>
                      <a:pt x="187" y="75"/>
                      <a:pt x="160" y="5"/>
                      <a:pt x="92" y="1"/>
                    </a:cubicBezTo>
                    <a:cubicBezTo>
                      <a:pt x="90" y="1"/>
                      <a:pt x="88" y="0"/>
                      <a:pt x="86" y="0"/>
                    </a:cubicBezTo>
                  </a:path>
                </a:pathLst>
              </a:custGeom>
              <a:solidFill>
                <a:srgbClr val="8F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913" name="Freeform 255"/>
              <p:cNvSpPr/>
              <p:nvPr/>
            </p:nvSpPr>
            <p:spPr bwMode="auto">
              <a:xfrm>
                <a:off x="6003925" y="3770313"/>
                <a:ext cx="34925" cy="60325"/>
              </a:xfrm>
              <a:custGeom>
                <a:avLst/>
                <a:gdLst>
                  <a:gd name="T0" fmla="*/ 7 w 8"/>
                  <a:gd name="T1" fmla="*/ 0 h 14"/>
                  <a:gd name="T2" fmla="*/ 0 w 8"/>
                  <a:gd name="T3" fmla="*/ 13 h 14"/>
                  <a:gd name="T4" fmla="*/ 8 w 8"/>
                  <a:gd name="T5" fmla="*/ 14 h 14"/>
                  <a:gd name="T6" fmla="*/ 7 w 8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4">
                    <a:moveTo>
                      <a:pt x="7" y="0"/>
                    </a:moveTo>
                    <a:cubicBezTo>
                      <a:pt x="2" y="8"/>
                      <a:pt x="0" y="13"/>
                      <a:pt x="0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0"/>
                      <a:pt x="7" y="5"/>
                      <a:pt x="7" y="0"/>
                    </a:cubicBezTo>
                  </a:path>
                </a:pathLst>
              </a:custGeom>
              <a:solidFill>
                <a:srgbClr val="8EC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  <p:sp>
            <p:nvSpPr>
              <p:cNvPr id="914" name="Freeform 256"/>
              <p:cNvSpPr/>
              <p:nvPr/>
            </p:nvSpPr>
            <p:spPr bwMode="auto">
              <a:xfrm>
                <a:off x="6165850" y="3668713"/>
                <a:ext cx="514350" cy="234950"/>
              </a:xfrm>
              <a:custGeom>
                <a:avLst/>
                <a:gdLst>
                  <a:gd name="T0" fmla="*/ 58 w 121"/>
                  <a:gd name="T1" fmla="*/ 0 h 55"/>
                  <a:gd name="T2" fmla="*/ 0 w 121"/>
                  <a:gd name="T3" fmla="*/ 41 h 55"/>
                  <a:gd name="T4" fmla="*/ 120 w 121"/>
                  <a:gd name="T5" fmla="*/ 55 h 55"/>
                  <a:gd name="T6" fmla="*/ 62 w 121"/>
                  <a:gd name="T7" fmla="*/ 0 h 55"/>
                  <a:gd name="T8" fmla="*/ 58 w 121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55">
                    <a:moveTo>
                      <a:pt x="58" y="0"/>
                    </a:moveTo>
                    <a:cubicBezTo>
                      <a:pt x="19" y="0"/>
                      <a:pt x="0" y="41"/>
                      <a:pt x="0" y="41"/>
                    </a:cubicBezTo>
                    <a:cubicBezTo>
                      <a:pt x="120" y="55"/>
                      <a:pt x="120" y="55"/>
                      <a:pt x="120" y="55"/>
                    </a:cubicBezTo>
                    <a:cubicBezTo>
                      <a:pt x="121" y="46"/>
                      <a:pt x="104" y="3"/>
                      <a:pt x="62" y="0"/>
                    </a:cubicBezTo>
                    <a:cubicBezTo>
                      <a:pt x="61" y="0"/>
                      <a:pt x="60" y="0"/>
                      <a:pt x="58" y="0"/>
                    </a:cubicBezTo>
                  </a:path>
                </a:pathLst>
              </a:custGeom>
              <a:solidFill>
                <a:srgbClr val="B494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Montserrat" panose="00000500000000000000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94" grpId="0"/>
      <p:bldP spid="5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908" y="5662035"/>
            <a:ext cx="12191092" cy="1195965"/>
            <a:chOff x="3070226" y="2833688"/>
            <a:chExt cx="6051550" cy="1190625"/>
          </a:xfrm>
        </p:grpSpPr>
        <p:sp>
          <p:nvSpPr>
            <p:cNvPr id="5" name="Freeform 5"/>
            <p:cNvSpPr/>
            <p:nvPr/>
          </p:nvSpPr>
          <p:spPr bwMode="auto">
            <a:xfrm>
              <a:off x="4495801" y="3502025"/>
              <a:ext cx="134938" cy="492125"/>
            </a:xfrm>
            <a:custGeom>
              <a:avLst/>
              <a:gdLst>
                <a:gd name="T0" fmla="*/ 11 w 32"/>
                <a:gd name="T1" fmla="*/ 111 h 115"/>
                <a:gd name="T2" fmla="*/ 4 w 32"/>
                <a:gd name="T3" fmla="*/ 48 h 115"/>
                <a:gd name="T4" fmla="*/ 8 w 32"/>
                <a:gd name="T5" fmla="*/ 0 h 115"/>
                <a:gd name="T6" fmla="*/ 9 w 32"/>
                <a:gd name="T7" fmla="*/ 31 h 115"/>
                <a:gd name="T8" fmla="*/ 14 w 32"/>
                <a:gd name="T9" fmla="*/ 60 h 115"/>
                <a:gd name="T10" fmla="*/ 32 w 32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15">
                  <a:moveTo>
                    <a:pt x="11" y="111"/>
                  </a:moveTo>
                  <a:cubicBezTo>
                    <a:pt x="10" y="90"/>
                    <a:pt x="5" y="69"/>
                    <a:pt x="4" y="48"/>
                  </a:cubicBezTo>
                  <a:cubicBezTo>
                    <a:pt x="3" y="36"/>
                    <a:pt x="0" y="8"/>
                    <a:pt x="8" y="0"/>
                  </a:cubicBezTo>
                  <a:cubicBezTo>
                    <a:pt x="12" y="7"/>
                    <a:pt x="9" y="21"/>
                    <a:pt x="9" y="31"/>
                  </a:cubicBezTo>
                  <a:cubicBezTo>
                    <a:pt x="10" y="41"/>
                    <a:pt x="12" y="51"/>
                    <a:pt x="14" y="60"/>
                  </a:cubicBezTo>
                  <a:cubicBezTo>
                    <a:pt x="16" y="78"/>
                    <a:pt x="21" y="101"/>
                    <a:pt x="32" y="11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356101" y="3514725"/>
              <a:ext cx="185738" cy="295275"/>
            </a:xfrm>
            <a:custGeom>
              <a:avLst/>
              <a:gdLst>
                <a:gd name="T0" fmla="*/ 37 w 44"/>
                <a:gd name="T1" fmla="*/ 47 h 69"/>
                <a:gd name="T2" fmla="*/ 19 w 44"/>
                <a:gd name="T3" fmla="*/ 28 h 69"/>
                <a:gd name="T4" fmla="*/ 3 w 44"/>
                <a:gd name="T5" fmla="*/ 0 h 69"/>
                <a:gd name="T6" fmla="*/ 44 w 44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9">
                  <a:moveTo>
                    <a:pt x="37" y="47"/>
                  </a:moveTo>
                  <a:cubicBezTo>
                    <a:pt x="32" y="41"/>
                    <a:pt x="25" y="34"/>
                    <a:pt x="19" y="28"/>
                  </a:cubicBezTo>
                  <a:cubicBezTo>
                    <a:pt x="12" y="19"/>
                    <a:pt x="9" y="9"/>
                    <a:pt x="3" y="0"/>
                  </a:cubicBezTo>
                  <a:cubicBezTo>
                    <a:pt x="0" y="22"/>
                    <a:pt x="29" y="55"/>
                    <a:pt x="44" y="69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445001" y="3214688"/>
              <a:ext cx="271463" cy="385763"/>
            </a:xfrm>
            <a:custGeom>
              <a:avLst/>
              <a:gdLst>
                <a:gd name="T0" fmla="*/ 62 w 64"/>
                <a:gd name="T1" fmla="*/ 46 h 90"/>
                <a:gd name="T2" fmla="*/ 22 w 64"/>
                <a:gd name="T3" fmla="*/ 89 h 90"/>
                <a:gd name="T4" fmla="*/ 0 w 64"/>
                <a:gd name="T5" fmla="*/ 49 h 90"/>
                <a:gd name="T6" fmla="*/ 38 w 64"/>
                <a:gd name="T7" fmla="*/ 0 h 90"/>
                <a:gd name="T8" fmla="*/ 62 w 64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0">
                  <a:moveTo>
                    <a:pt x="62" y="46"/>
                  </a:moveTo>
                  <a:cubicBezTo>
                    <a:pt x="60" y="60"/>
                    <a:pt x="39" y="90"/>
                    <a:pt x="22" y="89"/>
                  </a:cubicBezTo>
                  <a:cubicBezTo>
                    <a:pt x="6" y="88"/>
                    <a:pt x="0" y="61"/>
                    <a:pt x="0" y="49"/>
                  </a:cubicBezTo>
                  <a:cubicBezTo>
                    <a:pt x="1" y="27"/>
                    <a:pt x="14" y="1"/>
                    <a:pt x="38" y="0"/>
                  </a:cubicBezTo>
                  <a:cubicBezTo>
                    <a:pt x="59" y="0"/>
                    <a:pt x="64" y="29"/>
                    <a:pt x="62" y="46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254501" y="3378200"/>
              <a:ext cx="185738" cy="273050"/>
            </a:xfrm>
            <a:custGeom>
              <a:avLst/>
              <a:gdLst>
                <a:gd name="T0" fmla="*/ 37 w 44"/>
                <a:gd name="T1" fmla="*/ 19 h 64"/>
                <a:gd name="T2" fmla="*/ 9 w 44"/>
                <a:gd name="T3" fmla="*/ 40 h 64"/>
                <a:gd name="T4" fmla="*/ 40 w 44"/>
                <a:gd name="T5" fmla="*/ 47 h 64"/>
                <a:gd name="T6" fmla="*/ 37 w 44"/>
                <a:gd name="T7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4">
                  <a:moveTo>
                    <a:pt x="37" y="19"/>
                  </a:moveTo>
                  <a:cubicBezTo>
                    <a:pt x="19" y="0"/>
                    <a:pt x="0" y="20"/>
                    <a:pt x="9" y="40"/>
                  </a:cubicBezTo>
                  <a:cubicBezTo>
                    <a:pt x="15" y="52"/>
                    <a:pt x="31" y="64"/>
                    <a:pt x="40" y="47"/>
                  </a:cubicBezTo>
                  <a:cubicBezTo>
                    <a:pt x="44" y="39"/>
                    <a:pt x="44" y="26"/>
                    <a:pt x="37" y="19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762501" y="3646488"/>
              <a:ext cx="233363" cy="244475"/>
            </a:xfrm>
            <a:custGeom>
              <a:avLst/>
              <a:gdLst>
                <a:gd name="T0" fmla="*/ 0 w 55"/>
                <a:gd name="T1" fmla="*/ 30 h 57"/>
                <a:gd name="T2" fmla="*/ 36 w 55"/>
                <a:gd name="T3" fmla="*/ 57 h 57"/>
                <a:gd name="T4" fmla="*/ 55 w 55"/>
                <a:gd name="T5" fmla="*/ 32 h 57"/>
                <a:gd name="T6" fmla="*/ 22 w 55"/>
                <a:gd name="T7" fmla="*/ 0 h 57"/>
                <a:gd name="T8" fmla="*/ 0 w 55"/>
                <a:gd name="T9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7">
                  <a:moveTo>
                    <a:pt x="0" y="30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42" y="48"/>
                    <a:pt x="49" y="40"/>
                    <a:pt x="55" y="3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10"/>
                    <a:pt x="6" y="20"/>
                    <a:pt x="0" y="3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975226" y="3446463"/>
              <a:ext cx="206375" cy="260350"/>
            </a:xfrm>
            <a:custGeom>
              <a:avLst/>
              <a:gdLst>
                <a:gd name="T0" fmla="*/ 0 w 49"/>
                <a:gd name="T1" fmla="*/ 21 h 61"/>
                <a:gd name="T2" fmla="*/ 23 w 49"/>
                <a:gd name="T3" fmla="*/ 61 h 61"/>
                <a:gd name="T4" fmla="*/ 49 w 49"/>
                <a:gd name="T5" fmla="*/ 43 h 61"/>
                <a:gd name="T6" fmla="*/ 35 w 49"/>
                <a:gd name="T7" fmla="*/ 0 h 61"/>
                <a:gd name="T8" fmla="*/ 0 w 49"/>
                <a:gd name="T9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1">
                  <a:moveTo>
                    <a:pt x="0" y="2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31" y="54"/>
                    <a:pt x="40" y="48"/>
                    <a:pt x="49" y="4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5"/>
                    <a:pt x="11" y="12"/>
                    <a:pt x="0" y="21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122863" y="3416300"/>
              <a:ext cx="169863" cy="214313"/>
            </a:xfrm>
            <a:custGeom>
              <a:avLst/>
              <a:gdLst>
                <a:gd name="T0" fmla="*/ 0 w 40"/>
                <a:gd name="T1" fmla="*/ 7 h 50"/>
                <a:gd name="T2" fmla="*/ 14 w 40"/>
                <a:gd name="T3" fmla="*/ 50 h 50"/>
                <a:gd name="T4" fmla="*/ 40 w 40"/>
                <a:gd name="T5" fmla="*/ 44 h 50"/>
                <a:gd name="T6" fmla="*/ 38 w 40"/>
                <a:gd name="T7" fmla="*/ 1 h 50"/>
                <a:gd name="T8" fmla="*/ 0 w 40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0">
                  <a:moveTo>
                    <a:pt x="0" y="7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23" y="47"/>
                    <a:pt x="31" y="45"/>
                    <a:pt x="40" y="4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5" y="0"/>
                    <a:pt x="12" y="2"/>
                    <a:pt x="0" y="7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284788" y="3421063"/>
              <a:ext cx="180975" cy="212725"/>
            </a:xfrm>
            <a:custGeom>
              <a:avLst/>
              <a:gdLst>
                <a:gd name="T0" fmla="*/ 43 w 43"/>
                <a:gd name="T1" fmla="*/ 12 h 50"/>
                <a:gd name="T2" fmla="*/ 10 w 43"/>
                <a:gd name="T3" fmla="*/ 1 h 50"/>
                <a:gd name="T4" fmla="*/ 0 w 43"/>
                <a:gd name="T5" fmla="*/ 0 h 50"/>
                <a:gd name="T6" fmla="*/ 2 w 43"/>
                <a:gd name="T7" fmla="*/ 43 h 50"/>
                <a:gd name="T8" fmla="*/ 29 w 43"/>
                <a:gd name="T9" fmla="*/ 50 h 50"/>
                <a:gd name="T10" fmla="*/ 43 w 43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0">
                  <a:moveTo>
                    <a:pt x="43" y="12"/>
                  </a:moveTo>
                  <a:cubicBezTo>
                    <a:pt x="33" y="7"/>
                    <a:pt x="22" y="3"/>
                    <a:pt x="10" y="1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1" y="43"/>
                    <a:pt x="20" y="45"/>
                    <a:pt x="29" y="50"/>
                  </a:cubicBezTo>
                  <a:lnTo>
                    <a:pt x="43" y="12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407026" y="3471863"/>
              <a:ext cx="212725" cy="239713"/>
            </a:xfrm>
            <a:custGeom>
              <a:avLst/>
              <a:gdLst>
                <a:gd name="T0" fmla="*/ 50 w 50"/>
                <a:gd name="T1" fmla="*/ 28 h 56"/>
                <a:gd name="T2" fmla="*/ 14 w 50"/>
                <a:gd name="T3" fmla="*/ 0 h 56"/>
                <a:gd name="T4" fmla="*/ 0 w 50"/>
                <a:gd name="T5" fmla="*/ 38 h 56"/>
                <a:gd name="T6" fmla="*/ 14 w 50"/>
                <a:gd name="T7" fmla="*/ 47 h 56"/>
                <a:gd name="T8" fmla="*/ 23 w 50"/>
                <a:gd name="T9" fmla="*/ 56 h 56"/>
                <a:gd name="T10" fmla="*/ 50 w 50"/>
                <a:gd name="T1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6">
                  <a:moveTo>
                    <a:pt x="50" y="28"/>
                  </a:moveTo>
                  <a:cubicBezTo>
                    <a:pt x="40" y="17"/>
                    <a:pt x="28" y="7"/>
                    <a:pt x="14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1"/>
                    <a:pt x="9" y="44"/>
                    <a:pt x="14" y="47"/>
                  </a:cubicBezTo>
                  <a:cubicBezTo>
                    <a:pt x="17" y="50"/>
                    <a:pt x="20" y="53"/>
                    <a:pt x="23" y="56"/>
                  </a:cubicBezTo>
                  <a:lnTo>
                    <a:pt x="50" y="28"/>
                  </a:ln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503863" y="3590925"/>
              <a:ext cx="207963" cy="219075"/>
            </a:xfrm>
            <a:custGeom>
              <a:avLst/>
              <a:gdLst>
                <a:gd name="T0" fmla="*/ 27 w 49"/>
                <a:gd name="T1" fmla="*/ 0 h 51"/>
                <a:gd name="T2" fmla="*/ 0 w 49"/>
                <a:gd name="T3" fmla="*/ 28 h 51"/>
                <a:gd name="T4" fmla="*/ 18 w 49"/>
                <a:gd name="T5" fmla="*/ 51 h 51"/>
                <a:gd name="T6" fmla="*/ 49 w 49"/>
                <a:gd name="T7" fmla="*/ 30 h 51"/>
                <a:gd name="T8" fmla="*/ 27 w 4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1">
                  <a:moveTo>
                    <a:pt x="27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7" y="35"/>
                    <a:pt x="13" y="43"/>
                    <a:pt x="18" y="5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3" y="20"/>
                    <a:pt x="36" y="9"/>
                    <a:pt x="27" y="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581651" y="3719513"/>
              <a:ext cx="193675" cy="214313"/>
            </a:xfrm>
            <a:custGeom>
              <a:avLst/>
              <a:gdLst>
                <a:gd name="T0" fmla="*/ 31 w 46"/>
                <a:gd name="T1" fmla="*/ 0 h 50"/>
                <a:gd name="T2" fmla="*/ 0 w 46"/>
                <a:gd name="T3" fmla="*/ 21 h 50"/>
                <a:gd name="T4" fmla="*/ 14 w 46"/>
                <a:gd name="T5" fmla="*/ 50 h 50"/>
                <a:gd name="T6" fmla="*/ 46 w 46"/>
                <a:gd name="T7" fmla="*/ 35 h 50"/>
                <a:gd name="T8" fmla="*/ 31 w 4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31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6" y="31"/>
                    <a:pt x="10" y="40"/>
                    <a:pt x="14" y="5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3" y="24"/>
                    <a:pt x="38" y="12"/>
                    <a:pt x="31" y="0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640388" y="3870325"/>
              <a:ext cx="177800" cy="141288"/>
            </a:xfrm>
            <a:custGeom>
              <a:avLst/>
              <a:gdLst>
                <a:gd name="T0" fmla="*/ 0 w 42"/>
                <a:gd name="T1" fmla="*/ 15 h 33"/>
                <a:gd name="T2" fmla="*/ 6 w 42"/>
                <a:gd name="T3" fmla="*/ 33 h 33"/>
                <a:gd name="T4" fmla="*/ 42 w 42"/>
                <a:gd name="T5" fmla="*/ 32 h 33"/>
                <a:gd name="T6" fmla="*/ 32 w 42"/>
                <a:gd name="T7" fmla="*/ 0 h 33"/>
                <a:gd name="T8" fmla="*/ 0 w 42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0" y="15"/>
                  </a:moveTo>
                  <a:cubicBezTo>
                    <a:pt x="2" y="21"/>
                    <a:pt x="4" y="27"/>
                    <a:pt x="6" y="33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39" y="19"/>
                    <a:pt x="32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856163" y="3535363"/>
              <a:ext cx="215900" cy="249238"/>
            </a:xfrm>
            <a:custGeom>
              <a:avLst/>
              <a:gdLst>
                <a:gd name="T0" fmla="*/ 0 w 51"/>
                <a:gd name="T1" fmla="*/ 26 h 58"/>
                <a:gd name="T2" fmla="*/ 33 w 51"/>
                <a:gd name="T3" fmla="*/ 58 h 58"/>
                <a:gd name="T4" fmla="*/ 51 w 51"/>
                <a:gd name="T5" fmla="*/ 40 h 58"/>
                <a:gd name="T6" fmla="*/ 28 w 51"/>
                <a:gd name="T7" fmla="*/ 0 h 58"/>
                <a:gd name="T8" fmla="*/ 0 w 51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0" y="26"/>
                  </a:moveTo>
                  <a:cubicBezTo>
                    <a:pt x="33" y="58"/>
                    <a:pt x="33" y="58"/>
                    <a:pt x="33" y="58"/>
                  </a:cubicBezTo>
                  <a:cubicBezTo>
                    <a:pt x="39" y="52"/>
                    <a:pt x="45" y="46"/>
                    <a:pt x="51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8"/>
                    <a:pt x="9" y="17"/>
                    <a:pt x="0" y="2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665663" y="3775075"/>
              <a:ext cx="249238" cy="231775"/>
            </a:xfrm>
            <a:custGeom>
              <a:avLst/>
              <a:gdLst>
                <a:gd name="T0" fmla="*/ 0 w 59"/>
                <a:gd name="T1" fmla="*/ 36 h 54"/>
                <a:gd name="T2" fmla="*/ 41 w 59"/>
                <a:gd name="T3" fmla="*/ 54 h 54"/>
                <a:gd name="T4" fmla="*/ 59 w 59"/>
                <a:gd name="T5" fmla="*/ 27 h 54"/>
                <a:gd name="T6" fmla="*/ 23 w 59"/>
                <a:gd name="T7" fmla="*/ 0 h 54"/>
                <a:gd name="T8" fmla="*/ 0 w 59"/>
                <a:gd name="T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4">
                  <a:moveTo>
                    <a:pt x="0" y="36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7" y="46"/>
                    <a:pt x="53" y="36"/>
                    <a:pt x="59" y="2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3"/>
                    <a:pt x="5" y="26"/>
                    <a:pt x="0" y="3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622801" y="3929063"/>
              <a:ext cx="215900" cy="85725"/>
            </a:xfrm>
            <a:custGeom>
              <a:avLst/>
              <a:gdLst>
                <a:gd name="T0" fmla="*/ 0 w 51"/>
                <a:gd name="T1" fmla="*/ 20 h 20"/>
                <a:gd name="T2" fmla="*/ 50 w 51"/>
                <a:gd name="T3" fmla="*/ 20 h 20"/>
                <a:gd name="T4" fmla="*/ 51 w 51"/>
                <a:gd name="T5" fmla="*/ 18 h 20"/>
                <a:gd name="T6" fmla="*/ 10 w 51"/>
                <a:gd name="T7" fmla="*/ 0 h 20"/>
                <a:gd name="T8" fmla="*/ 0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1" y="19"/>
                    <a:pt x="51" y="19"/>
                    <a:pt x="51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2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767263" y="3497263"/>
              <a:ext cx="931863" cy="517525"/>
            </a:xfrm>
            <a:custGeom>
              <a:avLst/>
              <a:gdLst>
                <a:gd name="T0" fmla="*/ 220 w 220"/>
                <a:gd name="T1" fmla="*/ 119 h 121"/>
                <a:gd name="T2" fmla="*/ 130 w 220"/>
                <a:gd name="T3" fmla="*/ 13 h 121"/>
                <a:gd name="T4" fmla="*/ 0 w 220"/>
                <a:gd name="T5" fmla="*/ 121 h 121"/>
                <a:gd name="T6" fmla="*/ 220 w 220"/>
                <a:gd name="T7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21">
                  <a:moveTo>
                    <a:pt x="220" y="119"/>
                  </a:moveTo>
                  <a:cubicBezTo>
                    <a:pt x="220" y="119"/>
                    <a:pt x="205" y="26"/>
                    <a:pt x="130" y="13"/>
                  </a:cubicBezTo>
                  <a:cubicBezTo>
                    <a:pt x="55" y="0"/>
                    <a:pt x="0" y="121"/>
                    <a:pt x="0" y="121"/>
                  </a:cubicBezTo>
                  <a:lnTo>
                    <a:pt x="220" y="119"/>
                  </a:lnTo>
                  <a:close/>
                </a:path>
              </a:pathLst>
            </a:custGeom>
            <a:solidFill>
              <a:srgbClr val="FF6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703888" y="3827463"/>
              <a:ext cx="415925" cy="184150"/>
            </a:xfrm>
            <a:custGeom>
              <a:avLst/>
              <a:gdLst>
                <a:gd name="T0" fmla="*/ 0 w 98"/>
                <a:gd name="T1" fmla="*/ 43 h 43"/>
                <a:gd name="T2" fmla="*/ 95 w 98"/>
                <a:gd name="T3" fmla="*/ 43 h 43"/>
                <a:gd name="T4" fmla="*/ 98 w 98"/>
                <a:gd name="T5" fmla="*/ 38 h 43"/>
                <a:gd name="T6" fmla="*/ 19 w 98"/>
                <a:gd name="T7" fmla="*/ 0 h 43"/>
                <a:gd name="T8" fmla="*/ 0 w 9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3">
                  <a:moveTo>
                    <a:pt x="0" y="43"/>
                  </a:moveTo>
                  <a:cubicBezTo>
                    <a:pt x="95" y="43"/>
                    <a:pt x="95" y="43"/>
                    <a:pt x="95" y="43"/>
                  </a:cubicBezTo>
                  <a:cubicBezTo>
                    <a:pt x="96" y="41"/>
                    <a:pt x="97" y="39"/>
                    <a:pt x="98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16"/>
                    <a:pt x="4" y="30"/>
                    <a:pt x="0" y="43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784851" y="3575050"/>
              <a:ext cx="439738" cy="414338"/>
            </a:xfrm>
            <a:custGeom>
              <a:avLst/>
              <a:gdLst>
                <a:gd name="T0" fmla="*/ 0 w 104"/>
                <a:gd name="T1" fmla="*/ 59 h 97"/>
                <a:gd name="T2" fmla="*/ 79 w 104"/>
                <a:gd name="T3" fmla="*/ 97 h 97"/>
                <a:gd name="T4" fmla="*/ 104 w 104"/>
                <a:gd name="T5" fmla="*/ 55 h 97"/>
                <a:gd name="T6" fmla="*/ 42 w 104"/>
                <a:gd name="T7" fmla="*/ 0 h 97"/>
                <a:gd name="T8" fmla="*/ 0 w 104"/>
                <a:gd name="T9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7">
                  <a:moveTo>
                    <a:pt x="0" y="59"/>
                  </a:moveTo>
                  <a:cubicBezTo>
                    <a:pt x="79" y="97"/>
                    <a:pt x="79" y="97"/>
                    <a:pt x="79" y="97"/>
                  </a:cubicBezTo>
                  <a:cubicBezTo>
                    <a:pt x="86" y="82"/>
                    <a:pt x="94" y="68"/>
                    <a:pt x="104" y="5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5" y="20"/>
                    <a:pt x="11" y="40"/>
                    <a:pt x="0" y="59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6170613" y="3240088"/>
              <a:ext cx="355600" cy="390525"/>
            </a:xfrm>
            <a:custGeom>
              <a:avLst/>
              <a:gdLst>
                <a:gd name="T0" fmla="*/ 0 w 84"/>
                <a:gd name="T1" fmla="*/ 32 h 91"/>
                <a:gd name="T2" fmla="*/ 48 w 84"/>
                <a:gd name="T3" fmla="*/ 91 h 91"/>
                <a:gd name="T4" fmla="*/ 84 w 84"/>
                <a:gd name="T5" fmla="*/ 62 h 91"/>
                <a:gd name="T6" fmla="*/ 49 w 84"/>
                <a:gd name="T7" fmla="*/ 0 h 91"/>
                <a:gd name="T8" fmla="*/ 0 w 84"/>
                <a:gd name="T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91">
                  <a:moveTo>
                    <a:pt x="0" y="32"/>
                  </a:moveTo>
                  <a:cubicBezTo>
                    <a:pt x="48" y="91"/>
                    <a:pt x="48" y="91"/>
                    <a:pt x="48" y="91"/>
                  </a:cubicBezTo>
                  <a:cubicBezTo>
                    <a:pt x="59" y="80"/>
                    <a:pt x="71" y="71"/>
                    <a:pt x="84" y="6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9"/>
                    <a:pt x="15" y="20"/>
                    <a:pt x="0" y="32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378576" y="3151188"/>
              <a:ext cx="317500" cy="355600"/>
            </a:xfrm>
            <a:custGeom>
              <a:avLst/>
              <a:gdLst>
                <a:gd name="T0" fmla="*/ 0 w 75"/>
                <a:gd name="T1" fmla="*/ 21 h 83"/>
                <a:gd name="T2" fmla="*/ 35 w 75"/>
                <a:gd name="T3" fmla="*/ 83 h 83"/>
                <a:gd name="T4" fmla="*/ 43 w 75"/>
                <a:gd name="T5" fmla="*/ 79 h 83"/>
                <a:gd name="T6" fmla="*/ 75 w 75"/>
                <a:gd name="T7" fmla="*/ 65 h 83"/>
                <a:gd name="T8" fmla="*/ 48 w 75"/>
                <a:gd name="T9" fmla="*/ 0 h 83"/>
                <a:gd name="T10" fmla="*/ 0 w 75"/>
                <a:gd name="T11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3">
                  <a:moveTo>
                    <a:pt x="0" y="21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8" y="82"/>
                    <a:pt x="40" y="80"/>
                    <a:pt x="43" y="79"/>
                  </a:cubicBezTo>
                  <a:cubicBezTo>
                    <a:pt x="53" y="73"/>
                    <a:pt x="64" y="68"/>
                    <a:pt x="75" y="6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6"/>
                    <a:pt x="15" y="13"/>
                    <a:pt x="0" y="2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581776" y="3090863"/>
              <a:ext cx="317500" cy="338138"/>
            </a:xfrm>
            <a:custGeom>
              <a:avLst/>
              <a:gdLst>
                <a:gd name="T0" fmla="*/ 0 w 75"/>
                <a:gd name="T1" fmla="*/ 14 h 79"/>
                <a:gd name="T2" fmla="*/ 27 w 75"/>
                <a:gd name="T3" fmla="*/ 79 h 79"/>
                <a:gd name="T4" fmla="*/ 75 w 75"/>
                <a:gd name="T5" fmla="*/ 73 h 79"/>
                <a:gd name="T6" fmla="*/ 66 w 75"/>
                <a:gd name="T7" fmla="*/ 0 h 79"/>
                <a:gd name="T8" fmla="*/ 0 w 75"/>
                <a:gd name="T9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9">
                  <a:moveTo>
                    <a:pt x="0" y="14"/>
                  </a:moveTo>
                  <a:cubicBezTo>
                    <a:pt x="27" y="79"/>
                    <a:pt x="27" y="79"/>
                    <a:pt x="27" y="79"/>
                  </a:cubicBezTo>
                  <a:cubicBezTo>
                    <a:pt x="42" y="74"/>
                    <a:pt x="59" y="72"/>
                    <a:pt x="75" y="73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3" y="3"/>
                    <a:pt x="21" y="8"/>
                    <a:pt x="0" y="14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861176" y="3082925"/>
              <a:ext cx="304800" cy="371475"/>
            </a:xfrm>
            <a:custGeom>
              <a:avLst/>
              <a:gdLst>
                <a:gd name="T0" fmla="*/ 9 w 72"/>
                <a:gd name="T1" fmla="*/ 1 h 87"/>
                <a:gd name="T2" fmla="*/ 0 w 72"/>
                <a:gd name="T3" fmla="*/ 2 h 87"/>
                <a:gd name="T4" fmla="*/ 9 w 72"/>
                <a:gd name="T5" fmla="*/ 75 h 87"/>
                <a:gd name="T6" fmla="*/ 57 w 72"/>
                <a:gd name="T7" fmla="*/ 87 h 87"/>
                <a:gd name="T8" fmla="*/ 72 w 72"/>
                <a:gd name="T9" fmla="*/ 9 h 87"/>
                <a:gd name="T10" fmla="*/ 9 w 72"/>
                <a:gd name="T1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87">
                  <a:moveTo>
                    <a:pt x="9" y="1"/>
                  </a:moveTo>
                  <a:cubicBezTo>
                    <a:pt x="6" y="2"/>
                    <a:pt x="3" y="2"/>
                    <a:pt x="0" y="2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6" y="76"/>
                    <a:pt x="42" y="80"/>
                    <a:pt x="57" y="87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53" y="2"/>
                    <a:pt x="31" y="0"/>
                    <a:pt x="9" y="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7102476" y="3121025"/>
              <a:ext cx="352425" cy="419100"/>
            </a:xfrm>
            <a:custGeom>
              <a:avLst/>
              <a:gdLst>
                <a:gd name="T0" fmla="*/ 15 w 83"/>
                <a:gd name="T1" fmla="*/ 0 h 98"/>
                <a:gd name="T2" fmla="*/ 0 w 83"/>
                <a:gd name="T3" fmla="*/ 78 h 98"/>
                <a:gd name="T4" fmla="*/ 18 w 83"/>
                <a:gd name="T5" fmla="*/ 90 h 98"/>
                <a:gd name="T6" fmla="*/ 28 w 83"/>
                <a:gd name="T7" fmla="*/ 98 h 98"/>
                <a:gd name="T8" fmla="*/ 83 w 83"/>
                <a:gd name="T9" fmla="*/ 37 h 98"/>
                <a:gd name="T10" fmla="*/ 15 w 83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8">
                  <a:moveTo>
                    <a:pt x="15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7" y="82"/>
                    <a:pt x="13" y="85"/>
                    <a:pt x="18" y="90"/>
                  </a:cubicBezTo>
                  <a:cubicBezTo>
                    <a:pt x="22" y="93"/>
                    <a:pt x="25" y="95"/>
                    <a:pt x="28" y="98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63" y="20"/>
                    <a:pt x="40" y="7"/>
                    <a:pt x="15" y="0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7221538" y="3279775"/>
              <a:ext cx="415925" cy="406400"/>
            </a:xfrm>
            <a:custGeom>
              <a:avLst/>
              <a:gdLst>
                <a:gd name="T0" fmla="*/ 55 w 98"/>
                <a:gd name="T1" fmla="*/ 0 h 95"/>
                <a:gd name="T2" fmla="*/ 0 w 98"/>
                <a:gd name="T3" fmla="*/ 61 h 95"/>
                <a:gd name="T4" fmla="*/ 31 w 98"/>
                <a:gd name="T5" fmla="*/ 95 h 95"/>
                <a:gd name="T6" fmla="*/ 98 w 98"/>
                <a:gd name="T7" fmla="*/ 42 h 95"/>
                <a:gd name="T8" fmla="*/ 55 w 98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5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1" y="71"/>
                    <a:pt x="22" y="83"/>
                    <a:pt x="31" y="95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85" y="27"/>
                    <a:pt x="71" y="12"/>
                    <a:pt x="55" y="0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7353301" y="3459163"/>
              <a:ext cx="614363" cy="552450"/>
            </a:xfrm>
            <a:custGeom>
              <a:avLst/>
              <a:gdLst>
                <a:gd name="T0" fmla="*/ 145 w 145"/>
                <a:gd name="T1" fmla="*/ 129 h 129"/>
                <a:gd name="T2" fmla="*/ 67 w 145"/>
                <a:gd name="T3" fmla="*/ 0 h 129"/>
                <a:gd name="T4" fmla="*/ 0 w 145"/>
                <a:gd name="T5" fmla="*/ 53 h 129"/>
                <a:gd name="T6" fmla="*/ 41 w 145"/>
                <a:gd name="T7" fmla="*/ 129 h 129"/>
                <a:gd name="T8" fmla="*/ 145 w 145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29">
                  <a:moveTo>
                    <a:pt x="145" y="129"/>
                  </a:moveTo>
                  <a:cubicBezTo>
                    <a:pt x="145" y="129"/>
                    <a:pt x="119" y="60"/>
                    <a:pt x="67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8" y="76"/>
                    <a:pt x="31" y="102"/>
                    <a:pt x="41" y="129"/>
                  </a:cubicBezTo>
                  <a:lnTo>
                    <a:pt x="145" y="129"/>
                  </a:ln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5962651" y="3378200"/>
              <a:ext cx="411163" cy="431800"/>
            </a:xfrm>
            <a:custGeom>
              <a:avLst/>
              <a:gdLst>
                <a:gd name="T0" fmla="*/ 0 w 97"/>
                <a:gd name="T1" fmla="*/ 46 h 101"/>
                <a:gd name="T2" fmla="*/ 62 w 97"/>
                <a:gd name="T3" fmla="*/ 101 h 101"/>
                <a:gd name="T4" fmla="*/ 97 w 97"/>
                <a:gd name="T5" fmla="*/ 59 h 101"/>
                <a:gd name="T6" fmla="*/ 49 w 97"/>
                <a:gd name="T7" fmla="*/ 0 h 101"/>
                <a:gd name="T8" fmla="*/ 0 w 97"/>
                <a:gd name="T9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1">
                  <a:moveTo>
                    <a:pt x="0" y="46"/>
                  </a:moveTo>
                  <a:cubicBezTo>
                    <a:pt x="62" y="101"/>
                    <a:pt x="62" y="101"/>
                    <a:pt x="62" y="101"/>
                  </a:cubicBezTo>
                  <a:cubicBezTo>
                    <a:pt x="72" y="85"/>
                    <a:pt x="84" y="71"/>
                    <a:pt x="97" y="59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1" y="14"/>
                    <a:pt x="14" y="30"/>
                    <a:pt x="0" y="46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5945188" y="3262313"/>
              <a:ext cx="1738313" cy="749300"/>
            </a:xfrm>
            <a:custGeom>
              <a:avLst/>
              <a:gdLst>
                <a:gd name="T0" fmla="*/ 410 w 410"/>
                <a:gd name="T1" fmla="*/ 175 h 175"/>
                <a:gd name="T2" fmla="*/ 213 w 410"/>
                <a:gd name="T3" fmla="*/ 11 h 175"/>
                <a:gd name="T4" fmla="*/ 0 w 410"/>
                <a:gd name="T5" fmla="*/ 175 h 175"/>
                <a:gd name="T6" fmla="*/ 410 w 410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175">
                  <a:moveTo>
                    <a:pt x="410" y="175"/>
                  </a:moveTo>
                  <a:cubicBezTo>
                    <a:pt x="410" y="175"/>
                    <a:pt x="336" y="0"/>
                    <a:pt x="213" y="11"/>
                  </a:cubicBezTo>
                  <a:cubicBezTo>
                    <a:pt x="89" y="21"/>
                    <a:pt x="18" y="120"/>
                    <a:pt x="0" y="175"/>
                  </a:cubicBezTo>
                  <a:lnTo>
                    <a:pt x="410" y="175"/>
                  </a:lnTo>
                  <a:close/>
                </a:path>
              </a:pathLst>
            </a:custGeom>
            <a:solidFill>
              <a:srgbClr val="FF7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7323138" y="3227388"/>
              <a:ext cx="1793875" cy="757238"/>
            </a:xfrm>
            <a:custGeom>
              <a:avLst/>
              <a:gdLst>
                <a:gd name="T0" fmla="*/ 422 w 423"/>
                <a:gd name="T1" fmla="*/ 48 h 177"/>
                <a:gd name="T2" fmla="*/ 0 w 423"/>
                <a:gd name="T3" fmla="*/ 177 h 177"/>
                <a:gd name="T4" fmla="*/ 423 w 423"/>
                <a:gd name="T5" fmla="*/ 177 h 177"/>
                <a:gd name="T6" fmla="*/ 422 w 423"/>
                <a:gd name="T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3" h="177">
                  <a:moveTo>
                    <a:pt x="422" y="48"/>
                  </a:moveTo>
                  <a:cubicBezTo>
                    <a:pt x="422" y="48"/>
                    <a:pt x="163" y="0"/>
                    <a:pt x="0" y="177"/>
                  </a:cubicBezTo>
                  <a:cubicBezTo>
                    <a:pt x="423" y="177"/>
                    <a:pt x="423" y="177"/>
                    <a:pt x="423" y="177"/>
                  </a:cubicBezTo>
                  <a:lnTo>
                    <a:pt x="422" y="48"/>
                  </a:lnTo>
                  <a:close/>
                </a:path>
              </a:pathLst>
            </a:custGeom>
            <a:solidFill>
              <a:srgbClr val="B35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7620001" y="3506788"/>
              <a:ext cx="1501775" cy="492125"/>
            </a:xfrm>
            <a:custGeom>
              <a:avLst/>
              <a:gdLst>
                <a:gd name="T0" fmla="*/ 354 w 354"/>
                <a:gd name="T1" fmla="*/ 31 h 115"/>
                <a:gd name="T2" fmla="*/ 0 w 354"/>
                <a:gd name="T3" fmla="*/ 115 h 115"/>
                <a:gd name="T4" fmla="*/ 353 w 354"/>
                <a:gd name="T5" fmla="*/ 115 h 115"/>
                <a:gd name="T6" fmla="*/ 354 w 354"/>
                <a:gd name="T7" fmla="*/ 3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115">
                  <a:moveTo>
                    <a:pt x="354" y="31"/>
                  </a:moveTo>
                  <a:cubicBezTo>
                    <a:pt x="354" y="31"/>
                    <a:pt x="169" y="0"/>
                    <a:pt x="0" y="115"/>
                  </a:cubicBezTo>
                  <a:cubicBezTo>
                    <a:pt x="353" y="115"/>
                    <a:pt x="353" y="115"/>
                    <a:pt x="353" y="115"/>
                  </a:cubicBezTo>
                  <a:lnTo>
                    <a:pt x="354" y="31"/>
                  </a:lnTo>
                  <a:close/>
                </a:path>
              </a:pathLst>
            </a:custGeom>
            <a:solidFill>
              <a:srgbClr val="FF8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7951788" y="3736975"/>
              <a:ext cx="1165225" cy="282575"/>
            </a:xfrm>
            <a:custGeom>
              <a:avLst/>
              <a:gdLst>
                <a:gd name="T0" fmla="*/ 275 w 275"/>
                <a:gd name="T1" fmla="*/ 18 h 66"/>
                <a:gd name="T2" fmla="*/ 0 w 275"/>
                <a:gd name="T3" fmla="*/ 66 h 66"/>
                <a:gd name="T4" fmla="*/ 274 w 275"/>
                <a:gd name="T5" fmla="*/ 66 h 66"/>
                <a:gd name="T6" fmla="*/ 275 w 275"/>
                <a:gd name="T7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6">
                  <a:moveTo>
                    <a:pt x="275" y="18"/>
                  </a:moveTo>
                  <a:cubicBezTo>
                    <a:pt x="275" y="18"/>
                    <a:pt x="131" y="0"/>
                    <a:pt x="0" y="66"/>
                  </a:cubicBezTo>
                  <a:cubicBezTo>
                    <a:pt x="274" y="66"/>
                    <a:pt x="274" y="66"/>
                    <a:pt x="274" y="66"/>
                  </a:cubicBezTo>
                  <a:lnTo>
                    <a:pt x="275" y="18"/>
                  </a:lnTo>
                  <a:close/>
                </a:path>
              </a:pathLst>
            </a:custGeom>
            <a:solidFill>
              <a:srgbClr val="9A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7475538" y="3411538"/>
              <a:ext cx="1646238" cy="582613"/>
            </a:xfrm>
            <a:custGeom>
              <a:avLst/>
              <a:gdLst>
                <a:gd name="T0" fmla="*/ 386 w 388"/>
                <a:gd name="T1" fmla="*/ 5 h 136"/>
                <a:gd name="T2" fmla="*/ 343 w 388"/>
                <a:gd name="T3" fmla="*/ 50 h 136"/>
                <a:gd name="T4" fmla="*/ 319 w 388"/>
                <a:gd name="T5" fmla="*/ 2 h 136"/>
                <a:gd name="T6" fmla="*/ 297 w 388"/>
                <a:gd name="T7" fmla="*/ 47 h 136"/>
                <a:gd name="T8" fmla="*/ 266 w 388"/>
                <a:gd name="T9" fmla="*/ 0 h 136"/>
                <a:gd name="T10" fmla="*/ 245 w 388"/>
                <a:gd name="T11" fmla="*/ 54 h 136"/>
                <a:gd name="T12" fmla="*/ 212 w 388"/>
                <a:gd name="T13" fmla="*/ 7 h 136"/>
                <a:gd name="T14" fmla="*/ 193 w 388"/>
                <a:gd name="T15" fmla="*/ 67 h 136"/>
                <a:gd name="T16" fmla="*/ 147 w 388"/>
                <a:gd name="T17" fmla="*/ 23 h 136"/>
                <a:gd name="T18" fmla="*/ 141 w 388"/>
                <a:gd name="T19" fmla="*/ 81 h 136"/>
                <a:gd name="T20" fmla="*/ 93 w 388"/>
                <a:gd name="T21" fmla="*/ 45 h 136"/>
                <a:gd name="T22" fmla="*/ 100 w 388"/>
                <a:gd name="T23" fmla="*/ 98 h 136"/>
                <a:gd name="T24" fmla="*/ 47 w 388"/>
                <a:gd name="T25" fmla="*/ 65 h 136"/>
                <a:gd name="T26" fmla="*/ 52 w 388"/>
                <a:gd name="T27" fmla="*/ 120 h 136"/>
                <a:gd name="T28" fmla="*/ 0 w 388"/>
                <a:gd name="T29" fmla="*/ 100 h 136"/>
                <a:gd name="T30" fmla="*/ 3 w 388"/>
                <a:gd name="T31" fmla="*/ 136 h 136"/>
                <a:gd name="T32" fmla="*/ 34 w 388"/>
                <a:gd name="T33" fmla="*/ 136 h 136"/>
                <a:gd name="T34" fmla="*/ 388 w 388"/>
                <a:gd name="T35" fmla="*/ 53 h 136"/>
                <a:gd name="T36" fmla="*/ 386 w 388"/>
                <a:gd name="T37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8" h="136">
                  <a:moveTo>
                    <a:pt x="386" y="5"/>
                  </a:moveTo>
                  <a:cubicBezTo>
                    <a:pt x="343" y="50"/>
                    <a:pt x="343" y="50"/>
                    <a:pt x="343" y="50"/>
                  </a:cubicBezTo>
                  <a:cubicBezTo>
                    <a:pt x="319" y="2"/>
                    <a:pt x="319" y="2"/>
                    <a:pt x="319" y="2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45" y="54"/>
                    <a:pt x="245" y="54"/>
                    <a:pt x="245" y="54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34" y="136"/>
                    <a:pt x="185" y="27"/>
                    <a:pt x="388" y="53"/>
                  </a:cubicBezTo>
                  <a:lnTo>
                    <a:pt x="386" y="5"/>
                  </a:lnTo>
                  <a:close/>
                </a:path>
              </a:pathLst>
            </a:custGeom>
            <a:solidFill>
              <a:srgbClr val="88C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8942388" y="3454400"/>
              <a:ext cx="4762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8710613" y="3446463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8459788" y="3476625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8226426" y="3519488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985126" y="3600450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807326" y="3681413"/>
              <a:ext cx="4127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7599363" y="3792538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7404101" y="3925888"/>
              <a:ext cx="42863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56651" y="3689350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5" name="Oval 45"/>
            <p:cNvSpPr>
              <a:spLocks noChangeArrowheads="1"/>
            </p:cNvSpPr>
            <p:nvPr/>
          </p:nvSpPr>
          <p:spPr bwMode="auto">
            <a:xfrm>
              <a:off x="8531226" y="3719513"/>
              <a:ext cx="42863" cy="42863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8299451" y="3754438"/>
              <a:ext cx="46038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8081963" y="3827463"/>
              <a:ext cx="47625" cy="46038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7878763" y="3916363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7756526" y="3330575"/>
              <a:ext cx="130175" cy="342900"/>
            </a:xfrm>
            <a:custGeom>
              <a:avLst/>
              <a:gdLst>
                <a:gd name="T0" fmla="*/ 19 w 31"/>
                <a:gd name="T1" fmla="*/ 66 h 80"/>
                <a:gd name="T2" fmla="*/ 30 w 31"/>
                <a:gd name="T3" fmla="*/ 0 h 80"/>
                <a:gd name="T4" fmla="*/ 26 w 31"/>
                <a:gd name="T5" fmla="*/ 0 h 80"/>
                <a:gd name="T6" fmla="*/ 0 w 31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80">
                  <a:moveTo>
                    <a:pt x="19" y="66"/>
                  </a:moveTo>
                  <a:cubicBezTo>
                    <a:pt x="23" y="45"/>
                    <a:pt x="31" y="22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3" y="27"/>
                    <a:pt x="10" y="58"/>
                    <a:pt x="0" y="80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7751763" y="3360738"/>
              <a:ext cx="84138" cy="153988"/>
            </a:xfrm>
            <a:custGeom>
              <a:avLst/>
              <a:gdLst>
                <a:gd name="T0" fmla="*/ 20 w 20"/>
                <a:gd name="T1" fmla="*/ 25 h 36"/>
                <a:gd name="T2" fmla="*/ 4 w 20"/>
                <a:gd name="T3" fmla="*/ 0 h 36"/>
                <a:gd name="T4" fmla="*/ 20 w 20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6">
                  <a:moveTo>
                    <a:pt x="20" y="25"/>
                  </a:moveTo>
                  <a:cubicBezTo>
                    <a:pt x="15" y="17"/>
                    <a:pt x="10" y="7"/>
                    <a:pt x="4" y="0"/>
                  </a:cubicBezTo>
                  <a:cubicBezTo>
                    <a:pt x="0" y="7"/>
                    <a:pt x="13" y="31"/>
                    <a:pt x="20" y="36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7785101" y="3027363"/>
              <a:ext cx="276225" cy="388938"/>
            </a:xfrm>
            <a:custGeom>
              <a:avLst/>
              <a:gdLst>
                <a:gd name="T0" fmla="*/ 14 w 65"/>
                <a:gd name="T1" fmla="*/ 22 h 91"/>
                <a:gd name="T2" fmla="*/ 41 w 65"/>
                <a:gd name="T3" fmla="*/ 77 h 91"/>
                <a:gd name="T4" fmla="*/ 2 w 65"/>
                <a:gd name="T5" fmla="*/ 59 h 91"/>
                <a:gd name="T6" fmla="*/ 14 w 65"/>
                <a:gd name="T7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1">
                  <a:moveTo>
                    <a:pt x="14" y="22"/>
                  </a:moveTo>
                  <a:cubicBezTo>
                    <a:pt x="51" y="0"/>
                    <a:pt x="65" y="58"/>
                    <a:pt x="41" y="77"/>
                  </a:cubicBezTo>
                  <a:cubicBezTo>
                    <a:pt x="23" y="91"/>
                    <a:pt x="5" y="80"/>
                    <a:pt x="2" y="59"/>
                  </a:cubicBezTo>
                  <a:cubicBezTo>
                    <a:pt x="0" y="44"/>
                    <a:pt x="0" y="31"/>
                    <a:pt x="14" y="2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7620001" y="3267075"/>
              <a:ext cx="169863" cy="179388"/>
            </a:xfrm>
            <a:custGeom>
              <a:avLst/>
              <a:gdLst>
                <a:gd name="T0" fmla="*/ 16 w 40"/>
                <a:gd name="T1" fmla="*/ 11 h 42"/>
                <a:gd name="T2" fmla="*/ 39 w 40"/>
                <a:gd name="T3" fmla="*/ 22 h 42"/>
                <a:gd name="T4" fmla="*/ 16 w 40"/>
                <a:gd name="T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16" y="11"/>
                  </a:moveTo>
                  <a:cubicBezTo>
                    <a:pt x="0" y="31"/>
                    <a:pt x="37" y="42"/>
                    <a:pt x="39" y="22"/>
                  </a:cubicBezTo>
                  <a:cubicBezTo>
                    <a:pt x="40" y="10"/>
                    <a:pt x="24" y="0"/>
                    <a:pt x="16" y="11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7874001" y="3159125"/>
              <a:ext cx="30163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7972426" y="32067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7899401" y="32194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6" name="Oval 56"/>
            <p:cNvSpPr>
              <a:spLocks noChangeArrowheads="1"/>
            </p:cNvSpPr>
            <p:nvPr/>
          </p:nvSpPr>
          <p:spPr bwMode="auto">
            <a:xfrm>
              <a:off x="7797801" y="31940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7853363" y="33051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696201" y="33178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1763" y="3355975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7947026" y="32956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8099426" y="3163888"/>
              <a:ext cx="444500" cy="273050"/>
            </a:xfrm>
            <a:custGeom>
              <a:avLst/>
              <a:gdLst>
                <a:gd name="T0" fmla="*/ 18 w 105"/>
                <a:gd name="T1" fmla="*/ 13 h 64"/>
                <a:gd name="T2" fmla="*/ 17 w 105"/>
                <a:gd name="T3" fmla="*/ 40 h 64"/>
                <a:gd name="T4" fmla="*/ 8 w 105"/>
                <a:gd name="T5" fmla="*/ 43 h 64"/>
                <a:gd name="T6" fmla="*/ 0 w 105"/>
                <a:gd name="T7" fmla="*/ 46 h 64"/>
                <a:gd name="T8" fmla="*/ 1 w 105"/>
                <a:gd name="T9" fmla="*/ 64 h 64"/>
                <a:gd name="T10" fmla="*/ 11 w 105"/>
                <a:gd name="T11" fmla="*/ 62 h 64"/>
                <a:gd name="T12" fmla="*/ 42 w 105"/>
                <a:gd name="T13" fmla="*/ 58 h 64"/>
                <a:gd name="T14" fmla="*/ 77 w 105"/>
                <a:gd name="T15" fmla="*/ 51 h 64"/>
                <a:gd name="T16" fmla="*/ 104 w 105"/>
                <a:gd name="T17" fmla="*/ 46 h 64"/>
                <a:gd name="T18" fmla="*/ 104 w 105"/>
                <a:gd name="T19" fmla="*/ 37 h 64"/>
                <a:gd name="T20" fmla="*/ 101 w 105"/>
                <a:gd name="T21" fmla="*/ 31 h 64"/>
                <a:gd name="T22" fmla="*/ 91 w 105"/>
                <a:gd name="T23" fmla="*/ 31 h 64"/>
                <a:gd name="T24" fmla="*/ 84 w 105"/>
                <a:gd name="T25" fmla="*/ 30 h 64"/>
                <a:gd name="T26" fmla="*/ 81 w 105"/>
                <a:gd name="T27" fmla="*/ 5 h 64"/>
                <a:gd name="T28" fmla="*/ 73 w 105"/>
                <a:gd name="T29" fmla="*/ 1 h 64"/>
                <a:gd name="T30" fmla="*/ 38 w 105"/>
                <a:gd name="T31" fmla="*/ 7 h 64"/>
                <a:gd name="T32" fmla="*/ 27 w 105"/>
                <a:gd name="T33" fmla="*/ 9 h 64"/>
                <a:gd name="T34" fmla="*/ 18 w 105"/>
                <a:gd name="T35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64">
                  <a:moveTo>
                    <a:pt x="18" y="13"/>
                  </a:moveTo>
                  <a:cubicBezTo>
                    <a:pt x="8" y="17"/>
                    <a:pt x="17" y="32"/>
                    <a:pt x="17" y="40"/>
                  </a:cubicBezTo>
                  <a:cubicBezTo>
                    <a:pt x="14" y="41"/>
                    <a:pt x="11" y="42"/>
                    <a:pt x="8" y="43"/>
                  </a:cubicBezTo>
                  <a:cubicBezTo>
                    <a:pt x="5" y="44"/>
                    <a:pt x="3" y="46"/>
                    <a:pt x="0" y="46"/>
                  </a:cubicBezTo>
                  <a:cubicBezTo>
                    <a:pt x="0" y="48"/>
                    <a:pt x="2" y="64"/>
                    <a:pt x="1" y="64"/>
                  </a:cubicBezTo>
                  <a:cubicBezTo>
                    <a:pt x="4" y="63"/>
                    <a:pt x="8" y="63"/>
                    <a:pt x="11" y="62"/>
                  </a:cubicBezTo>
                  <a:cubicBezTo>
                    <a:pt x="21" y="60"/>
                    <a:pt x="32" y="59"/>
                    <a:pt x="42" y="58"/>
                  </a:cubicBezTo>
                  <a:cubicBezTo>
                    <a:pt x="53" y="56"/>
                    <a:pt x="65" y="53"/>
                    <a:pt x="77" y="51"/>
                  </a:cubicBezTo>
                  <a:cubicBezTo>
                    <a:pt x="86" y="50"/>
                    <a:pt x="96" y="49"/>
                    <a:pt x="104" y="46"/>
                  </a:cubicBezTo>
                  <a:cubicBezTo>
                    <a:pt x="105" y="43"/>
                    <a:pt x="104" y="40"/>
                    <a:pt x="104" y="37"/>
                  </a:cubicBezTo>
                  <a:cubicBezTo>
                    <a:pt x="104" y="33"/>
                    <a:pt x="105" y="32"/>
                    <a:pt x="101" y="31"/>
                  </a:cubicBezTo>
                  <a:cubicBezTo>
                    <a:pt x="98" y="30"/>
                    <a:pt x="95" y="31"/>
                    <a:pt x="91" y="31"/>
                  </a:cubicBezTo>
                  <a:cubicBezTo>
                    <a:pt x="89" y="30"/>
                    <a:pt x="86" y="29"/>
                    <a:pt x="84" y="30"/>
                  </a:cubicBezTo>
                  <a:cubicBezTo>
                    <a:pt x="85" y="30"/>
                    <a:pt x="81" y="7"/>
                    <a:pt x="81" y="5"/>
                  </a:cubicBezTo>
                  <a:cubicBezTo>
                    <a:pt x="79" y="1"/>
                    <a:pt x="77" y="0"/>
                    <a:pt x="73" y="1"/>
                  </a:cubicBezTo>
                  <a:cubicBezTo>
                    <a:pt x="61" y="1"/>
                    <a:pt x="50" y="4"/>
                    <a:pt x="38" y="7"/>
                  </a:cubicBezTo>
                  <a:cubicBezTo>
                    <a:pt x="35" y="7"/>
                    <a:pt x="31" y="8"/>
                    <a:pt x="27" y="9"/>
                  </a:cubicBezTo>
                  <a:cubicBezTo>
                    <a:pt x="24" y="10"/>
                    <a:pt x="21" y="11"/>
                    <a:pt x="18" y="13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8337551" y="3313113"/>
              <a:ext cx="117475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6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6"/>
                    <a:pt x="3" y="23"/>
                    <a:pt x="3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8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8375651" y="3355975"/>
              <a:ext cx="46038" cy="52388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10"/>
                    <a:pt x="1" y="9"/>
                    <a:pt x="1" y="7"/>
                  </a:cubicBezTo>
                  <a:cubicBezTo>
                    <a:pt x="0" y="3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8150226" y="3355975"/>
              <a:ext cx="114300" cy="133350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2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8188326" y="3398838"/>
              <a:ext cx="42863" cy="50800"/>
            </a:xfrm>
            <a:custGeom>
              <a:avLst/>
              <a:gdLst>
                <a:gd name="T0" fmla="*/ 3 w 10"/>
                <a:gd name="T1" fmla="*/ 10 h 12"/>
                <a:gd name="T2" fmla="*/ 1 w 10"/>
                <a:gd name="T3" fmla="*/ 7 h 12"/>
                <a:gd name="T4" fmla="*/ 9 w 10"/>
                <a:gd name="T5" fmla="*/ 3 h 12"/>
                <a:gd name="T6" fmla="*/ 10 w 10"/>
                <a:gd name="T7" fmla="*/ 8 h 12"/>
                <a:gd name="T8" fmla="*/ 3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0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8332788" y="3201988"/>
              <a:ext cx="93663" cy="90488"/>
            </a:xfrm>
            <a:custGeom>
              <a:avLst/>
              <a:gdLst>
                <a:gd name="T0" fmla="*/ 18 w 22"/>
                <a:gd name="T1" fmla="*/ 2 h 21"/>
                <a:gd name="T2" fmla="*/ 21 w 22"/>
                <a:gd name="T3" fmla="*/ 17 h 21"/>
                <a:gd name="T4" fmla="*/ 12 w 22"/>
                <a:gd name="T5" fmla="*/ 19 h 21"/>
                <a:gd name="T6" fmla="*/ 4 w 22"/>
                <a:gd name="T7" fmla="*/ 20 h 21"/>
                <a:gd name="T8" fmla="*/ 1 w 22"/>
                <a:gd name="T9" fmla="*/ 11 h 21"/>
                <a:gd name="T10" fmla="*/ 0 w 22"/>
                <a:gd name="T11" fmla="*/ 2 h 21"/>
                <a:gd name="T12" fmla="*/ 18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8" y="2"/>
                  </a:moveTo>
                  <a:cubicBezTo>
                    <a:pt x="20" y="5"/>
                    <a:pt x="22" y="13"/>
                    <a:pt x="21" y="17"/>
                  </a:cubicBezTo>
                  <a:cubicBezTo>
                    <a:pt x="18" y="18"/>
                    <a:pt x="15" y="19"/>
                    <a:pt x="12" y="19"/>
                  </a:cubicBezTo>
                  <a:cubicBezTo>
                    <a:pt x="10" y="20"/>
                    <a:pt x="6" y="21"/>
                    <a:pt x="4" y="20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0" y="5"/>
                    <a:pt x="0" y="2"/>
                  </a:cubicBezTo>
                  <a:cubicBezTo>
                    <a:pt x="5" y="0"/>
                    <a:pt x="13" y="0"/>
                    <a:pt x="1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8180388" y="3201988"/>
              <a:ext cx="139700" cy="120650"/>
            </a:xfrm>
            <a:custGeom>
              <a:avLst/>
              <a:gdLst>
                <a:gd name="T0" fmla="*/ 31 w 33"/>
                <a:gd name="T1" fmla="*/ 4 h 28"/>
                <a:gd name="T2" fmla="*/ 32 w 33"/>
                <a:gd name="T3" fmla="*/ 22 h 28"/>
                <a:gd name="T4" fmla="*/ 2 w 33"/>
                <a:gd name="T5" fmla="*/ 28 h 28"/>
                <a:gd name="T6" fmla="*/ 0 w 33"/>
                <a:gd name="T7" fmla="*/ 17 h 28"/>
                <a:gd name="T8" fmla="*/ 6 w 33"/>
                <a:gd name="T9" fmla="*/ 7 h 28"/>
                <a:gd name="T10" fmla="*/ 30 w 33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1" y="4"/>
                  </a:moveTo>
                  <a:cubicBezTo>
                    <a:pt x="31" y="10"/>
                    <a:pt x="33" y="16"/>
                    <a:pt x="32" y="22"/>
                  </a:cubicBezTo>
                  <a:cubicBezTo>
                    <a:pt x="23" y="24"/>
                    <a:pt x="12" y="28"/>
                    <a:pt x="2" y="28"/>
                  </a:cubicBezTo>
                  <a:cubicBezTo>
                    <a:pt x="2" y="24"/>
                    <a:pt x="0" y="21"/>
                    <a:pt x="0" y="17"/>
                  </a:cubicBezTo>
                  <a:cubicBezTo>
                    <a:pt x="0" y="12"/>
                    <a:pt x="1" y="9"/>
                    <a:pt x="6" y="7"/>
                  </a:cubicBezTo>
                  <a:cubicBezTo>
                    <a:pt x="10" y="6"/>
                    <a:pt x="28" y="0"/>
                    <a:pt x="3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6429376" y="2833688"/>
              <a:ext cx="533400" cy="239713"/>
            </a:xfrm>
            <a:custGeom>
              <a:avLst/>
              <a:gdLst>
                <a:gd name="T0" fmla="*/ 1 w 126"/>
                <a:gd name="T1" fmla="*/ 31 h 56"/>
                <a:gd name="T2" fmla="*/ 2 w 126"/>
                <a:gd name="T3" fmla="*/ 22 h 56"/>
                <a:gd name="T4" fmla="*/ 2 w 126"/>
                <a:gd name="T5" fmla="*/ 17 h 56"/>
                <a:gd name="T6" fmla="*/ 16 w 126"/>
                <a:gd name="T7" fmla="*/ 10 h 56"/>
                <a:gd name="T8" fmla="*/ 29 w 126"/>
                <a:gd name="T9" fmla="*/ 7 h 56"/>
                <a:gd name="T10" fmla="*/ 73 w 126"/>
                <a:gd name="T11" fmla="*/ 2 h 56"/>
                <a:gd name="T12" fmla="*/ 104 w 126"/>
                <a:gd name="T13" fmla="*/ 1 h 56"/>
                <a:gd name="T14" fmla="*/ 124 w 126"/>
                <a:gd name="T15" fmla="*/ 6 h 56"/>
                <a:gd name="T16" fmla="*/ 126 w 126"/>
                <a:gd name="T17" fmla="*/ 11 h 56"/>
                <a:gd name="T18" fmla="*/ 126 w 126"/>
                <a:gd name="T19" fmla="*/ 21 h 56"/>
                <a:gd name="T20" fmla="*/ 125 w 126"/>
                <a:gd name="T21" fmla="*/ 42 h 56"/>
                <a:gd name="T22" fmla="*/ 113 w 126"/>
                <a:gd name="T23" fmla="*/ 44 h 56"/>
                <a:gd name="T24" fmla="*/ 101 w 126"/>
                <a:gd name="T25" fmla="*/ 45 h 56"/>
                <a:gd name="T26" fmla="*/ 77 w 126"/>
                <a:gd name="T27" fmla="*/ 48 h 56"/>
                <a:gd name="T28" fmla="*/ 31 w 126"/>
                <a:gd name="T29" fmla="*/ 52 h 56"/>
                <a:gd name="T30" fmla="*/ 9 w 126"/>
                <a:gd name="T31" fmla="*/ 55 h 56"/>
                <a:gd name="T32" fmla="*/ 2 w 126"/>
                <a:gd name="T33" fmla="*/ 55 h 56"/>
                <a:gd name="T34" fmla="*/ 1 w 126"/>
                <a:gd name="T35" fmla="*/ 46 h 56"/>
                <a:gd name="T36" fmla="*/ 1 w 126"/>
                <a:gd name="T37" fmla="*/ 34 h 56"/>
                <a:gd name="T38" fmla="*/ 1 w 126"/>
                <a:gd name="T3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56">
                  <a:moveTo>
                    <a:pt x="1" y="31"/>
                  </a:moveTo>
                  <a:cubicBezTo>
                    <a:pt x="1" y="28"/>
                    <a:pt x="2" y="25"/>
                    <a:pt x="2" y="22"/>
                  </a:cubicBezTo>
                  <a:cubicBezTo>
                    <a:pt x="2" y="20"/>
                    <a:pt x="1" y="19"/>
                    <a:pt x="2" y="17"/>
                  </a:cubicBezTo>
                  <a:cubicBezTo>
                    <a:pt x="6" y="12"/>
                    <a:pt x="11" y="12"/>
                    <a:pt x="16" y="10"/>
                  </a:cubicBezTo>
                  <a:cubicBezTo>
                    <a:pt x="21" y="9"/>
                    <a:pt x="25" y="8"/>
                    <a:pt x="29" y="7"/>
                  </a:cubicBezTo>
                  <a:cubicBezTo>
                    <a:pt x="44" y="6"/>
                    <a:pt x="59" y="3"/>
                    <a:pt x="73" y="2"/>
                  </a:cubicBezTo>
                  <a:cubicBezTo>
                    <a:pt x="84" y="2"/>
                    <a:pt x="94" y="1"/>
                    <a:pt x="104" y="1"/>
                  </a:cubicBezTo>
                  <a:cubicBezTo>
                    <a:pt x="110" y="2"/>
                    <a:pt x="120" y="0"/>
                    <a:pt x="124" y="6"/>
                  </a:cubicBezTo>
                  <a:cubicBezTo>
                    <a:pt x="125" y="7"/>
                    <a:pt x="125" y="10"/>
                    <a:pt x="126" y="11"/>
                  </a:cubicBezTo>
                  <a:cubicBezTo>
                    <a:pt x="126" y="15"/>
                    <a:pt x="126" y="18"/>
                    <a:pt x="126" y="21"/>
                  </a:cubicBezTo>
                  <a:cubicBezTo>
                    <a:pt x="126" y="28"/>
                    <a:pt x="126" y="35"/>
                    <a:pt x="125" y="42"/>
                  </a:cubicBezTo>
                  <a:cubicBezTo>
                    <a:pt x="125" y="43"/>
                    <a:pt x="114" y="43"/>
                    <a:pt x="113" y="44"/>
                  </a:cubicBezTo>
                  <a:cubicBezTo>
                    <a:pt x="109" y="44"/>
                    <a:pt x="105" y="45"/>
                    <a:pt x="101" y="45"/>
                  </a:cubicBezTo>
                  <a:cubicBezTo>
                    <a:pt x="93" y="46"/>
                    <a:pt x="85" y="47"/>
                    <a:pt x="77" y="48"/>
                  </a:cubicBezTo>
                  <a:cubicBezTo>
                    <a:pt x="62" y="49"/>
                    <a:pt x="46" y="50"/>
                    <a:pt x="31" y="52"/>
                  </a:cubicBezTo>
                  <a:cubicBezTo>
                    <a:pt x="23" y="53"/>
                    <a:pt x="16" y="53"/>
                    <a:pt x="9" y="55"/>
                  </a:cubicBezTo>
                  <a:cubicBezTo>
                    <a:pt x="7" y="55"/>
                    <a:pt x="4" y="56"/>
                    <a:pt x="2" y="55"/>
                  </a:cubicBezTo>
                  <a:cubicBezTo>
                    <a:pt x="0" y="53"/>
                    <a:pt x="1" y="48"/>
                    <a:pt x="1" y="46"/>
                  </a:cubicBezTo>
                  <a:cubicBezTo>
                    <a:pt x="1" y="42"/>
                    <a:pt x="1" y="38"/>
                    <a:pt x="1" y="34"/>
                  </a:cubicBezTo>
                  <a:cubicBezTo>
                    <a:pt x="1" y="33"/>
                    <a:pt x="1" y="32"/>
                    <a:pt x="1" y="31"/>
                  </a:cubicBezTo>
                  <a:close/>
                </a:path>
              </a:pathLst>
            </a:custGeom>
            <a:solidFill>
              <a:srgbClr val="FFC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6399213" y="3014663"/>
              <a:ext cx="593725" cy="111125"/>
            </a:xfrm>
            <a:custGeom>
              <a:avLst/>
              <a:gdLst>
                <a:gd name="T0" fmla="*/ 7 w 140"/>
                <a:gd name="T1" fmla="*/ 13 h 26"/>
                <a:gd name="T2" fmla="*/ 10 w 140"/>
                <a:gd name="T3" fmla="*/ 13 h 26"/>
                <a:gd name="T4" fmla="*/ 18 w 140"/>
                <a:gd name="T5" fmla="*/ 12 h 26"/>
                <a:gd name="T6" fmla="*/ 30 w 140"/>
                <a:gd name="T7" fmla="*/ 11 h 26"/>
                <a:gd name="T8" fmla="*/ 53 w 140"/>
                <a:gd name="T9" fmla="*/ 9 h 26"/>
                <a:gd name="T10" fmla="*/ 99 w 140"/>
                <a:gd name="T11" fmla="*/ 4 h 26"/>
                <a:gd name="T12" fmla="*/ 117 w 140"/>
                <a:gd name="T13" fmla="*/ 2 h 26"/>
                <a:gd name="T14" fmla="*/ 135 w 140"/>
                <a:gd name="T15" fmla="*/ 0 h 26"/>
                <a:gd name="T16" fmla="*/ 138 w 140"/>
                <a:gd name="T17" fmla="*/ 1 h 26"/>
                <a:gd name="T18" fmla="*/ 138 w 140"/>
                <a:gd name="T19" fmla="*/ 10 h 26"/>
                <a:gd name="T20" fmla="*/ 129 w 140"/>
                <a:gd name="T21" fmla="*/ 11 h 26"/>
                <a:gd name="T22" fmla="*/ 106 w 140"/>
                <a:gd name="T23" fmla="*/ 14 h 26"/>
                <a:gd name="T24" fmla="*/ 71 w 140"/>
                <a:gd name="T25" fmla="*/ 19 h 26"/>
                <a:gd name="T26" fmla="*/ 44 w 140"/>
                <a:gd name="T27" fmla="*/ 22 h 26"/>
                <a:gd name="T28" fmla="*/ 20 w 140"/>
                <a:gd name="T29" fmla="*/ 24 h 26"/>
                <a:gd name="T30" fmla="*/ 8 w 140"/>
                <a:gd name="T31" fmla="*/ 24 h 26"/>
                <a:gd name="T32" fmla="*/ 1 w 140"/>
                <a:gd name="T33" fmla="*/ 25 h 26"/>
                <a:gd name="T34" fmla="*/ 0 w 140"/>
                <a:gd name="T35" fmla="*/ 19 h 26"/>
                <a:gd name="T36" fmla="*/ 2 w 140"/>
                <a:gd name="T37" fmla="*/ 14 h 26"/>
                <a:gd name="T38" fmla="*/ 7 w 140"/>
                <a:gd name="T3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26">
                  <a:moveTo>
                    <a:pt x="7" y="13"/>
                  </a:moveTo>
                  <a:cubicBezTo>
                    <a:pt x="8" y="13"/>
                    <a:pt x="10" y="13"/>
                    <a:pt x="10" y="13"/>
                  </a:cubicBezTo>
                  <a:cubicBezTo>
                    <a:pt x="13" y="13"/>
                    <a:pt x="15" y="12"/>
                    <a:pt x="18" y="12"/>
                  </a:cubicBezTo>
                  <a:cubicBezTo>
                    <a:pt x="22" y="12"/>
                    <a:pt x="26" y="11"/>
                    <a:pt x="30" y="11"/>
                  </a:cubicBezTo>
                  <a:cubicBezTo>
                    <a:pt x="38" y="10"/>
                    <a:pt x="45" y="9"/>
                    <a:pt x="53" y="9"/>
                  </a:cubicBezTo>
                  <a:cubicBezTo>
                    <a:pt x="68" y="7"/>
                    <a:pt x="84" y="6"/>
                    <a:pt x="99" y="4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23" y="1"/>
                    <a:pt x="129" y="0"/>
                    <a:pt x="135" y="0"/>
                  </a:cubicBezTo>
                  <a:cubicBezTo>
                    <a:pt x="137" y="0"/>
                    <a:pt x="138" y="0"/>
                    <a:pt x="138" y="1"/>
                  </a:cubicBezTo>
                  <a:cubicBezTo>
                    <a:pt x="140" y="4"/>
                    <a:pt x="138" y="7"/>
                    <a:pt x="138" y="10"/>
                  </a:cubicBezTo>
                  <a:cubicBezTo>
                    <a:pt x="135" y="11"/>
                    <a:pt x="133" y="11"/>
                    <a:pt x="129" y="11"/>
                  </a:cubicBezTo>
                  <a:cubicBezTo>
                    <a:pt x="121" y="12"/>
                    <a:pt x="114" y="13"/>
                    <a:pt x="106" y="14"/>
                  </a:cubicBezTo>
                  <a:cubicBezTo>
                    <a:pt x="94" y="16"/>
                    <a:pt x="83" y="18"/>
                    <a:pt x="71" y="19"/>
                  </a:cubicBezTo>
                  <a:cubicBezTo>
                    <a:pt x="62" y="19"/>
                    <a:pt x="53" y="21"/>
                    <a:pt x="44" y="22"/>
                  </a:cubicBezTo>
                  <a:cubicBezTo>
                    <a:pt x="36" y="23"/>
                    <a:pt x="28" y="23"/>
                    <a:pt x="20" y="24"/>
                  </a:cubicBezTo>
                  <a:cubicBezTo>
                    <a:pt x="16" y="24"/>
                    <a:pt x="12" y="24"/>
                    <a:pt x="8" y="24"/>
                  </a:cubicBezTo>
                  <a:cubicBezTo>
                    <a:pt x="7" y="24"/>
                    <a:pt x="2" y="26"/>
                    <a:pt x="1" y="25"/>
                  </a:cubicBezTo>
                  <a:cubicBezTo>
                    <a:pt x="0" y="24"/>
                    <a:pt x="0" y="20"/>
                    <a:pt x="0" y="19"/>
                  </a:cubicBezTo>
                  <a:cubicBezTo>
                    <a:pt x="0" y="17"/>
                    <a:pt x="0" y="15"/>
                    <a:pt x="2" y="14"/>
                  </a:cubicBezTo>
                  <a:cubicBezTo>
                    <a:pt x="4" y="13"/>
                    <a:pt x="6" y="13"/>
                    <a:pt x="7" y="13"/>
                  </a:cubicBezTo>
                  <a:close/>
                </a:path>
              </a:pathLst>
            </a:custGeom>
            <a:solidFill>
              <a:srgbClr val="77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6950076" y="3017838"/>
              <a:ext cx="9525" cy="9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8D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6815138" y="3014663"/>
              <a:ext cx="114300" cy="131763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1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1"/>
                  </a:cubicBezTo>
                  <a:cubicBezTo>
                    <a:pt x="23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6853238" y="3052763"/>
              <a:ext cx="41275" cy="50800"/>
            </a:xfrm>
            <a:custGeom>
              <a:avLst/>
              <a:gdLst>
                <a:gd name="T0" fmla="*/ 2 w 10"/>
                <a:gd name="T1" fmla="*/ 11 h 12"/>
                <a:gd name="T2" fmla="*/ 1 w 10"/>
                <a:gd name="T3" fmla="*/ 8 h 12"/>
                <a:gd name="T4" fmla="*/ 9 w 10"/>
                <a:gd name="T5" fmla="*/ 4 h 12"/>
                <a:gd name="T6" fmla="*/ 10 w 10"/>
                <a:gd name="T7" fmla="*/ 9 h 12"/>
                <a:gd name="T8" fmla="*/ 2 w 1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2" y="11"/>
                  </a:moveTo>
                  <a:cubicBezTo>
                    <a:pt x="2" y="10"/>
                    <a:pt x="1" y="9"/>
                    <a:pt x="1" y="8"/>
                  </a:cubicBezTo>
                  <a:cubicBezTo>
                    <a:pt x="0" y="3"/>
                    <a:pt x="6" y="0"/>
                    <a:pt x="9" y="4"/>
                  </a:cubicBezTo>
                  <a:cubicBezTo>
                    <a:pt x="10" y="5"/>
                    <a:pt x="10" y="7"/>
                    <a:pt x="10" y="9"/>
                  </a:cubicBezTo>
                  <a:cubicBezTo>
                    <a:pt x="9" y="12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483351" y="3060700"/>
              <a:ext cx="119063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7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5"/>
                    <a:pt x="3" y="23"/>
                    <a:pt x="3" y="20"/>
                  </a:cubicBezTo>
                  <a:cubicBezTo>
                    <a:pt x="0" y="7"/>
                    <a:pt x="16" y="0"/>
                    <a:pt x="24" y="9"/>
                  </a:cubicBezTo>
                  <a:cubicBezTo>
                    <a:pt x="27" y="12"/>
                    <a:pt x="28" y="18"/>
                    <a:pt x="27" y="22"/>
                  </a:cubicBezTo>
                  <a:cubicBezTo>
                    <a:pt x="24" y="30"/>
                    <a:pt x="14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521451" y="3103563"/>
              <a:ext cx="47625" cy="50800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4851401" y="3590925"/>
              <a:ext cx="758825" cy="423863"/>
            </a:xfrm>
            <a:custGeom>
              <a:avLst/>
              <a:gdLst>
                <a:gd name="T0" fmla="*/ 179 w 179"/>
                <a:gd name="T1" fmla="*/ 98 h 99"/>
                <a:gd name="T2" fmla="*/ 105 w 179"/>
                <a:gd name="T3" fmla="*/ 11 h 99"/>
                <a:gd name="T4" fmla="*/ 0 w 179"/>
                <a:gd name="T5" fmla="*/ 99 h 99"/>
                <a:gd name="T6" fmla="*/ 179 w 179"/>
                <a:gd name="T7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99">
                  <a:moveTo>
                    <a:pt x="179" y="98"/>
                  </a:moveTo>
                  <a:cubicBezTo>
                    <a:pt x="179" y="98"/>
                    <a:pt x="166" y="22"/>
                    <a:pt x="105" y="11"/>
                  </a:cubicBezTo>
                  <a:cubicBezTo>
                    <a:pt x="44" y="0"/>
                    <a:pt x="0" y="99"/>
                    <a:pt x="0" y="99"/>
                  </a:cubicBezTo>
                  <a:lnTo>
                    <a:pt x="179" y="98"/>
                  </a:lnTo>
                  <a:close/>
                </a:path>
              </a:pathLst>
            </a:custGeom>
            <a:solidFill>
              <a:srgbClr val="9A77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5153026" y="3759200"/>
              <a:ext cx="195263" cy="38100"/>
            </a:xfrm>
            <a:custGeom>
              <a:avLst/>
              <a:gdLst>
                <a:gd name="T0" fmla="*/ 30 w 46"/>
                <a:gd name="T1" fmla="*/ 2 h 9"/>
                <a:gd name="T2" fmla="*/ 46 w 46"/>
                <a:gd name="T3" fmla="*/ 8 h 9"/>
                <a:gd name="T4" fmla="*/ 0 w 46"/>
                <a:gd name="T5" fmla="*/ 9 h 9"/>
                <a:gd name="T6" fmla="*/ 30 w 4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">
                  <a:moveTo>
                    <a:pt x="30" y="2"/>
                  </a:moveTo>
                  <a:cubicBezTo>
                    <a:pt x="36" y="3"/>
                    <a:pt x="41" y="5"/>
                    <a:pt x="46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19" y="0"/>
                    <a:pt x="30" y="2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5114926" y="3792538"/>
              <a:ext cx="274638" cy="34925"/>
            </a:xfrm>
            <a:custGeom>
              <a:avLst/>
              <a:gdLst>
                <a:gd name="T0" fmla="*/ 55 w 65"/>
                <a:gd name="T1" fmla="*/ 0 h 8"/>
                <a:gd name="T2" fmla="*/ 65 w 65"/>
                <a:gd name="T3" fmla="*/ 8 h 8"/>
                <a:gd name="T4" fmla="*/ 0 w 65"/>
                <a:gd name="T5" fmla="*/ 8 h 8"/>
                <a:gd name="T6" fmla="*/ 9 w 65"/>
                <a:gd name="T7" fmla="*/ 1 h 8"/>
                <a:gd name="T8" fmla="*/ 55 w 6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">
                  <a:moveTo>
                    <a:pt x="55" y="0"/>
                  </a:moveTo>
                  <a:cubicBezTo>
                    <a:pt x="59" y="2"/>
                    <a:pt x="62" y="5"/>
                    <a:pt x="6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6"/>
                    <a:pt x="6" y="3"/>
                    <a:pt x="9" y="1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076826" y="3827463"/>
              <a:ext cx="347663" cy="42863"/>
            </a:xfrm>
            <a:custGeom>
              <a:avLst/>
              <a:gdLst>
                <a:gd name="T0" fmla="*/ 9 w 82"/>
                <a:gd name="T1" fmla="*/ 0 h 10"/>
                <a:gd name="T2" fmla="*/ 74 w 82"/>
                <a:gd name="T3" fmla="*/ 0 h 10"/>
                <a:gd name="T4" fmla="*/ 82 w 82"/>
                <a:gd name="T5" fmla="*/ 9 h 10"/>
                <a:gd name="T6" fmla="*/ 0 w 82"/>
                <a:gd name="T7" fmla="*/ 10 h 10"/>
                <a:gd name="T8" fmla="*/ 9 w 8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">
                  <a:moveTo>
                    <a:pt x="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7" y="3"/>
                    <a:pt x="80" y="6"/>
                    <a:pt x="8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7"/>
                    <a:pt x="6" y="3"/>
                    <a:pt x="9" y="0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046663" y="3865563"/>
              <a:ext cx="403225" cy="47625"/>
            </a:xfrm>
            <a:custGeom>
              <a:avLst/>
              <a:gdLst>
                <a:gd name="T0" fmla="*/ 7 w 95"/>
                <a:gd name="T1" fmla="*/ 1 h 11"/>
                <a:gd name="T2" fmla="*/ 89 w 95"/>
                <a:gd name="T3" fmla="*/ 0 h 11"/>
                <a:gd name="T4" fmla="*/ 95 w 95"/>
                <a:gd name="T5" fmla="*/ 10 h 11"/>
                <a:gd name="T6" fmla="*/ 0 w 95"/>
                <a:gd name="T7" fmla="*/ 11 h 11"/>
                <a:gd name="T8" fmla="*/ 7 w 95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">
                  <a:moveTo>
                    <a:pt x="7" y="1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91" y="4"/>
                    <a:pt x="93" y="7"/>
                    <a:pt x="95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7"/>
                    <a:pt x="4" y="4"/>
                    <a:pt x="7" y="1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016501" y="3908425"/>
              <a:ext cx="446088" cy="50800"/>
            </a:xfrm>
            <a:custGeom>
              <a:avLst/>
              <a:gdLst>
                <a:gd name="T0" fmla="*/ 7 w 105"/>
                <a:gd name="T1" fmla="*/ 1 h 12"/>
                <a:gd name="T2" fmla="*/ 102 w 105"/>
                <a:gd name="T3" fmla="*/ 0 h 12"/>
                <a:gd name="T4" fmla="*/ 105 w 105"/>
                <a:gd name="T5" fmla="*/ 9 h 12"/>
                <a:gd name="T6" fmla="*/ 0 w 105"/>
                <a:gd name="T7" fmla="*/ 12 h 12"/>
                <a:gd name="T8" fmla="*/ 7 w 10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">
                  <a:moveTo>
                    <a:pt x="7" y="1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3" y="3"/>
                    <a:pt x="104" y="6"/>
                    <a:pt x="105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5"/>
                    <a:pt x="7" y="1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000626" y="3946525"/>
              <a:ext cx="474663" cy="42863"/>
            </a:xfrm>
            <a:custGeom>
              <a:avLst/>
              <a:gdLst>
                <a:gd name="T0" fmla="*/ 4 w 112"/>
                <a:gd name="T1" fmla="*/ 3 h 10"/>
                <a:gd name="T2" fmla="*/ 109 w 112"/>
                <a:gd name="T3" fmla="*/ 0 h 10"/>
                <a:gd name="T4" fmla="*/ 112 w 112"/>
                <a:gd name="T5" fmla="*/ 9 h 10"/>
                <a:gd name="T6" fmla="*/ 0 w 112"/>
                <a:gd name="T7" fmla="*/ 10 h 10"/>
                <a:gd name="T8" fmla="*/ 4 w 1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">
                  <a:moveTo>
                    <a:pt x="4" y="3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11" y="3"/>
                    <a:pt x="112" y="6"/>
                    <a:pt x="11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5"/>
                    <a:pt x="4" y="3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4987926" y="3984625"/>
              <a:ext cx="495300" cy="30163"/>
            </a:xfrm>
            <a:custGeom>
              <a:avLst/>
              <a:gdLst>
                <a:gd name="T0" fmla="*/ 115 w 117"/>
                <a:gd name="T1" fmla="*/ 0 h 7"/>
                <a:gd name="T2" fmla="*/ 117 w 117"/>
                <a:gd name="T3" fmla="*/ 6 h 7"/>
                <a:gd name="T4" fmla="*/ 0 w 117"/>
                <a:gd name="T5" fmla="*/ 7 h 7"/>
                <a:gd name="T6" fmla="*/ 3 w 117"/>
                <a:gd name="T7" fmla="*/ 1 h 7"/>
                <a:gd name="T8" fmla="*/ 115 w 1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">
                  <a:moveTo>
                    <a:pt x="115" y="0"/>
                  </a:moveTo>
                  <a:cubicBezTo>
                    <a:pt x="116" y="4"/>
                    <a:pt x="117" y="6"/>
                    <a:pt x="117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5"/>
                    <a:pt x="3" y="1"/>
                  </a:cubicBezTo>
                  <a:lnTo>
                    <a:pt x="115" y="0"/>
                  </a:ln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513388" y="3938588"/>
              <a:ext cx="20638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5445126" y="3802063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5318126" y="3706813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5191126" y="3706813"/>
              <a:ext cx="20638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5059363" y="3779838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4983163" y="3883025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4919663" y="3963988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6886576" y="2859088"/>
              <a:ext cx="55563" cy="98425"/>
            </a:xfrm>
            <a:custGeom>
              <a:avLst/>
              <a:gdLst>
                <a:gd name="T0" fmla="*/ 0 w 13"/>
                <a:gd name="T1" fmla="*/ 0 h 23"/>
                <a:gd name="T2" fmla="*/ 12 w 13"/>
                <a:gd name="T3" fmla="*/ 4 h 23"/>
                <a:gd name="T4" fmla="*/ 13 w 13"/>
                <a:gd name="T5" fmla="*/ 21 h 23"/>
                <a:gd name="T6" fmla="*/ 0 w 13"/>
                <a:gd name="T7" fmla="*/ 23 h 23"/>
                <a:gd name="T8" fmla="*/ 0 w 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3">
                  <a:moveTo>
                    <a:pt x="0" y="0"/>
                  </a:moveTo>
                  <a:cubicBezTo>
                    <a:pt x="0" y="0"/>
                    <a:pt x="12" y="1"/>
                    <a:pt x="12" y="4"/>
                  </a:cubicBezTo>
                  <a:cubicBezTo>
                    <a:pt x="13" y="6"/>
                    <a:pt x="13" y="21"/>
                    <a:pt x="13" y="21"/>
                  </a:cubicBezTo>
                  <a:cubicBezTo>
                    <a:pt x="13" y="21"/>
                    <a:pt x="2" y="23"/>
                    <a:pt x="0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797676" y="2863850"/>
              <a:ext cx="68263" cy="98425"/>
            </a:xfrm>
            <a:custGeom>
              <a:avLst/>
              <a:gdLst>
                <a:gd name="T0" fmla="*/ 16 w 16"/>
                <a:gd name="T1" fmla="*/ 0 h 23"/>
                <a:gd name="T2" fmla="*/ 16 w 16"/>
                <a:gd name="T3" fmla="*/ 22 h 23"/>
                <a:gd name="T4" fmla="*/ 0 w 16"/>
                <a:gd name="T5" fmla="*/ 23 h 23"/>
                <a:gd name="T6" fmla="*/ 0 w 16"/>
                <a:gd name="T7" fmla="*/ 1 h 23"/>
                <a:gd name="T8" fmla="*/ 16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700838" y="2868613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6599238" y="2876550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6450013" y="2889250"/>
              <a:ext cx="122238" cy="98425"/>
            </a:xfrm>
            <a:custGeom>
              <a:avLst/>
              <a:gdLst>
                <a:gd name="T0" fmla="*/ 28 w 29"/>
                <a:gd name="T1" fmla="*/ 1 h 23"/>
                <a:gd name="T2" fmla="*/ 29 w 29"/>
                <a:gd name="T3" fmla="*/ 20 h 23"/>
                <a:gd name="T4" fmla="*/ 1 w 29"/>
                <a:gd name="T5" fmla="*/ 23 h 23"/>
                <a:gd name="T6" fmla="*/ 2 w 29"/>
                <a:gd name="T7" fmla="*/ 6 h 23"/>
                <a:gd name="T8" fmla="*/ 28 w 29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28" y="1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8"/>
                    <a:pt x="2" y="6"/>
                  </a:cubicBezTo>
                  <a:cubicBezTo>
                    <a:pt x="5" y="4"/>
                    <a:pt x="23" y="0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437313" y="2979738"/>
              <a:ext cx="522288" cy="63500"/>
            </a:xfrm>
            <a:custGeom>
              <a:avLst/>
              <a:gdLst>
                <a:gd name="T0" fmla="*/ 323 w 329"/>
                <a:gd name="T1" fmla="*/ 0 h 40"/>
                <a:gd name="T2" fmla="*/ 0 w 329"/>
                <a:gd name="T3" fmla="*/ 24 h 40"/>
                <a:gd name="T4" fmla="*/ 0 w 329"/>
                <a:gd name="T5" fmla="*/ 40 h 40"/>
                <a:gd name="T6" fmla="*/ 329 w 329"/>
                <a:gd name="T7" fmla="*/ 11 h 40"/>
                <a:gd name="T8" fmla="*/ 323 w 32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40">
                  <a:moveTo>
                    <a:pt x="323" y="0"/>
                  </a:moveTo>
                  <a:lnTo>
                    <a:pt x="0" y="24"/>
                  </a:lnTo>
                  <a:lnTo>
                    <a:pt x="0" y="40"/>
                  </a:lnTo>
                  <a:lnTo>
                    <a:pt x="329" y="11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E37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3070226" y="3014663"/>
              <a:ext cx="1570038" cy="996950"/>
            </a:xfrm>
            <a:custGeom>
              <a:avLst/>
              <a:gdLst>
                <a:gd name="T0" fmla="*/ 0 w 370"/>
                <a:gd name="T1" fmla="*/ 233 h 233"/>
                <a:gd name="T2" fmla="*/ 370 w 370"/>
                <a:gd name="T3" fmla="*/ 233 h 233"/>
                <a:gd name="T4" fmla="*/ 0 w 370"/>
                <a:gd name="T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33">
                  <a:moveTo>
                    <a:pt x="0" y="233"/>
                  </a:moveTo>
                  <a:cubicBezTo>
                    <a:pt x="0" y="233"/>
                    <a:pt x="181" y="0"/>
                    <a:pt x="370" y="233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81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3290888" y="3895725"/>
              <a:ext cx="228600" cy="111125"/>
            </a:xfrm>
            <a:custGeom>
              <a:avLst/>
              <a:gdLst>
                <a:gd name="T0" fmla="*/ 0 w 54"/>
                <a:gd name="T1" fmla="*/ 26 h 26"/>
                <a:gd name="T2" fmla="*/ 54 w 54"/>
                <a:gd name="T3" fmla="*/ 26 h 26"/>
                <a:gd name="T4" fmla="*/ 25 w 54"/>
                <a:gd name="T5" fmla="*/ 0 h 26"/>
                <a:gd name="T6" fmla="*/ 0 w 54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6">
                  <a:moveTo>
                    <a:pt x="0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9" y="14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3397251" y="3805238"/>
              <a:ext cx="276225" cy="201613"/>
            </a:xfrm>
            <a:custGeom>
              <a:avLst/>
              <a:gdLst>
                <a:gd name="T0" fmla="*/ 0 w 65"/>
                <a:gd name="T1" fmla="*/ 21 h 47"/>
                <a:gd name="T2" fmla="*/ 29 w 65"/>
                <a:gd name="T3" fmla="*/ 47 h 47"/>
                <a:gd name="T4" fmla="*/ 65 w 65"/>
                <a:gd name="T5" fmla="*/ 47 h 47"/>
                <a:gd name="T6" fmla="*/ 28 w 65"/>
                <a:gd name="T7" fmla="*/ 0 h 47"/>
                <a:gd name="T8" fmla="*/ 0 w 65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7">
                  <a:moveTo>
                    <a:pt x="0" y="21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7" y="7"/>
                    <a:pt x="8" y="14"/>
                    <a:pt x="0" y="21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3871913" y="3681413"/>
              <a:ext cx="195263" cy="325438"/>
            </a:xfrm>
            <a:custGeom>
              <a:avLst/>
              <a:gdLst>
                <a:gd name="T0" fmla="*/ 0 w 46"/>
                <a:gd name="T1" fmla="*/ 1 h 76"/>
                <a:gd name="T2" fmla="*/ 0 w 46"/>
                <a:gd name="T3" fmla="*/ 76 h 76"/>
                <a:gd name="T4" fmla="*/ 31 w 46"/>
                <a:gd name="T5" fmla="*/ 76 h 76"/>
                <a:gd name="T6" fmla="*/ 46 w 46"/>
                <a:gd name="T7" fmla="*/ 9 h 76"/>
                <a:gd name="T8" fmla="*/ 0 w 46"/>
                <a:gd name="T9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6">
                  <a:moveTo>
                    <a:pt x="0" y="1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30" y="3"/>
                    <a:pt x="15" y="0"/>
                    <a:pt x="0" y="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4003676" y="3719513"/>
              <a:ext cx="228600" cy="287338"/>
            </a:xfrm>
            <a:custGeom>
              <a:avLst/>
              <a:gdLst>
                <a:gd name="T0" fmla="*/ 54 w 54"/>
                <a:gd name="T1" fmla="*/ 21 h 67"/>
                <a:gd name="T2" fmla="*/ 15 w 54"/>
                <a:gd name="T3" fmla="*/ 0 h 67"/>
                <a:gd name="T4" fmla="*/ 0 w 54"/>
                <a:gd name="T5" fmla="*/ 67 h 67"/>
                <a:gd name="T6" fmla="*/ 34 w 54"/>
                <a:gd name="T7" fmla="*/ 67 h 67"/>
                <a:gd name="T8" fmla="*/ 54 w 54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21"/>
                  </a:moveTo>
                  <a:cubicBezTo>
                    <a:pt x="41" y="11"/>
                    <a:pt x="28" y="5"/>
                    <a:pt x="15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4" y="67"/>
                    <a:pt x="34" y="67"/>
                    <a:pt x="34" y="67"/>
                  </a:cubicBezTo>
                  <a:lnTo>
                    <a:pt x="54" y="21"/>
                  </a:ln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4292601" y="3938588"/>
              <a:ext cx="139700" cy="68263"/>
            </a:xfrm>
            <a:custGeom>
              <a:avLst/>
              <a:gdLst>
                <a:gd name="T0" fmla="*/ 19 w 33"/>
                <a:gd name="T1" fmla="*/ 0 h 16"/>
                <a:gd name="T2" fmla="*/ 0 w 33"/>
                <a:gd name="T3" fmla="*/ 16 h 16"/>
                <a:gd name="T4" fmla="*/ 33 w 33"/>
                <a:gd name="T5" fmla="*/ 16 h 16"/>
                <a:gd name="T6" fmla="*/ 19 w 3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6">
                  <a:moveTo>
                    <a:pt x="1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8" y="10"/>
                    <a:pt x="24" y="5"/>
                    <a:pt x="19" y="0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148138" y="3810000"/>
              <a:ext cx="223838" cy="196850"/>
            </a:xfrm>
            <a:custGeom>
              <a:avLst/>
              <a:gdLst>
                <a:gd name="T0" fmla="*/ 20 w 53"/>
                <a:gd name="T1" fmla="*/ 0 h 46"/>
                <a:gd name="T2" fmla="*/ 0 w 53"/>
                <a:gd name="T3" fmla="*/ 46 h 46"/>
                <a:gd name="T4" fmla="*/ 34 w 53"/>
                <a:gd name="T5" fmla="*/ 46 h 46"/>
                <a:gd name="T6" fmla="*/ 53 w 53"/>
                <a:gd name="T7" fmla="*/ 30 h 46"/>
                <a:gd name="T8" fmla="*/ 20 w 53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6">
                  <a:moveTo>
                    <a:pt x="2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2" y="18"/>
                    <a:pt x="31" y="8"/>
                    <a:pt x="20" y="0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3689351" y="3686175"/>
              <a:ext cx="182563" cy="320675"/>
            </a:xfrm>
            <a:custGeom>
              <a:avLst/>
              <a:gdLst>
                <a:gd name="T0" fmla="*/ 0 w 43"/>
                <a:gd name="T1" fmla="*/ 7 h 75"/>
                <a:gd name="T2" fmla="*/ 14 w 43"/>
                <a:gd name="T3" fmla="*/ 75 h 75"/>
                <a:gd name="T4" fmla="*/ 43 w 43"/>
                <a:gd name="T5" fmla="*/ 75 h 75"/>
                <a:gd name="T6" fmla="*/ 43 w 43"/>
                <a:gd name="T7" fmla="*/ 0 h 75"/>
                <a:gd name="T8" fmla="*/ 0 w 43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5">
                  <a:moveTo>
                    <a:pt x="0" y="7"/>
                  </a:moveTo>
                  <a:cubicBezTo>
                    <a:pt x="14" y="75"/>
                    <a:pt x="14" y="75"/>
                    <a:pt x="1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0"/>
                    <a:pt x="13" y="3"/>
                    <a:pt x="0" y="7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3516313" y="3716338"/>
              <a:ext cx="233363" cy="290513"/>
            </a:xfrm>
            <a:custGeom>
              <a:avLst/>
              <a:gdLst>
                <a:gd name="T0" fmla="*/ 0 w 55"/>
                <a:gd name="T1" fmla="*/ 21 h 68"/>
                <a:gd name="T2" fmla="*/ 37 w 55"/>
                <a:gd name="T3" fmla="*/ 68 h 68"/>
                <a:gd name="T4" fmla="*/ 55 w 55"/>
                <a:gd name="T5" fmla="*/ 68 h 68"/>
                <a:gd name="T6" fmla="*/ 41 w 55"/>
                <a:gd name="T7" fmla="*/ 0 h 68"/>
                <a:gd name="T8" fmla="*/ 0 w 55"/>
                <a:gd name="T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8">
                  <a:moveTo>
                    <a:pt x="0" y="21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6" y="6"/>
                    <a:pt x="12" y="13"/>
                    <a:pt x="0" y="2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3546476" y="3565525"/>
              <a:ext cx="695325" cy="446088"/>
            </a:xfrm>
            <a:custGeom>
              <a:avLst/>
              <a:gdLst>
                <a:gd name="T0" fmla="*/ 0 w 164"/>
                <a:gd name="T1" fmla="*/ 104 h 104"/>
                <a:gd name="T2" fmla="*/ 164 w 164"/>
                <a:gd name="T3" fmla="*/ 104 h 104"/>
                <a:gd name="T4" fmla="*/ 0 w 164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04">
                  <a:moveTo>
                    <a:pt x="0" y="104"/>
                  </a:moveTo>
                  <a:cubicBezTo>
                    <a:pt x="0" y="104"/>
                    <a:pt x="80" y="0"/>
                    <a:pt x="164" y="104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FFE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3681413" y="3744913"/>
              <a:ext cx="431800" cy="279400"/>
            </a:xfrm>
            <a:custGeom>
              <a:avLst/>
              <a:gdLst>
                <a:gd name="T0" fmla="*/ 0 w 102"/>
                <a:gd name="T1" fmla="*/ 65 h 65"/>
                <a:gd name="T2" fmla="*/ 102 w 102"/>
                <a:gd name="T3" fmla="*/ 65 h 65"/>
                <a:gd name="T4" fmla="*/ 0 w 102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5">
                  <a:moveTo>
                    <a:pt x="0" y="65"/>
                  </a:moveTo>
                  <a:cubicBezTo>
                    <a:pt x="0" y="65"/>
                    <a:pt x="50" y="0"/>
                    <a:pt x="102" y="65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A4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983288" y="3309938"/>
              <a:ext cx="1522413" cy="701675"/>
            </a:xfrm>
            <a:custGeom>
              <a:avLst/>
              <a:gdLst>
                <a:gd name="T0" fmla="*/ 0 w 359"/>
                <a:gd name="T1" fmla="*/ 142 h 164"/>
                <a:gd name="T2" fmla="*/ 42 w 359"/>
                <a:gd name="T3" fmla="*/ 145 h 164"/>
                <a:gd name="T4" fmla="*/ 22 w 359"/>
                <a:gd name="T5" fmla="*/ 108 h 164"/>
                <a:gd name="T6" fmla="*/ 66 w 359"/>
                <a:gd name="T7" fmla="*/ 108 h 164"/>
                <a:gd name="T8" fmla="*/ 52 w 359"/>
                <a:gd name="T9" fmla="*/ 71 h 164"/>
                <a:gd name="T10" fmla="*/ 89 w 359"/>
                <a:gd name="T11" fmla="*/ 81 h 164"/>
                <a:gd name="T12" fmla="*/ 85 w 359"/>
                <a:gd name="T13" fmla="*/ 42 h 164"/>
                <a:gd name="T14" fmla="*/ 120 w 359"/>
                <a:gd name="T15" fmla="*/ 58 h 164"/>
                <a:gd name="T16" fmla="*/ 122 w 359"/>
                <a:gd name="T17" fmla="*/ 23 h 164"/>
                <a:gd name="T18" fmla="*/ 158 w 359"/>
                <a:gd name="T19" fmla="*/ 42 h 164"/>
                <a:gd name="T20" fmla="*/ 169 w 359"/>
                <a:gd name="T21" fmla="*/ 6 h 164"/>
                <a:gd name="T22" fmla="*/ 196 w 359"/>
                <a:gd name="T23" fmla="*/ 33 h 164"/>
                <a:gd name="T24" fmla="*/ 214 w 359"/>
                <a:gd name="T25" fmla="*/ 0 h 164"/>
                <a:gd name="T26" fmla="*/ 228 w 359"/>
                <a:gd name="T27" fmla="*/ 35 h 164"/>
                <a:gd name="T28" fmla="*/ 263 w 359"/>
                <a:gd name="T29" fmla="*/ 10 h 164"/>
                <a:gd name="T30" fmla="*/ 260 w 359"/>
                <a:gd name="T31" fmla="*/ 47 h 164"/>
                <a:gd name="T32" fmla="*/ 300 w 359"/>
                <a:gd name="T33" fmla="*/ 29 h 164"/>
                <a:gd name="T34" fmla="*/ 292 w 359"/>
                <a:gd name="T35" fmla="*/ 69 h 164"/>
                <a:gd name="T36" fmla="*/ 334 w 359"/>
                <a:gd name="T37" fmla="*/ 63 h 164"/>
                <a:gd name="T38" fmla="*/ 316 w 359"/>
                <a:gd name="T39" fmla="*/ 99 h 164"/>
                <a:gd name="T40" fmla="*/ 359 w 359"/>
                <a:gd name="T41" fmla="*/ 95 h 164"/>
                <a:gd name="T42" fmla="*/ 339 w 359"/>
                <a:gd name="T43" fmla="*/ 133 h 164"/>
                <a:gd name="T44" fmla="*/ 199 w 359"/>
                <a:gd name="T45" fmla="*/ 52 h 164"/>
                <a:gd name="T46" fmla="*/ 59 w 359"/>
                <a:gd name="T47" fmla="*/ 153 h 164"/>
                <a:gd name="T48" fmla="*/ 55 w 359"/>
                <a:gd name="T49" fmla="*/ 164 h 164"/>
                <a:gd name="T50" fmla="*/ 35 w 359"/>
                <a:gd name="T51" fmla="*/ 164 h 164"/>
                <a:gd name="T52" fmla="*/ 14 w 359"/>
                <a:gd name="T53" fmla="*/ 164 h 164"/>
                <a:gd name="T54" fmla="*/ 0 w 359"/>
                <a:gd name="T55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164">
                  <a:moveTo>
                    <a:pt x="0" y="142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69" y="6"/>
                    <a:pt x="169" y="6"/>
                    <a:pt x="169" y="6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28" y="35"/>
                    <a:pt x="228" y="35"/>
                    <a:pt x="228" y="35"/>
                  </a:cubicBezTo>
                  <a:cubicBezTo>
                    <a:pt x="263" y="10"/>
                    <a:pt x="263" y="10"/>
                    <a:pt x="263" y="10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292" y="69"/>
                    <a:pt x="292" y="69"/>
                    <a:pt x="292" y="69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259" y="45"/>
                    <a:pt x="199" y="52"/>
                  </a:cubicBezTo>
                  <a:cubicBezTo>
                    <a:pt x="139" y="58"/>
                    <a:pt x="59" y="153"/>
                    <a:pt x="59" y="153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14" y="164"/>
                    <a:pt x="14" y="164"/>
                    <a:pt x="14" y="164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9A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7099301" y="3732213"/>
              <a:ext cx="376238" cy="274638"/>
            </a:xfrm>
            <a:custGeom>
              <a:avLst/>
              <a:gdLst>
                <a:gd name="T0" fmla="*/ 89 w 89"/>
                <a:gd name="T1" fmla="*/ 64 h 64"/>
                <a:gd name="T2" fmla="*/ 0 w 89"/>
                <a:gd name="T3" fmla="*/ 64 h 64"/>
                <a:gd name="T4" fmla="*/ 53 w 89"/>
                <a:gd name="T5" fmla="*/ 0 h 64"/>
                <a:gd name="T6" fmla="*/ 89 w 8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4">
                  <a:moveTo>
                    <a:pt x="89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32"/>
                    <a:pt x="89" y="64"/>
                    <a:pt x="89" y="6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6637338" y="3449638"/>
              <a:ext cx="261938" cy="557213"/>
            </a:xfrm>
            <a:custGeom>
              <a:avLst/>
              <a:gdLst>
                <a:gd name="T0" fmla="*/ 47 w 62"/>
                <a:gd name="T1" fmla="*/ 1 h 130"/>
                <a:gd name="T2" fmla="*/ 62 w 62"/>
                <a:gd name="T3" fmla="*/ 1 h 130"/>
                <a:gd name="T4" fmla="*/ 45 w 62"/>
                <a:gd name="T5" fmla="*/ 130 h 130"/>
                <a:gd name="T6" fmla="*/ 20 w 62"/>
                <a:gd name="T7" fmla="*/ 130 h 130"/>
                <a:gd name="T8" fmla="*/ 0 w 62"/>
                <a:gd name="T9" fmla="*/ 11 h 130"/>
                <a:gd name="T10" fmla="*/ 47 w 62"/>
                <a:gd name="T1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30">
                  <a:moveTo>
                    <a:pt x="47" y="1"/>
                  </a:moveTo>
                  <a:cubicBezTo>
                    <a:pt x="52" y="0"/>
                    <a:pt x="57" y="0"/>
                    <a:pt x="62" y="1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6"/>
                    <a:pt x="30" y="2"/>
                    <a:pt x="47" y="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6419851" y="3497263"/>
              <a:ext cx="301625" cy="509588"/>
            </a:xfrm>
            <a:custGeom>
              <a:avLst/>
              <a:gdLst>
                <a:gd name="T0" fmla="*/ 51 w 71"/>
                <a:gd name="T1" fmla="*/ 0 h 119"/>
                <a:gd name="T2" fmla="*/ 71 w 71"/>
                <a:gd name="T3" fmla="*/ 119 h 119"/>
                <a:gd name="T4" fmla="*/ 38 w 71"/>
                <a:gd name="T5" fmla="*/ 119 h 119"/>
                <a:gd name="T6" fmla="*/ 0 w 71"/>
                <a:gd name="T7" fmla="*/ 27 h 119"/>
                <a:gd name="T8" fmla="*/ 51 w 7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9">
                  <a:moveTo>
                    <a:pt x="51" y="0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5" y="16"/>
                    <a:pt x="32" y="6"/>
                    <a:pt x="5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6246813" y="3613150"/>
              <a:ext cx="334963" cy="393700"/>
            </a:xfrm>
            <a:custGeom>
              <a:avLst/>
              <a:gdLst>
                <a:gd name="T0" fmla="*/ 41 w 79"/>
                <a:gd name="T1" fmla="*/ 0 h 92"/>
                <a:gd name="T2" fmla="*/ 79 w 79"/>
                <a:gd name="T3" fmla="*/ 92 h 92"/>
                <a:gd name="T4" fmla="*/ 39 w 79"/>
                <a:gd name="T5" fmla="*/ 92 h 92"/>
                <a:gd name="T6" fmla="*/ 0 w 79"/>
                <a:gd name="T7" fmla="*/ 40 h 92"/>
                <a:gd name="T8" fmla="*/ 41 w 79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2">
                  <a:moveTo>
                    <a:pt x="41" y="0"/>
                  </a:moveTo>
                  <a:cubicBezTo>
                    <a:pt x="79" y="92"/>
                    <a:pt x="79" y="92"/>
                    <a:pt x="7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26"/>
                    <a:pt x="24" y="12"/>
                    <a:pt x="4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6122988" y="3784600"/>
              <a:ext cx="288925" cy="222250"/>
            </a:xfrm>
            <a:custGeom>
              <a:avLst/>
              <a:gdLst>
                <a:gd name="T0" fmla="*/ 29 w 68"/>
                <a:gd name="T1" fmla="*/ 0 h 52"/>
                <a:gd name="T2" fmla="*/ 68 w 68"/>
                <a:gd name="T3" fmla="*/ 52 h 52"/>
                <a:gd name="T4" fmla="*/ 0 w 68"/>
                <a:gd name="T5" fmla="*/ 52 h 52"/>
                <a:gd name="T6" fmla="*/ 29 w 68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2">
                  <a:moveTo>
                    <a:pt x="29" y="0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37"/>
                    <a:pt x="14" y="19"/>
                    <a:pt x="29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6827838" y="3454400"/>
              <a:ext cx="330200" cy="552450"/>
            </a:xfrm>
            <a:custGeom>
              <a:avLst/>
              <a:gdLst>
                <a:gd name="T0" fmla="*/ 78 w 78"/>
                <a:gd name="T1" fmla="*/ 24 h 129"/>
                <a:gd name="T2" fmla="*/ 22 w 78"/>
                <a:gd name="T3" fmla="*/ 129 h 129"/>
                <a:gd name="T4" fmla="*/ 0 w 78"/>
                <a:gd name="T5" fmla="*/ 129 h 129"/>
                <a:gd name="T6" fmla="*/ 17 w 78"/>
                <a:gd name="T7" fmla="*/ 0 h 129"/>
                <a:gd name="T8" fmla="*/ 78 w 78"/>
                <a:gd name="T9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9">
                  <a:moveTo>
                    <a:pt x="78" y="24"/>
                  </a:moveTo>
                  <a:cubicBezTo>
                    <a:pt x="22" y="129"/>
                    <a:pt x="22" y="129"/>
                    <a:pt x="22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0" y="1"/>
                    <a:pt x="61" y="11"/>
                    <a:pt x="78" y="2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6919913" y="3557588"/>
              <a:ext cx="403225" cy="449263"/>
            </a:xfrm>
            <a:custGeom>
              <a:avLst/>
              <a:gdLst>
                <a:gd name="T0" fmla="*/ 95 w 95"/>
                <a:gd name="T1" fmla="*/ 41 h 105"/>
                <a:gd name="T2" fmla="*/ 42 w 95"/>
                <a:gd name="T3" fmla="*/ 105 h 105"/>
                <a:gd name="T4" fmla="*/ 0 w 95"/>
                <a:gd name="T5" fmla="*/ 105 h 105"/>
                <a:gd name="T6" fmla="*/ 56 w 95"/>
                <a:gd name="T7" fmla="*/ 0 h 105"/>
                <a:gd name="T8" fmla="*/ 95 w 95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5">
                  <a:moveTo>
                    <a:pt x="95" y="41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71" y="12"/>
                    <a:pt x="84" y="26"/>
                    <a:pt x="95" y="4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6335713" y="3630613"/>
              <a:ext cx="890588" cy="384175"/>
            </a:xfrm>
            <a:custGeom>
              <a:avLst/>
              <a:gdLst>
                <a:gd name="T0" fmla="*/ 210 w 210"/>
                <a:gd name="T1" fmla="*/ 90 h 90"/>
                <a:gd name="T2" fmla="*/ 111 w 210"/>
                <a:gd name="T3" fmla="*/ 5 h 90"/>
                <a:gd name="T4" fmla="*/ 0 w 210"/>
                <a:gd name="T5" fmla="*/ 90 h 90"/>
                <a:gd name="T6" fmla="*/ 210 w 210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0">
                  <a:moveTo>
                    <a:pt x="210" y="90"/>
                  </a:moveTo>
                  <a:cubicBezTo>
                    <a:pt x="210" y="90"/>
                    <a:pt x="175" y="0"/>
                    <a:pt x="111" y="5"/>
                  </a:cubicBezTo>
                  <a:cubicBezTo>
                    <a:pt x="46" y="10"/>
                    <a:pt x="9" y="62"/>
                    <a:pt x="0" y="90"/>
                  </a:cubicBezTo>
                  <a:lnTo>
                    <a:pt x="210" y="90"/>
                  </a:lnTo>
                  <a:close/>
                </a:path>
              </a:pathLst>
            </a:custGeom>
            <a:solidFill>
              <a:srgbClr val="FFD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6492876" y="3762375"/>
              <a:ext cx="593725" cy="257175"/>
            </a:xfrm>
            <a:custGeom>
              <a:avLst/>
              <a:gdLst>
                <a:gd name="T0" fmla="*/ 140 w 140"/>
                <a:gd name="T1" fmla="*/ 60 h 60"/>
                <a:gd name="T2" fmla="*/ 74 w 140"/>
                <a:gd name="T3" fmla="*/ 3 h 60"/>
                <a:gd name="T4" fmla="*/ 0 w 140"/>
                <a:gd name="T5" fmla="*/ 60 h 60"/>
                <a:gd name="T6" fmla="*/ 140 w 140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60">
                  <a:moveTo>
                    <a:pt x="140" y="60"/>
                  </a:moveTo>
                  <a:cubicBezTo>
                    <a:pt x="140" y="60"/>
                    <a:pt x="117" y="0"/>
                    <a:pt x="74" y="3"/>
                  </a:cubicBezTo>
                  <a:cubicBezTo>
                    <a:pt x="31" y="7"/>
                    <a:pt x="6" y="41"/>
                    <a:pt x="0" y="60"/>
                  </a:cubicBezTo>
                  <a:lnTo>
                    <a:pt x="140" y="60"/>
                  </a:lnTo>
                  <a:close/>
                </a:path>
              </a:pathLst>
            </a:cu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7" name="Oval 117"/>
            <p:cNvSpPr>
              <a:spLocks noChangeArrowheads="1"/>
            </p:cNvSpPr>
            <p:nvPr/>
          </p:nvSpPr>
          <p:spPr bwMode="auto">
            <a:xfrm>
              <a:off x="6072188" y="3959225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8" name="Oval 118"/>
            <p:cNvSpPr>
              <a:spLocks noChangeArrowheads="1"/>
            </p:cNvSpPr>
            <p:nvPr/>
          </p:nvSpPr>
          <p:spPr bwMode="auto">
            <a:xfrm>
              <a:off x="6161088" y="3805238"/>
              <a:ext cx="25400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9" name="Oval 119"/>
            <p:cNvSpPr>
              <a:spLocks noChangeArrowheads="1"/>
            </p:cNvSpPr>
            <p:nvPr/>
          </p:nvSpPr>
          <p:spPr bwMode="auto">
            <a:xfrm>
              <a:off x="6276976" y="3668713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0" name="Oval 120"/>
            <p:cNvSpPr>
              <a:spLocks noChangeArrowheads="1"/>
            </p:cNvSpPr>
            <p:nvPr/>
          </p:nvSpPr>
          <p:spPr bwMode="auto">
            <a:xfrm>
              <a:off x="6407151" y="3557588"/>
              <a:ext cx="22225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1" name="Oval 121"/>
            <p:cNvSpPr>
              <a:spLocks noChangeArrowheads="1"/>
            </p:cNvSpPr>
            <p:nvPr/>
          </p:nvSpPr>
          <p:spPr bwMode="auto">
            <a:xfrm>
              <a:off x="6551613" y="3476625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2" name="Oval 122"/>
            <p:cNvSpPr>
              <a:spLocks noChangeArrowheads="1"/>
            </p:cNvSpPr>
            <p:nvPr/>
          </p:nvSpPr>
          <p:spPr bwMode="auto">
            <a:xfrm>
              <a:off x="6696076" y="34210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3" name="Oval 123"/>
            <p:cNvSpPr>
              <a:spLocks noChangeArrowheads="1"/>
            </p:cNvSpPr>
            <p:nvPr/>
          </p:nvSpPr>
          <p:spPr bwMode="auto">
            <a:xfrm>
              <a:off x="6878638" y="3411538"/>
              <a:ext cx="20638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7023101" y="34464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5" name="Oval 125"/>
            <p:cNvSpPr>
              <a:spLocks noChangeArrowheads="1"/>
            </p:cNvSpPr>
            <p:nvPr/>
          </p:nvSpPr>
          <p:spPr bwMode="auto">
            <a:xfrm>
              <a:off x="7170738" y="351948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6" name="Oval 126"/>
            <p:cNvSpPr>
              <a:spLocks noChangeArrowheads="1"/>
            </p:cNvSpPr>
            <p:nvPr/>
          </p:nvSpPr>
          <p:spPr bwMode="auto">
            <a:xfrm>
              <a:off x="7294563" y="3651250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7383463" y="377983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6234113" y="3916363"/>
              <a:ext cx="42863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9" name="Oval 129"/>
            <p:cNvSpPr>
              <a:spLocks noChangeArrowheads="1"/>
            </p:cNvSpPr>
            <p:nvPr/>
          </p:nvSpPr>
          <p:spPr bwMode="auto">
            <a:xfrm>
              <a:off x="6323013" y="3784600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0" name="Oval 130"/>
            <p:cNvSpPr>
              <a:spLocks noChangeArrowheads="1"/>
            </p:cNvSpPr>
            <p:nvPr/>
          </p:nvSpPr>
          <p:spPr bwMode="auto">
            <a:xfrm>
              <a:off x="6470651" y="3668713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1" name="Oval 131"/>
            <p:cNvSpPr>
              <a:spLocks noChangeArrowheads="1"/>
            </p:cNvSpPr>
            <p:nvPr/>
          </p:nvSpPr>
          <p:spPr bwMode="auto">
            <a:xfrm>
              <a:off x="6818313" y="354806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2" name="Oval 132"/>
            <p:cNvSpPr>
              <a:spLocks noChangeArrowheads="1"/>
            </p:cNvSpPr>
            <p:nvPr/>
          </p:nvSpPr>
          <p:spPr bwMode="auto">
            <a:xfrm>
              <a:off x="7031038" y="3605213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3" name="Oval 133"/>
            <p:cNvSpPr>
              <a:spLocks noChangeArrowheads="1"/>
            </p:cNvSpPr>
            <p:nvPr/>
          </p:nvSpPr>
          <p:spPr bwMode="auto">
            <a:xfrm>
              <a:off x="7204076" y="373221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4" name="Oval 134"/>
            <p:cNvSpPr>
              <a:spLocks noChangeArrowheads="1"/>
            </p:cNvSpPr>
            <p:nvPr/>
          </p:nvSpPr>
          <p:spPr bwMode="auto">
            <a:xfrm>
              <a:off x="7267576" y="3903663"/>
              <a:ext cx="39688" cy="42863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5" name="Oval 135"/>
            <p:cNvSpPr>
              <a:spLocks noChangeArrowheads="1"/>
            </p:cNvSpPr>
            <p:nvPr/>
          </p:nvSpPr>
          <p:spPr bwMode="auto">
            <a:xfrm>
              <a:off x="6619876" y="3582988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6" name="Oval 136"/>
            <p:cNvSpPr>
              <a:spLocks noChangeArrowheads="1"/>
            </p:cNvSpPr>
            <p:nvPr/>
          </p:nvSpPr>
          <p:spPr bwMode="auto">
            <a:xfrm>
              <a:off x="4605338" y="325755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7" name="Oval 137"/>
            <p:cNvSpPr>
              <a:spLocks noChangeArrowheads="1"/>
            </p:cNvSpPr>
            <p:nvPr/>
          </p:nvSpPr>
          <p:spPr bwMode="auto">
            <a:xfrm>
              <a:off x="4503738" y="3305175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4572001" y="335121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4681538" y="333057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4643438" y="3421063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1" name="Oval 141"/>
            <p:cNvSpPr>
              <a:spLocks noChangeArrowheads="1"/>
            </p:cNvSpPr>
            <p:nvPr/>
          </p:nvSpPr>
          <p:spPr bwMode="auto">
            <a:xfrm>
              <a:off x="4554538" y="346392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4491038" y="3386138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4452938" y="347186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4521201" y="3535363"/>
              <a:ext cx="15875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4614863" y="3492500"/>
              <a:ext cx="20638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6" name="Oval 146"/>
            <p:cNvSpPr>
              <a:spLocks noChangeArrowheads="1"/>
            </p:cNvSpPr>
            <p:nvPr/>
          </p:nvSpPr>
          <p:spPr bwMode="auto">
            <a:xfrm>
              <a:off x="4356101" y="3449638"/>
              <a:ext cx="15875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7" name="Oval 147"/>
            <p:cNvSpPr>
              <a:spLocks noChangeArrowheads="1"/>
            </p:cNvSpPr>
            <p:nvPr/>
          </p:nvSpPr>
          <p:spPr bwMode="auto">
            <a:xfrm>
              <a:off x="4300538" y="347980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8" name="Oval 148"/>
            <p:cNvSpPr>
              <a:spLocks noChangeArrowheads="1"/>
            </p:cNvSpPr>
            <p:nvPr/>
          </p:nvSpPr>
          <p:spPr bwMode="auto">
            <a:xfrm>
              <a:off x="4351338" y="3514725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9" name="Oval 149"/>
            <p:cNvSpPr>
              <a:spLocks noChangeArrowheads="1"/>
            </p:cNvSpPr>
            <p:nvPr/>
          </p:nvSpPr>
          <p:spPr bwMode="auto">
            <a:xfrm>
              <a:off x="4410076" y="3497263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0" name="Oval 150"/>
            <p:cNvSpPr>
              <a:spLocks noChangeArrowheads="1"/>
            </p:cNvSpPr>
            <p:nvPr/>
          </p:nvSpPr>
          <p:spPr bwMode="auto">
            <a:xfrm>
              <a:off x="4376738" y="3575050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1" name="Oval 151"/>
            <p:cNvSpPr>
              <a:spLocks noChangeArrowheads="1"/>
            </p:cNvSpPr>
            <p:nvPr/>
          </p:nvSpPr>
          <p:spPr bwMode="auto">
            <a:xfrm>
              <a:off x="4305301" y="3532188"/>
              <a:ext cx="15875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752" y="279958"/>
            <a:ext cx="9520812" cy="3888852"/>
          </a:xfrm>
          <a:prstGeom prst="rect">
            <a:avLst/>
          </a:prstGeom>
        </p:spPr>
      </p:pic>
      <p:sp>
        <p:nvSpPr>
          <p:cNvPr id="156" name="Rounded Rectangle 155"/>
          <p:cNvSpPr/>
          <p:nvPr/>
        </p:nvSpPr>
        <p:spPr>
          <a:xfrm>
            <a:off x="1432050" y="4297204"/>
            <a:ext cx="4795523" cy="17268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HS đánh rơi </a:t>
            </a:r>
            <a:r>
              <a:rPr lang="nl-NL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sách </a:t>
            </a: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vở để cô giáo phải nhặt giúp và nhắc nhở</a:t>
            </a:r>
          </a:p>
          <a:p>
            <a:pPr algn="ctr">
              <a:lnSpc>
                <a:spcPct val="150000"/>
              </a:lnSpc>
            </a:pP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(KHÔNG NÊN)</a:t>
            </a:r>
            <a:endParaRPr lang="en-US" sz="2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8" name="Rounded Rectangle 157"/>
          <p:cNvSpPr/>
          <p:nvPr/>
        </p:nvSpPr>
        <p:spPr>
          <a:xfrm>
            <a:off x="6364452" y="4317935"/>
            <a:ext cx="4795523" cy="17268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Lớp </a:t>
            </a:r>
            <a:r>
              <a:rPr lang="nl-NL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học gọn gàng </a:t>
            </a:r>
            <a:r>
              <a:rPr lang="nl-NL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sạch </a:t>
            </a: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sẽ, các em chăm chỉ học tập</a:t>
            </a:r>
          </a:p>
          <a:p>
            <a:pPr algn="ctr">
              <a:lnSpc>
                <a:spcPct val="150000"/>
              </a:lnSpc>
            </a:pP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(NÊN)</a:t>
            </a:r>
            <a:endParaRPr lang="en-US" sz="2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 animBg="1"/>
      <p:bldP spid="1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908" y="5950661"/>
            <a:ext cx="12191092" cy="907339"/>
            <a:chOff x="3070226" y="2833688"/>
            <a:chExt cx="6051550" cy="1190625"/>
          </a:xfrm>
        </p:grpSpPr>
        <p:sp>
          <p:nvSpPr>
            <p:cNvPr id="5" name="Freeform 5"/>
            <p:cNvSpPr/>
            <p:nvPr/>
          </p:nvSpPr>
          <p:spPr bwMode="auto">
            <a:xfrm>
              <a:off x="4495801" y="3502025"/>
              <a:ext cx="134938" cy="492125"/>
            </a:xfrm>
            <a:custGeom>
              <a:avLst/>
              <a:gdLst>
                <a:gd name="T0" fmla="*/ 11 w 32"/>
                <a:gd name="T1" fmla="*/ 111 h 115"/>
                <a:gd name="T2" fmla="*/ 4 w 32"/>
                <a:gd name="T3" fmla="*/ 48 h 115"/>
                <a:gd name="T4" fmla="*/ 8 w 32"/>
                <a:gd name="T5" fmla="*/ 0 h 115"/>
                <a:gd name="T6" fmla="*/ 9 w 32"/>
                <a:gd name="T7" fmla="*/ 31 h 115"/>
                <a:gd name="T8" fmla="*/ 14 w 32"/>
                <a:gd name="T9" fmla="*/ 60 h 115"/>
                <a:gd name="T10" fmla="*/ 32 w 32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15">
                  <a:moveTo>
                    <a:pt x="11" y="111"/>
                  </a:moveTo>
                  <a:cubicBezTo>
                    <a:pt x="10" y="90"/>
                    <a:pt x="5" y="69"/>
                    <a:pt x="4" y="48"/>
                  </a:cubicBezTo>
                  <a:cubicBezTo>
                    <a:pt x="3" y="36"/>
                    <a:pt x="0" y="8"/>
                    <a:pt x="8" y="0"/>
                  </a:cubicBezTo>
                  <a:cubicBezTo>
                    <a:pt x="12" y="7"/>
                    <a:pt x="9" y="21"/>
                    <a:pt x="9" y="31"/>
                  </a:cubicBezTo>
                  <a:cubicBezTo>
                    <a:pt x="10" y="41"/>
                    <a:pt x="12" y="51"/>
                    <a:pt x="14" y="60"/>
                  </a:cubicBezTo>
                  <a:cubicBezTo>
                    <a:pt x="16" y="78"/>
                    <a:pt x="21" y="101"/>
                    <a:pt x="32" y="11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356101" y="3514725"/>
              <a:ext cx="185738" cy="295275"/>
            </a:xfrm>
            <a:custGeom>
              <a:avLst/>
              <a:gdLst>
                <a:gd name="T0" fmla="*/ 37 w 44"/>
                <a:gd name="T1" fmla="*/ 47 h 69"/>
                <a:gd name="T2" fmla="*/ 19 w 44"/>
                <a:gd name="T3" fmla="*/ 28 h 69"/>
                <a:gd name="T4" fmla="*/ 3 w 44"/>
                <a:gd name="T5" fmla="*/ 0 h 69"/>
                <a:gd name="T6" fmla="*/ 44 w 44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9">
                  <a:moveTo>
                    <a:pt x="37" y="47"/>
                  </a:moveTo>
                  <a:cubicBezTo>
                    <a:pt x="32" y="41"/>
                    <a:pt x="25" y="34"/>
                    <a:pt x="19" y="28"/>
                  </a:cubicBezTo>
                  <a:cubicBezTo>
                    <a:pt x="12" y="19"/>
                    <a:pt x="9" y="9"/>
                    <a:pt x="3" y="0"/>
                  </a:cubicBezTo>
                  <a:cubicBezTo>
                    <a:pt x="0" y="22"/>
                    <a:pt x="29" y="55"/>
                    <a:pt x="44" y="69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445001" y="3214688"/>
              <a:ext cx="271463" cy="385763"/>
            </a:xfrm>
            <a:custGeom>
              <a:avLst/>
              <a:gdLst>
                <a:gd name="T0" fmla="*/ 62 w 64"/>
                <a:gd name="T1" fmla="*/ 46 h 90"/>
                <a:gd name="T2" fmla="*/ 22 w 64"/>
                <a:gd name="T3" fmla="*/ 89 h 90"/>
                <a:gd name="T4" fmla="*/ 0 w 64"/>
                <a:gd name="T5" fmla="*/ 49 h 90"/>
                <a:gd name="T6" fmla="*/ 38 w 64"/>
                <a:gd name="T7" fmla="*/ 0 h 90"/>
                <a:gd name="T8" fmla="*/ 62 w 64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0">
                  <a:moveTo>
                    <a:pt x="62" y="46"/>
                  </a:moveTo>
                  <a:cubicBezTo>
                    <a:pt x="60" y="60"/>
                    <a:pt x="39" y="90"/>
                    <a:pt x="22" y="89"/>
                  </a:cubicBezTo>
                  <a:cubicBezTo>
                    <a:pt x="6" y="88"/>
                    <a:pt x="0" y="61"/>
                    <a:pt x="0" y="49"/>
                  </a:cubicBezTo>
                  <a:cubicBezTo>
                    <a:pt x="1" y="27"/>
                    <a:pt x="14" y="1"/>
                    <a:pt x="38" y="0"/>
                  </a:cubicBezTo>
                  <a:cubicBezTo>
                    <a:pt x="59" y="0"/>
                    <a:pt x="64" y="29"/>
                    <a:pt x="62" y="46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254501" y="3378200"/>
              <a:ext cx="185738" cy="273050"/>
            </a:xfrm>
            <a:custGeom>
              <a:avLst/>
              <a:gdLst>
                <a:gd name="T0" fmla="*/ 37 w 44"/>
                <a:gd name="T1" fmla="*/ 19 h 64"/>
                <a:gd name="T2" fmla="*/ 9 w 44"/>
                <a:gd name="T3" fmla="*/ 40 h 64"/>
                <a:gd name="T4" fmla="*/ 40 w 44"/>
                <a:gd name="T5" fmla="*/ 47 h 64"/>
                <a:gd name="T6" fmla="*/ 37 w 44"/>
                <a:gd name="T7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4">
                  <a:moveTo>
                    <a:pt x="37" y="19"/>
                  </a:moveTo>
                  <a:cubicBezTo>
                    <a:pt x="19" y="0"/>
                    <a:pt x="0" y="20"/>
                    <a:pt x="9" y="40"/>
                  </a:cubicBezTo>
                  <a:cubicBezTo>
                    <a:pt x="15" y="52"/>
                    <a:pt x="31" y="64"/>
                    <a:pt x="40" y="47"/>
                  </a:cubicBezTo>
                  <a:cubicBezTo>
                    <a:pt x="44" y="39"/>
                    <a:pt x="44" y="26"/>
                    <a:pt x="37" y="19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762501" y="3646488"/>
              <a:ext cx="233363" cy="244475"/>
            </a:xfrm>
            <a:custGeom>
              <a:avLst/>
              <a:gdLst>
                <a:gd name="T0" fmla="*/ 0 w 55"/>
                <a:gd name="T1" fmla="*/ 30 h 57"/>
                <a:gd name="T2" fmla="*/ 36 w 55"/>
                <a:gd name="T3" fmla="*/ 57 h 57"/>
                <a:gd name="T4" fmla="*/ 55 w 55"/>
                <a:gd name="T5" fmla="*/ 32 h 57"/>
                <a:gd name="T6" fmla="*/ 22 w 55"/>
                <a:gd name="T7" fmla="*/ 0 h 57"/>
                <a:gd name="T8" fmla="*/ 0 w 55"/>
                <a:gd name="T9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7">
                  <a:moveTo>
                    <a:pt x="0" y="30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42" y="48"/>
                    <a:pt x="49" y="40"/>
                    <a:pt x="55" y="3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10"/>
                    <a:pt x="6" y="20"/>
                    <a:pt x="0" y="3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975226" y="3446463"/>
              <a:ext cx="206375" cy="260350"/>
            </a:xfrm>
            <a:custGeom>
              <a:avLst/>
              <a:gdLst>
                <a:gd name="T0" fmla="*/ 0 w 49"/>
                <a:gd name="T1" fmla="*/ 21 h 61"/>
                <a:gd name="T2" fmla="*/ 23 w 49"/>
                <a:gd name="T3" fmla="*/ 61 h 61"/>
                <a:gd name="T4" fmla="*/ 49 w 49"/>
                <a:gd name="T5" fmla="*/ 43 h 61"/>
                <a:gd name="T6" fmla="*/ 35 w 49"/>
                <a:gd name="T7" fmla="*/ 0 h 61"/>
                <a:gd name="T8" fmla="*/ 0 w 49"/>
                <a:gd name="T9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1">
                  <a:moveTo>
                    <a:pt x="0" y="2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31" y="54"/>
                    <a:pt x="40" y="48"/>
                    <a:pt x="49" y="4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5"/>
                    <a:pt x="11" y="12"/>
                    <a:pt x="0" y="21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122863" y="3416300"/>
              <a:ext cx="169863" cy="214313"/>
            </a:xfrm>
            <a:custGeom>
              <a:avLst/>
              <a:gdLst>
                <a:gd name="T0" fmla="*/ 0 w 40"/>
                <a:gd name="T1" fmla="*/ 7 h 50"/>
                <a:gd name="T2" fmla="*/ 14 w 40"/>
                <a:gd name="T3" fmla="*/ 50 h 50"/>
                <a:gd name="T4" fmla="*/ 40 w 40"/>
                <a:gd name="T5" fmla="*/ 44 h 50"/>
                <a:gd name="T6" fmla="*/ 38 w 40"/>
                <a:gd name="T7" fmla="*/ 1 h 50"/>
                <a:gd name="T8" fmla="*/ 0 w 40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0">
                  <a:moveTo>
                    <a:pt x="0" y="7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23" y="47"/>
                    <a:pt x="31" y="45"/>
                    <a:pt x="40" y="4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5" y="0"/>
                    <a:pt x="12" y="2"/>
                    <a:pt x="0" y="7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284788" y="3421063"/>
              <a:ext cx="180975" cy="212725"/>
            </a:xfrm>
            <a:custGeom>
              <a:avLst/>
              <a:gdLst>
                <a:gd name="T0" fmla="*/ 43 w 43"/>
                <a:gd name="T1" fmla="*/ 12 h 50"/>
                <a:gd name="T2" fmla="*/ 10 w 43"/>
                <a:gd name="T3" fmla="*/ 1 h 50"/>
                <a:gd name="T4" fmla="*/ 0 w 43"/>
                <a:gd name="T5" fmla="*/ 0 h 50"/>
                <a:gd name="T6" fmla="*/ 2 w 43"/>
                <a:gd name="T7" fmla="*/ 43 h 50"/>
                <a:gd name="T8" fmla="*/ 29 w 43"/>
                <a:gd name="T9" fmla="*/ 50 h 50"/>
                <a:gd name="T10" fmla="*/ 43 w 43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0">
                  <a:moveTo>
                    <a:pt x="43" y="12"/>
                  </a:moveTo>
                  <a:cubicBezTo>
                    <a:pt x="33" y="7"/>
                    <a:pt x="22" y="3"/>
                    <a:pt x="10" y="1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1" y="43"/>
                    <a:pt x="20" y="45"/>
                    <a:pt x="29" y="50"/>
                  </a:cubicBezTo>
                  <a:lnTo>
                    <a:pt x="43" y="12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407026" y="3471863"/>
              <a:ext cx="212725" cy="239713"/>
            </a:xfrm>
            <a:custGeom>
              <a:avLst/>
              <a:gdLst>
                <a:gd name="T0" fmla="*/ 50 w 50"/>
                <a:gd name="T1" fmla="*/ 28 h 56"/>
                <a:gd name="T2" fmla="*/ 14 w 50"/>
                <a:gd name="T3" fmla="*/ 0 h 56"/>
                <a:gd name="T4" fmla="*/ 0 w 50"/>
                <a:gd name="T5" fmla="*/ 38 h 56"/>
                <a:gd name="T6" fmla="*/ 14 w 50"/>
                <a:gd name="T7" fmla="*/ 47 h 56"/>
                <a:gd name="T8" fmla="*/ 23 w 50"/>
                <a:gd name="T9" fmla="*/ 56 h 56"/>
                <a:gd name="T10" fmla="*/ 50 w 50"/>
                <a:gd name="T1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6">
                  <a:moveTo>
                    <a:pt x="50" y="28"/>
                  </a:moveTo>
                  <a:cubicBezTo>
                    <a:pt x="40" y="17"/>
                    <a:pt x="28" y="7"/>
                    <a:pt x="14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1"/>
                    <a:pt x="9" y="44"/>
                    <a:pt x="14" y="47"/>
                  </a:cubicBezTo>
                  <a:cubicBezTo>
                    <a:pt x="17" y="50"/>
                    <a:pt x="20" y="53"/>
                    <a:pt x="23" y="56"/>
                  </a:cubicBezTo>
                  <a:lnTo>
                    <a:pt x="50" y="28"/>
                  </a:ln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503863" y="3590925"/>
              <a:ext cx="207963" cy="219075"/>
            </a:xfrm>
            <a:custGeom>
              <a:avLst/>
              <a:gdLst>
                <a:gd name="T0" fmla="*/ 27 w 49"/>
                <a:gd name="T1" fmla="*/ 0 h 51"/>
                <a:gd name="T2" fmla="*/ 0 w 49"/>
                <a:gd name="T3" fmla="*/ 28 h 51"/>
                <a:gd name="T4" fmla="*/ 18 w 49"/>
                <a:gd name="T5" fmla="*/ 51 h 51"/>
                <a:gd name="T6" fmla="*/ 49 w 49"/>
                <a:gd name="T7" fmla="*/ 30 h 51"/>
                <a:gd name="T8" fmla="*/ 27 w 4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1">
                  <a:moveTo>
                    <a:pt x="27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7" y="35"/>
                    <a:pt x="13" y="43"/>
                    <a:pt x="18" y="5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3" y="20"/>
                    <a:pt x="36" y="9"/>
                    <a:pt x="27" y="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581651" y="3719513"/>
              <a:ext cx="193675" cy="214313"/>
            </a:xfrm>
            <a:custGeom>
              <a:avLst/>
              <a:gdLst>
                <a:gd name="T0" fmla="*/ 31 w 46"/>
                <a:gd name="T1" fmla="*/ 0 h 50"/>
                <a:gd name="T2" fmla="*/ 0 w 46"/>
                <a:gd name="T3" fmla="*/ 21 h 50"/>
                <a:gd name="T4" fmla="*/ 14 w 46"/>
                <a:gd name="T5" fmla="*/ 50 h 50"/>
                <a:gd name="T6" fmla="*/ 46 w 46"/>
                <a:gd name="T7" fmla="*/ 35 h 50"/>
                <a:gd name="T8" fmla="*/ 31 w 4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31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6" y="31"/>
                    <a:pt x="10" y="40"/>
                    <a:pt x="14" y="5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3" y="24"/>
                    <a:pt x="38" y="12"/>
                    <a:pt x="31" y="0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640388" y="3870325"/>
              <a:ext cx="177800" cy="141288"/>
            </a:xfrm>
            <a:custGeom>
              <a:avLst/>
              <a:gdLst>
                <a:gd name="T0" fmla="*/ 0 w 42"/>
                <a:gd name="T1" fmla="*/ 15 h 33"/>
                <a:gd name="T2" fmla="*/ 6 w 42"/>
                <a:gd name="T3" fmla="*/ 33 h 33"/>
                <a:gd name="T4" fmla="*/ 42 w 42"/>
                <a:gd name="T5" fmla="*/ 32 h 33"/>
                <a:gd name="T6" fmla="*/ 32 w 42"/>
                <a:gd name="T7" fmla="*/ 0 h 33"/>
                <a:gd name="T8" fmla="*/ 0 w 42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0" y="15"/>
                  </a:moveTo>
                  <a:cubicBezTo>
                    <a:pt x="2" y="21"/>
                    <a:pt x="4" y="27"/>
                    <a:pt x="6" y="33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39" y="19"/>
                    <a:pt x="32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856163" y="3535363"/>
              <a:ext cx="215900" cy="249238"/>
            </a:xfrm>
            <a:custGeom>
              <a:avLst/>
              <a:gdLst>
                <a:gd name="T0" fmla="*/ 0 w 51"/>
                <a:gd name="T1" fmla="*/ 26 h 58"/>
                <a:gd name="T2" fmla="*/ 33 w 51"/>
                <a:gd name="T3" fmla="*/ 58 h 58"/>
                <a:gd name="T4" fmla="*/ 51 w 51"/>
                <a:gd name="T5" fmla="*/ 40 h 58"/>
                <a:gd name="T6" fmla="*/ 28 w 51"/>
                <a:gd name="T7" fmla="*/ 0 h 58"/>
                <a:gd name="T8" fmla="*/ 0 w 51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0" y="26"/>
                  </a:moveTo>
                  <a:cubicBezTo>
                    <a:pt x="33" y="58"/>
                    <a:pt x="33" y="58"/>
                    <a:pt x="33" y="58"/>
                  </a:cubicBezTo>
                  <a:cubicBezTo>
                    <a:pt x="39" y="52"/>
                    <a:pt x="45" y="46"/>
                    <a:pt x="51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8"/>
                    <a:pt x="9" y="17"/>
                    <a:pt x="0" y="2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665663" y="3775075"/>
              <a:ext cx="249238" cy="231775"/>
            </a:xfrm>
            <a:custGeom>
              <a:avLst/>
              <a:gdLst>
                <a:gd name="T0" fmla="*/ 0 w 59"/>
                <a:gd name="T1" fmla="*/ 36 h 54"/>
                <a:gd name="T2" fmla="*/ 41 w 59"/>
                <a:gd name="T3" fmla="*/ 54 h 54"/>
                <a:gd name="T4" fmla="*/ 59 w 59"/>
                <a:gd name="T5" fmla="*/ 27 h 54"/>
                <a:gd name="T6" fmla="*/ 23 w 59"/>
                <a:gd name="T7" fmla="*/ 0 h 54"/>
                <a:gd name="T8" fmla="*/ 0 w 59"/>
                <a:gd name="T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4">
                  <a:moveTo>
                    <a:pt x="0" y="36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7" y="46"/>
                    <a:pt x="53" y="36"/>
                    <a:pt x="59" y="2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3"/>
                    <a:pt x="5" y="26"/>
                    <a:pt x="0" y="3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622801" y="3929063"/>
              <a:ext cx="215900" cy="85725"/>
            </a:xfrm>
            <a:custGeom>
              <a:avLst/>
              <a:gdLst>
                <a:gd name="T0" fmla="*/ 0 w 51"/>
                <a:gd name="T1" fmla="*/ 20 h 20"/>
                <a:gd name="T2" fmla="*/ 50 w 51"/>
                <a:gd name="T3" fmla="*/ 20 h 20"/>
                <a:gd name="T4" fmla="*/ 51 w 51"/>
                <a:gd name="T5" fmla="*/ 18 h 20"/>
                <a:gd name="T6" fmla="*/ 10 w 51"/>
                <a:gd name="T7" fmla="*/ 0 h 20"/>
                <a:gd name="T8" fmla="*/ 0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1" y="19"/>
                    <a:pt x="51" y="19"/>
                    <a:pt x="51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2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767263" y="3497263"/>
              <a:ext cx="931863" cy="517525"/>
            </a:xfrm>
            <a:custGeom>
              <a:avLst/>
              <a:gdLst>
                <a:gd name="T0" fmla="*/ 220 w 220"/>
                <a:gd name="T1" fmla="*/ 119 h 121"/>
                <a:gd name="T2" fmla="*/ 130 w 220"/>
                <a:gd name="T3" fmla="*/ 13 h 121"/>
                <a:gd name="T4" fmla="*/ 0 w 220"/>
                <a:gd name="T5" fmla="*/ 121 h 121"/>
                <a:gd name="T6" fmla="*/ 220 w 220"/>
                <a:gd name="T7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21">
                  <a:moveTo>
                    <a:pt x="220" y="119"/>
                  </a:moveTo>
                  <a:cubicBezTo>
                    <a:pt x="220" y="119"/>
                    <a:pt x="205" y="26"/>
                    <a:pt x="130" y="13"/>
                  </a:cubicBezTo>
                  <a:cubicBezTo>
                    <a:pt x="55" y="0"/>
                    <a:pt x="0" y="121"/>
                    <a:pt x="0" y="121"/>
                  </a:cubicBezTo>
                  <a:lnTo>
                    <a:pt x="220" y="119"/>
                  </a:lnTo>
                  <a:close/>
                </a:path>
              </a:pathLst>
            </a:custGeom>
            <a:solidFill>
              <a:srgbClr val="FF6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703888" y="3827463"/>
              <a:ext cx="415925" cy="184150"/>
            </a:xfrm>
            <a:custGeom>
              <a:avLst/>
              <a:gdLst>
                <a:gd name="T0" fmla="*/ 0 w 98"/>
                <a:gd name="T1" fmla="*/ 43 h 43"/>
                <a:gd name="T2" fmla="*/ 95 w 98"/>
                <a:gd name="T3" fmla="*/ 43 h 43"/>
                <a:gd name="T4" fmla="*/ 98 w 98"/>
                <a:gd name="T5" fmla="*/ 38 h 43"/>
                <a:gd name="T6" fmla="*/ 19 w 98"/>
                <a:gd name="T7" fmla="*/ 0 h 43"/>
                <a:gd name="T8" fmla="*/ 0 w 9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3">
                  <a:moveTo>
                    <a:pt x="0" y="43"/>
                  </a:moveTo>
                  <a:cubicBezTo>
                    <a:pt x="95" y="43"/>
                    <a:pt x="95" y="43"/>
                    <a:pt x="95" y="43"/>
                  </a:cubicBezTo>
                  <a:cubicBezTo>
                    <a:pt x="96" y="41"/>
                    <a:pt x="97" y="39"/>
                    <a:pt x="98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16"/>
                    <a:pt x="4" y="30"/>
                    <a:pt x="0" y="43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784851" y="3575050"/>
              <a:ext cx="439738" cy="414338"/>
            </a:xfrm>
            <a:custGeom>
              <a:avLst/>
              <a:gdLst>
                <a:gd name="T0" fmla="*/ 0 w 104"/>
                <a:gd name="T1" fmla="*/ 59 h 97"/>
                <a:gd name="T2" fmla="*/ 79 w 104"/>
                <a:gd name="T3" fmla="*/ 97 h 97"/>
                <a:gd name="T4" fmla="*/ 104 w 104"/>
                <a:gd name="T5" fmla="*/ 55 h 97"/>
                <a:gd name="T6" fmla="*/ 42 w 104"/>
                <a:gd name="T7" fmla="*/ 0 h 97"/>
                <a:gd name="T8" fmla="*/ 0 w 104"/>
                <a:gd name="T9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7">
                  <a:moveTo>
                    <a:pt x="0" y="59"/>
                  </a:moveTo>
                  <a:cubicBezTo>
                    <a:pt x="79" y="97"/>
                    <a:pt x="79" y="97"/>
                    <a:pt x="79" y="97"/>
                  </a:cubicBezTo>
                  <a:cubicBezTo>
                    <a:pt x="86" y="82"/>
                    <a:pt x="94" y="68"/>
                    <a:pt x="104" y="5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5" y="20"/>
                    <a:pt x="11" y="40"/>
                    <a:pt x="0" y="59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6170613" y="3240088"/>
              <a:ext cx="355600" cy="390525"/>
            </a:xfrm>
            <a:custGeom>
              <a:avLst/>
              <a:gdLst>
                <a:gd name="T0" fmla="*/ 0 w 84"/>
                <a:gd name="T1" fmla="*/ 32 h 91"/>
                <a:gd name="T2" fmla="*/ 48 w 84"/>
                <a:gd name="T3" fmla="*/ 91 h 91"/>
                <a:gd name="T4" fmla="*/ 84 w 84"/>
                <a:gd name="T5" fmla="*/ 62 h 91"/>
                <a:gd name="T6" fmla="*/ 49 w 84"/>
                <a:gd name="T7" fmla="*/ 0 h 91"/>
                <a:gd name="T8" fmla="*/ 0 w 84"/>
                <a:gd name="T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91">
                  <a:moveTo>
                    <a:pt x="0" y="32"/>
                  </a:moveTo>
                  <a:cubicBezTo>
                    <a:pt x="48" y="91"/>
                    <a:pt x="48" y="91"/>
                    <a:pt x="48" y="91"/>
                  </a:cubicBezTo>
                  <a:cubicBezTo>
                    <a:pt x="59" y="80"/>
                    <a:pt x="71" y="71"/>
                    <a:pt x="84" y="6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9"/>
                    <a:pt x="15" y="20"/>
                    <a:pt x="0" y="32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378576" y="3151188"/>
              <a:ext cx="317500" cy="355600"/>
            </a:xfrm>
            <a:custGeom>
              <a:avLst/>
              <a:gdLst>
                <a:gd name="T0" fmla="*/ 0 w 75"/>
                <a:gd name="T1" fmla="*/ 21 h 83"/>
                <a:gd name="T2" fmla="*/ 35 w 75"/>
                <a:gd name="T3" fmla="*/ 83 h 83"/>
                <a:gd name="T4" fmla="*/ 43 w 75"/>
                <a:gd name="T5" fmla="*/ 79 h 83"/>
                <a:gd name="T6" fmla="*/ 75 w 75"/>
                <a:gd name="T7" fmla="*/ 65 h 83"/>
                <a:gd name="T8" fmla="*/ 48 w 75"/>
                <a:gd name="T9" fmla="*/ 0 h 83"/>
                <a:gd name="T10" fmla="*/ 0 w 75"/>
                <a:gd name="T11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3">
                  <a:moveTo>
                    <a:pt x="0" y="21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8" y="82"/>
                    <a:pt x="40" y="80"/>
                    <a:pt x="43" y="79"/>
                  </a:cubicBezTo>
                  <a:cubicBezTo>
                    <a:pt x="53" y="73"/>
                    <a:pt x="64" y="68"/>
                    <a:pt x="75" y="6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6"/>
                    <a:pt x="15" y="13"/>
                    <a:pt x="0" y="2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581776" y="3090863"/>
              <a:ext cx="317500" cy="338138"/>
            </a:xfrm>
            <a:custGeom>
              <a:avLst/>
              <a:gdLst>
                <a:gd name="T0" fmla="*/ 0 w 75"/>
                <a:gd name="T1" fmla="*/ 14 h 79"/>
                <a:gd name="T2" fmla="*/ 27 w 75"/>
                <a:gd name="T3" fmla="*/ 79 h 79"/>
                <a:gd name="T4" fmla="*/ 75 w 75"/>
                <a:gd name="T5" fmla="*/ 73 h 79"/>
                <a:gd name="T6" fmla="*/ 66 w 75"/>
                <a:gd name="T7" fmla="*/ 0 h 79"/>
                <a:gd name="T8" fmla="*/ 0 w 75"/>
                <a:gd name="T9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9">
                  <a:moveTo>
                    <a:pt x="0" y="14"/>
                  </a:moveTo>
                  <a:cubicBezTo>
                    <a:pt x="27" y="79"/>
                    <a:pt x="27" y="79"/>
                    <a:pt x="27" y="79"/>
                  </a:cubicBezTo>
                  <a:cubicBezTo>
                    <a:pt x="42" y="74"/>
                    <a:pt x="59" y="72"/>
                    <a:pt x="75" y="73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3" y="3"/>
                    <a:pt x="21" y="8"/>
                    <a:pt x="0" y="14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861176" y="3082925"/>
              <a:ext cx="304800" cy="371475"/>
            </a:xfrm>
            <a:custGeom>
              <a:avLst/>
              <a:gdLst>
                <a:gd name="T0" fmla="*/ 9 w 72"/>
                <a:gd name="T1" fmla="*/ 1 h 87"/>
                <a:gd name="T2" fmla="*/ 0 w 72"/>
                <a:gd name="T3" fmla="*/ 2 h 87"/>
                <a:gd name="T4" fmla="*/ 9 w 72"/>
                <a:gd name="T5" fmla="*/ 75 h 87"/>
                <a:gd name="T6" fmla="*/ 57 w 72"/>
                <a:gd name="T7" fmla="*/ 87 h 87"/>
                <a:gd name="T8" fmla="*/ 72 w 72"/>
                <a:gd name="T9" fmla="*/ 9 h 87"/>
                <a:gd name="T10" fmla="*/ 9 w 72"/>
                <a:gd name="T1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87">
                  <a:moveTo>
                    <a:pt x="9" y="1"/>
                  </a:moveTo>
                  <a:cubicBezTo>
                    <a:pt x="6" y="2"/>
                    <a:pt x="3" y="2"/>
                    <a:pt x="0" y="2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6" y="76"/>
                    <a:pt x="42" y="80"/>
                    <a:pt x="57" y="87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53" y="2"/>
                    <a:pt x="31" y="0"/>
                    <a:pt x="9" y="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7102476" y="3121025"/>
              <a:ext cx="352425" cy="419100"/>
            </a:xfrm>
            <a:custGeom>
              <a:avLst/>
              <a:gdLst>
                <a:gd name="T0" fmla="*/ 15 w 83"/>
                <a:gd name="T1" fmla="*/ 0 h 98"/>
                <a:gd name="T2" fmla="*/ 0 w 83"/>
                <a:gd name="T3" fmla="*/ 78 h 98"/>
                <a:gd name="T4" fmla="*/ 18 w 83"/>
                <a:gd name="T5" fmla="*/ 90 h 98"/>
                <a:gd name="T6" fmla="*/ 28 w 83"/>
                <a:gd name="T7" fmla="*/ 98 h 98"/>
                <a:gd name="T8" fmla="*/ 83 w 83"/>
                <a:gd name="T9" fmla="*/ 37 h 98"/>
                <a:gd name="T10" fmla="*/ 15 w 83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8">
                  <a:moveTo>
                    <a:pt x="15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7" y="82"/>
                    <a:pt x="13" y="85"/>
                    <a:pt x="18" y="90"/>
                  </a:cubicBezTo>
                  <a:cubicBezTo>
                    <a:pt x="22" y="93"/>
                    <a:pt x="25" y="95"/>
                    <a:pt x="28" y="98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63" y="20"/>
                    <a:pt x="40" y="7"/>
                    <a:pt x="15" y="0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7221538" y="3279775"/>
              <a:ext cx="415925" cy="406400"/>
            </a:xfrm>
            <a:custGeom>
              <a:avLst/>
              <a:gdLst>
                <a:gd name="T0" fmla="*/ 55 w 98"/>
                <a:gd name="T1" fmla="*/ 0 h 95"/>
                <a:gd name="T2" fmla="*/ 0 w 98"/>
                <a:gd name="T3" fmla="*/ 61 h 95"/>
                <a:gd name="T4" fmla="*/ 31 w 98"/>
                <a:gd name="T5" fmla="*/ 95 h 95"/>
                <a:gd name="T6" fmla="*/ 98 w 98"/>
                <a:gd name="T7" fmla="*/ 42 h 95"/>
                <a:gd name="T8" fmla="*/ 55 w 98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5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1" y="71"/>
                    <a:pt x="22" y="83"/>
                    <a:pt x="31" y="95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85" y="27"/>
                    <a:pt x="71" y="12"/>
                    <a:pt x="55" y="0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7353301" y="3459163"/>
              <a:ext cx="614363" cy="552450"/>
            </a:xfrm>
            <a:custGeom>
              <a:avLst/>
              <a:gdLst>
                <a:gd name="T0" fmla="*/ 145 w 145"/>
                <a:gd name="T1" fmla="*/ 129 h 129"/>
                <a:gd name="T2" fmla="*/ 67 w 145"/>
                <a:gd name="T3" fmla="*/ 0 h 129"/>
                <a:gd name="T4" fmla="*/ 0 w 145"/>
                <a:gd name="T5" fmla="*/ 53 h 129"/>
                <a:gd name="T6" fmla="*/ 41 w 145"/>
                <a:gd name="T7" fmla="*/ 129 h 129"/>
                <a:gd name="T8" fmla="*/ 145 w 145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29">
                  <a:moveTo>
                    <a:pt x="145" y="129"/>
                  </a:moveTo>
                  <a:cubicBezTo>
                    <a:pt x="145" y="129"/>
                    <a:pt x="119" y="60"/>
                    <a:pt x="67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8" y="76"/>
                    <a:pt x="31" y="102"/>
                    <a:pt x="41" y="129"/>
                  </a:cubicBezTo>
                  <a:lnTo>
                    <a:pt x="145" y="129"/>
                  </a:ln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5962651" y="3378200"/>
              <a:ext cx="411163" cy="431800"/>
            </a:xfrm>
            <a:custGeom>
              <a:avLst/>
              <a:gdLst>
                <a:gd name="T0" fmla="*/ 0 w 97"/>
                <a:gd name="T1" fmla="*/ 46 h 101"/>
                <a:gd name="T2" fmla="*/ 62 w 97"/>
                <a:gd name="T3" fmla="*/ 101 h 101"/>
                <a:gd name="T4" fmla="*/ 97 w 97"/>
                <a:gd name="T5" fmla="*/ 59 h 101"/>
                <a:gd name="T6" fmla="*/ 49 w 97"/>
                <a:gd name="T7" fmla="*/ 0 h 101"/>
                <a:gd name="T8" fmla="*/ 0 w 97"/>
                <a:gd name="T9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1">
                  <a:moveTo>
                    <a:pt x="0" y="46"/>
                  </a:moveTo>
                  <a:cubicBezTo>
                    <a:pt x="62" y="101"/>
                    <a:pt x="62" y="101"/>
                    <a:pt x="62" y="101"/>
                  </a:cubicBezTo>
                  <a:cubicBezTo>
                    <a:pt x="72" y="85"/>
                    <a:pt x="84" y="71"/>
                    <a:pt x="97" y="59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1" y="14"/>
                    <a:pt x="14" y="30"/>
                    <a:pt x="0" y="46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5945188" y="3262313"/>
              <a:ext cx="1738313" cy="749300"/>
            </a:xfrm>
            <a:custGeom>
              <a:avLst/>
              <a:gdLst>
                <a:gd name="T0" fmla="*/ 410 w 410"/>
                <a:gd name="T1" fmla="*/ 175 h 175"/>
                <a:gd name="T2" fmla="*/ 213 w 410"/>
                <a:gd name="T3" fmla="*/ 11 h 175"/>
                <a:gd name="T4" fmla="*/ 0 w 410"/>
                <a:gd name="T5" fmla="*/ 175 h 175"/>
                <a:gd name="T6" fmla="*/ 410 w 410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175">
                  <a:moveTo>
                    <a:pt x="410" y="175"/>
                  </a:moveTo>
                  <a:cubicBezTo>
                    <a:pt x="410" y="175"/>
                    <a:pt x="336" y="0"/>
                    <a:pt x="213" y="11"/>
                  </a:cubicBezTo>
                  <a:cubicBezTo>
                    <a:pt x="89" y="21"/>
                    <a:pt x="18" y="120"/>
                    <a:pt x="0" y="175"/>
                  </a:cubicBezTo>
                  <a:lnTo>
                    <a:pt x="410" y="175"/>
                  </a:lnTo>
                  <a:close/>
                </a:path>
              </a:pathLst>
            </a:custGeom>
            <a:solidFill>
              <a:srgbClr val="FF7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7323138" y="3227388"/>
              <a:ext cx="1793875" cy="757238"/>
            </a:xfrm>
            <a:custGeom>
              <a:avLst/>
              <a:gdLst>
                <a:gd name="T0" fmla="*/ 422 w 423"/>
                <a:gd name="T1" fmla="*/ 48 h 177"/>
                <a:gd name="T2" fmla="*/ 0 w 423"/>
                <a:gd name="T3" fmla="*/ 177 h 177"/>
                <a:gd name="T4" fmla="*/ 423 w 423"/>
                <a:gd name="T5" fmla="*/ 177 h 177"/>
                <a:gd name="T6" fmla="*/ 422 w 423"/>
                <a:gd name="T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3" h="177">
                  <a:moveTo>
                    <a:pt x="422" y="48"/>
                  </a:moveTo>
                  <a:cubicBezTo>
                    <a:pt x="422" y="48"/>
                    <a:pt x="163" y="0"/>
                    <a:pt x="0" y="177"/>
                  </a:cubicBezTo>
                  <a:cubicBezTo>
                    <a:pt x="423" y="177"/>
                    <a:pt x="423" y="177"/>
                    <a:pt x="423" y="177"/>
                  </a:cubicBezTo>
                  <a:lnTo>
                    <a:pt x="422" y="48"/>
                  </a:lnTo>
                  <a:close/>
                </a:path>
              </a:pathLst>
            </a:custGeom>
            <a:solidFill>
              <a:srgbClr val="B35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7620001" y="3506788"/>
              <a:ext cx="1501775" cy="492125"/>
            </a:xfrm>
            <a:custGeom>
              <a:avLst/>
              <a:gdLst>
                <a:gd name="T0" fmla="*/ 354 w 354"/>
                <a:gd name="T1" fmla="*/ 31 h 115"/>
                <a:gd name="T2" fmla="*/ 0 w 354"/>
                <a:gd name="T3" fmla="*/ 115 h 115"/>
                <a:gd name="T4" fmla="*/ 353 w 354"/>
                <a:gd name="T5" fmla="*/ 115 h 115"/>
                <a:gd name="T6" fmla="*/ 354 w 354"/>
                <a:gd name="T7" fmla="*/ 3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115">
                  <a:moveTo>
                    <a:pt x="354" y="31"/>
                  </a:moveTo>
                  <a:cubicBezTo>
                    <a:pt x="354" y="31"/>
                    <a:pt x="169" y="0"/>
                    <a:pt x="0" y="115"/>
                  </a:cubicBezTo>
                  <a:cubicBezTo>
                    <a:pt x="353" y="115"/>
                    <a:pt x="353" y="115"/>
                    <a:pt x="353" y="115"/>
                  </a:cubicBezTo>
                  <a:lnTo>
                    <a:pt x="354" y="31"/>
                  </a:lnTo>
                  <a:close/>
                </a:path>
              </a:pathLst>
            </a:custGeom>
            <a:solidFill>
              <a:srgbClr val="FF8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7951788" y="3736975"/>
              <a:ext cx="1165225" cy="282575"/>
            </a:xfrm>
            <a:custGeom>
              <a:avLst/>
              <a:gdLst>
                <a:gd name="T0" fmla="*/ 275 w 275"/>
                <a:gd name="T1" fmla="*/ 18 h 66"/>
                <a:gd name="T2" fmla="*/ 0 w 275"/>
                <a:gd name="T3" fmla="*/ 66 h 66"/>
                <a:gd name="T4" fmla="*/ 274 w 275"/>
                <a:gd name="T5" fmla="*/ 66 h 66"/>
                <a:gd name="T6" fmla="*/ 275 w 275"/>
                <a:gd name="T7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6">
                  <a:moveTo>
                    <a:pt x="275" y="18"/>
                  </a:moveTo>
                  <a:cubicBezTo>
                    <a:pt x="275" y="18"/>
                    <a:pt x="131" y="0"/>
                    <a:pt x="0" y="66"/>
                  </a:cubicBezTo>
                  <a:cubicBezTo>
                    <a:pt x="274" y="66"/>
                    <a:pt x="274" y="66"/>
                    <a:pt x="274" y="66"/>
                  </a:cubicBezTo>
                  <a:lnTo>
                    <a:pt x="275" y="18"/>
                  </a:lnTo>
                  <a:close/>
                </a:path>
              </a:pathLst>
            </a:custGeom>
            <a:solidFill>
              <a:srgbClr val="9A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7475538" y="3411538"/>
              <a:ext cx="1646238" cy="582613"/>
            </a:xfrm>
            <a:custGeom>
              <a:avLst/>
              <a:gdLst>
                <a:gd name="T0" fmla="*/ 386 w 388"/>
                <a:gd name="T1" fmla="*/ 5 h 136"/>
                <a:gd name="T2" fmla="*/ 343 w 388"/>
                <a:gd name="T3" fmla="*/ 50 h 136"/>
                <a:gd name="T4" fmla="*/ 319 w 388"/>
                <a:gd name="T5" fmla="*/ 2 h 136"/>
                <a:gd name="T6" fmla="*/ 297 w 388"/>
                <a:gd name="T7" fmla="*/ 47 h 136"/>
                <a:gd name="T8" fmla="*/ 266 w 388"/>
                <a:gd name="T9" fmla="*/ 0 h 136"/>
                <a:gd name="T10" fmla="*/ 245 w 388"/>
                <a:gd name="T11" fmla="*/ 54 h 136"/>
                <a:gd name="T12" fmla="*/ 212 w 388"/>
                <a:gd name="T13" fmla="*/ 7 h 136"/>
                <a:gd name="T14" fmla="*/ 193 w 388"/>
                <a:gd name="T15" fmla="*/ 67 h 136"/>
                <a:gd name="T16" fmla="*/ 147 w 388"/>
                <a:gd name="T17" fmla="*/ 23 h 136"/>
                <a:gd name="T18" fmla="*/ 141 w 388"/>
                <a:gd name="T19" fmla="*/ 81 h 136"/>
                <a:gd name="T20" fmla="*/ 93 w 388"/>
                <a:gd name="T21" fmla="*/ 45 h 136"/>
                <a:gd name="T22" fmla="*/ 100 w 388"/>
                <a:gd name="T23" fmla="*/ 98 h 136"/>
                <a:gd name="T24" fmla="*/ 47 w 388"/>
                <a:gd name="T25" fmla="*/ 65 h 136"/>
                <a:gd name="T26" fmla="*/ 52 w 388"/>
                <a:gd name="T27" fmla="*/ 120 h 136"/>
                <a:gd name="T28" fmla="*/ 0 w 388"/>
                <a:gd name="T29" fmla="*/ 100 h 136"/>
                <a:gd name="T30" fmla="*/ 3 w 388"/>
                <a:gd name="T31" fmla="*/ 136 h 136"/>
                <a:gd name="T32" fmla="*/ 34 w 388"/>
                <a:gd name="T33" fmla="*/ 136 h 136"/>
                <a:gd name="T34" fmla="*/ 388 w 388"/>
                <a:gd name="T35" fmla="*/ 53 h 136"/>
                <a:gd name="T36" fmla="*/ 386 w 388"/>
                <a:gd name="T37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8" h="136">
                  <a:moveTo>
                    <a:pt x="386" y="5"/>
                  </a:moveTo>
                  <a:cubicBezTo>
                    <a:pt x="343" y="50"/>
                    <a:pt x="343" y="50"/>
                    <a:pt x="343" y="50"/>
                  </a:cubicBezTo>
                  <a:cubicBezTo>
                    <a:pt x="319" y="2"/>
                    <a:pt x="319" y="2"/>
                    <a:pt x="319" y="2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45" y="54"/>
                    <a:pt x="245" y="54"/>
                    <a:pt x="245" y="54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34" y="136"/>
                    <a:pt x="185" y="27"/>
                    <a:pt x="388" y="53"/>
                  </a:cubicBezTo>
                  <a:lnTo>
                    <a:pt x="386" y="5"/>
                  </a:lnTo>
                  <a:close/>
                </a:path>
              </a:pathLst>
            </a:custGeom>
            <a:solidFill>
              <a:srgbClr val="88C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8942388" y="3454400"/>
              <a:ext cx="4762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8710613" y="3446463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8459788" y="3476625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8226426" y="3519488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985126" y="3600450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807326" y="3681413"/>
              <a:ext cx="4127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7599363" y="3792538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7404101" y="3925888"/>
              <a:ext cx="42863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56651" y="3689350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5" name="Oval 45"/>
            <p:cNvSpPr>
              <a:spLocks noChangeArrowheads="1"/>
            </p:cNvSpPr>
            <p:nvPr/>
          </p:nvSpPr>
          <p:spPr bwMode="auto">
            <a:xfrm>
              <a:off x="8531226" y="3719513"/>
              <a:ext cx="42863" cy="42863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8299451" y="3754438"/>
              <a:ext cx="46038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8081963" y="3827463"/>
              <a:ext cx="47625" cy="46038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7878763" y="3916363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7756526" y="3330575"/>
              <a:ext cx="130175" cy="342900"/>
            </a:xfrm>
            <a:custGeom>
              <a:avLst/>
              <a:gdLst>
                <a:gd name="T0" fmla="*/ 19 w 31"/>
                <a:gd name="T1" fmla="*/ 66 h 80"/>
                <a:gd name="T2" fmla="*/ 30 w 31"/>
                <a:gd name="T3" fmla="*/ 0 h 80"/>
                <a:gd name="T4" fmla="*/ 26 w 31"/>
                <a:gd name="T5" fmla="*/ 0 h 80"/>
                <a:gd name="T6" fmla="*/ 0 w 31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80">
                  <a:moveTo>
                    <a:pt x="19" y="66"/>
                  </a:moveTo>
                  <a:cubicBezTo>
                    <a:pt x="23" y="45"/>
                    <a:pt x="31" y="22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3" y="27"/>
                    <a:pt x="10" y="58"/>
                    <a:pt x="0" y="80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7751763" y="3360738"/>
              <a:ext cx="84138" cy="153988"/>
            </a:xfrm>
            <a:custGeom>
              <a:avLst/>
              <a:gdLst>
                <a:gd name="T0" fmla="*/ 20 w 20"/>
                <a:gd name="T1" fmla="*/ 25 h 36"/>
                <a:gd name="T2" fmla="*/ 4 w 20"/>
                <a:gd name="T3" fmla="*/ 0 h 36"/>
                <a:gd name="T4" fmla="*/ 20 w 20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6">
                  <a:moveTo>
                    <a:pt x="20" y="25"/>
                  </a:moveTo>
                  <a:cubicBezTo>
                    <a:pt x="15" y="17"/>
                    <a:pt x="10" y="7"/>
                    <a:pt x="4" y="0"/>
                  </a:cubicBezTo>
                  <a:cubicBezTo>
                    <a:pt x="0" y="7"/>
                    <a:pt x="13" y="31"/>
                    <a:pt x="20" y="36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7785101" y="3027363"/>
              <a:ext cx="276225" cy="388938"/>
            </a:xfrm>
            <a:custGeom>
              <a:avLst/>
              <a:gdLst>
                <a:gd name="T0" fmla="*/ 14 w 65"/>
                <a:gd name="T1" fmla="*/ 22 h 91"/>
                <a:gd name="T2" fmla="*/ 41 w 65"/>
                <a:gd name="T3" fmla="*/ 77 h 91"/>
                <a:gd name="T4" fmla="*/ 2 w 65"/>
                <a:gd name="T5" fmla="*/ 59 h 91"/>
                <a:gd name="T6" fmla="*/ 14 w 65"/>
                <a:gd name="T7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1">
                  <a:moveTo>
                    <a:pt x="14" y="22"/>
                  </a:moveTo>
                  <a:cubicBezTo>
                    <a:pt x="51" y="0"/>
                    <a:pt x="65" y="58"/>
                    <a:pt x="41" y="77"/>
                  </a:cubicBezTo>
                  <a:cubicBezTo>
                    <a:pt x="23" y="91"/>
                    <a:pt x="5" y="80"/>
                    <a:pt x="2" y="59"/>
                  </a:cubicBezTo>
                  <a:cubicBezTo>
                    <a:pt x="0" y="44"/>
                    <a:pt x="0" y="31"/>
                    <a:pt x="14" y="2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7620001" y="3267075"/>
              <a:ext cx="169863" cy="179388"/>
            </a:xfrm>
            <a:custGeom>
              <a:avLst/>
              <a:gdLst>
                <a:gd name="T0" fmla="*/ 16 w 40"/>
                <a:gd name="T1" fmla="*/ 11 h 42"/>
                <a:gd name="T2" fmla="*/ 39 w 40"/>
                <a:gd name="T3" fmla="*/ 22 h 42"/>
                <a:gd name="T4" fmla="*/ 16 w 40"/>
                <a:gd name="T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16" y="11"/>
                  </a:moveTo>
                  <a:cubicBezTo>
                    <a:pt x="0" y="31"/>
                    <a:pt x="37" y="42"/>
                    <a:pt x="39" y="22"/>
                  </a:cubicBezTo>
                  <a:cubicBezTo>
                    <a:pt x="40" y="10"/>
                    <a:pt x="24" y="0"/>
                    <a:pt x="16" y="11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7874001" y="3159125"/>
              <a:ext cx="30163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7972426" y="32067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7899401" y="32194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6" name="Oval 56"/>
            <p:cNvSpPr>
              <a:spLocks noChangeArrowheads="1"/>
            </p:cNvSpPr>
            <p:nvPr/>
          </p:nvSpPr>
          <p:spPr bwMode="auto">
            <a:xfrm>
              <a:off x="7797801" y="31940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7853363" y="33051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696201" y="33178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1763" y="3355975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7947026" y="32956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8099426" y="3163888"/>
              <a:ext cx="444500" cy="273050"/>
            </a:xfrm>
            <a:custGeom>
              <a:avLst/>
              <a:gdLst>
                <a:gd name="T0" fmla="*/ 18 w 105"/>
                <a:gd name="T1" fmla="*/ 13 h 64"/>
                <a:gd name="T2" fmla="*/ 17 w 105"/>
                <a:gd name="T3" fmla="*/ 40 h 64"/>
                <a:gd name="T4" fmla="*/ 8 w 105"/>
                <a:gd name="T5" fmla="*/ 43 h 64"/>
                <a:gd name="T6" fmla="*/ 0 w 105"/>
                <a:gd name="T7" fmla="*/ 46 h 64"/>
                <a:gd name="T8" fmla="*/ 1 w 105"/>
                <a:gd name="T9" fmla="*/ 64 h 64"/>
                <a:gd name="T10" fmla="*/ 11 w 105"/>
                <a:gd name="T11" fmla="*/ 62 h 64"/>
                <a:gd name="T12" fmla="*/ 42 w 105"/>
                <a:gd name="T13" fmla="*/ 58 h 64"/>
                <a:gd name="T14" fmla="*/ 77 w 105"/>
                <a:gd name="T15" fmla="*/ 51 h 64"/>
                <a:gd name="T16" fmla="*/ 104 w 105"/>
                <a:gd name="T17" fmla="*/ 46 h 64"/>
                <a:gd name="T18" fmla="*/ 104 w 105"/>
                <a:gd name="T19" fmla="*/ 37 h 64"/>
                <a:gd name="T20" fmla="*/ 101 w 105"/>
                <a:gd name="T21" fmla="*/ 31 h 64"/>
                <a:gd name="T22" fmla="*/ 91 w 105"/>
                <a:gd name="T23" fmla="*/ 31 h 64"/>
                <a:gd name="T24" fmla="*/ 84 w 105"/>
                <a:gd name="T25" fmla="*/ 30 h 64"/>
                <a:gd name="T26" fmla="*/ 81 w 105"/>
                <a:gd name="T27" fmla="*/ 5 h 64"/>
                <a:gd name="T28" fmla="*/ 73 w 105"/>
                <a:gd name="T29" fmla="*/ 1 h 64"/>
                <a:gd name="T30" fmla="*/ 38 w 105"/>
                <a:gd name="T31" fmla="*/ 7 h 64"/>
                <a:gd name="T32" fmla="*/ 27 w 105"/>
                <a:gd name="T33" fmla="*/ 9 h 64"/>
                <a:gd name="T34" fmla="*/ 18 w 105"/>
                <a:gd name="T35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64">
                  <a:moveTo>
                    <a:pt x="18" y="13"/>
                  </a:moveTo>
                  <a:cubicBezTo>
                    <a:pt x="8" y="17"/>
                    <a:pt x="17" y="32"/>
                    <a:pt x="17" y="40"/>
                  </a:cubicBezTo>
                  <a:cubicBezTo>
                    <a:pt x="14" y="41"/>
                    <a:pt x="11" y="42"/>
                    <a:pt x="8" y="43"/>
                  </a:cubicBezTo>
                  <a:cubicBezTo>
                    <a:pt x="5" y="44"/>
                    <a:pt x="3" y="46"/>
                    <a:pt x="0" y="46"/>
                  </a:cubicBezTo>
                  <a:cubicBezTo>
                    <a:pt x="0" y="48"/>
                    <a:pt x="2" y="64"/>
                    <a:pt x="1" y="64"/>
                  </a:cubicBezTo>
                  <a:cubicBezTo>
                    <a:pt x="4" y="63"/>
                    <a:pt x="8" y="63"/>
                    <a:pt x="11" y="62"/>
                  </a:cubicBezTo>
                  <a:cubicBezTo>
                    <a:pt x="21" y="60"/>
                    <a:pt x="32" y="59"/>
                    <a:pt x="42" y="58"/>
                  </a:cubicBezTo>
                  <a:cubicBezTo>
                    <a:pt x="53" y="56"/>
                    <a:pt x="65" y="53"/>
                    <a:pt x="77" y="51"/>
                  </a:cubicBezTo>
                  <a:cubicBezTo>
                    <a:pt x="86" y="50"/>
                    <a:pt x="96" y="49"/>
                    <a:pt x="104" y="46"/>
                  </a:cubicBezTo>
                  <a:cubicBezTo>
                    <a:pt x="105" y="43"/>
                    <a:pt x="104" y="40"/>
                    <a:pt x="104" y="37"/>
                  </a:cubicBezTo>
                  <a:cubicBezTo>
                    <a:pt x="104" y="33"/>
                    <a:pt x="105" y="32"/>
                    <a:pt x="101" y="31"/>
                  </a:cubicBezTo>
                  <a:cubicBezTo>
                    <a:pt x="98" y="30"/>
                    <a:pt x="95" y="31"/>
                    <a:pt x="91" y="31"/>
                  </a:cubicBezTo>
                  <a:cubicBezTo>
                    <a:pt x="89" y="30"/>
                    <a:pt x="86" y="29"/>
                    <a:pt x="84" y="30"/>
                  </a:cubicBezTo>
                  <a:cubicBezTo>
                    <a:pt x="85" y="30"/>
                    <a:pt x="81" y="7"/>
                    <a:pt x="81" y="5"/>
                  </a:cubicBezTo>
                  <a:cubicBezTo>
                    <a:pt x="79" y="1"/>
                    <a:pt x="77" y="0"/>
                    <a:pt x="73" y="1"/>
                  </a:cubicBezTo>
                  <a:cubicBezTo>
                    <a:pt x="61" y="1"/>
                    <a:pt x="50" y="4"/>
                    <a:pt x="38" y="7"/>
                  </a:cubicBezTo>
                  <a:cubicBezTo>
                    <a:pt x="35" y="7"/>
                    <a:pt x="31" y="8"/>
                    <a:pt x="27" y="9"/>
                  </a:cubicBezTo>
                  <a:cubicBezTo>
                    <a:pt x="24" y="10"/>
                    <a:pt x="21" y="11"/>
                    <a:pt x="18" y="13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8337551" y="3313113"/>
              <a:ext cx="117475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6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6"/>
                    <a:pt x="3" y="23"/>
                    <a:pt x="3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8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8375651" y="3355975"/>
              <a:ext cx="46038" cy="52388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10"/>
                    <a:pt x="1" y="9"/>
                    <a:pt x="1" y="7"/>
                  </a:cubicBezTo>
                  <a:cubicBezTo>
                    <a:pt x="0" y="3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8150226" y="3355975"/>
              <a:ext cx="114300" cy="133350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2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8188326" y="3398838"/>
              <a:ext cx="42863" cy="50800"/>
            </a:xfrm>
            <a:custGeom>
              <a:avLst/>
              <a:gdLst>
                <a:gd name="T0" fmla="*/ 3 w 10"/>
                <a:gd name="T1" fmla="*/ 10 h 12"/>
                <a:gd name="T2" fmla="*/ 1 w 10"/>
                <a:gd name="T3" fmla="*/ 7 h 12"/>
                <a:gd name="T4" fmla="*/ 9 w 10"/>
                <a:gd name="T5" fmla="*/ 3 h 12"/>
                <a:gd name="T6" fmla="*/ 10 w 10"/>
                <a:gd name="T7" fmla="*/ 8 h 12"/>
                <a:gd name="T8" fmla="*/ 3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0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8332788" y="3201988"/>
              <a:ext cx="93663" cy="90488"/>
            </a:xfrm>
            <a:custGeom>
              <a:avLst/>
              <a:gdLst>
                <a:gd name="T0" fmla="*/ 18 w 22"/>
                <a:gd name="T1" fmla="*/ 2 h 21"/>
                <a:gd name="T2" fmla="*/ 21 w 22"/>
                <a:gd name="T3" fmla="*/ 17 h 21"/>
                <a:gd name="T4" fmla="*/ 12 w 22"/>
                <a:gd name="T5" fmla="*/ 19 h 21"/>
                <a:gd name="T6" fmla="*/ 4 w 22"/>
                <a:gd name="T7" fmla="*/ 20 h 21"/>
                <a:gd name="T8" fmla="*/ 1 w 22"/>
                <a:gd name="T9" fmla="*/ 11 h 21"/>
                <a:gd name="T10" fmla="*/ 0 w 22"/>
                <a:gd name="T11" fmla="*/ 2 h 21"/>
                <a:gd name="T12" fmla="*/ 18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8" y="2"/>
                  </a:moveTo>
                  <a:cubicBezTo>
                    <a:pt x="20" y="5"/>
                    <a:pt x="22" y="13"/>
                    <a:pt x="21" y="17"/>
                  </a:cubicBezTo>
                  <a:cubicBezTo>
                    <a:pt x="18" y="18"/>
                    <a:pt x="15" y="19"/>
                    <a:pt x="12" y="19"/>
                  </a:cubicBezTo>
                  <a:cubicBezTo>
                    <a:pt x="10" y="20"/>
                    <a:pt x="6" y="21"/>
                    <a:pt x="4" y="20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0" y="5"/>
                    <a:pt x="0" y="2"/>
                  </a:cubicBezTo>
                  <a:cubicBezTo>
                    <a:pt x="5" y="0"/>
                    <a:pt x="13" y="0"/>
                    <a:pt x="1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8180388" y="3201988"/>
              <a:ext cx="139700" cy="120650"/>
            </a:xfrm>
            <a:custGeom>
              <a:avLst/>
              <a:gdLst>
                <a:gd name="T0" fmla="*/ 31 w 33"/>
                <a:gd name="T1" fmla="*/ 4 h 28"/>
                <a:gd name="T2" fmla="*/ 32 w 33"/>
                <a:gd name="T3" fmla="*/ 22 h 28"/>
                <a:gd name="T4" fmla="*/ 2 w 33"/>
                <a:gd name="T5" fmla="*/ 28 h 28"/>
                <a:gd name="T6" fmla="*/ 0 w 33"/>
                <a:gd name="T7" fmla="*/ 17 h 28"/>
                <a:gd name="T8" fmla="*/ 6 w 33"/>
                <a:gd name="T9" fmla="*/ 7 h 28"/>
                <a:gd name="T10" fmla="*/ 30 w 33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1" y="4"/>
                  </a:moveTo>
                  <a:cubicBezTo>
                    <a:pt x="31" y="10"/>
                    <a:pt x="33" y="16"/>
                    <a:pt x="32" y="22"/>
                  </a:cubicBezTo>
                  <a:cubicBezTo>
                    <a:pt x="23" y="24"/>
                    <a:pt x="12" y="28"/>
                    <a:pt x="2" y="28"/>
                  </a:cubicBezTo>
                  <a:cubicBezTo>
                    <a:pt x="2" y="24"/>
                    <a:pt x="0" y="21"/>
                    <a:pt x="0" y="17"/>
                  </a:cubicBezTo>
                  <a:cubicBezTo>
                    <a:pt x="0" y="12"/>
                    <a:pt x="1" y="9"/>
                    <a:pt x="6" y="7"/>
                  </a:cubicBezTo>
                  <a:cubicBezTo>
                    <a:pt x="10" y="6"/>
                    <a:pt x="28" y="0"/>
                    <a:pt x="3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6429376" y="2833688"/>
              <a:ext cx="533400" cy="239713"/>
            </a:xfrm>
            <a:custGeom>
              <a:avLst/>
              <a:gdLst>
                <a:gd name="T0" fmla="*/ 1 w 126"/>
                <a:gd name="T1" fmla="*/ 31 h 56"/>
                <a:gd name="T2" fmla="*/ 2 w 126"/>
                <a:gd name="T3" fmla="*/ 22 h 56"/>
                <a:gd name="T4" fmla="*/ 2 w 126"/>
                <a:gd name="T5" fmla="*/ 17 h 56"/>
                <a:gd name="T6" fmla="*/ 16 w 126"/>
                <a:gd name="T7" fmla="*/ 10 h 56"/>
                <a:gd name="T8" fmla="*/ 29 w 126"/>
                <a:gd name="T9" fmla="*/ 7 h 56"/>
                <a:gd name="T10" fmla="*/ 73 w 126"/>
                <a:gd name="T11" fmla="*/ 2 h 56"/>
                <a:gd name="T12" fmla="*/ 104 w 126"/>
                <a:gd name="T13" fmla="*/ 1 h 56"/>
                <a:gd name="T14" fmla="*/ 124 w 126"/>
                <a:gd name="T15" fmla="*/ 6 h 56"/>
                <a:gd name="T16" fmla="*/ 126 w 126"/>
                <a:gd name="T17" fmla="*/ 11 h 56"/>
                <a:gd name="T18" fmla="*/ 126 w 126"/>
                <a:gd name="T19" fmla="*/ 21 h 56"/>
                <a:gd name="T20" fmla="*/ 125 w 126"/>
                <a:gd name="T21" fmla="*/ 42 h 56"/>
                <a:gd name="T22" fmla="*/ 113 w 126"/>
                <a:gd name="T23" fmla="*/ 44 h 56"/>
                <a:gd name="T24" fmla="*/ 101 w 126"/>
                <a:gd name="T25" fmla="*/ 45 h 56"/>
                <a:gd name="T26" fmla="*/ 77 w 126"/>
                <a:gd name="T27" fmla="*/ 48 h 56"/>
                <a:gd name="T28" fmla="*/ 31 w 126"/>
                <a:gd name="T29" fmla="*/ 52 h 56"/>
                <a:gd name="T30" fmla="*/ 9 w 126"/>
                <a:gd name="T31" fmla="*/ 55 h 56"/>
                <a:gd name="T32" fmla="*/ 2 w 126"/>
                <a:gd name="T33" fmla="*/ 55 h 56"/>
                <a:gd name="T34" fmla="*/ 1 w 126"/>
                <a:gd name="T35" fmla="*/ 46 h 56"/>
                <a:gd name="T36" fmla="*/ 1 w 126"/>
                <a:gd name="T37" fmla="*/ 34 h 56"/>
                <a:gd name="T38" fmla="*/ 1 w 126"/>
                <a:gd name="T3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56">
                  <a:moveTo>
                    <a:pt x="1" y="31"/>
                  </a:moveTo>
                  <a:cubicBezTo>
                    <a:pt x="1" y="28"/>
                    <a:pt x="2" y="25"/>
                    <a:pt x="2" y="22"/>
                  </a:cubicBezTo>
                  <a:cubicBezTo>
                    <a:pt x="2" y="20"/>
                    <a:pt x="1" y="19"/>
                    <a:pt x="2" y="17"/>
                  </a:cubicBezTo>
                  <a:cubicBezTo>
                    <a:pt x="6" y="12"/>
                    <a:pt x="11" y="12"/>
                    <a:pt x="16" y="10"/>
                  </a:cubicBezTo>
                  <a:cubicBezTo>
                    <a:pt x="21" y="9"/>
                    <a:pt x="25" y="8"/>
                    <a:pt x="29" y="7"/>
                  </a:cubicBezTo>
                  <a:cubicBezTo>
                    <a:pt x="44" y="6"/>
                    <a:pt x="59" y="3"/>
                    <a:pt x="73" y="2"/>
                  </a:cubicBezTo>
                  <a:cubicBezTo>
                    <a:pt x="84" y="2"/>
                    <a:pt x="94" y="1"/>
                    <a:pt x="104" y="1"/>
                  </a:cubicBezTo>
                  <a:cubicBezTo>
                    <a:pt x="110" y="2"/>
                    <a:pt x="120" y="0"/>
                    <a:pt x="124" y="6"/>
                  </a:cubicBezTo>
                  <a:cubicBezTo>
                    <a:pt x="125" y="7"/>
                    <a:pt x="125" y="10"/>
                    <a:pt x="126" y="11"/>
                  </a:cubicBezTo>
                  <a:cubicBezTo>
                    <a:pt x="126" y="15"/>
                    <a:pt x="126" y="18"/>
                    <a:pt x="126" y="21"/>
                  </a:cubicBezTo>
                  <a:cubicBezTo>
                    <a:pt x="126" y="28"/>
                    <a:pt x="126" y="35"/>
                    <a:pt x="125" y="42"/>
                  </a:cubicBezTo>
                  <a:cubicBezTo>
                    <a:pt x="125" y="43"/>
                    <a:pt x="114" y="43"/>
                    <a:pt x="113" y="44"/>
                  </a:cubicBezTo>
                  <a:cubicBezTo>
                    <a:pt x="109" y="44"/>
                    <a:pt x="105" y="45"/>
                    <a:pt x="101" y="45"/>
                  </a:cubicBezTo>
                  <a:cubicBezTo>
                    <a:pt x="93" y="46"/>
                    <a:pt x="85" y="47"/>
                    <a:pt x="77" y="48"/>
                  </a:cubicBezTo>
                  <a:cubicBezTo>
                    <a:pt x="62" y="49"/>
                    <a:pt x="46" y="50"/>
                    <a:pt x="31" y="52"/>
                  </a:cubicBezTo>
                  <a:cubicBezTo>
                    <a:pt x="23" y="53"/>
                    <a:pt x="16" y="53"/>
                    <a:pt x="9" y="55"/>
                  </a:cubicBezTo>
                  <a:cubicBezTo>
                    <a:pt x="7" y="55"/>
                    <a:pt x="4" y="56"/>
                    <a:pt x="2" y="55"/>
                  </a:cubicBezTo>
                  <a:cubicBezTo>
                    <a:pt x="0" y="53"/>
                    <a:pt x="1" y="48"/>
                    <a:pt x="1" y="46"/>
                  </a:cubicBezTo>
                  <a:cubicBezTo>
                    <a:pt x="1" y="42"/>
                    <a:pt x="1" y="38"/>
                    <a:pt x="1" y="34"/>
                  </a:cubicBezTo>
                  <a:cubicBezTo>
                    <a:pt x="1" y="33"/>
                    <a:pt x="1" y="32"/>
                    <a:pt x="1" y="31"/>
                  </a:cubicBezTo>
                  <a:close/>
                </a:path>
              </a:pathLst>
            </a:custGeom>
            <a:solidFill>
              <a:srgbClr val="FFC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6399213" y="3014663"/>
              <a:ext cx="593725" cy="111125"/>
            </a:xfrm>
            <a:custGeom>
              <a:avLst/>
              <a:gdLst>
                <a:gd name="T0" fmla="*/ 7 w 140"/>
                <a:gd name="T1" fmla="*/ 13 h 26"/>
                <a:gd name="T2" fmla="*/ 10 w 140"/>
                <a:gd name="T3" fmla="*/ 13 h 26"/>
                <a:gd name="T4" fmla="*/ 18 w 140"/>
                <a:gd name="T5" fmla="*/ 12 h 26"/>
                <a:gd name="T6" fmla="*/ 30 w 140"/>
                <a:gd name="T7" fmla="*/ 11 h 26"/>
                <a:gd name="T8" fmla="*/ 53 w 140"/>
                <a:gd name="T9" fmla="*/ 9 h 26"/>
                <a:gd name="T10" fmla="*/ 99 w 140"/>
                <a:gd name="T11" fmla="*/ 4 h 26"/>
                <a:gd name="T12" fmla="*/ 117 w 140"/>
                <a:gd name="T13" fmla="*/ 2 h 26"/>
                <a:gd name="T14" fmla="*/ 135 w 140"/>
                <a:gd name="T15" fmla="*/ 0 h 26"/>
                <a:gd name="T16" fmla="*/ 138 w 140"/>
                <a:gd name="T17" fmla="*/ 1 h 26"/>
                <a:gd name="T18" fmla="*/ 138 w 140"/>
                <a:gd name="T19" fmla="*/ 10 h 26"/>
                <a:gd name="T20" fmla="*/ 129 w 140"/>
                <a:gd name="T21" fmla="*/ 11 h 26"/>
                <a:gd name="T22" fmla="*/ 106 w 140"/>
                <a:gd name="T23" fmla="*/ 14 h 26"/>
                <a:gd name="T24" fmla="*/ 71 w 140"/>
                <a:gd name="T25" fmla="*/ 19 h 26"/>
                <a:gd name="T26" fmla="*/ 44 w 140"/>
                <a:gd name="T27" fmla="*/ 22 h 26"/>
                <a:gd name="T28" fmla="*/ 20 w 140"/>
                <a:gd name="T29" fmla="*/ 24 h 26"/>
                <a:gd name="T30" fmla="*/ 8 w 140"/>
                <a:gd name="T31" fmla="*/ 24 h 26"/>
                <a:gd name="T32" fmla="*/ 1 w 140"/>
                <a:gd name="T33" fmla="*/ 25 h 26"/>
                <a:gd name="T34" fmla="*/ 0 w 140"/>
                <a:gd name="T35" fmla="*/ 19 h 26"/>
                <a:gd name="T36" fmla="*/ 2 w 140"/>
                <a:gd name="T37" fmla="*/ 14 h 26"/>
                <a:gd name="T38" fmla="*/ 7 w 140"/>
                <a:gd name="T3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26">
                  <a:moveTo>
                    <a:pt x="7" y="13"/>
                  </a:moveTo>
                  <a:cubicBezTo>
                    <a:pt x="8" y="13"/>
                    <a:pt x="10" y="13"/>
                    <a:pt x="10" y="13"/>
                  </a:cubicBezTo>
                  <a:cubicBezTo>
                    <a:pt x="13" y="13"/>
                    <a:pt x="15" y="12"/>
                    <a:pt x="18" y="12"/>
                  </a:cubicBezTo>
                  <a:cubicBezTo>
                    <a:pt x="22" y="12"/>
                    <a:pt x="26" y="11"/>
                    <a:pt x="30" y="11"/>
                  </a:cubicBezTo>
                  <a:cubicBezTo>
                    <a:pt x="38" y="10"/>
                    <a:pt x="45" y="9"/>
                    <a:pt x="53" y="9"/>
                  </a:cubicBezTo>
                  <a:cubicBezTo>
                    <a:pt x="68" y="7"/>
                    <a:pt x="84" y="6"/>
                    <a:pt x="99" y="4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23" y="1"/>
                    <a:pt x="129" y="0"/>
                    <a:pt x="135" y="0"/>
                  </a:cubicBezTo>
                  <a:cubicBezTo>
                    <a:pt x="137" y="0"/>
                    <a:pt x="138" y="0"/>
                    <a:pt x="138" y="1"/>
                  </a:cubicBezTo>
                  <a:cubicBezTo>
                    <a:pt x="140" y="4"/>
                    <a:pt x="138" y="7"/>
                    <a:pt x="138" y="10"/>
                  </a:cubicBezTo>
                  <a:cubicBezTo>
                    <a:pt x="135" y="11"/>
                    <a:pt x="133" y="11"/>
                    <a:pt x="129" y="11"/>
                  </a:cubicBezTo>
                  <a:cubicBezTo>
                    <a:pt x="121" y="12"/>
                    <a:pt x="114" y="13"/>
                    <a:pt x="106" y="14"/>
                  </a:cubicBezTo>
                  <a:cubicBezTo>
                    <a:pt x="94" y="16"/>
                    <a:pt x="83" y="18"/>
                    <a:pt x="71" y="19"/>
                  </a:cubicBezTo>
                  <a:cubicBezTo>
                    <a:pt x="62" y="19"/>
                    <a:pt x="53" y="21"/>
                    <a:pt x="44" y="22"/>
                  </a:cubicBezTo>
                  <a:cubicBezTo>
                    <a:pt x="36" y="23"/>
                    <a:pt x="28" y="23"/>
                    <a:pt x="20" y="24"/>
                  </a:cubicBezTo>
                  <a:cubicBezTo>
                    <a:pt x="16" y="24"/>
                    <a:pt x="12" y="24"/>
                    <a:pt x="8" y="24"/>
                  </a:cubicBezTo>
                  <a:cubicBezTo>
                    <a:pt x="7" y="24"/>
                    <a:pt x="2" y="26"/>
                    <a:pt x="1" y="25"/>
                  </a:cubicBezTo>
                  <a:cubicBezTo>
                    <a:pt x="0" y="24"/>
                    <a:pt x="0" y="20"/>
                    <a:pt x="0" y="19"/>
                  </a:cubicBezTo>
                  <a:cubicBezTo>
                    <a:pt x="0" y="17"/>
                    <a:pt x="0" y="15"/>
                    <a:pt x="2" y="14"/>
                  </a:cubicBezTo>
                  <a:cubicBezTo>
                    <a:pt x="4" y="13"/>
                    <a:pt x="6" y="13"/>
                    <a:pt x="7" y="13"/>
                  </a:cubicBezTo>
                  <a:close/>
                </a:path>
              </a:pathLst>
            </a:custGeom>
            <a:solidFill>
              <a:srgbClr val="77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6950076" y="3017838"/>
              <a:ext cx="9525" cy="9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8D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6815138" y="3014663"/>
              <a:ext cx="114300" cy="131763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1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1"/>
                  </a:cubicBezTo>
                  <a:cubicBezTo>
                    <a:pt x="23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6853238" y="3052763"/>
              <a:ext cx="41275" cy="50800"/>
            </a:xfrm>
            <a:custGeom>
              <a:avLst/>
              <a:gdLst>
                <a:gd name="T0" fmla="*/ 2 w 10"/>
                <a:gd name="T1" fmla="*/ 11 h 12"/>
                <a:gd name="T2" fmla="*/ 1 w 10"/>
                <a:gd name="T3" fmla="*/ 8 h 12"/>
                <a:gd name="T4" fmla="*/ 9 w 10"/>
                <a:gd name="T5" fmla="*/ 4 h 12"/>
                <a:gd name="T6" fmla="*/ 10 w 10"/>
                <a:gd name="T7" fmla="*/ 9 h 12"/>
                <a:gd name="T8" fmla="*/ 2 w 1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2" y="11"/>
                  </a:moveTo>
                  <a:cubicBezTo>
                    <a:pt x="2" y="10"/>
                    <a:pt x="1" y="9"/>
                    <a:pt x="1" y="8"/>
                  </a:cubicBezTo>
                  <a:cubicBezTo>
                    <a:pt x="0" y="3"/>
                    <a:pt x="6" y="0"/>
                    <a:pt x="9" y="4"/>
                  </a:cubicBezTo>
                  <a:cubicBezTo>
                    <a:pt x="10" y="5"/>
                    <a:pt x="10" y="7"/>
                    <a:pt x="10" y="9"/>
                  </a:cubicBezTo>
                  <a:cubicBezTo>
                    <a:pt x="9" y="12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483351" y="3060700"/>
              <a:ext cx="119063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7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5"/>
                    <a:pt x="3" y="23"/>
                    <a:pt x="3" y="20"/>
                  </a:cubicBezTo>
                  <a:cubicBezTo>
                    <a:pt x="0" y="7"/>
                    <a:pt x="16" y="0"/>
                    <a:pt x="24" y="9"/>
                  </a:cubicBezTo>
                  <a:cubicBezTo>
                    <a:pt x="27" y="12"/>
                    <a:pt x="28" y="18"/>
                    <a:pt x="27" y="22"/>
                  </a:cubicBezTo>
                  <a:cubicBezTo>
                    <a:pt x="24" y="30"/>
                    <a:pt x="14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521451" y="3103563"/>
              <a:ext cx="47625" cy="50800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4851401" y="3590925"/>
              <a:ext cx="758825" cy="423863"/>
            </a:xfrm>
            <a:custGeom>
              <a:avLst/>
              <a:gdLst>
                <a:gd name="T0" fmla="*/ 179 w 179"/>
                <a:gd name="T1" fmla="*/ 98 h 99"/>
                <a:gd name="T2" fmla="*/ 105 w 179"/>
                <a:gd name="T3" fmla="*/ 11 h 99"/>
                <a:gd name="T4" fmla="*/ 0 w 179"/>
                <a:gd name="T5" fmla="*/ 99 h 99"/>
                <a:gd name="T6" fmla="*/ 179 w 179"/>
                <a:gd name="T7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99">
                  <a:moveTo>
                    <a:pt x="179" y="98"/>
                  </a:moveTo>
                  <a:cubicBezTo>
                    <a:pt x="179" y="98"/>
                    <a:pt x="166" y="22"/>
                    <a:pt x="105" y="11"/>
                  </a:cubicBezTo>
                  <a:cubicBezTo>
                    <a:pt x="44" y="0"/>
                    <a:pt x="0" y="99"/>
                    <a:pt x="0" y="99"/>
                  </a:cubicBezTo>
                  <a:lnTo>
                    <a:pt x="179" y="98"/>
                  </a:lnTo>
                  <a:close/>
                </a:path>
              </a:pathLst>
            </a:custGeom>
            <a:solidFill>
              <a:srgbClr val="9A77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5153026" y="3759200"/>
              <a:ext cx="195263" cy="38100"/>
            </a:xfrm>
            <a:custGeom>
              <a:avLst/>
              <a:gdLst>
                <a:gd name="T0" fmla="*/ 30 w 46"/>
                <a:gd name="T1" fmla="*/ 2 h 9"/>
                <a:gd name="T2" fmla="*/ 46 w 46"/>
                <a:gd name="T3" fmla="*/ 8 h 9"/>
                <a:gd name="T4" fmla="*/ 0 w 46"/>
                <a:gd name="T5" fmla="*/ 9 h 9"/>
                <a:gd name="T6" fmla="*/ 30 w 4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">
                  <a:moveTo>
                    <a:pt x="30" y="2"/>
                  </a:moveTo>
                  <a:cubicBezTo>
                    <a:pt x="36" y="3"/>
                    <a:pt x="41" y="5"/>
                    <a:pt x="46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19" y="0"/>
                    <a:pt x="30" y="2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5114926" y="3792538"/>
              <a:ext cx="274638" cy="34925"/>
            </a:xfrm>
            <a:custGeom>
              <a:avLst/>
              <a:gdLst>
                <a:gd name="T0" fmla="*/ 55 w 65"/>
                <a:gd name="T1" fmla="*/ 0 h 8"/>
                <a:gd name="T2" fmla="*/ 65 w 65"/>
                <a:gd name="T3" fmla="*/ 8 h 8"/>
                <a:gd name="T4" fmla="*/ 0 w 65"/>
                <a:gd name="T5" fmla="*/ 8 h 8"/>
                <a:gd name="T6" fmla="*/ 9 w 65"/>
                <a:gd name="T7" fmla="*/ 1 h 8"/>
                <a:gd name="T8" fmla="*/ 55 w 6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">
                  <a:moveTo>
                    <a:pt x="55" y="0"/>
                  </a:moveTo>
                  <a:cubicBezTo>
                    <a:pt x="59" y="2"/>
                    <a:pt x="62" y="5"/>
                    <a:pt x="6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6"/>
                    <a:pt x="6" y="3"/>
                    <a:pt x="9" y="1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076826" y="3827463"/>
              <a:ext cx="347663" cy="42863"/>
            </a:xfrm>
            <a:custGeom>
              <a:avLst/>
              <a:gdLst>
                <a:gd name="T0" fmla="*/ 9 w 82"/>
                <a:gd name="T1" fmla="*/ 0 h 10"/>
                <a:gd name="T2" fmla="*/ 74 w 82"/>
                <a:gd name="T3" fmla="*/ 0 h 10"/>
                <a:gd name="T4" fmla="*/ 82 w 82"/>
                <a:gd name="T5" fmla="*/ 9 h 10"/>
                <a:gd name="T6" fmla="*/ 0 w 82"/>
                <a:gd name="T7" fmla="*/ 10 h 10"/>
                <a:gd name="T8" fmla="*/ 9 w 8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">
                  <a:moveTo>
                    <a:pt x="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7" y="3"/>
                    <a:pt x="80" y="6"/>
                    <a:pt x="8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7"/>
                    <a:pt x="6" y="3"/>
                    <a:pt x="9" y="0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046663" y="3865563"/>
              <a:ext cx="403225" cy="47625"/>
            </a:xfrm>
            <a:custGeom>
              <a:avLst/>
              <a:gdLst>
                <a:gd name="T0" fmla="*/ 7 w 95"/>
                <a:gd name="T1" fmla="*/ 1 h 11"/>
                <a:gd name="T2" fmla="*/ 89 w 95"/>
                <a:gd name="T3" fmla="*/ 0 h 11"/>
                <a:gd name="T4" fmla="*/ 95 w 95"/>
                <a:gd name="T5" fmla="*/ 10 h 11"/>
                <a:gd name="T6" fmla="*/ 0 w 95"/>
                <a:gd name="T7" fmla="*/ 11 h 11"/>
                <a:gd name="T8" fmla="*/ 7 w 95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">
                  <a:moveTo>
                    <a:pt x="7" y="1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91" y="4"/>
                    <a:pt x="93" y="7"/>
                    <a:pt x="95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7"/>
                    <a:pt x="4" y="4"/>
                    <a:pt x="7" y="1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016501" y="3908425"/>
              <a:ext cx="446088" cy="50800"/>
            </a:xfrm>
            <a:custGeom>
              <a:avLst/>
              <a:gdLst>
                <a:gd name="T0" fmla="*/ 7 w 105"/>
                <a:gd name="T1" fmla="*/ 1 h 12"/>
                <a:gd name="T2" fmla="*/ 102 w 105"/>
                <a:gd name="T3" fmla="*/ 0 h 12"/>
                <a:gd name="T4" fmla="*/ 105 w 105"/>
                <a:gd name="T5" fmla="*/ 9 h 12"/>
                <a:gd name="T6" fmla="*/ 0 w 105"/>
                <a:gd name="T7" fmla="*/ 12 h 12"/>
                <a:gd name="T8" fmla="*/ 7 w 10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">
                  <a:moveTo>
                    <a:pt x="7" y="1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3" y="3"/>
                    <a:pt x="104" y="6"/>
                    <a:pt x="105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5"/>
                    <a:pt x="7" y="1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000626" y="3946525"/>
              <a:ext cx="474663" cy="42863"/>
            </a:xfrm>
            <a:custGeom>
              <a:avLst/>
              <a:gdLst>
                <a:gd name="T0" fmla="*/ 4 w 112"/>
                <a:gd name="T1" fmla="*/ 3 h 10"/>
                <a:gd name="T2" fmla="*/ 109 w 112"/>
                <a:gd name="T3" fmla="*/ 0 h 10"/>
                <a:gd name="T4" fmla="*/ 112 w 112"/>
                <a:gd name="T5" fmla="*/ 9 h 10"/>
                <a:gd name="T6" fmla="*/ 0 w 112"/>
                <a:gd name="T7" fmla="*/ 10 h 10"/>
                <a:gd name="T8" fmla="*/ 4 w 1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">
                  <a:moveTo>
                    <a:pt x="4" y="3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11" y="3"/>
                    <a:pt x="112" y="6"/>
                    <a:pt x="11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5"/>
                    <a:pt x="4" y="3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4987926" y="3984625"/>
              <a:ext cx="495300" cy="30163"/>
            </a:xfrm>
            <a:custGeom>
              <a:avLst/>
              <a:gdLst>
                <a:gd name="T0" fmla="*/ 115 w 117"/>
                <a:gd name="T1" fmla="*/ 0 h 7"/>
                <a:gd name="T2" fmla="*/ 117 w 117"/>
                <a:gd name="T3" fmla="*/ 6 h 7"/>
                <a:gd name="T4" fmla="*/ 0 w 117"/>
                <a:gd name="T5" fmla="*/ 7 h 7"/>
                <a:gd name="T6" fmla="*/ 3 w 117"/>
                <a:gd name="T7" fmla="*/ 1 h 7"/>
                <a:gd name="T8" fmla="*/ 115 w 1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">
                  <a:moveTo>
                    <a:pt x="115" y="0"/>
                  </a:moveTo>
                  <a:cubicBezTo>
                    <a:pt x="116" y="4"/>
                    <a:pt x="117" y="6"/>
                    <a:pt x="117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5"/>
                    <a:pt x="3" y="1"/>
                  </a:cubicBezTo>
                  <a:lnTo>
                    <a:pt x="115" y="0"/>
                  </a:ln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513388" y="3938588"/>
              <a:ext cx="20638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5445126" y="3802063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5318126" y="3706813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5191126" y="3706813"/>
              <a:ext cx="20638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5059363" y="3779838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4983163" y="3883025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4919663" y="3963988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6886576" y="2859088"/>
              <a:ext cx="55563" cy="98425"/>
            </a:xfrm>
            <a:custGeom>
              <a:avLst/>
              <a:gdLst>
                <a:gd name="T0" fmla="*/ 0 w 13"/>
                <a:gd name="T1" fmla="*/ 0 h 23"/>
                <a:gd name="T2" fmla="*/ 12 w 13"/>
                <a:gd name="T3" fmla="*/ 4 h 23"/>
                <a:gd name="T4" fmla="*/ 13 w 13"/>
                <a:gd name="T5" fmla="*/ 21 h 23"/>
                <a:gd name="T6" fmla="*/ 0 w 13"/>
                <a:gd name="T7" fmla="*/ 23 h 23"/>
                <a:gd name="T8" fmla="*/ 0 w 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3">
                  <a:moveTo>
                    <a:pt x="0" y="0"/>
                  </a:moveTo>
                  <a:cubicBezTo>
                    <a:pt x="0" y="0"/>
                    <a:pt x="12" y="1"/>
                    <a:pt x="12" y="4"/>
                  </a:cubicBezTo>
                  <a:cubicBezTo>
                    <a:pt x="13" y="6"/>
                    <a:pt x="13" y="21"/>
                    <a:pt x="13" y="21"/>
                  </a:cubicBezTo>
                  <a:cubicBezTo>
                    <a:pt x="13" y="21"/>
                    <a:pt x="2" y="23"/>
                    <a:pt x="0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797676" y="2863850"/>
              <a:ext cx="68263" cy="98425"/>
            </a:xfrm>
            <a:custGeom>
              <a:avLst/>
              <a:gdLst>
                <a:gd name="T0" fmla="*/ 16 w 16"/>
                <a:gd name="T1" fmla="*/ 0 h 23"/>
                <a:gd name="T2" fmla="*/ 16 w 16"/>
                <a:gd name="T3" fmla="*/ 22 h 23"/>
                <a:gd name="T4" fmla="*/ 0 w 16"/>
                <a:gd name="T5" fmla="*/ 23 h 23"/>
                <a:gd name="T6" fmla="*/ 0 w 16"/>
                <a:gd name="T7" fmla="*/ 1 h 23"/>
                <a:gd name="T8" fmla="*/ 16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700838" y="2868613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6599238" y="2876550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6450013" y="2889250"/>
              <a:ext cx="122238" cy="98425"/>
            </a:xfrm>
            <a:custGeom>
              <a:avLst/>
              <a:gdLst>
                <a:gd name="T0" fmla="*/ 28 w 29"/>
                <a:gd name="T1" fmla="*/ 1 h 23"/>
                <a:gd name="T2" fmla="*/ 29 w 29"/>
                <a:gd name="T3" fmla="*/ 20 h 23"/>
                <a:gd name="T4" fmla="*/ 1 w 29"/>
                <a:gd name="T5" fmla="*/ 23 h 23"/>
                <a:gd name="T6" fmla="*/ 2 w 29"/>
                <a:gd name="T7" fmla="*/ 6 h 23"/>
                <a:gd name="T8" fmla="*/ 28 w 29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28" y="1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8"/>
                    <a:pt x="2" y="6"/>
                  </a:cubicBezTo>
                  <a:cubicBezTo>
                    <a:pt x="5" y="4"/>
                    <a:pt x="23" y="0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437313" y="2979738"/>
              <a:ext cx="522288" cy="63500"/>
            </a:xfrm>
            <a:custGeom>
              <a:avLst/>
              <a:gdLst>
                <a:gd name="T0" fmla="*/ 323 w 329"/>
                <a:gd name="T1" fmla="*/ 0 h 40"/>
                <a:gd name="T2" fmla="*/ 0 w 329"/>
                <a:gd name="T3" fmla="*/ 24 h 40"/>
                <a:gd name="T4" fmla="*/ 0 w 329"/>
                <a:gd name="T5" fmla="*/ 40 h 40"/>
                <a:gd name="T6" fmla="*/ 329 w 329"/>
                <a:gd name="T7" fmla="*/ 11 h 40"/>
                <a:gd name="T8" fmla="*/ 323 w 32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40">
                  <a:moveTo>
                    <a:pt x="323" y="0"/>
                  </a:moveTo>
                  <a:lnTo>
                    <a:pt x="0" y="24"/>
                  </a:lnTo>
                  <a:lnTo>
                    <a:pt x="0" y="40"/>
                  </a:lnTo>
                  <a:lnTo>
                    <a:pt x="329" y="11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E37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3070226" y="3014663"/>
              <a:ext cx="1570038" cy="996950"/>
            </a:xfrm>
            <a:custGeom>
              <a:avLst/>
              <a:gdLst>
                <a:gd name="T0" fmla="*/ 0 w 370"/>
                <a:gd name="T1" fmla="*/ 233 h 233"/>
                <a:gd name="T2" fmla="*/ 370 w 370"/>
                <a:gd name="T3" fmla="*/ 233 h 233"/>
                <a:gd name="T4" fmla="*/ 0 w 370"/>
                <a:gd name="T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33">
                  <a:moveTo>
                    <a:pt x="0" y="233"/>
                  </a:moveTo>
                  <a:cubicBezTo>
                    <a:pt x="0" y="233"/>
                    <a:pt x="181" y="0"/>
                    <a:pt x="370" y="233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81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3290888" y="3895725"/>
              <a:ext cx="228600" cy="111125"/>
            </a:xfrm>
            <a:custGeom>
              <a:avLst/>
              <a:gdLst>
                <a:gd name="T0" fmla="*/ 0 w 54"/>
                <a:gd name="T1" fmla="*/ 26 h 26"/>
                <a:gd name="T2" fmla="*/ 54 w 54"/>
                <a:gd name="T3" fmla="*/ 26 h 26"/>
                <a:gd name="T4" fmla="*/ 25 w 54"/>
                <a:gd name="T5" fmla="*/ 0 h 26"/>
                <a:gd name="T6" fmla="*/ 0 w 54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6">
                  <a:moveTo>
                    <a:pt x="0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9" y="14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3397251" y="3805238"/>
              <a:ext cx="276225" cy="201613"/>
            </a:xfrm>
            <a:custGeom>
              <a:avLst/>
              <a:gdLst>
                <a:gd name="T0" fmla="*/ 0 w 65"/>
                <a:gd name="T1" fmla="*/ 21 h 47"/>
                <a:gd name="T2" fmla="*/ 29 w 65"/>
                <a:gd name="T3" fmla="*/ 47 h 47"/>
                <a:gd name="T4" fmla="*/ 65 w 65"/>
                <a:gd name="T5" fmla="*/ 47 h 47"/>
                <a:gd name="T6" fmla="*/ 28 w 65"/>
                <a:gd name="T7" fmla="*/ 0 h 47"/>
                <a:gd name="T8" fmla="*/ 0 w 65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7">
                  <a:moveTo>
                    <a:pt x="0" y="21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7" y="7"/>
                    <a:pt x="8" y="14"/>
                    <a:pt x="0" y="21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3871913" y="3681413"/>
              <a:ext cx="195263" cy="325438"/>
            </a:xfrm>
            <a:custGeom>
              <a:avLst/>
              <a:gdLst>
                <a:gd name="T0" fmla="*/ 0 w 46"/>
                <a:gd name="T1" fmla="*/ 1 h 76"/>
                <a:gd name="T2" fmla="*/ 0 w 46"/>
                <a:gd name="T3" fmla="*/ 76 h 76"/>
                <a:gd name="T4" fmla="*/ 31 w 46"/>
                <a:gd name="T5" fmla="*/ 76 h 76"/>
                <a:gd name="T6" fmla="*/ 46 w 46"/>
                <a:gd name="T7" fmla="*/ 9 h 76"/>
                <a:gd name="T8" fmla="*/ 0 w 46"/>
                <a:gd name="T9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6">
                  <a:moveTo>
                    <a:pt x="0" y="1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30" y="3"/>
                    <a:pt x="15" y="0"/>
                    <a:pt x="0" y="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4003676" y="3719513"/>
              <a:ext cx="228600" cy="287338"/>
            </a:xfrm>
            <a:custGeom>
              <a:avLst/>
              <a:gdLst>
                <a:gd name="T0" fmla="*/ 54 w 54"/>
                <a:gd name="T1" fmla="*/ 21 h 67"/>
                <a:gd name="T2" fmla="*/ 15 w 54"/>
                <a:gd name="T3" fmla="*/ 0 h 67"/>
                <a:gd name="T4" fmla="*/ 0 w 54"/>
                <a:gd name="T5" fmla="*/ 67 h 67"/>
                <a:gd name="T6" fmla="*/ 34 w 54"/>
                <a:gd name="T7" fmla="*/ 67 h 67"/>
                <a:gd name="T8" fmla="*/ 54 w 54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21"/>
                  </a:moveTo>
                  <a:cubicBezTo>
                    <a:pt x="41" y="11"/>
                    <a:pt x="28" y="5"/>
                    <a:pt x="15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4" y="67"/>
                    <a:pt x="34" y="67"/>
                    <a:pt x="34" y="67"/>
                  </a:cubicBezTo>
                  <a:lnTo>
                    <a:pt x="54" y="21"/>
                  </a:ln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4292601" y="3938588"/>
              <a:ext cx="139700" cy="68263"/>
            </a:xfrm>
            <a:custGeom>
              <a:avLst/>
              <a:gdLst>
                <a:gd name="T0" fmla="*/ 19 w 33"/>
                <a:gd name="T1" fmla="*/ 0 h 16"/>
                <a:gd name="T2" fmla="*/ 0 w 33"/>
                <a:gd name="T3" fmla="*/ 16 h 16"/>
                <a:gd name="T4" fmla="*/ 33 w 33"/>
                <a:gd name="T5" fmla="*/ 16 h 16"/>
                <a:gd name="T6" fmla="*/ 19 w 3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6">
                  <a:moveTo>
                    <a:pt x="1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8" y="10"/>
                    <a:pt x="24" y="5"/>
                    <a:pt x="19" y="0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148138" y="3810000"/>
              <a:ext cx="223838" cy="196850"/>
            </a:xfrm>
            <a:custGeom>
              <a:avLst/>
              <a:gdLst>
                <a:gd name="T0" fmla="*/ 20 w 53"/>
                <a:gd name="T1" fmla="*/ 0 h 46"/>
                <a:gd name="T2" fmla="*/ 0 w 53"/>
                <a:gd name="T3" fmla="*/ 46 h 46"/>
                <a:gd name="T4" fmla="*/ 34 w 53"/>
                <a:gd name="T5" fmla="*/ 46 h 46"/>
                <a:gd name="T6" fmla="*/ 53 w 53"/>
                <a:gd name="T7" fmla="*/ 30 h 46"/>
                <a:gd name="T8" fmla="*/ 20 w 53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6">
                  <a:moveTo>
                    <a:pt x="2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2" y="18"/>
                    <a:pt x="31" y="8"/>
                    <a:pt x="20" y="0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3689351" y="3686175"/>
              <a:ext cx="182563" cy="320675"/>
            </a:xfrm>
            <a:custGeom>
              <a:avLst/>
              <a:gdLst>
                <a:gd name="T0" fmla="*/ 0 w 43"/>
                <a:gd name="T1" fmla="*/ 7 h 75"/>
                <a:gd name="T2" fmla="*/ 14 w 43"/>
                <a:gd name="T3" fmla="*/ 75 h 75"/>
                <a:gd name="T4" fmla="*/ 43 w 43"/>
                <a:gd name="T5" fmla="*/ 75 h 75"/>
                <a:gd name="T6" fmla="*/ 43 w 43"/>
                <a:gd name="T7" fmla="*/ 0 h 75"/>
                <a:gd name="T8" fmla="*/ 0 w 43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5">
                  <a:moveTo>
                    <a:pt x="0" y="7"/>
                  </a:moveTo>
                  <a:cubicBezTo>
                    <a:pt x="14" y="75"/>
                    <a:pt x="14" y="75"/>
                    <a:pt x="1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0"/>
                    <a:pt x="13" y="3"/>
                    <a:pt x="0" y="7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3516313" y="3716338"/>
              <a:ext cx="233363" cy="290513"/>
            </a:xfrm>
            <a:custGeom>
              <a:avLst/>
              <a:gdLst>
                <a:gd name="T0" fmla="*/ 0 w 55"/>
                <a:gd name="T1" fmla="*/ 21 h 68"/>
                <a:gd name="T2" fmla="*/ 37 w 55"/>
                <a:gd name="T3" fmla="*/ 68 h 68"/>
                <a:gd name="T4" fmla="*/ 55 w 55"/>
                <a:gd name="T5" fmla="*/ 68 h 68"/>
                <a:gd name="T6" fmla="*/ 41 w 55"/>
                <a:gd name="T7" fmla="*/ 0 h 68"/>
                <a:gd name="T8" fmla="*/ 0 w 55"/>
                <a:gd name="T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8">
                  <a:moveTo>
                    <a:pt x="0" y="21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6" y="6"/>
                    <a:pt x="12" y="13"/>
                    <a:pt x="0" y="2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3546476" y="3565525"/>
              <a:ext cx="695325" cy="446088"/>
            </a:xfrm>
            <a:custGeom>
              <a:avLst/>
              <a:gdLst>
                <a:gd name="T0" fmla="*/ 0 w 164"/>
                <a:gd name="T1" fmla="*/ 104 h 104"/>
                <a:gd name="T2" fmla="*/ 164 w 164"/>
                <a:gd name="T3" fmla="*/ 104 h 104"/>
                <a:gd name="T4" fmla="*/ 0 w 164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04">
                  <a:moveTo>
                    <a:pt x="0" y="104"/>
                  </a:moveTo>
                  <a:cubicBezTo>
                    <a:pt x="0" y="104"/>
                    <a:pt x="80" y="0"/>
                    <a:pt x="164" y="104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FFE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3681413" y="3744913"/>
              <a:ext cx="431800" cy="279400"/>
            </a:xfrm>
            <a:custGeom>
              <a:avLst/>
              <a:gdLst>
                <a:gd name="T0" fmla="*/ 0 w 102"/>
                <a:gd name="T1" fmla="*/ 65 h 65"/>
                <a:gd name="T2" fmla="*/ 102 w 102"/>
                <a:gd name="T3" fmla="*/ 65 h 65"/>
                <a:gd name="T4" fmla="*/ 0 w 102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5">
                  <a:moveTo>
                    <a:pt x="0" y="65"/>
                  </a:moveTo>
                  <a:cubicBezTo>
                    <a:pt x="0" y="65"/>
                    <a:pt x="50" y="0"/>
                    <a:pt x="102" y="65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A4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983288" y="3309938"/>
              <a:ext cx="1522413" cy="701675"/>
            </a:xfrm>
            <a:custGeom>
              <a:avLst/>
              <a:gdLst>
                <a:gd name="T0" fmla="*/ 0 w 359"/>
                <a:gd name="T1" fmla="*/ 142 h 164"/>
                <a:gd name="T2" fmla="*/ 42 w 359"/>
                <a:gd name="T3" fmla="*/ 145 h 164"/>
                <a:gd name="T4" fmla="*/ 22 w 359"/>
                <a:gd name="T5" fmla="*/ 108 h 164"/>
                <a:gd name="T6" fmla="*/ 66 w 359"/>
                <a:gd name="T7" fmla="*/ 108 h 164"/>
                <a:gd name="T8" fmla="*/ 52 w 359"/>
                <a:gd name="T9" fmla="*/ 71 h 164"/>
                <a:gd name="T10" fmla="*/ 89 w 359"/>
                <a:gd name="T11" fmla="*/ 81 h 164"/>
                <a:gd name="T12" fmla="*/ 85 w 359"/>
                <a:gd name="T13" fmla="*/ 42 h 164"/>
                <a:gd name="T14" fmla="*/ 120 w 359"/>
                <a:gd name="T15" fmla="*/ 58 h 164"/>
                <a:gd name="T16" fmla="*/ 122 w 359"/>
                <a:gd name="T17" fmla="*/ 23 h 164"/>
                <a:gd name="T18" fmla="*/ 158 w 359"/>
                <a:gd name="T19" fmla="*/ 42 h 164"/>
                <a:gd name="T20" fmla="*/ 169 w 359"/>
                <a:gd name="T21" fmla="*/ 6 h 164"/>
                <a:gd name="T22" fmla="*/ 196 w 359"/>
                <a:gd name="T23" fmla="*/ 33 h 164"/>
                <a:gd name="T24" fmla="*/ 214 w 359"/>
                <a:gd name="T25" fmla="*/ 0 h 164"/>
                <a:gd name="T26" fmla="*/ 228 w 359"/>
                <a:gd name="T27" fmla="*/ 35 h 164"/>
                <a:gd name="T28" fmla="*/ 263 w 359"/>
                <a:gd name="T29" fmla="*/ 10 h 164"/>
                <a:gd name="T30" fmla="*/ 260 w 359"/>
                <a:gd name="T31" fmla="*/ 47 h 164"/>
                <a:gd name="T32" fmla="*/ 300 w 359"/>
                <a:gd name="T33" fmla="*/ 29 h 164"/>
                <a:gd name="T34" fmla="*/ 292 w 359"/>
                <a:gd name="T35" fmla="*/ 69 h 164"/>
                <a:gd name="T36" fmla="*/ 334 w 359"/>
                <a:gd name="T37" fmla="*/ 63 h 164"/>
                <a:gd name="T38" fmla="*/ 316 w 359"/>
                <a:gd name="T39" fmla="*/ 99 h 164"/>
                <a:gd name="T40" fmla="*/ 359 w 359"/>
                <a:gd name="T41" fmla="*/ 95 h 164"/>
                <a:gd name="T42" fmla="*/ 339 w 359"/>
                <a:gd name="T43" fmla="*/ 133 h 164"/>
                <a:gd name="T44" fmla="*/ 199 w 359"/>
                <a:gd name="T45" fmla="*/ 52 h 164"/>
                <a:gd name="T46" fmla="*/ 59 w 359"/>
                <a:gd name="T47" fmla="*/ 153 h 164"/>
                <a:gd name="T48" fmla="*/ 55 w 359"/>
                <a:gd name="T49" fmla="*/ 164 h 164"/>
                <a:gd name="T50" fmla="*/ 35 w 359"/>
                <a:gd name="T51" fmla="*/ 164 h 164"/>
                <a:gd name="T52" fmla="*/ 14 w 359"/>
                <a:gd name="T53" fmla="*/ 164 h 164"/>
                <a:gd name="T54" fmla="*/ 0 w 359"/>
                <a:gd name="T55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164">
                  <a:moveTo>
                    <a:pt x="0" y="142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69" y="6"/>
                    <a:pt x="169" y="6"/>
                    <a:pt x="169" y="6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28" y="35"/>
                    <a:pt x="228" y="35"/>
                    <a:pt x="228" y="35"/>
                  </a:cubicBezTo>
                  <a:cubicBezTo>
                    <a:pt x="263" y="10"/>
                    <a:pt x="263" y="10"/>
                    <a:pt x="263" y="10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292" y="69"/>
                    <a:pt x="292" y="69"/>
                    <a:pt x="292" y="69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259" y="45"/>
                    <a:pt x="199" y="52"/>
                  </a:cubicBezTo>
                  <a:cubicBezTo>
                    <a:pt x="139" y="58"/>
                    <a:pt x="59" y="153"/>
                    <a:pt x="59" y="153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14" y="164"/>
                    <a:pt x="14" y="164"/>
                    <a:pt x="14" y="164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9A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7099301" y="3732213"/>
              <a:ext cx="376238" cy="274638"/>
            </a:xfrm>
            <a:custGeom>
              <a:avLst/>
              <a:gdLst>
                <a:gd name="T0" fmla="*/ 89 w 89"/>
                <a:gd name="T1" fmla="*/ 64 h 64"/>
                <a:gd name="T2" fmla="*/ 0 w 89"/>
                <a:gd name="T3" fmla="*/ 64 h 64"/>
                <a:gd name="T4" fmla="*/ 53 w 89"/>
                <a:gd name="T5" fmla="*/ 0 h 64"/>
                <a:gd name="T6" fmla="*/ 89 w 8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4">
                  <a:moveTo>
                    <a:pt x="89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32"/>
                    <a:pt x="89" y="64"/>
                    <a:pt x="89" y="6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6637338" y="3449638"/>
              <a:ext cx="261938" cy="557213"/>
            </a:xfrm>
            <a:custGeom>
              <a:avLst/>
              <a:gdLst>
                <a:gd name="T0" fmla="*/ 47 w 62"/>
                <a:gd name="T1" fmla="*/ 1 h 130"/>
                <a:gd name="T2" fmla="*/ 62 w 62"/>
                <a:gd name="T3" fmla="*/ 1 h 130"/>
                <a:gd name="T4" fmla="*/ 45 w 62"/>
                <a:gd name="T5" fmla="*/ 130 h 130"/>
                <a:gd name="T6" fmla="*/ 20 w 62"/>
                <a:gd name="T7" fmla="*/ 130 h 130"/>
                <a:gd name="T8" fmla="*/ 0 w 62"/>
                <a:gd name="T9" fmla="*/ 11 h 130"/>
                <a:gd name="T10" fmla="*/ 47 w 62"/>
                <a:gd name="T1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30">
                  <a:moveTo>
                    <a:pt x="47" y="1"/>
                  </a:moveTo>
                  <a:cubicBezTo>
                    <a:pt x="52" y="0"/>
                    <a:pt x="57" y="0"/>
                    <a:pt x="62" y="1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6"/>
                    <a:pt x="30" y="2"/>
                    <a:pt x="47" y="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6419851" y="3497263"/>
              <a:ext cx="301625" cy="509588"/>
            </a:xfrm>
            <a:custGeom>
              <a:avLst/>
              <a:gdLst>
                <a:gd name="T0" fmla="*/ 51 w 71"/>
                <a:gd name="T1" fmla="*/ 0 h 119"/>
                <a:gd name="T2" fmla="*/ 71 w 71"/>
                <a:gd name="T3" fmla="*/ 119 h 119"/>
                <a:gd name="T4" fmla="*/ 38 w 71"/>
                <a:gd name="T5" fmla="*/ 119 h 119"/>
                <a:gd name="T6" fmla="*/ 0 w 71"/>
                <a:gd name="T7" fmla="*/ 27 h 119"/>
                <a:gd name="T8" fmla="*/ 51 w 7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9">
                  <a:moveTo>
                    <a:pt x="51" y="0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5" y="16"/>
                    <a:pt x="32" y="6"/>
                    <a:pt x="5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6246813" y="3613150"/>
              <a:ext cx="334963" cy="393700"/>
            </a:xfrm>
            <a:custGeom>
              <a:avLst/>
              <a:gdLst>
                <a:gd name="T0" fmla="*/ 41 w 79"/>
                <a:gd name="T1" fmla="*/ 0 h 92"/>
                <a:gd name="T2" fmla="*/ 79 w 79"/>
                <a:gd name="T3" fmla="*/ 92 h 92"/>
                <a:gd name="T4" fmla="*/ 39 w 79"/>
                <a:gd name="T5" fmla="*/ 92 h 92"/>
                <a:gd name="T6" fmla="*/ 0 w 79"/>
                <a:gd name="T7" fmla="*/ 40 h 92"/>
                <a:gd name="T8" fmla="*/ 41 w 79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2">
                  <a:moveTo>
                    <a:pt x="41" y="0"/>
                  </a:moveTo>
                  <a:cubicBezTo>
                    <a:pt x="79" y="92"/>
                    <a:pt x="79" y="92"/>
                    <a:pt x="7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26"/>
                    <a:pt x="24" y="12"/>
                    <a:pt x="4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6122988" y="3784600"/>
              <a:ext cx="288925" cy="222250"/>
            </a:xfrm>
            <a:custGeom>
              <a:avLst/>
              <a:gdLst>
                <a:gd name="T0" fmla="*/ 29 w 68"/>
                <a:gd name="T1" fmla="*/ 0 h 52"/>
                <a:gd name="T2" fmla="*/ 68 w 68"/>
                <a:gd name="T3" fmla="*/ 52 h 52"/>
                <a:gd name="T4" fmla="*/ 0 w 68"/>
                <a:gd name="T5" fmla="*/ 52 h 52"/>
                <a:gd name="T6" fmla="*/ 29 w 68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2">
                  <a:moveTo>
                    <a:pt x="29" y="0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37"/>
                    <a:pt x="14" y="19"/>
                    <a:pt x="29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6827838" y="3454400"/>
              <a:ext cx="330200" cy="552450"/>
            </a:xfrm>
            <a:custGeom>
              <a:avLst/>
              <a:gdLst>
                <a:gd name="T0" fmla="*/ 78 w 78"/>
                <a:gd name="T1" fmla="*/ 24 h 129"/>
                <a:gd name="T2" fmla="*/ 22 w 78"/>
                <a:gd name="T3" fmla="*/ 129 h 129"/>
                <a:gd name="T4" fmla="*/ 0 w 78"/>
                <a:gd name="T5" fmla="*/ 129 h 129"/>
                <a:gd name="T6" fmla="*/ 17 w 78"/>
                <a:gd name="T7" fmla="*/ 0 h 129"/>
                <a:gd name="T8" fmla="*/ 78 w 78"/>
                <a:gd name="T9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9">
                  <a:moveTo>
                    <a:pt x="78" y="24"/>
                  </a:moveTo>
                  <a:cubicBezTo>
                    <a:pt x="22" y="129"/>
                    <a:pt x="22" y="129"/>
                    <a:pt x="22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0" y="1"/>
                    <a:pt x="61" y="11"/>
                    <a:pt x="78" y="2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6919913" y="3557588"/>
              <a:ext cx="403225" cy="449263"/>
            </a:xfrm>
            <a:custGeom>
              <a:avLst/>
              <a:gdLst>
                <a:gd name="T0" fmla="*/ 95 w 95"/>
                <a:gd name="T1" fmla="*/ 41 h 105"/>
                <a:gd name="T2" fmla="*/ 42 w 95"/>
                <a:gd name="T3" fmla="*/ 105 h 105"/>
                <a:gd name="T4" fmla="*/ 0 w 95"/>
                <a:gd name="T5" fmla="*/ 105 h 105"/>
                <a:gd name="T6" fmla="*/ 56 w 95"/>
                <a:gd name="T7" fmla="*/ 0 h 105"/>
                <a:gd name="T8" fmla="*/ 95 w 95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5">
                  <a:moveTo>
                    <a:pt x="95" y="41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71" y="12"/>
                    <a:pt x="84" y="26"/>
                    <a:pt x="95" y="4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6335713" y="3630613"/>
              <a:ext cx="890588" cy="384175"/>
            </a:xfrm>
            <a:custGeom>
              <a:avLst/>
              <a:gdLst>
                <a:gd name="T0" fmla="*/ 210 w 210"/>
                <a:gd name="T1" fmla="*/ 90 h 90"/>
                <a:gd name="T2" fmla="*/ 111 w 210"/>
                <a:gd name="T3" fmla="*/ 5 h 90"/>
                <a:gd name="T4" fmla="*/ 0 w 210"/>
                <a:gd name="T5" fmla="*/ 90 h 90"/>
                <a:gd name="T6" fmla="*/ 210 w 210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0">
                  <a:moveTo>
                    <a:pt x="210" y="90"/>
                  </a:moveTo>
                  <a:cubicBezTo>
                    <a:pt x="210" y="90"/>
                    <a:pt x="175" y="0"/>
                    <a:pt x="111" y="5"/>
                  </a:cubicBezTo>
                  <a:cubicBezTo>
                    <a:pt x="46" y="10"/>
                    <a:pt x="9" y="62"/>
                    <a:pt x="0" y="90"/>
                  </a:cubicBezTo>
                  <a:lnTo>
                    <a:pt x="210" y="90"/>
                  </a:lnTo>
                  <a:close/>
                </a:path>
              </a:pathLst>
            </a:custGeom>
            <a:solidFill>
              <a:srgbClr val="FFD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6492876" y="3762375"/>
              <a:ext cx="593725" cy="257175"/>
            </a:xfrm>
            <a:custGeom>
              <a:avLst/>
              <a:gdLst>
                <a:gd name="T0" fmla="*/ 140 w 140"/>
                <a:gd name="T1" fmla="*/ 60 h 60"/>
                <a:gd name="T2" fmla="*/ 74 w 140"/>
                <a:gd name="T3" fmla="*/ 3 h 60"/>
                <a:gd name="T4" fmla="*/ 0 w 140"/>
                <a:gd name="T5" fmla="*/ 60 h 60"/>
                <a:gd name="T6" fmla="*/ 140 w 140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60">
                  <a:moveTo>
                    <a:pt x="140" y="60"/>
                  </a:moveTo>
                  <a:cubicBezTo>
                    <a:pt x="140" y="60"/>
                    <a:pt x="117" y="0"/>
                    <a:pt x="74" y="3"/>
                  </a:cubicBezTo>
                  <a:cubicBezTo>
                    <a:pt x="31" y="7"/>
                    <a:pt x="6" y="41"/>
                    <a:pt x="0" y="60"/>
                  </a:cubicBezTo>
                  <a:lnTo>
                    <a:pt x="140" y="60"/>
                  </a:lnTo>
                  <a:close/>
                </a:path>
              </a:pathLst>
            </a:cu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7" name="Oval 117"/>
            <p:cNvSpPr>
              <a:spLocks noChangeArrowheads="1"/>
            </p:cNvSpPr>
            <p:nvPr/>
          </p:nvSpPr>
          <p:spPr bwMode="auto">
            <a:xfrm>
              <a:off x="6072188" y="3959225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8" name="Oval 118"/>
            <p:cNvSpPr>
              <a:spLocks noChangeArrowheads="1"/>
            </p:cNvSpPr>
            <p:nvPr/>
          </p:nvSpPr>
          <p:spPr bwMode="auto">
            <a:xfrm>
              <a:off x="6161088" y="3805238"/>
              <a:ext cx="25400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9" name="Oval 119"/>
            <p:cNvSpPr>
              <a:spLocks noChangeArrowheads="1"/>
            </p:cNvSpPr>
            <p:nvPr/>
          </p:nvSpPr>
          <p:spPr bwMode="auto">
            <a:xfrm>
              <a:off x="6276976" y="3668713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0" name="Oval 120"/>
            <p:cNvSpPr>
              <a:spLocks noChangeArrowheads="1"/>
            </p:cNvSpPr>
            <p:nvPr/>
          </p:nvSpPr>
          <p:spPr bwMode="auto">
            <a:xfrm>
              <a:off x="6407151" y="3557588"/>
              <a:ext cx="22225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1" name="Oval 121"/>
            <p:cNvSpPr>
              <a:spLocks noChangeArrowheads="1"/>
            </p:cNvSpPr>
            <p:nvPr/>
          </p:nvSpPr>
          <p:spPr bwMode="auto">
            <a:xfrm>
              <a:off x="6551613" y="3476625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2" name="Oval 122"/>
            <p:cNvSpPr>
              <a:spLocks noChangeArrowheads="1"/>
            </p:cNvSpPr>
            <p:nvPr/>
          </p:nvSpPr>
          <p:spPr bwMode="auto">
            <a:xfrm>
              <a:off x="6696076" y="34210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3" name="Oval 123"/>
            <p:cNvSpPr>
              <a:spLocks noChangeArrowheads="1"/>
            </p:cNvSpPr>
            <p:nvPr/>
          </p:nvSpPr>
          <p:spPr bwMode="auto">
            <a:xfrm>
              <a:off x="6878638" y="3411538"/>
              <a:ext cx="20638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7023101" y="34464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5" name="Oval 125"/>
            <p:cNvSpPr>
              <a:spLocks noChangeArrowheads="1"/>
            </p:cNvSpPr>
            <p:nvPr/>
          </p:nvSpPr>
          <p:spPr bwMode="auto">
            <a:xfrm>
              <a:off x="7170738" y="351948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6" name="Oval 126"/>
            <p:cNvSpPr>
              <a:spLocks noChangeArrowheads="1"/>
            </p:cNvSpPr>
            <p:nvPr/>
          </p:nvSpPr>
          <p:spPr bwMode="auto">
            <a:xfrm>
              <a:off x="7294563" y="3651250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7383463" y="377983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6234113" y="3916363"/>
              <a:ext cx="42863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9" name="Oval 129"/>
            <p:cNvSpPr>
              <a:spLocks noChangeArrowheads="1"/>
            </p:cNvSpPr>
            <p:nvPr/>
          </p:nvSpPr>
          <p:spPr bwMode="auto">
            <a:xfrm>
              <a:off x="6323013" y="3784600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0" name="Oval 130"/>
            <p:cNvSpPr>
              <a:spLocks noChangeArrowheads="1"/>
            </p:cNvSpPr>
            <p:nvPr/>
          </p:nvSpPr>
          <p:spPr bwMode="auto">
            <a:xfrm>
              <a:off x="6470651" y="3668713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1" name="Oval 131"/>
            <p:cNvSpPr>
              <a:spLocks noChangeArrowheads="1"/>
            </p:cNvSpPr>
            <p:nvPr/>
          </p:nvSpPr>
          <p:spPr bwMode="auto">
            <a:xfrm>
              <a:off x="6818313" y="354806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2" name="Oval 132"/>
            <p:cNvSpPr>
              <a:spLocks noChangeArrowheads="1"/>
            </p:cNvSpPr>
            <p:nvPr/>
          </p:nvSpPr>
          <p:spPr bwMode="auto">
            <a:xfrm>
              <a:off x="7031038" y="3605213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3" name="Oval 133"/>
            <p:cNvSpPr>
              <a:spLocks noChangeArrowheads="1"/>
            </p:cNvSpPr>
            <p:nvPr/>
          </p:nvSpPr>
          <p:spPr bwMode="auto">
            <a:xfrm>
              <a:off x="7204076" y="373221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4" name="Oval 134"/>
            <p:cNvSpPr>
              <a:spLocks noChangeArrowheads="1"/>
            </p:cNvSpPr>
            <p:nvPr/>
          </p:nvSpPr>
          <p:spPr bwMode="auto">
            <a:xfrm>
              <a:off x="7267576" y="3903663"/>
              <a:ext cx="39688" cy="42863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5" name="Oval 135"/>
            <p:cNvSpPr>
              <a:spLocks noChangeArrowheads="1"/>
            </p:cNvSpPr>
            <p:nvPr/>
          </p:nvSpPr>
          <p:spPr bwMode="auto">
            <a:xfrm>
              <a:off x="6619876" y="3582988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6" name="Oval 136"/>
            <p:cNvSpPr>
              <a:spLocks noChangeArrowheads="1"/>
            </p:cNvSpPr>
            <p:nvPr/>
          </p:nvSpPr>
          <p:spPr bwMode="auto">
            <a:xfrm>
              <a:off x="4605338" y="325755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7" name="Oval 137"/>
            <p:cNvSpPr>
              <a:spLocks noChangeArrowheads="1"/>
            </p:cNvSpPr>
            <p:nvPr/>
          </p:nvSpPr>
          <p:spPr bwMode="auto">
            <a:xfrm>
              <a:off x="4503738" y="3305175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4572001" y="335121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4681538" y="333057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4643438" y="3421063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1" name="Oval 141"/>
            <p:cNvSpPr>
              <a:spLocks noChangeArrowheads="1"/>
            </p:cNvSpPr>
            <p:nvPr/>
          </p:nvSpPr>
          <p:spPr bwMode="auto">
            <a:xfrm>
              <a:off x="4554538" y="346392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4491038" y="3386138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4452938" y="347186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4521201" y="3535363"/>
              <a:ext cx="15875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4614863" y="3492500"/>
              <a:ext cx="20638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6" name="Oval 146"/>
            <p:cNvSpPr>
              <a:spLocks noChangeArrowheads="1"/>
            </p:cNvSpPr>
            <p:nvPr/>
          </p:nvSpPr>
          <p:spPr bwMode="auto">
            <a:xfrm>
              <a:off x="4356101" y="3449638"/>
              <a:ext cx="15875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7" name="Oval 147"/>
            <p:cNvSpPr>
              <a:spLocks noChangeArrowheads="1"/>
            </p:cNvSpPr>
            <p:nvPr/>
          </p:nvSpPr>
          <p:spPr bwMode="auto">
            <a:xfrm>
              <a:off x="4300538" y="347980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8" name="Oval 148"/>
            <p:cNvSpPr>
              <a:spLocks noChangeArrowheads="1"/>
            </p:cNvSpPr>
            <p:nvPr/>
          </p:nvSpPr>
          <p:spPr bwMode="auto">
            <a:xfrm>
              <a:off x="4351338" y="3514725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9" name="Oval 149"/>
            <p:cNvSpPr>
              <a:spLocks noChangeArrowheads="1"/>
            </p:cNvSpPr>
            <p:nvPr/>
          </p:nvSpPr>
          <p:spPr bwMode="auto">
            <a:xfrm>
              <a:off x="4410076" y="3497263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0" name="Oval 150"/>
            <p:cNvSpPr>
              <a:spLocks noChangeArrowheads="1"/>
            </p:cNvSpPr>
            <p:nvPr/>
          </p:nvSpPr>
          <p:spPr bwMode="auto">
            <a:xfrm>
              <a:off x="4376738" y="3575050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1" name="Oval 151"/>
            <p:cNvSpPr>
              <a:spLocks noChangeArrowheads="1"/>
            </p:cNvSpPr>
            <p:nvPr/>
          </p:nvSpPr>
          <p:spPr bwMode="auto">
            <a:xfrm>
              <a:off x="4305301" y="3532188"/>
              <a:ext cx="15875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sp>
        <p:nvSpPr>
          <p:cNvPr id="156" name="Rounded Rectangle 155"/>
          <p:cNvSpPr/>
          <p:nvPr/>
        </p:nvSpPr>
        <p:spPr>
          <a:xfrm>
            <a:off x="1432051" y="4151085"/>
            <a:ext cx="4718770" cy="210323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Bạn nữ bỏ rác vào thùng rác (NÊN)</a:t>
            </a:r>
          </a:p>
          <a:p>
            <a:pPr algn="ctr">
              <a:lnSpc>
                <a:spcPct val="150000"/>
              </a:lnSpc>
            </a:pP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Bạn nam vứt rác ra sân trường (KHÔNG NÊN)</a:t>
            </a:r>
            <a:endParaRPr lang="en-US" sz="2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8" name="Rounded Rectangle 157"/>
          <p:cNvSpPr/>
          <p:nvPr/>
        </p:nvSpPr>
        <p:spPr>
          <a:xfrm>
            <a:off x="6364452" y="4317935"/>
            <a:ext cx="4795523" cy="17268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 bạn thu dọn rác sau buổi liên hoan tết trung thu</a:t>
            </a:r>
          </a:p>
          <a:p>
            <a:pPr algn="ctr">
              <a:lnSpc>
                <a:spcPct val="150000"/>
              </a:lnSpc>
            </a:pP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(NÊN)</a:t>
            </a:r>
            <a:endParaRPr lang="en-US" sz="2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339" y="138990"/>
            <a:ext cx="9765636" cy="388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44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 animBg="1"/>
      <p:bldP spid="1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908" y="5662035"/>
            <a:ext cx="12191092" cy="1195965"/>
            <a:chOff x="3070226" y="2833688"/>
            <a:chExt cx="6051550" cy="1190625"/>
          </a:xfrm>
        </p:grpSpPr>
        <p:sp>
          <p:nvSpPr>
            <p:cNvPr id="5" name="Freeform 5"/>
            <p:cNvSpPr/>
            <p:nvPr/>
          </p:nvSpPr>
          <p:spPr bwMode="auto">
            <a:xfrm>
              <a:off x="4495801" y="3502025"/>
              <a:ext cx="134938" cy="492125"/>
            </a:xfrm>
            <a:custGeom>
              <a:avLst/>
              <a:gdLst>
                <a:gd name="T0" fmla="*/ 11 w 32"/>
                <a:gd name="T1" fmla="*/ 111 h 115"/>
                <a:gd name="T2" fmla="*/ 4 w 32"/>
                <a:gd name="T3" fmla="*/ 48 h 115"/>
                <a:gd name="T4" fmla="*/ 8 w 32"/>
                <a:gd name="T5" fmla="*/ 0 h 115"/>
                <a:gd name="T6" fmla="*/ 9 w 32"/>
                <a:gd name="T7" fmla="*/ 31 h 115"/>
                <a:gd name="T8" fmla="*/ 14 w 32"/>
                <a:gd name="T9" fmla="*/ 60 h 115"/>
                <a:gd name="T10" fmla="*/ 32 w 32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15">
                  <a:moveTo>
                    <a:pt x="11" y="111"/>
                  </a:moveTo>
                  <a:cubicBezTo>
                    <a:pt x="10" y="90"/>
                    <a:pt x="5" y="69"/>
                    <a:pt x="4" y="48"/>
                  </a:cubicBezTo>
                  <a:cubicBezTo>
                    <a:pt x="3" y="36"/>
                    <a:pt x="0" y="8"/>
                    <a:pt x="8" y="0"/>
                  </a:cubicBezTo>
                  <a:cubicBezTo>
                    <a:pt x="12" y="7"/>
                    <a:pt x="9" y="21"/>
                    <a:pt x="9" y="31"/>
                  </a:cubicBezTo>
                  <a:cubicBezTo>
                    <a:pt x="10" y="41"/>
                    <a:pt x="12" y="51"/>
                    <a:pt x="14" y="60"/>
                  </a:cubicBezTo>
                  <a:cubicBezTo>
                    <a:pt x="16" y="78"/>
                    <a:pt x="21" y="101"/>
                    <a:pt x="32" y="11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356101" y="3514725"/>
              <a:ext cx="185738" cy="295275"/>
            </a:xfrm>
            <a:custGeom>
              <a:avLst/>
              <a:gdLst>
                <a:gd name="T0" fmla="*/ 37 w 44"/>
                <a:gd name="T1" fmla="*/ 47 h 69"/>
                <a:gd name="T2" fmla="*/ 19 w 44"/>
                <a:gd name="T3" fmla="*/ 28 h 69"/>
                <a:gd name="T4" fmla="*/ 3 w 44"/>
                <a:gd name="T5" fmla="*/ 0 h 69"/>
                <a:gd name="T6" fmla="*/ 44 w 44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9">
                  <a:moveTo>
                    <a:pt x="37" y="47"/>
                  </a:moveTo>
                  <a:cubicBezTo>
                    <a:pt x="32" y="41"/>
                    <a:pt x="25" y="34"/>
                    <a:pt x="19" y="28"/>
                  </a:cubicBezTo>
                  <a:cubicBezTo>
                    <a:pt x="12" y="19"/>
                    <a:pt x="9" y="9"/>
                    <a:pt x="3" y="0"/>
                  </a:cubicBezTo>
                  <a:cubicBezTo>
                    <a:pt x="0" y="22"/>
                    <a:pt x="29" y="55"/>
                    <a:pt x="44" y="69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445001" y="3214688"/>
              <a:ext cx="271463" cy="385763"/>
            </a:xfrm>
            <a:custGeom>
              <a:avLst/>
              <a:gdLst>
                <a:gd name="T0" fmla="*/ 62 w 64"/>
                <a:gd name="T1" fmla="*/ 46 h 90"/>
                <a:gd name="T2" fmla="*/ 22 w 64"/>
                <a:gd name="T3" fmla="*/ 89 h 90"/>
                <a:gd name="T4" fmla="*/ 0 w 64"/>
                <a:gd name="T5" fmla="*/ 49 h 90"/>
                <a:gd name="T6" fmla="*/ 38 w 64"/>
                <a:gd name="T7" fmla="*/ 0 h 90"/>
                <a:gd name="T8" fmla="*/ 62 w 64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0">
                  <a:moveTo>
                    <a:pt x="62" y="46"/>
                  </a:moveTo>
                  <a:cubicBezTo>
                    <a:pt x="60" y="60"/>
                    <a:pt x="39" y="90"/>
                    <a:pt x="22" y="89"/>
                  </a:cubicBezTo>
                  <a:cubicBezTo>
                    <a:pt x="6" y="88"/>
                    <a:pt x="0" y="61"/>
                    <a:pt x="0" y="49"/>
                  </a:cubicBezTo>
                  <a:cubicBezTo>
                    <a:pt x="1" y="27"/>
                    <a:pt x="14" y="1"/>
                    <a:pt x="38" y="0"/>
                  </a:cubicBezTo>
                  <a:cubicBezTo>
                    <a:pt x="59" y="0"/>
                    <a:pt x="64" y="29"/>
                    <a:pt x="62" y="46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254501" y="3378200"/>
              <a:ext cx="185738" cy="273050"/>
            </a:xfrm>
            <a:custGeom>
              <a:avLst/>
              <a:gdLst>
                <a:gd name="T0" fmla="*/ 37 w 44"/>
                <a:gd name="T1" fmla="*/ 19 h 64"/>
                <a:gd name="T2" fmla="*/ 9 w 44"/>
                <a:gd name="T3" fmla="*/ 40 h 64"/>
                <a:gd name="T4" fmla="*/ 40 w 44"/>
                <a:gd name="T5" fmla="*/ 47 h 64"/>
                <a:gd name="T6" fmla="*/ 37 w 44"/>
                <a:gd name="T7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4">
                  <a:moveTo>
                    <a:pt x="37" y="19"/>
                  </a:moveTo>
                  <a:cubicBezTo>
                    <a:pt x="19" y="0"/>
                    <a:pt x="0" y="20"/>
                    <a:pt x="9" y="40"/>
                  </a:cubicBezTo>
                  <a:cubicBezTo>
                    <a:pt x="15" y="52"/>
                    <a:pt x="31" y="64"/>
                    <a:pt x="40" y="47"/>
                  </a:cubicBezTo>
                  <a:cubicBezTo>
                    <a:pt x="44" y="39"/>
                    <a:pt x="44" y="26"/>
                    <a:pt x="37" y="19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762501" y="3646488"/>
              <a:ext cx="233363" cy="244475"/>
            </a:xfrm>
            <a:custGeom>
              <a:avLst/>
              <a:gdLst>
                <a:gd name="T0" fmla="*/ 0 w 55"/>
                <a:gd name="T1" fmla="*/ 30 h 57"/>
                <a:gd name="T2" fmla="*/ 36 w 55"/>
                <a:gd name="T3" fmla="*/ 57 h 57"/>
                <a:gd name="T4" fmla="*/ 55 w 55"/>
                <a:gd name="T5" fmla="*/ 32 h 57"/>
                <a:gd name="T6" fmla="*/ 22 w 55"/>
                <a:gd name="T7" fmla="*/ 0 h 57"/>
                <a:gd name="T8" fmla="*/ 0 w 55"/>
                <a:gd name="T9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7">
                  <a:moveTo>
                    <a:pt x="0" y="30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42" y="48"/>
                    <a:pt x="49" y="40"/>
                    <a:pt x="55" y="3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10"/>
                    <a:pt x="6" y="20"/>
                    <a:pt x="0" y="3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975226" y="3446463"/>
              <a:ext cx="206375" cy="260350"/>
            </a:xfrm>
            <a:custGeom>
              <a:avLst/>
              <a:gdLst>
                <a:gd name="T0" fmla="*/ 0 w 49"/>
                <a:gd name="T1" fmla="*/ 21 h 61"/>
                <a:gd name="T2" fmla="*/ 23 w 49"/>
                <a:gd name="T3" fmla="*/ 61 h 61"/>
                <a:gd name="T4" fmla="*/ 49 w 49"/>
                <a:gd name="T5" fmla="*/ 43 h 61"/>
                <a:gd name="T6" fmla="*/ 35 w 49"/>
                <a:gd name="T7" fmla="*/ 0 h 61"/>
                <a:gd name="T8" fmla="*/ 0 w 49"/>
                <a:gd name="T9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1">
                  <a:moveTo>
                    <a:pt x="0" y="2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31" y="54"/>
                    <a:pt x="40" y="48"/>
                    <a:pt x="49" y="4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5"/>
                    <a:pt x="11" y="12"/>
                    <a:pt x="0" y="21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122863" y="3416300"/>
              <a:ext cx="169863" cy="214313"/>
            </a:xfrm>
            <a:custGeom>
              <a:avLst/>
              <a:gdLst>
                <a:gd name="T0" fmla="*/ 0 w 40"/>
                <a:gd name="T1" fmla="*/ 7 h 50"/>
                <a:gd name="T2" fmla="*/ 14 w 40"/>
                <a:gd name="T3" fmla="*/ 50 h 50"/>
                <a:gd name="T4" fmla="*/ 40 w 40"/>
                <a:gd name="T5" fmla="*/ 44 h 50"/>
                <a:gd name="T6" fmla="*/ 38 w 40"/>
                <a:gd name="T7" fmla="*/ 1 h 50"/>
                <a:gd name="T8" fmla="*/ 0 w 40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0">
                  <a:moveTo>
                    <a:pt x="0" y="7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23" y="47"/>
                    <a:pt x="31" y="45"/>
                    <a:pt x="40" y="4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5" y="0"/>
                    <a:pt x="12" y="2"/>
                    <a:pt x="0" y="7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284788" y="3421063"/>
              <a:ext cx="180975" cy="212725"/>
            </a:xfrm>
            <a:custGeom>
              <a:avLst/>
              <a:gdLst>
                <a:gd name="T0" fmla="*/ 43 w 43"/>
                <a:gd name="T1" fmla="*/ 12 h 50"/>
                <a:gd name="T2" fmla="*/ 10 w 43"/>
                <a:gd name="T3" fmla="*/ 1 h 50"/>
                <a:gd name="T4" fmla="*/ 0 w 43"/>
                <a:gd name="T5" fmla="*/ 0 h 50"/>
                <a:gd name="T6" fmla="*/ 2 w 43"/>
                <a:gd name="T7" fmla="*/ 43 h 50"/>
                <a:gd name="T8" fmla="*/ 29 w 43"/>
                <a:gd name="T9" fmla="*/ 50 h 50"/>
                <a:gd name="T10" fmla="*/ 43 w 43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0">
                  <a:moveTo>
                    <a:pt x="43" y="12"/>
                  </a:moveTo>
                  <a:cubicBezTo>
                    <a:pt x="33" y="7"/>
                    <a:pt x="22" y="3"/>
                    <a:pt x="10" y="1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1" y="43"/>
                    <a:pt x="20" y="45"/>
                    <a:pt x="29" y="50"/>
                  </a:cubicBezTo>
                  <a:lnTo>
                    <a:pt x="43" y="12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407026" y="3471863"/>
              <a:ext cx="212725" cy="239713"/>
            </a:xfrm>
            <a:custGeom>
              <a:avLst/>
              <a:gdLst>
                <a:gd name="T0" fmla="*/ 50 w 50"/>
                <a:gd name="T1" fmla="*/ 28 h 56"/>
                <a:gd name="T2" fmla="*/ 14 w 50"/>
                <a:gd name="T3" fmla="*/ 0 h 56"/>
                <a:gd name="T4" fmla="*/ 0 w 50"/>
                <a:gd name="T5" fmla="*/ 38 h 56"/>
                <a:gd name="T6" fmla="*/ 14 w 50"/>
                <a:gd name="T7" fmla="*/ 47 h 56"/>
                <a:gd name="T8" fmla="*/ 23 w 50"/>
                <a:gd name="T9" fmla="*/ 56 h 56"/>
                <a:gd name="T10" fmla="*/ 50 w 50"/>
                <a:gd name="T1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6">
                  <a:moveTo>
                    <a:pt x="50" y="28"/>
                  </a:moveTo>
                  <a:cubicBezTo>
                    <a:pt x="40" y="17"/>
                    <a:pt x="28" y="7"/>
                    <a:pt x="14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1"/>
                    <a:pt x="9" y="44"/>
                    <a:pt x="14" y="47"/>
                  </a:cubicBezTo>
                  <a:cubicBezTo>
                    <a:pt x="17" y="50"/>
                    <a:pt x="20" y="53"/>
                    <a:pt x="23" y="56"/>
                  </a:cubicBezTo>
                  <a:lnTo>
                    <a:pt x="50" y="28"/>
                  </a:ln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503863" y="3590925"/>
              <a:ext cx="207963" cy="219075"/>
            </a:xfrm>
            <a:custGeom>
              <a:avLst/>
              <a:gdLst>
                <a:gd name="T0" fmla="*/ 27 w 49"/>
                <a:gd name="T1" fmla="*/ 0 h 51"/>
                <a:gd name="T2" fmla="*/ 0 w 49"/>
                <a:gd name="T3" fmla="*/ 28 h 51"/>
                <a:gd name="T4" fmla="*/ 18 w 49"/>
                <a:gd name="T5" fmla="*/ 51 h 51"/>
                <a:gd name="T6" fmla="*/ 49 w 49"/>
                <a:gd name="T7" fmla="*/ 30 h 51"/>
                <a:gd name="T8" fmla="*/ 27 w 4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1">
                  <a:moveTo>
                    <a:pt x="27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7" y="35"/>
                    <a:pt x="13" y="43"/>
                    <a:pt x="18" y="5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3" y="20"/>
                    <a:pt x="36" y="9"/>
                    <a:pt x="27" y="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581651" y="3719513"/>
              <a:ext cx="193675" cy="214313"/>
            </a:xfrm>
            <a:custGeom>
              <a:avLst/>
              <a:gdLst>
                <a:gd name="T0" fmla="*/ 31 w 46"/>
                <a:gd name="T1" fmla="*/ 0 h 50"/>
                <a:gd name="T2" fmla="*/ 0 w 46"/>
                <a:gd name="T3" fmla="*/ 21 h 50"/>
                <a:gd name="T4" fmla="*/ 14 w 46"/>
                <a:gd name="T5" fmla="*/ 50 h 50"/>
                <a:gd name="T6" fmla="*/ 46 w 46"/>
                <a:gd name="T7" fmla="*/ 35 h 50"/>
                <a:gd name="T8" fmla="*/ 31 w 4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31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6" y="31"/>
                    <a:pt x="10" y="40"/>
                    <a:pt x="14" y="5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3" y="24"/>
                    <a:pt x="38" y="12"/>
                    <a:pt x="31" y="0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640388" y="3870325"/>
              <a:ext cx="177800" cy="141288"/>
            </a:xfrm>
            <a:custGeom>
              <a:avLst/>
              <a:gdLst>
                <a:gd name="T0" fmla="*/ 0 w 42"/>
                <a:gd name="T1" fmla="*/ 15 h 33"/>
                <a:gd name="T2" fmla="*/ 6 w 42"/>
                <a:gd name="T3" fmla="*/ 33 h 33"/>
                <a:gd name="T4" fmla="*/ 42 w 42"/>
                <a:gd name="T5" fmla="*/ 32 h 33"/>
                <a:gd name="T6" fmla="*/ 32 w 42"/>
                <a:gd name="T7" fmla="*/ 0 h 33"/>
                <a:gd name="T8" fmla="*/ 0 w 42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0" y="15"/>
                  </a:moveTo>
                  <a:cubicBezTo>
                    <a:pt x="2" y="21"/>
                    <a:pt x="4" y="27"/>
                    <a:pt x="6" y="33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39" y="19"/>
                    <a:pt x="32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856163" y="3535363"/>
              <a:ext cx="215900" cy="249238"/>
            </a:xfrm>
            <a:custGeom>
              <a:avLst/>
              <a:gdLst>
                <a:gd name="T0" fmla="*/ 0 w 51"/>
                <a:gd name="T1" fmla="*/ 26 h 58"/>
                <a:gd name="T2" fmla="*/ 33 w 51"/>
                <a:gd name="T3" fmla="*/ 58 h 58"/>
                <a:gd name="T4" fmla="*/ 51 w 51"/>
                <a:gd name="T5" fmla="*/ 40 h 58"/>
                <a:gd name="T6" fmla="*/ 28 w 51"/>
                <a:gd name="T7" fmla="*/ 0 h 58"/>
                <a:gd name="T8" fmla="*/ 0 w 51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0" y="26"/>
                  </a:moveTo>
                  <a:cubicBezTo>
                    <a:pt x="33" y="58"/>
                    <a:pt x="33" y="58"/>
                    <a:pt x="33" y="58"/>
                  </a:cubicBezTo>
                  <a:cubicBezTo>
                    <a:pt x="39" y="52"/>
                    <a:pt x="45" y="46"/>
                    <a:pt x="51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8"/>
                    <a:pt x="9" y="17"/>
                    <a:pt x="0" y="2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665663" y="3775075"/>
              <a:ext cx="249238" cy="231775"/>
            </a:xfrm>
            <a:custGeom>
              <a:avLst/>
              <a:gdLst>
                <a:gd name="T0" fmla="*/ 0 w 59"/>
                <a:gd name="T1" fmla="*/ 36 h 54"/>
                <a:gd name="T2" fmla="*/ 41 w 59"/>
                <a:gd name="T3" fmla="*/ 54 h 54"/>
                <a:gd name="T4" fmla="*/ 59 w 59"/>
                <a:gd name="T5" fmla="*/ 27 h 54"/>
                <a:gd name="T6" fmla="*/ 23 w 59"/>
                <a:gd name="T7" fmla="*/ 0 h 54"/>
                <a:gd name="T8" fmla="*/ 0 w 59"/>
                <a:gd name="T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4">
                  <a:moveTo>
                    <a:pt x="0" y="36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7" y="46"/>
                    <a:pt x="53" y="36"/>
                    <a:pt x="59" y="2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3"/>
                    <a:pt x="5" y="26"/>
                    <a:pt x="0" y="3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622801" y="3929063"/>
              <a:ext cx="215900" cy="85725"/>
            </a:xfrm>
            <a:custGeom>
              <a:avLst/>
              <a:gdLst>
                <a:gd name="T0" fmla="*/ 0 w 51"/>
                <a:gd name="T1" fmla="*/ 20 h 20"/>
                <a:gd name="T2" fmla="*/ 50 w 51"/>
                <a:gd name="T3" fmla="*/ 20 h 20"/>
                <a:gd name="T4" fmla="*/ 51 w 51"/>
                <a:gd name="T5" fmla="*/ 18 h 20"/>
                <a:gd name="T6" fmla="*/ 10 w 51"/>
                <a:gd name="T7" fmla="*/ 0 h 20"/>
                <a:gd name="T8" fmla="*/ 0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1" y="19"/>
                    <a:pt x="51" y="19"/>
                    <a:pt x="51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2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767263" y="3497263"/>
              <a:ext cx="931863" cy="517525"/>
            </a:xfrm>
            <a:custGeom>
              <a:avLst/>
              <a:gdLst>
                <a:gd name="T0" fmla="*/ 220 w 220"/>
                <a:gd name="T1" fmla="*/ 119 h 121"/>
                <a:gd name="T2" fmla="*/ 130 w 220"/>
                <a:gd name="T3" fmla="*/ 13 h 121"/>
                <a:gd name="T4" fmla="*/ 0 w 220"/>
                <a:gd name="T5" fmla="*/ 121 h 121"/>
                <a:gd name="T6" fmla="*/ 220 w 220"/>
                <a:gd name="T7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21">
                  <a:moveTo>
                    <a:pt x="220" y="119"/>
                  </a:moveTo>
                  <a:cubicBezTo>
                    <a:pt x="220" y="119"/>
                    <a:pt x="205" y="26"/>
                    <a:pt x="130" y="13"/>
                  </a:cubicBezTo>
                  <a:cubicBezTo>
                    <a:pt x="55" y="0"/>
                    <a:pt x="0" y="121"/>
                    <a:pt x="0" y="121"/>
                  </a:cubicBezTo>
                  <a:lnTo>
                    <a:pt x="220" y="119"/>
                  </a:lnTo>
                  <a:close/>
                </a:path>
              </a:pathLst>
            </a:custGeom>
            <a:solidFill>
              <a:srgbClr val="FF6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703888" y="3827463"/>
              <a:ext cx="415925" cy="184150"/>
            </a:xfrm>
            <a:custGeom>
              <a:avLst/>
              <a:gdLst>
                <a:gd name="T0" fmla="*/ 0 w 98"/>
                <a:gd name="T1" fmla="*/ 43 h 43"/>
                <a:gd name="T2" fmla="*/ 95 w 98"/>
                <a:gd name="T3" fmla="*/ 43 h 43"/>
                <a:gd name="T4" fmla="*/ 98 w 98"/>
                <a:gd name="T5" fmla="*/ 38 h 43"/>
                <a:gd name="T6" fmla="*/ 19 w 98"/>
                <a:gd name="T7" fmla="*/ 0 h 43"/>
                <a:gd name="T8" fmla="*/ 0 w 9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3">
                  <a:moveTo>
                    <a:pt x="0" y="43"/>
                  </a:moveTo>
                  <a:cubicBezTo>
                    <a:pt x="95" y="43"/>
                    <a:pt x="95" y="43"/>
                    <a:pt x="95" y="43"/>
                  </a:cubicBezTo>
                  <a:cubicBezTo>
                    <a:pt x="96" y="41"/>
                    <a:pt x="97" y="39"/>
                    <a:pt x="98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16"/>
                    <a:pt x="4" y="30"/>
                    <a:pt x="0" y="43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784851" y="3575050"/>
              <a:ext cx="439738" cy="414338"/>
            </a:xfrm>
            <a:custGeom>
              <a:avLst/>
              <a:gdLst>
                <a:gd name="T0" fmla="*/ 0 w 104"/>
                <a:gd name="T1" fmla="*/ 59 h 97"/>
                <a:gd name="T2" fmla="*/ 79 w 104"/>
                <a:gd name="T3" fmla="*/ 97 h 97"/>
                <a:gd name="T4" fmla="*/ 104 w 104"/>
                <a:gd name="T5" fmla="*/ 55 h 97"/>
                <a:gd name="T6" fmla="*/ 42 w 104"/>
                <a:gd name="T7" fmla="*/ 0 h 97"/>
                <a:gd name="T8" fmla="*/ 0 w 104"/>
                <a:gd name="T9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7">
                  <a:moveTo>
                    <a:pt x="0" y="59"/>
                  </a:moveTo>
                  <a:cubicBezTo>
                    <a:pt x="79" y="97"/>
                    <a:pt x="79" y="97"/>
                    <a:pt x="79" y="97"/>
                  </a:cubicBezTo>
                  <a:cubicBezTo>
                    <a:pt x="86" y="82"/>
                    <a:pt x="94" y="68"/>
                    <a:pt x="104" y="5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5" y="20"/>
                    <a:pt x="11" y="40"/>
                    <a:pt x="0" y="59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6170613" y="3240088"/>
              <a:ext cx="355600" cy="390525"/>
            </a:xfrm>
            <a:custGeom>
              <a:avLst/>
              <a:gdLst>
                <a:gd name="T0" fmla="*/ 0 w 84"/>
                <a:gd name="T1" fmla="*/ 32 h 91"/>
                <a:gd name="T2" fmla="*/ 48 w 84"/>
                <a:gd name="T3" fmla="*/ 91 h 91"/>
                <a:gd name="T4" fmla="*/ 84 w 84"/>
                <a:gd name="T5" fmla="*/ 62 h 91"/>
                <a:gd name="T6" fmla="*/ 49 w 84"/>
                <a:gd name="T7" fmla="*/ 0 h 91"/>
                <a:gd name="T8" fmla="*/ 0 w 84"/>
                <a:gd name="T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91">
                  <a:moveTo>
                    <a:pt x="0" y="32"/>
                  </a:moveTo>
                  <a:cubicBezTo>
                    <a:pt x="48" y="91"/>
                    <a:pt x="48" y="91"/>
                    <a:pt x="48" y="91"/>
                  </a:cubicBezTo>
                  <a:cubicBezTo>
                    <a:pt x="59" y="80"/>
                    <a:pt x="71" y="71"/>
                    <a:pt x="84" y="6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9"/>
                    <a:pt x="15" y="20"/>
                    <a:pt x="0" y="32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378576" y="3151188"/>
              <a:ext cx="317500" cy="355600"/>
            </a:xfrm>
            <a:custGeom>
              <a:avLst/>
              <a:gdLst>
                <a:gd name="T0" fmla="*/ 0 w 75"/>
                <a:gd name="T1" fmla="*/ 21 h 83"/>
                <a:gd name="T2" fmla="*/ 35 w 75"/>
                <a:gd name="T3" fmla="*/ 83 h 83"/>
                <a:gd name="T4" fmla="*/ 43 w 75"/>
                <a:gd name="T5" fmla="*/ 79 h 83"/>
                <a:gd name="T6" fmla="*/ 75 w 75"/>
                <a:gd name="T7" fmla="*/ 65 h 83"/>
                <a:gd name="T8" fmla="*/ 48 w 75"/>
                <a:gd name="T9" fmla="*/ 0 h 83"/>
                <a:gd name="T10" fmla="*/ 0 w 75"/>
                <a:gd name="T11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3">
                  <a:moveTo>
                    <a:pt x="0" y="21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8" y="82"/>
                    <a:pt x="40" y="80"/>
                    <a:pt x="43" y="79"/>
                  </a:cubicBezTo>
                  <a:cubicBezTo>
                    <a:pt x="53" y="73"/>
                    <a:pt x="64" y="68"/>
                    <a:pt x="75" y="6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6"/>
                    <a:pt x="15" y="13"/>
                    <a:pt x="0" y="2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581776" y="3090863"/>
              <a:ext cx="317500" cy="338138"/>
            </a:xfrm>
            <a:custGeom>
              <a:avLst/>
              <a:gdLst>
                <a:gd name="T0" fmla="*/ 0 w 75"/>
                <a:gd name="T1" fmla="*/ 14 h 79"/>
                <a:gd name="T2" fmla="*/ 27 w 75"/>
                <a:gd name="T3" fmla="*/ 79 h 79"/>
                <a:gd name="T4" fmla="*/ 75 w 75"/>
                <a:gd name="T5" fmla="*/ 73 h 79"/>
                <a:gd name="T6" fmla="*/ 66 w 75"/>
                <a:gd name="T7" fmla="*/ 0 h 79"/>
                <a:gd name="T8" fmla="*/ 0 w 75"/>
                <a:gd name="T9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9">
                  <a:moveTo>
                    <a:pt x="0" y="14"/>
                  </a:moveTo>
                  <a:cubicBezTo>
                    <a:pt x="27" y="79"/>
                    <a:pt x="27" y="79"/>
                    <a:pt x="27" y="79"/>
                  </a:cubicBezTo>
                  <a:cubicBezTo>
                    <a:pt x="42" y="74"/>
                    <a:pt x="59" y="72"/>
                    <a:pt x="75" y="73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3" y="3"/>
                    <a:pt x="21" y="8"/>
                    <a:pt x="0" y="14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861176" y="3082925"/>
              <a:ext cx="304800" cy="371475"/>
            </a:xfrm>
            <a:custGeom>
              <a:avLst/>
              <a:gdLst>
                <a:gd name="T0" fmla="*/ 9 w 72"/>
                <a:gd name="T1" fmla="*/ 1 h 87"/>
                <a:gd name="T2" fmla="*/ 0 w 72"/>
                <a:gd name="T3" fmla="*/ 2 h 87"/>
                <a:gd name="T4" fmla="*/ 9 w 72"/>
                <a:gd name="T5" fmla="*/ 75 h 87"/>
                <a:gd name="T6" fmla="*/ 57 w 72"/>
                <a:gd name="T7" fmla="*/ 87 h 87"/>
                <a:gd name="T8" fmla="*/ 72 w 72"/>
                <a:gd name="T9" fmla="*/ 9 h 87"/>
                <a:gd name="T10" fmla="*/ 9 w 72"/>
                <a:gd name="T1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87">
                  <a:moveTo>
                    <a:pt x="9" y="1"/>
                  </a:moveTo>
                  <a:cubicBezTo>
                    <a:pt x="6" y="2"/>
                    <a:pt x="3" y="2"/>
                    <a:pt x="0" y="2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6" y="76"/>
                    <a:pt x="42" y="80"/>
                    <a:pt x="57" y="87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53" y="2"/>
                    <a:pt x="31" y="0"/>
                    <a:pt x="9" y="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7102476" y="3121025"/>
              <a:ext cx="352425" cy="419100"/>
            </a:xfrm>
            <a:custGeom>
              <a:avLst/>
              <a:gdLst>
                <a:gd name="T0" fmla="*/ 15 w 83"/>
                <a:gd name="T1" fmla="*/ 0 h 98"/>
                <a:gd name="T2" fmla="*/ 0 w 83"/>
                <a:gd name="T3" fmla="*/ 78 h 98"/>
                <a:gd name="T4" fmla="*/ 18 w 83"/>
                <a:gd name="T5" fmla="*/ 90 h 98"/>
                <a:gd name="T6" fmla="*/ 28 w 83"/>
                <a:gd name="T7" fmla="*/ 98 h 98"/>
                <a:gd name="T8" fmla="*/ 83 w 83"/>
                <a:gd name="T9" fmla="*/ 37 h 98"/>
                <a:gd name="T10" fmla="*/ 15 w 83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8">
                  <a:moveTo>
                    <a:pt x="15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7" y="82"/>
                    <a:pt x="13" y="85"/>
                    <a:pt x="18" y="90"/>
                  </a:cubicBezTo>
                  <a:cubicBezTo>
                    <a:pt x="22" y="93"/>
                    <a:pt x="25" y="95"/>
                    <a:pt x="28" y="98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63" y="20"/>
                    <a:pt x="40" y="7"/>
                    <a:pt x="15" y="0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7221538" y="3279775"/>
              <a:ext cx="415925" cy="406400"/>
            </a:xfrm>
            <a:custGeom>
              <a:avLst/>
              <a:gdLst>
                <a:gd name="T0" fmla="*/ 55 w 98"/>
                <a:gd name="T1" fmla="*/ 0 h 95"/>
                <a:gd name="T2" fmla="*/ 0 w 98"/>
                <a:gd name="T3" fmla="*/ 61 h 95"/>
                <a:gd name="T4" fmla="*/ 31 w 98"/>
                <a:gd name="T5" fmla="*/ 95 h 95"/>
                <a:gd name="T6" fmla="*/ 98 w 98"/>
                <a:gd name="T7" fmla="*/ 42 h 95"/>
                <a:gd name="T8" fmla="*/ 55 w 98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5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1" y="71"/>
                    <a:pt x="22" y="83"/>
                    <a:pt x="31" y="95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85" y="27"/>
                    <a:pt x="71" y="12"/>
                    <a:pt x="55" y="0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7353301" y="3459163"/>
              <a:ext cx="614363" cy="552450"/>
            </a:xfrm>
            <a:custGeom>
              <a:avLst/>
              <a:gdLst>
                <a:gd name="T0" fmla="*/ 145 w 145"/>
                <a:gd name="T1" fmla="*/ 129 h 129"/>
                <a:gd name="T2" fmla="*/ 67 w 145"/>
                <a:gd name="T3" fmla="*/ 0 h 129"/>
                <a:gd name="T4" fmla="*/ 0 w 145"/>
                <a:gd name="T5" fmla="*/ 53 h 129"/>
                <a:gd name="T6" fmla="*/ 41 w 145"/>
                <a:gd name="T7" fmla="*/ 129 h 129"/>
                <a:gd name="T8" fmla="*/ 145 w 145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29">
                  <a:moveTo>
                    <a:pt x="145" y="129"/>
                  </a:moveTo>
                  <a:cubicBezTo>
                    <a:pt x="145" y="129"/>
                    <a:pt x="119" y="60"/>
                    <a:pt x="67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8" y="76"/>
                    <a:pt x="31" y="102"/>
                    <a:pt x="41" y="129"/>
                  </a:cubicBezTo>
                  <a:lnTo>
                    <a:pt x="145" y="129"/>
                  </a:ln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5962651" y="3378200"/>
              <a:ext cx="411163" cy="431800"/>
            </a:xfrm>
            <a:custGeom>
              <a:avLst/>
              <a:gdLst>
                <a:gd name="T0" fmla="*/ 0 w 97"/>
                <a:gd name="T1" fmla="*/ 46 h 101"/>
                <a:gd name="T2" fmla="*/ 62 w 97"/>
                <a:gd name="T3" fmla="*/ 101 h 101"/>
                <a:gd name="T4" fmla="*/ 97 w 97"/>
                <a:gd name="T5" fmla="*/ 59 h 101"/>
                <a:gd name="T6" fmla="*/ 49 w 97"/>
                <a:gd name="T7" fmla="*/ 0 h 101"/>
                <a:gd name="T8" fmla="*/ 0 w 97"/>
                <a:gd name="T9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1">
                  <a:moveTo>
                    <a:pt x="0" y="46"/>
                  </a:moveTo>
                  <a:cubicBezTo>
                    <a:pt x="62" y="101"/>
                    <a:pt x="62" y="101"/>
                    <a:pt x="62" y="101"/>
                  </a:cubicBezTo>
                  <a:cubicBezTo>
                    <a:pt x="72" y="85"/>
                    <a:pt x="84" y="71"/>
                    <a:pt x="97" y="59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1" y="14"/>
                    <a:pt x="14" y="30"/>
                    <a:pt x="0" y="46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5945188" y="3262313"/>
              <a:ext cx="1738313" cy="749300"/>
            </a:xfrm>
            <a:custGeom>
              <a:avLst/>
              <a:gdLst>
                <a:gd name="T0" fmla="*/ 410 w 410"/>
                <a:gd name="T1" fmla="*/ 175 h 175"/>
                <a:gd name="T2" fmla="*/ 213 w 410"/>
                <a:gd name="T3" fmla="*/ 11 h 175"/>
                <a:gd name="T4" fmla="*/ 0 w 410"/>
                <a:gd name="T5" fmla="*/ 175 h 175"/>
                <a:gd name="T6" fmla="*/ 410 w 410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175">
                  <a:moveTo>
                    <a:pt x="410" y="175"/>
                  </a:moveTo>
                  <a:cubicBezTo>
                    <a:pt x="410" y="175"/>
                    <a:pt x="336" y="0"/>
                    <a:pt x="213" y="11"/>
                  </a:cubicBezTo>
                  <a:cubicBezTo>
                    <a:pt x="89" y="21"/>
                    <a:pt x="18" y="120"/>
                    <a:pt x="0" y="175"/>
                  </a:cubicBezTo>
                  <a:lnTo>
                    <a:pt x="410" y="175"/>
                  </a:lnTo>
                  <a:close/>
                </a:path>
              </a:pathLst>
            </a:custGeom>
            <a:solidFill>
              <a:srgbClr val="FF7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7323138" y="3227388"/>
              <a:ext cx="1793875" cy="757238"/>
            </a:xfrm>
            <a:custGeom>
              <a:avLst/>
              <a:gdLst>
                <a:gd name="T0" fmla="*/ 422 w 423"/>
                <a:gd name="T1" fmla="*/ 48 h 177"/>
                <a:gd name="T2" fmla="*/ 0 w 423"/>
                <a:gd name="T3" fmla="*/ 177 h 177"/>
                <a:gd name="T4" fmla="*/ 423 w 423"/>
                <a:gd name="T5" fmla="*/ 177 h 177"/>
                <a:gd name="T6" fmla="*/ 422 w 423"/>
                <a:gd name="T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3" h="177">
                  <a:moveTo>
                    <a:pt x="422" y="48"/>
                  </a:moveTo>
                  <a:cubicBezTo>
                    <a:pt x="422" y="48"/>
                    <a:pt x="163" y="0"/>
                    <a:pt x="0" y="177"/>
                  </a:cubicBezTo>
                  <a:cubicBezTo>
                    <a:pt x="423" y="177"/>
                    <a:pt x="423" y="177"/>
                    <a:pt x="423" y="177"/>
                  </a:cubicBezTo>
                  <a:lnTo>
                    <a:pt x="422" y="48"/>
                  </a:lnTo>
                  <a:close/>
                </a:path>
              </a:pathLst>
            </a:custGeom>
            <a:solidFill>
              <a:srgbClr val="B35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7620001" y="3506788"/>
              <a:ext cx="1501775" cy="492125"/>
            </a:xfrm>
            <a:custGeom>
              <a:avLst/>
              <a:gdLst>
                <a:gd name="T0" fmla="*/ 354 w 354"/>
                <a:gd name="T1" fmla="*/ 31 h 115"/>
                <a:gd name="T2" fmla="*/ 0 w 354"/>
                <a:gd name="T3" fmla="*/ 115 h 115"/>
                <a:gd name="T4" fmla="*/ 353 w 354"/>
                <a:gd name="T5" fmla="*/ 115 h 115"/>
                <a:gd name="T6" fmla="*/ 354 w 354"/>
                <a:gd name="T7" fmla="*/ 3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115">
                  <a:moveTo>
                    <a:pt x="354" y="31"/>
                  </a:moveTo>
                  <a:cubicBezTo>
                    <a:pt x="354" y="31"/>
                    <a:pt x="169" y="0"/>
                    <a:pt x="0" y="115"/>
                  </a:cubicBezTo>
                  <a:cubicBezTo>
                    <a:pt x="353" y="115"/>
                    <a:pt x="353" y="115"/>
                    <a:pt x="353" y="115"/>
                  </a:cubicBezTo>
                  <a:lnTo>
                    <a:pt x="354" y="31"/>
                  </a:lnTo>
                  <a:close/>
                </a:path>
              </a:pathLst>
            </a:custGeom>
            <a:solidFill>
              <a:srgbClr val="FF8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7951788" y="3736975"/>
              <a:ext cx="1165225" cy="282575"/>
            </a:xfrm>
            <a:custGeom>
              <a:avLst/>
              <a:gdLst>
                <a:gd name="T0" fmla="*/ 275 w 275"/>
                <a:gd name="T1" fmla="*/ 18 h 66"/>
                <a:gd name="T2" fmla="*/ 0 w 275"/>
                <a:gd name="T3" fmla="*/ 66 h 66"/>
                <a:gd name="T4" fmla="*/ 274 w 275"/>
                <a:gd name="T5" fmla="*/ 66 h 66"/>
                <a:gd name="T6" fmla="*/ 275 w 275"/>
                <a:gd name="T7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6">
                  <a:moveTo>
                    <a:pt x="275" y="18"/>
                  </a:moveTo>
                  <a:cubicBezTo>
                    <a:pt x="275" y="18"/>
                    <a:pt x="131" y="0"/>
                    <a:pt x="0" y="66"/>
                  </a:cubicBezTo>
                  <a:cubicBezTo>
                    <a:pt x="274" y="66"/>
                    <a:pt x="274" y="66"/>
                    <a:pt x="274" y="66"/>
                  </a:cubicBezTo>
                  <a:lnTo>
                    <a:pt x="275" y="18"/>
                  </a:lnTo>
                  <a:close/>
                </a:path>
              </a:pathLst>
            </a:custGeom>
            <a:solidFill>
              <a:srgbClr val="9A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7475538" y="3411538"/>
              <a:ext cx="1646238" cy="582613"/>
            </a:xfrm>
            <a:custGeom>
              <a:avLst/>
              <a:gdLst>
                <a:gd name="T0" fmla="*/ 386 w 388"/>
                <a:gd name="T1" fmla="*/ 5 h 136"/>
                <a:gd name="T2" fmla="*/ 343 w 388"/>
                <a:gd name="T3" fmla="*/ 50 h 136"/>
                <a:gd name="T4" fmla="*/ 319 w 388"/>
                <a:gd name="T5" fmla="*/ 2 h 136"/>
                <a:gd name="T6" fmla="*/ 297 w 388"/>
                <a:gd name="T7" fmla="*/ 47 h 136"/>
                <a:gd name="T8" fmla="*/ 266 w 388"/>
                <a:gd name="T9" fmla="*/ 0 h 136"/>
                <a:gd name="T10" fmla="*/ 245 w 388"/>
                <a:gd name="T11" fmla="*/ 54 h 136"/>
                <a:gd name="T12" fmla="*/ 212 w 388"/>
                <a:gd name="T13" fmla="*/ 7 h 136"/>
                <a:gd name="T14" fmla="*/ 193 w 388"/>
                <a:gd name="T15" fmla="*/ 67 h 136"/>
                <a:gd name="T16" fmla="*/ 147 w 388"/>
                <a:gd name="T17" fmla="*/ 23 h 136"/>
                <a:gd name="T18" fmla="*/ 141 w 388"/>
                <a:gd name="T19" fmla="*/ 81 h 136"/>
                <a:gd name="T20" fmla="*/ 93 w 388"/>
                <a:gd name="T21" fmla="*/ 45 h 136"/>
                <a:gd name="T22" fmla="*/ 100 w 388"/>
                <a:gd name="T23" fmla="*/ 98 h 136"/>
                <a:gd name="T24" fmla="*/ 47 w 388"/>
                <a:gd name="T25" fmla="*/ 65 h 136"/>
                <a:gd name="T26" fmla="*/ 52 w 388"/>
                <a:gd name="T27" fmla="*/ 120 h 136"/>
                <a:gd name="T28" fmla="*/ 0 w 388"/>
                <a:gd name="T29" fmla="*/ 100 h 136"/>
                <a:gd name="T30" fmla="*/ 3 w 388"/>
                <a:gd name="T31" fmla="*/ 136 h 136"/>
                <a:gd name="T32" fmla="*/ 34 w 388"/>
                <a:gd name="T33" fmla="*/ 136 h 136"/>
                <a:gd name="T34" fmla="*/ 388 w 388"/>
                <a:gd name="T35" fmla="*/ 53 h 136"/>
                <a:gd name="T36" fmla="*/ 386 w 388"/>
                <a:gd name="T37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8" h="136">
                  <a:moveTo>
                    <a:pt x="386" y="5"/>
                  </a:moveTo>
                  <a:cubicBezTo>
                    <a:pt x="343" y="50"/>
                    <a:pt x="343" y="50"/>
                    <a:pt x="343" y="50"/>
                  </a:cubicBezTo>
                  <a:cubicBezTo>
                    <a:pt x="319" y="2"/>
                    <a:pt x="319" y="2"/>
                    <a:pt x="319" y="2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45" y="54"/>
                    <a:pt x="245" y="54"/>
                    <a:pt x="245" y="54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34" y="136"/>
                    <a:pt x="185" y="27"/>
                    <a:pt x="388" y="53"/>
                  </a:cubicBezTo>
                  <a:lnTo>
                    <a:pt x="386" y="5"/>
                  </a:lnTo>
                  <a:close/>
                </a:path>
              </a:pathLst>
            </a:custGeom>
            <a:solidFill>
              <a:srgbClr val="88C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8942388" y="3454400"/>
              <a:ext cx="4762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8710613" y="3446463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8459788" y="3476625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8226426" y="3519488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985126" y="3600450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807326" y="3681413"/>
              <a:ext cx="4127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7599363" y="3792538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7404101" y="3925888"/>
              <a:ext cx="42863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56651" y="3689350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5" name="Oval 45"/>
            <p:cNvSpPr>
              <a:spLocks noChangeArrowheads="1"/>
            </p:cNvSpPr>
            <p:nvPr/>
          </p:nvSpPr>
          <p:spPr bwMode="auto">
            <a:xfrm>
              <a:off x="8531226" y="3719513"/>
              <a:ext cx="42863" cy="42863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8299451" y="3754438"/>
              <a:ext cx="46038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8081963" y="3827463"/>
              <a:ext cx="47625" cy="46038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7878763" y="3916363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7756526" y="3330575"/>
              <a:ext cx="130175" cy="342900"/>
            </a:xfrm>
            <a:custGeom>
              <a:avLst/>
              <a:gdLst>
                <a:gd name="T0" fmla="*/ 19 w 31"/>
                <a:gd name="T1" fmla="*/ 66 h 80"/>
                <a:gd name="T2" fmla="*/ 30 w 31"/>
                <a:gd name="T3" fmla="*/ 0 h 80"/>
                <a:gd name="T4" fmla="*/ 26 w 31"/>
                <a:gd name="T5" fmla="*/ 0 h 80"/>
                <a:gd name="T6" fmla="*/ 0 w 31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80">
                  <a:moveTo>
                    <a:pt x="19" y="66"/>
                  </a:moveTo>
                  <a:cubicBezTo>
                    <a:pt x="23" y="45"/>
                    <a:pt x="31" y="22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3" y="27"/>
                    <a:pt x="10" y="58"/>
                    <a:pt x="0" y="80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7751763" y="3360738"/>
              <a:ext cx="84138" cy="153988"/>
            </a:xfrm>
            <a:custGeom>
              <a:avLst/>
              <a:gdLst>
                <a:gd name="T0" fmla="*/ 20 w 20"/>
                <a:gd name="T1" fmla="*/ 25 h 36"/>
                <a:gd name="T2" fmla="*/ 4 w 20"/>
                <a:gd name="T3" fmla="*/ 0 h 36"/>
                <a:gd name="T4" fmla="*/ 20 w 20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6">
                  <a:moveTo>
                    <a:pt x="20" y="25"/>
                  </a:moveTo>
                  <a:cubicBezTo>
                    <a:pt x="15" y="17"/>
                    <a:pt x="10" y="7"/>
                    <a:pt x="4" y="0"/>
                  </a:cubicBezTo>
                  <a:cubicBezTo>
                    <a:pt x="0" y="7"/>
                    <a:pt x="13" y="31"/>
                    <a:pt x="20" y="36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7785101" y="3027363"/>
              <a:ext cx="276225" cy="388938"/>
            </a:xfrm>
            <a:custGeom>
              <a:avLst/>
              <a:gdLst>
                <a:gd name="T0" fmla="*/ 14 w 65"/>
                <a:gd name="T1" fmla="*/ 22 h 91"/>
                <a:gd name="T2" fmla="*/ 41 w 65"/>
                <a:gd name="T3" fmla="*/ 77 h 91"/>
                <a:gd name="T4" fmla="*/ 2 w 65"/>
                <a:gd name="T5" fmla="*/ 59 h 91"/>
                <a:gd name="T6" fmla="*/ 14 w 65"/>
                <a:gd name="T7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1">
                  <a:moveTo>
                    <a:pt x="14" y="22"/>
                  </a:moveTo>
                  <a:cubicBezTo>
                    <a:pt x="51" y="0"/>
                    <a:pt x="65" y="58"/>
                    <a:pt x="41" y="77"/>
                  </a:cubicBezTo>
                  <a:cubicBezTo>
                    <a:pt x="23" y="91"/>
                    <a:pt x="5" y="80"/>
                    <a:pt x="2" y="59"/>
                  </a:cubicBezTo>
                  <a:cubicBezTo>
                    <a:pt x="0" y="44"/>
                    <a:pt x="0" y="31"/>
                    <a:pt x="14" y="2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7620001" y="3267075"/>
              <a:ext cx="169863" cy="179388"/>
            </a:xfrm>
            <a:custGeom>
              <a:avLst/>
              <a:gdLst>
                <a:gd name="T0" fmla="*/ 16 w 40"/>
                <a:gd name="T1" fmla="*/ 11 h 42"/>
                <a:gd name="T2" fmla="*/ 39 w 40"/>
                <a:gd name="T3" fmla="*/ 22 h 42"/>
                <a:gd name="T4" fmla="*/ 16 w 40"/>
                <a:gd name="T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16" y="11"/>
                  </a:moveTo>
                  <a:cubicBezTo>
                    <a:pt x="0" y="31"/>
                    <a:pt x="37" y="42"/>
                    <a:pt x="39" y="22"/>
                  </a:cubicBezTo>
                  <a:cubicBezTo>
                    <a:pt x="40" y="10"/>
                    <a:pt x="24" y="0"/>
                    <a:pt x="16" y="11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7874001" y="3159125"/>
              <a:ext cx="30163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7972426" y="32067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7899401" y="32194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6" name="Oval 56"/>
            <p:cNvSpPr>
              <a:spLocks noChangeArrowheads="1"/>
            </p:cNvSpPr>
            <p:nvPr/>
          </p:nvSpPr>
          <p:spPr bwMode="auto">
            <a:xfrm>
              <a:off x="7797801" y="31940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7853363" y="33051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696201" y="33178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1763" y="3355975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7947026" y="32956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8099426" y="3163888"/>
              <a:ext cx="444500" cy="273050"/>
            </a:xfrm>
            <a:custGeom>
              <a:avLst/>
              <a:gdLst>
                <a:gd name="T0" fmla="*/ 18 w 105"/>
                <a:gd name="T1" fmla="*/ 13 h 64"/>
                <a:gd name="T2" fmla="*/ 17 w 105"/>
                <a:gd name="T3" fmla="*/ 40 h 64"/>
                <a:gd name="T4" fmla="*/ 8 w 105"/>
                <a:gd name="T5" fmla="*/ 43 h 64"/>
                <a:gd name="T6" fmla="*/ 0 w 105"/>
                <a:gd name="T7" fmla="*/ 46 h 64"/>
                <a:gd name="T8" fmla="*/ 1 w 105"/>
                <a:gd name="T9" fmla="*/ 64 h 64"/>
                <a:gd name="T10" fmla="*/ 11 w 105"/>
                <a:gd name="T11" fmla="*/ 62 h 64"/>
                <a:gd name="T12" fmla="*/ 42 w 105"/>
                <a:gd name="T13" fmla="*/ 58 h 64"/>
                <a:gd name="T14" fmla="*/ 77 w 105"/>
                <a:gd name="T15" fmla="*/ 51 h 64"/>
                <a:gd name="T16" fmla="*/ 104 w 105"/>
                <a:gd name="T17" fmla="*/ 46 h 64"/>
                <a:gd name="T18" fmla="*/ 104 w 105"/>
                <a:gd name="T19" fmla="*/ 37 h 64"/>
                <a:gd name="T20" fmla="*/ 101 w 105"/>
                <a:gd name="T21" fmla="*/ 31 h 64"/>
                <a:gd name="T22" fmla="*/ 91 w 105"/>
                <a:gd name="T23" fmla="*/ 31 h 64"/>
                <a:gd name="T24" fmla="*/ 84 w 105"/>
                <a:gd name="T25" fmla="*/ 30 h 64"/>
                <a:gd name="T26" fmla="*/ 81 w 105"/>
                <a:gd name="T27" fmla="*/ 5 h 64"/>
                <a:gd name="T28" fmla="*/ 73 w 105"/>
                <a:gd name="T29" fmla="*/ 1 h 64"/>
                <a:gd name="T30" fmla="*/ 38 w 105"/>
                <a:gd name="T31" fmla="*/ 7 h 64"/>
                <a:gd name="T32" fmla="*/ 27 w 105"/>
                <a:gd name="T33" fmla="*/ 9 h 64"/>
                <a:gd name="T34" fmla="*/ 18 w 105"/>
                <a:gd name="T35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64">
                  <a:moveTo>
                    <a:pt x="18" y="13"/>
                  </a:moveTo>
                  <a:cubicBezTo>
                    <a:pt x="8" y="17"/>
                    <a:pt x="17" y="32"/>
                    <a:pt x="17" y="40"/>
                  </a:cubicBezTo>
                  <a:cubicBezTo>
                    <a:pt x="14" y="41"/>
                    <a:pt x="11" y="42"/>
                    <a:pt x="8" y="43"/>
                  </a:cubicBezTo>
                  <a:cubicBezTo>
                    <a:pt x="5" y="44"/>
                    <a:pt x="3" y="46"/>
                    <a:pt x="0" y="46"/>
                  </a:cubicBezTo>
                  <a:cubicBezTo>
                    <a:pt x="0" y="48"/>
                    <a:pt x="2" y="64"/>
                    <a:pt x="1" y="64"/>
                  </a:cubicBezTo>
                  <a:cubicBezTo>
                    <a:pt x="4" y="63"/>
                    <a:pt x="8" y="63"/>
                    <a:pt x="11" y="62"/>
                  </a:cubicBezTo>
                  <a:cubicBezTo>
                    <a:pt x="21" y="60"/>
                    <a:pt x="32" y="59"/>
                    <a:pt x="42" y="58"/>
                  </a:cubicBezTo>
                  <a:cubicBezTo>
                    <a:pt x="53" y="56"/>
                    <a:pt x="65" y="53"/>
                    <a:pt x="77" y="51"/>
                  </a:cubicBezTo>
                  <a:cubicBezTo>
                    <a:pt x="86" y="50"/>
                    <a:pt x="96" y="49"/>
                    <a:pt x="104" y="46"/>
                  </a:cubicBezTo>
                  <a:cubicBezTo>
                    <a:pt x="105" y="43"/>
                    <a:pt x="104" y="40"/>
                    <a:pt x="104" y="37"/>
                  </a:cubicBezTo>
                  <a:cubicBezTo>
                    <a:pt x="104" y="33"/>
                    <a:pt x="105" y="32"/>
                    <a:pt x="101" y="31"/>
                  </a:cubicBezTo>
                  <a:cubicBezTo>
                    <a:pt x="98" y="30"/>
                    <a:pt x="95" y="31"/>
                    <a:pt x="91" y="31"/>
                  </a:cubicBezTo>
                  <a:cubicBezTo>
                    <a:pt x="89" y="30"/>
                    <a:pt x="86" y="29"/>
                    <a:pt x="84" y="30"/>
                  </a:cubicBezTo>
                  <a:cubicBezTo>
                    <a:pt x="85" y="30"/>
                    <a:pt x="81" y="7"/>
                    <a:pt x="81" y="5"/>
                  </a:cubicBezTo>
                  <a:cubicBezTo>
                    <a:pt x="79" y="1"/>
                    <a:pt x="77" y="0"/>
                    <a:pt x="73" y="1"/>
                  </a:cubicBezTo>
                  <a:cubicBezTo>
                    <a:pt x="61" y="1"/>
                    <a:pt x="50" y="4"/>
                    <a:pt x="38" y="7"/>
                  </a:cubicBezTo>
                  <a:cubicBezTo>
                    <a:pt x="35" y="7"/>
                    <a:pt x="31" y="8"/>
                    <a:pt x="27" y="9"/>
                  </a:cubicBezTo>
                  <a:cubicBezTo>
                    <a:pt x="24" y="10"/>
                    <a:pt x="21" y="11"/>
                    <a:pt x="18" y="13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8337551" y="3313113"/>
              <a:ext cx="117475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6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6"/>
                    <a:pt x="3" y="23"/>
                    <a:pt x="3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8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8375651" y="3355975"/>
              <a:ext cx="46038" cy="52388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10"/>
                    <a:pt x="1" y="9"/>
                    <a:pt x="1" y="7"/>
                  </a:cubicBezTo>
                  <a:cubicBezTo>
                    <a:pt x="0" y="3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8150226" y="3355975"/>
              <a:ext cx="114300" cy="133350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2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8188326" y="3398838"/>
              <a:ext cx="42863" cy="50800"/>
            </a:xfrm>
            <a:custGeom>
              <a:avLst/>
              <a:gdLst>
                <a:gd name="T0" fmla="*/ 3 w 10"/>
                <a:gd name="T1" fmla="*/ 10 h 12"/>
                <a:gd name="T2" fmla="*/ 1 w 10"/>
                <a:gd name="T3" fmla="*/ 7 h 12"/>
                <a:gd name="T4" fmla="*/ 9 w 10"/>
                <a:gd name="T5" fmla="*/ 3 h 12"/>
                <a:gd name="T6" fmla="*/ 10 w 10"/>
                <a:gd name="T7" fmla="*/ 8 h 12"/>
                <a:gd name="T8" fmla="*/ 3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0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8332788" y="3201988"/>
              <a:ext cx="93663" cy="90488"/>
            </a:xfrm>
            <a:custGeom>
              <a:avLst/>
              <a:gdLst>
                <a:gd name="T0" fmla="*/ 18 w 22"/>
                <a:gd name="T1" fmla="*/ 2 h 21"/>
                <a:gd name="T2" fmla="*/ 21 w 22"/>
                <a:gd name="T3" fmla="*/ 17 h 21"/>
                <a:gd name="T4" fmla="*/ 12 w 22"/>
                <a:gd name="T5" fmla="*/ 19 h 21"/>
                <a:gd name="T6" fmla="*/ 4 w 22"/>
                <a:gd name="T7" fmla="*/ 20 h 21"/>
                <a:gd name="T8" fmla="*/ 1 w 22"/>
                <a:gd name="T9" fmla="*/ 11 h 21"/>
                <a:gd name="T10" fmla="*/ 0 w 22"/>
                <a:gd name="T11" fmla="*/ 2 h 21"/>
                <a:gd name="T12" fmla="*/ 18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8" y="2"/>
                  </a:moveTo>
                  <a:cubicBezTo>
                    <a:pt x="20" y="5"/>
                    <a:pt x="22" y="13"/>
                    <a:pt x="21" y="17"/>
                  </a:cubicBezTo>
                  <a:cubicBezTo>
                    <a:pt x="18" y="18"/>
                    <a:pt x="15" y="19"/>
                    <a:pt x="12" y="19"/>
                  </a:cubicBezTo>
                  <a:cubicBezTo>
                    <a:pt x="10" y="20"/>
                    <a:pt x="6" y="21"/>
                    <a:pt x="4" y="20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0" y="5"/>
                    <a:pt x="0" y="2"/>
                  </a:cubicBezTo>
                  <a:cubicBezTo>
                    <a:pt x="5" y="0"/>
                    <a:pt x="13" y="0"/>
                    <a:pt x="1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8180388" y="3201988"/>
              <a:ext cx="139700" cy="120650"/>
            </a:xfrm>
            <a:custGeom>
              <a:avLst/>
              <a:gdLst>
                <a:gd name="T0" fmla="*/ 31 w 33"/>
                <a:gd name="T1" fmla="*/ 4 h 28"/>
                <a:gd name="T2" fmla="*/ 32 w 33"/>
                <a:gd name="T3" fmla="*/ 22 h 28"/>
                <a:gd name="T4" fmla="*/ 2 w 33"/>
                <a:gd name="T5" fmla="*/ 28 h 28"/>
                <a:gd name="T6" fmla="*/ 0 w 33"/>
                <a:gd name="T7" fmla="*/ 17 h 28"/>
                <a:gd name="T8" fmla="*/ 6 w 33"/>
                <a:gd name="T9" fmla="*/ 7 h 28"/>
                <a:gd name="T10" fmla="*/ 30 w 33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1" y="4"/>
                  </a:moveTo>
                  <a:cubicBezTo>
                    <a:pt x="31" y="10"/>
                    <a:pt x="33" y="16"/>
                    <a:pt x="32" y="22"/>
                  </a:cubicBezTo>
                  <a:cubicBezTo>
                    <a:pt x="23" y="24"/>
                    <a:pt x="12" y="28"/>
                    <a:pt x="2" y="28"/>
                  </a:cubicBezTo>
                  <a:cubicBezTo>
                    <a:pt x="2" y="24"/>
                    <a:pt x="0" y="21"/>
                    <a:pt x="0" y="17"/>
                  </a:cubicBezTo>
                  <a:cubicBezTo>
                    <a:pt x="0" y="12"/>
                    <a:pt x="1" y="9"/>
                    <a:pt x="6" y="7"/>
                  </a:cubicBezTo>
                  <a:cubicBezTo>
                    <a:pt x="10" y="6"/>
                    <a:pt x="28" y="0"/>
                    <a:pt x="3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6429376" y="2833688"/>
              <a:ext cx="533400" cy="239713"/>
            </a:xfrm>
            <a:custGeom>
              <a:avLst/>
              <a:gdLst>
                <a:gd name="T0" fmla="*/ 1 w 126"/>
                <a:gd name="T1" fmla="*/ 31 h 56"/>
                <a:gd name="T2" fmla="*/ 2 w 126"/>
                <a:gd name="T3" fmla="*/ 22 h 56"/>
                <a:gd name="T4" fmla="*/ 2 w 126"/>
                <a:gd name="T5" fmla="*/ 17 h 56"/>
                <a:gd name="T6" fmla="*/ 16 w 126"/>
                <a:gd name="T7" fmla="*/ 10 h 56"/>
                <a:gd name="T8" fmla="*/ 29 w 126"/>
                <a:gd name="T9" fmla="*/ 7 h 56"/>
                <a:gd name="T10" fmla="*/ 73 w 126"/>
                <a:gd name="T11" fmla="*/ 2 h 56"/>
                <a:gd name="T12" fmla="*/ 104 w 126"/>
                <a:gd name="T13" fmla="*/ 1 h 56"/>
                <a:gd name="T14" fmla="*/ 124 w 126"/>
                <a:gd name="T15" fmla="*/ 6 h 56"/>
                <a:gd name="T16" fmla="*/ 126 w 126"/>
                <a:gd name="T17" fmla="*/ 11 h 56"/>
                <a:gd name="T18" fmla="*/ 126 w 126"/>
                <a:gd name="T19" fmla="*/ 21 h 56"/>
                <a:gd name="T20" fmla="*/ 125 w 126"/>
                <a:gd name="T21" fmla="*/ 42 h 56"/>
                <a:gd name="T22" fmla="*/ 113 w 126"/>
                <a:gd name="T23" fmla="*/ 44 h 56"/>
                <a:gd name="T24" fmla="*/ 101 w 126"/>
                <a:gd name="T25" fmla="*/ 45 h 56"/>
                <a:gd name="T26" fmla="*/ 77 w 126"/>
                <a:gd name="T27" fmla="*/ 48 h 56"/>
                <a:gd name="T28" fmla="*/ 31 w 126"/>
                <a:gd name="T29" fmla="*/ 52 h 56"/>
                <a:gd name="T30" fmla="*/ 9 w 126"/>
                <a:gd name="T31" fmla="*/ 55 h 56"/>
                <a:gd name="T32" fmla="*/ 2 w 126"/>
                <a:gd name="T33" fmla="*/ 55 h 56"/>
                <a:gd name="T34" fmla="*/ 1 w 126"/>
                <a:gd name="T35" fmla="*/ 46 h 56"/>
                <a:gd name="T36" fmla="*/ 1 w 126"/>
                <a:gd name="T37" fmla="*/ 34 h 56"/>
                <a:gd name="T38" fmla="*/ 1 w 126"/>
                <a:gd name="T3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56">
                  <a:moveTo>
                    <a:pt x="1" y="31"/>
                  </a:moveTo>
                  <a:cubicBezTo>
                    <a:pt x="1" y="28"/>
                    <a:pt x="2" y="25"/>
                    <a:pt x="2" y="22"/>
                  </a:cubicBezTo>
                  <a:cubicBezTo>
                    <a:pt x="2" y="20"/>
                    <a:pt x="1" y="19"/>
                    <a:pt x="2" y="17"/>
                  </a:cubicBezTo>
                  <a:cubicBezTo>
                    <a:pt x="6" y="12"/>
                    <a:pt x="11" y="12"/>
                    <a:pt x="16" y="10"/>
                  </a:cubicBezTo>
                  <a:cubicBezTo>
                    <a:pt x="21" y="9"/>
                    <a:pt x="25" y="8"/>
                    <a:pt x="29" y="7"/>
                  </a:cubicBezTo>
                  <a:cubicBezTo>
                    <a:pt x="44" y="6"/>
                    <a:pt x="59" y="3"/>
                    <a:pt x="73" y="2"/>
                  </a:cubicBezTo>
                  <a:cubicBezTo>
                    <a:pt x="84" y="2"/>
                    <a:pt x="94" y="1"/>
                    <a:pt x="104" y="1"/>
                  </a:cubicBezTo>
                  <a:cubicBezTo>
                    <a:pt x="110" y="2"/>
                    <a:pt x="120" y="0"/>
                    <a:pt x="124" y="6"/>
                  </a:cubicBezTo>
                  <a:cubicBezTo>
                    <a:pt x="125" y="7"/>
                    <a:pt x="125" y="10"/>
                    <a:pt x="126" y="11"/>
                  </a:cubicBezTo>
                  <a:cubicBezTo>
                    <a:pt x="126" y="15"/>
                    <a:pt x="126" y="18"/>
                    <a:pt x="126" y="21"/>
                  </a:cubicBezTo>
                  <a:cubicBezTo>
                    <a:pt x="126" y="28"/>
                    <a:pt x="126" y="35"/>
                    <a:pt x="125" y="42"/>
                  </a:cubicBezTo>
                  <a:cubicBezTo>
                    <a:pt x="125" y="43"/>
                    <a:pt x="114" y="43"/>
                    <a:pt x="113" y="44"/>
                  </a:cubicBezTo>
                  <a:cubicBezTo>
                    <a:pt x="109" y="44"/>
                    <a:pt x="105" y="45"/>
                    <a:pt x="101" y="45"/>
                  </a:cubicBezTo>
                  <a:cubicBezTo>
                    <a:pt x="93" y="46"/>
                    <a:pt x="85" y="47"/>
                    <a:pt x="77" y="48"/>
                  </a:cubicBezTo>
                  <a:cubicBezTo>
                    <a:pt x="62" y="49"/>
                    <a:pt x="46" y="50"/>
                    <a:pt x="31" y="52"/>
                  </a:cubicBezTo>
                  <a:cubicBezTo>
                    <a:pt x="23" y="53"/>
                    <a:pt x="16" y="53"/>
                    <a:pt x="9" y="55"/>
                  </a:cubicBezTo>
                  <a:cubicBezTo>
                    <a:pt x="7" y="55"/>
                    <a:pt x="4" y="56"/>
                    <a:pt x="2" y="55"/>
                  </a:cubicBezTo>
                  <a:cubicBezTo>
                    <a:pt x="0" y="53"/>
                    <a:pt x="1" y="48"/>
                    <a:pt x="1" y="46"/>
                  </a:cubicBezTo>
                  <a:cubicBezTo>
                    <a:pt x="1" y="42"/>
                    <a:pt x="1" y="38"/>
                    <a:pt x="1" y="34"/>
                  </a:cubicBezTo>
                  <a:cubicBezTo>
                    <a:pt x="1" y="33"/>
                    <a:pt x="1" y="32"/>
                    <a:pt x="1" y="31"/>
                  </a:cubicBezTo>
                  <a:close/>
                </a:path>
              </a:pathLst>
            </a:custGeom>
            <a:solidFill>
              <a:srgbClr val="FFC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6399213" y="3014663"/>
              <a:ext cx="593725" cy="111125"/>
            </a:xfrm>
            <a:custGeom>
              <a:avLst/>
              <a:gdLst>
                <a:gd name="T0" fmla="*/ 7 w 140"/>
                <a:gd name="T1" fmla="*/ 13 h 26"/>
                <a:gd name="T2" fmla="*/ 10 w 140"/>
                <a:gd name="T3" fmla="*/ 13 h 26"/>
                <a:gd name="T4" fmla="*/ 18 w 140"/>
                <a:gd name="T5" fmla="*/ 12 h 26"/>
                <a:gd name="T6" fmla="*/ 30 w 140"/>
                <a:gd name="T7" fmla="*/ 11 h 26"/>
                <a:gd name="T8" fmla="*/ 53 w 140"/>
                <a:gd name="T9" fmla="*/ 9 h 26"/>
                <a:gd name="T10" fmla="*/ 99 w 140"/>
                <a:gd name="T11" fmla="*/ 4 h 26"/>
                <a:gd name="T12" fmla="*/ 117 w 140"/>
                <a:gd name="T13" fmla="*/ 2 h 26"/>
                <a:gd name="T14" fmla="*/ 135 w 140"/>
                <a:gd name="T15" fmla="*/ 0 h 26"/>
                <a:gd name="T16" fmla="*/ 138 w 140"/>
                <a:gd name="T17" fmla="*/ 1 h 26"/>
                <a:gd name="T18" fmla="*/ 138 w 140"/>
                <a:gd name="T19" fmla="*/ 10 h 26"/>
                <a:gd name="T20" fmla="*/ 129 w 140"/>
                <a:gd name="T21" fmla="*/ 11 h 26"/>
                <a:gd name="T22" fmla="*/ 106 w 140"/>
                <a:gd name="T23" fmla="*/ 14 h 26"/>
                <a:gd name="T24" fmla="*/ 71 w 140"/>
                <a:gd name="T25" fmla="*/ 19 h 26"/>
                <a:gd name="T26" fmla="*/ 44 w 140"/>
                <a:gd name="T27" fmla="*/ 22 h 26"/>
                <a:gd name="T28" fmla="*/ 20 w 140"/>
                <a:gd name="T29" fmla="*/ 24 h 26"/>
                <a:gd name="T30" fmla="*/ 8 w 140"/>
                <a:gd name="T31" fmla="*/ 24 h 26"/>
                <a:gd name="T32" fmla="*/ 1 w 140"/>
                <a:gd name="T33" fmla="*/ 25 h 26"/>
                <a:gd name="T34" fmla="*/ 0 w 140"/>
                <a:gd name="T35" fmla="*/ 19 h 26"/>
                <a:gd name="T36" fmla="*/ 2 w 140"/>
                <a:gd name="T37" fmla="*/ 14 h 26"/>
                <a:gd name="T38" fmla="*/ 7 w 140"/>
                <a:gd name="T3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26">
                  <a:moveTo>
                    <a:pt x="7" y="13"/>
                  </a:moveTo>
                  <a:cubicBezTo>
                    <a:pt x="8" y="13"/>
                    <a:pt x="10" y="13"/>
                    <a:pt x="10" y="13"/>
                  </a:cubicBezTo>
                  <a:cubicBezTo>
                    <a:pt x="13" y="13"/>
                    <a:pt x="15" y="12"/>
                    <a:pt x="18" y="12"/>
                  </a:cubicBezTo>
                  <a:cubicBezTo>
                    <a:pt x="22" y="12"/>
                    <a:pt x="26" y="11"/>
                    <a:pt x="30" y="11"/>
                  </a:cubicBezTo>
                  <a:cubicBezTo>
                    <a:pt x="38" y="10"/>
                    <a:pt x="45" y="9"/>
                    <a:pt x="53" y="9"/>
                  </a:cubicBezTo>
                  <a:cubicBezTo>
                    <a:pt x="68" y="7"/>
                    <a:pt x="84" y="6"/>
                    <a:pt x="99" y="4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23" y="1"/>
                    <a:pt x="129" y="0"/>
                    <a:pt x="135" y="0"/>
                  </a:cubicBezTo>
                  <a:cubicBezTo>
                    <a:pt x="137" y="0"/>
                    <a:pt x="138" y="0"/>
                    <a:pt x="138" y="1"/>
                  </a:cubicBezTo>
                  <a:cubicBezTo>
                    <a:pt x="140" y="4"/>
                    <a:pt x="138" y="7"/>
                    <a:pt x="138" y="10"/>
                  </a:cubicBezTo>
                  <a:cubicBezTo>
                    <a:pt x="135" y="11"/>
                    <a:pt x="133" y="11"/>
                    <a:pt x="129" y="11"/>
                  </a:cubicBezTo>
                  <a:cubicBezTo>
                    <a:pt x="121" y="12"/>
                    <a:pt x="114" y="13"/>
                    <a:pt x="106" y="14"/>
                  </a:cubicBezTo>
                  <a:cubicBezTo>
                    <a:pt x="94" y="16"/>
                    <a:pt x="83" y="18"/>
                    <a:pt x="71" y="19"/>
                  </a:cubicBezTo>
                  <a:cubicBezTo>
                    <a:pt x="62" y="19"/>
                    <a:pt x="53" y="21"/>
                    <a:pt x="44" y="22"/>
                  </a:cubicBezTo>
                  <a:cubicBezTo>
                    <a:pt x="36" y="23"/>
                    <a:pt x="28" y="23"/>
                    <a:pt x="20" y="24"/>
                  </a:cubicBezTo>
                  <a:cubicBezTo>
                    <a:pt x="16" y="24"/>
                    <a:pt x="12" y="24"/>
                    <a:pt x="8" y="24"/>
                  </a:cubicBezTo>
                  <a:cubicBezTo>
                    <a:pt x="7" y="24"/>
                    <a:pt x="2" y="26"/>
                    <a:pt x="1" y="25"/>
                  </a:cubicBezTo>
                  <a:cubicBezTo>
                    <a:pt x="0" y="24"/>
                    <a:pt x="0" y="20"/>
                    <a:pt x="0" y="19"/>
                  </a:cubicBezTo>
                  <a:cubicBezTo>
                    <a:pt x="0" y="17"/>
                    <a:pt x="0" y="15"/>
                    <a:pt x="2" y="14"/>
                  </a:cubicBezTo>
                  <a:cubicBezTo>
                    <a:pt x="4" y="13"/>
                    <a:pt x="6" y="13"/>
                    <a:pt x="7" y="13"/>
                  </a:cubicBezTo>
                  <a:close/>
                </a:path>
              </a:pathLst>
            </a:custGeom>
            <a:solidFill>
              <a:srgbClr val="77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6950076" y="3017838"/>
              <a:ext cx="9525" cy="9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8D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6815138" y="3014663"/>
              <a:ext cx="114300" cy="131763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1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1"/>
                  </a:cubicBezTo>
                  <a:cubicBezTo>
                    <a:pt x="23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6853238" y="3052763"/>
              <a:ext cx="41275" cy="50800"/>
            </a:xfrm>
            <a:custGeom>
              <a:avLst/>
              <a:gdLst>
                <a:gd name="T0" fmla="*/ 2 w 10"/>
                <a:gd name="T1" fmla="*/ 11 h 12"/>
                <a:gd name="T2" fmla="*/ 1 w 10"/>
                <a:gd name="T3" fmla="*/ 8 h 12"/>
                <a:gd name="T4" fmla="*/ 9 w 10"/>
                <a:gd name="T5" fmla="*/ 4 h 12"/>
                <a:gd name="T6" fmla="*/ 10 w 10"/>
                <a:gd name="T7" fmla="*/ 9 h 12"/>
                <a:gd name="T8" fmla="*/ 2 w 1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2" y="11"/>
                  </a:moveTo>
                  <a:cubicBezTo>
                    <a:pt x="2" y="10"/>
                    <a:pt x="1" y="9"/>
                    <a:pt x="1" y="8"/>
                  </a:cubicBezTo>
                  <a:cubicBezTo>
                    <a:pt x="0" y="3"/>
                    <a:pt x="6" y="0"/>
                    <a:pt x="9" y="4"/>
                  </a:cubicBezTo>
                  <a:cubicBezTo>
                    <a:pt x="10" y="5"/>
                    <a:pt x="10" y="7"/>
                    <a:pt x="10" y="9"/>
                  </a:cubicBezTo>
                  <a:cubicBezTo>
                    <a:pt x="9" y="12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483351" y="3060700"/>
              <a:ext cx="119063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7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5"/>
                    <a:pt x="3" y="23"/>
                    <a:pt x="3" y="20"/>
                  </a:cubicBezTo>
                  <a:cubicBezTo>
                    <a:pt x="0" y="7"/>
                    <a:pt x="16" y="0"/>
                    <a:pt x="24" y="9"/>
                  </a:cubicBezTo>
                  <a:cubicBezTo>
                    <a:pt x="27" y="12"/>
                    <a:pt x="28" y="18"/>
                    <a:pt x="27" y="22"/>
                  </a:cubicBezTo>
                  <a:cubicBezTo>
                    <a:pt x="24" y="30"/>
                    <a:pt x="14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521451" y="3103563"/>
              <a:ext cx="47625" cy="50800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4851401" y="3590925"/>
              <a:ext cx="758825" cy="423863"/>
            </a:xfrm>
            <a:custGeom>
              <a:avLst/>
              <a:gdLst>
                <a:gd name="T0" fmla="*/ 179 w 179"/>
                <a:gd name="T1" fmla="*/ 98 h 99"/>
                <a:gd name="T2" fmla="*/ 105 w 179"/>
                <a:gd name="T3" fmla="*/ 11 h 99"/>
                <a:gd name="T4" fmla="*/ 0 w 179"/>
                <a:gd name="T5" fmla="*/ 99 h 99"/>
                <a:gd name="T6" fmla="*/ 179 w 179"/>
                <a:gd name="T7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99">
                  <a:moveTo>
                    <a:pt x="179" y="98"/>
                  </a:moveTo>
                  <a:cubicBezTo>
                    <a:pt x="179" y="98"/>
                    <a:pt x="166" y="22"/>
                    <a:pt x="105" y="11"/>
                  </a:cubicBezTo>
                  <a:cubicBezTo>
                    <a:pt x="44" y="0"/>
                    <a:pt x="0" y="99"/>
                    <a:pt x="0" y="99"/>
                  </a:cubicBezTo>
                  <a:lnTo>
                    <a:pt x="179" y="98"/>
                  </a:lnTo>
                  <a:close/>
                </a:path>
              </a:pathLst>
            </a:custGeom>
            <a:solidFill>
              <a:srgbClr val="9A77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5153026" y="3759200"/>
              <a:ext cx="195263" cy="38100"/>
            </a:xfrm>
            <a:custGeom>
              <a:avLst/>
              <a:gdLst>
                <a:gd name="T0" fmla="*/ 30 w 46"/>
                <a:gd name="T1" fmla="*/ 2 h 9"/>
                <a:gd name="T2" fmla="*/ 46 w 46"/>
                <a:gd name="T3" fmla="*/ 8 h 9"/>
                <a:gd name="T4" fmla="*/ 0 w 46"/>
                <a:gd name="T5" fmla="*/ 9 h 9"/>
                <a:gd name="T6" fmla="*/ 30 w 4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">
                  <a:moveTo>
                    <a:pt x="30" y="2"/>
                  </a:moveTo>
                  <a:cubicBezTo>
                    <a:pt x="36" y="3"/>
                    <a:pt x="41" y="5"/>
                    <a:pt x="46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19" y="0"/>
                    <a:pt x="30" y="2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5114926" y="3792538"/>
              <a:ext cx="274638" cy="34925"/>
            </a:xfrm>
            <a:custGeom>
              <a:avLst/>
              <a:gdLst>
                <a:gd name="T0" fmla="*/ 55 w 65"/>
                <a:gd name="T1" fmla="*/ 0 h 8"/>
                <a:gd name="T2" fmla="*/ 65 w 65"/>
                <a:gd name="T3" fmla="*/ 8 h 8"/>
                <a:gd name="T4" fmla="*/ 0 w 65"/>
                <a:gd name="T5" fmla="*/ 8 h 8"/>
                <a:gd name="T6" fmla="*/ 9 w 65"/>
                <a:gd name="T7" fmla="*/ 1 h 8"/>
                <a:gd name="T8" fmla="*/ 55 w 6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">
                  <a:moveTo>
                    <a:pt x="55" y="0"/>
                  </a:moveTo>
                  <a:cubicBezTo>
                    <a:pt x="59" y="2"/>
                    <a:pt x="62" y="5"/>
                    <a:pt x="6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6"/>
                    <a:pt x="6" y="3"/>
                    <a:pt x="9" y="1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076826" y="3827463"/>
              <a:ext cx="347663" cy="42863"/>
            </a:xfrm>
            <a:custGeom>
              <a:avLst/>
              <a:gdLst>
                <a:gd name="T0" fmla="*/ 9 w 82"/>
                <a:gd name="T1" fmla="*/ 0 h 10"/>
                <a:gd name="T2" fmla="*/ 74 w 82"/>
                <a:gd name="T3" fmla="*/ 0 h 10"/>
                <a:gd name="T4" fmla="*/ 82 w 82"/>
                <a:gd name="T5" fmla="*/ 9 h 10"/>
                <a:gd name="T6" fmla="*/ 0 w 82"/>
                <a:gd name="T7" fmla="*/ 10 h 10"/>
                <a:gd name="T8" fmla="*/ 9 w 8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">
                  <a:moveTo>
                    <a:pt x="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7" y="3"/>
                    <a:pt x="80" y="6"/>
                    <a:pt x="8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7"/>
                    <a:pt x="6" y="3"/>
                    <a:pt x="9" y="0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046663" y="3865563"/>
              <a:ext cx="403225" cy="47625"/>
            </a:xfrm>
            <a:custGeom>
              <a:avLst/>
              <a:gdLst>
                <a:gd name="T0" fmla="*/ 7 w 95"/>
                <a:gd name="T1" fmla="*/ 1 h 11"/>
                <a:gd name="T2" fmla="*/ 89 w 95"/>
                <a:gd name="T3" fmla="*/ 0 h 11"/>
                <a:gd name="T4" fmla="*/ 95 w 95"/>
                <a:gd name="T5" fmla="*/ 10 h 11"/>
                <a:gd name="T6" fmla="*/ 0 w 95"/>
                <a:gd name="T7" fmla="*/ 11 h 11"/>
                <a:gd name="T8" fmla="*/ 7 w 95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">
                  <a:moveTo>
                    <a:pt x="7" y="1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91" y="4"/>
                    <a:pt x="93" y="7"/>
                    <a:pt x="95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7"/>
                    <a:pt x="4" y="4"/>
                    <a:pt x="7" y="1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016501" y="3908425"/>
              <a:ext cx="446088" cy="50800"/>
            </a:xfrm>
            <a:custGeom>
              <a:avLst/>
              <a:gdLst>
                <a:gd name="T0" fmla="*/ 7 w 105"/>
                <a:gd name="T1" fmla="*/ 1 h 12"/>
                <a:gd name="T2" fmla="*/ 102 w 105"/>
                <a:gd name="T3" fmla="*/ 0 h 12"/>
                <a:gd name="T4" fmla="*/ 105 w 105"/>
                <a:gd name="T5" fmla="*/ 9 h 12"/>
                <a:gd name="T6" fmla="*/ 0 w 105"/>
                <a:gd name="T7" fmla="*/ 12 h 12"/>
                <a:gd name="T8" fmla="*/ 7 w 10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">
                  <a:moveTo>
                    <a:pt x="7" y="1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3" y="3"/>
                    <a:pt x="104" y="6"/>
                    <a:pt x="105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5"/>
                    <a:pt x="7" y="1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000626" y="3946525"/>
              <a:ext cx="474663" cy="42863"/>
            </a:xfrm>
            <a:custGeom>
              <a:avLst/>
              <a:gdLst>
                <a:gd name="T0" fmla="*/ 4 w 112"/>
                <a:gd name="T1" fmla="*/ 3 h 10"/>
                <a:gd name="T2" fmla="*/ 109 w 112"/>
                <a:gd name="T3" fmla="*/ 0 h 10"/>
                <a:gd name="T4" fmla="*/ 112 w 112"/>
                <a:gd name="T5" fmla="*/ 9 h 10"/>
                <a:gd name="T6" fmla="*/ 0 w 112"/>
                <a:gd name="T7" fmla="*/ 10 h 10"/>
                <a:gd name="T8" fmla="*/ 4 w 1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">
                  <a:moveTo>
                    <a:pt x="4" y="3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11" y="3"/>
                    <a:pt x="112" y="6"/>
                    <a:pt x="11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5"/>
                    <a:pt x="4" y="3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4987926" y="3984625"/>
              <a:ext cx="495300" cy="30163"/>
            </a:xfrm>
            <a:custGeom>
              <a:avLst/>
              <a:gdLst>
                <a:gd name="T0" fmla="*/ 115 w 117"/>
                <a:gd name="T1" fmla="*/ 0 h 7"/>
                <a:gd name="T2" fmla="*/ 117 w 117"/>
                <a:gd name="T3" fmla="*/ 6 h 7"/>
                <a:gd name="T4" fmla="*/ 0 w 117"/>
                <a:gd name="T5" fmla="*/ 7 h 7"/>
                <a:gd name="T6" fmla="*/ 3 w 117"/>
                <a:gd name="T7" fmla="*/ 1 h 7"/>
                <a:gd name="T8" fmla="*/ 115 w 1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">
                  <a:moveTo>
                    <a:pt x="115" y="0"/>
                  </a:moveTo>
                  <a:cubicBezTo>
                    <a:pt x="116" y="4"/>
                    <a:pt x="117" y="6"/>
                    <a:pt x="117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5"/>
                    <a:pt x="3" y="1"/>
                  </a:cubicBezTo>
                  <a:lnTo>
                    <a:pt x="115" y="0"/>
                  </a:ln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513388" y="3938588"/>
              <a:ext cx="20638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5445126" y="3802063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5318126" y="3706813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5191126" y="3706813"/>
              <a:ext cx="20638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5059363" y="3779838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4983163" y="3883025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4919663" y="3963988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6886576" y="2859088"/>
              <a:ext cx="55563" cy="98425"/>
            </a:xfrm>
            <a:custGeom>
              <a:avLst/>
              <a:gdLst>
                <a:gd name="T0" fmla="*/ 0 w 13"/>
                <a:gd name="T1" fmla="*/ 0 h 23"/>
                <a:gd name="T2" fmla="*/ 12 w 13"/>
                <a:gd name="T3" fmla="*/ 4 h 23"/>
                <a:gd name="T4" fmla="*/ 13 w 13"/>
                <a:gd name="T5" fmla="*/ 21 h 23"/>
                <a:gd name="T6" fmla="*/ 0 w 13"/>
                <a:gd name="T7" fmla="*/ 23 h 23"/>
                <a:gd name="T8" fmla="*/ 0 w 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3">
                  <a:moveTo>
                    <a:pt x="0" y="0"/>
                  </a:moveTo>
                  <a:cubicBezTo>
                    <a:pt x="0" y="0"/>
                    <a:pt x="12" y="1"/>
                    <a:pt x="12" y="4"/>
                  </a:cubicBezTo>
                  <a:cubicBezTo>
                    <a:pt x="13" y="6"/>
                    <a:pt x="13" y="21"/>
                    <a:pt x="13" y="21"/>
                  </a:cubicBezTo>
                  <a:cubicBezTo>
                    <a:pt x="13" y="21"/>
                    <a:pt x="2" y="23"/>
                    <a:pt x="0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797676" y="2863850"/>
              <a:ext cx="68263" cy="98425"/>
            </a:xfrm>
            <a:custGeom>
              <a:avLst/>
              <a:gdLst>
                <a:gd name="T0" fmla="*/ 16 w 16"/>
                <a:gd name="T1" fmla="*/ 0 h 23"/>
                <a:gd name="T2" fmla="*/ 16 w 16"/>
                <a:gd name="T3" fmla="*/ 22 h 23"/>
                <a:gd name="T4" fmla="*/ 0 w 16"/>
                <a:gd name="T5" fmla="*/ 23 h 23"/>
                <a:gd name="T6" fmla="*/ 0 w 16"/>
                <a:gd name="T7" fmla="*/ 1 h 23"/>
                <a:gd name="T8" fmla="*/ 16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700838" y="2868613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6599238" y="2876550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6450013" y="2889250"/>
              <a:ext cx="122238" cy="98425"/>
            </a:xfrm>
            <a:custGeom>
              <a:avLst/>
              <a:gdLst>
                <a:gd name="T0" fmla="*/ 28 w 29"/>
                <a:gd name="T1" fmla="*/ 1 h 23"/>
                <a:gd name="T2" fmla="*/ 29 w 29"/>
                <a:gd name="T3" fmla="*/ 20 h 23"/>
                <a:gd name="T4" fmla="*/ 1 w 29"/>
                <a:gd name="T5" fmla="*/ 23 h 23"/>
                <a:gd name="T6" fmla="*/ 2 w 29"/>
                <a:gd name="T7" fmla="*/ 6 h 23"/>
                <a:gd name="T8" fmla="*/ 28 w 29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28" y="1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8"/>
                    <a:pt x="2" y="6"/>
                  </a:cubicBezTo>
                  <a:cubicBezTo>
                    <a:pt x="5" y="4"/>
                    <a:pt x="23" y="0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437313" y="2979738"/>
              <a:ext cx="522288" cy="63500"/>
            </a:xfrm>
            <a:custGeom>
              <a:avLst/>
              <a:gdLst>
                <a:gd name="T0" fmla="*/ 323 w 329"/>
                <a:gd name="T1" fmla="*/ 0 h 40"/>
                <a:gd name="T2" fmla="*/ 0 w 329"/>
                <a:gd name="T3" fmla="*/ 24 h 40"/>
                <a:gd name="T4" fmla="*/ 0 w 329"/>
                <a:gd name="T5" fmla="*/ 40 h 40"/>
                <a:gd name="T6" fmla="*/ 329 w 329"/>
                <a:gd name="T7" fmla="*/ 11 h 40"/>
                <a:gd name="T8" fmla="*/ 323 w 32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40">
                  <a:moveTo>
                    <a:pt x="323" y="0"/>
                  </a:moveTo>
                  <a:lnTo>
                    <a:pt x="0" y="24"/>
                  </a:lnTo>
                  <a:lnTo>
                    <a:pt x="0" y="40"/>
                  </a:lnTo>
                  <a:lnTo>
                    <a:pt x="329" y="11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E37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3070226" y="3014663"/>
              <a:ext cx="1570038" cy="996950"/>
            </a:xfrm>
            <a:custGeom>
              <a:avLst/>
              <a:gdLst>
                <a:gd name="T0" fmla="*/ 0 w 370"/>
                <a:gd name="T1" fmla="*/ 233 h 233"/>
                <a:gd name="T2" fmla="*/ 370 w 370"/>
                <a:gd name="T3" fmla="*/ 233 h 233"/>
                <a:gd name="T4" fmla="*/ 0 w 370"/>
                <a:gd name="T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33">
                  <a:moveTo>
                    <a:pt x="0" y="233"/>
                  </a:moveTo>
                  <a:cubicBezTo>
                    <a:pt x="0" y="233"/>
                    <a:pt x="181" y="0"/>
                    <a:pt x="370" y="233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81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3290888" y="3895725"/>
              <a:ext cx="228600" cy="111125"/>
            </a:xfrm>
            <a:custGeom>
              <a:avLst/>
              <a:gdLst>
                <a:gd name="T0" fmla="*/ 0 w 54"/>
                <a:gd name="T1" fmla="*/ 26 h 26"/>
                <a:gd name="T2" fmla="*/ 54 w 54"/>
                <a:gd name="T3" fmla="*/ 26 h 26"/>
                <a:gd name="T4" fmla="*/ 25 w 54"/>
                <a:gd name="T5" fmla="*/ 0 h 26"/>
                <a:gd name="T6" fmla="*/ 0 w 54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6">
                  <a:moveTo>
                    <a:pt x="0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9" y="14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3397251" y="3805238"/>
              <a:ext cx="276225" cy="201613"/>
            </a:xfrm>
            <a:custGeom>
              <a:avLst/>
              <a:gdLst>
                <a:gd name="T0" fmla="*/ 0 w 65"/>
                <a:gd name="T1" fmla="*/ 21 h 47"/>
                <a:gd name="T2" fmla="*/ 29 w 65"/>
                <a:gd name="T3" fmla="*/ 47 h 47"/>
                <a:gd name="T4" fmla="*/ 65 w 65"/>
                <a:gd name="T5" fmla="*/ 47 h 47"/>
                <a:gd name="T6" fmla="*/ 28 w 65"/>
                <a:gd name="T7" fmla="*/ 0 h 47"/>
                <a:gd name="T8" fmla="*/ 0 w 65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7">
                  <a:moveTo>
                    <a:pt x="0" y="21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7" y="7"/>
                    <a:pt x="8" y="14"/>
                    <a:pt x="0" y="21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3871913" y="3681413"/>
              <a:ext cx="195263" cy="325438"/>
            </a:xfrm>
            <a:custGeom>
              <a:avLst/>
              <a:gdLst>
                <a:gd name="T0" fmla="*/ 0 w 46"/>
                <a:gd name="T1" fmla="*/ 1 h 76"/>
                <a:gd name="T2" fmla="*/ 0 w 46"/>
                <a:gd name="T3" fmla="*/ 76 h 76"/>
                <a:gd name="T4" fmla="*/ 31 w 46"/>
                <a:gd name="T5" fmla="*/ 76 h 76"/>
                <a:gd name="T6" fmla="*/ 46 w 46"/>
                <a:gd name="T7" fmla="*/ 9 h 76"/>
                <a:gd name="T8" fmla="*/ 0 w 46"/>
                <a:gd name="T9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6">
                  <a:moveTo>
                    <a:pt x="0" y="1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30" y="3"/>
                    <a:pt x="15" y="0"/>
                    <a:pt x="0" y="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4003676" y="3719513"/>
              <a:ext cx="228600" cy="287338"/>
            </a:xfrm>
            <a:custGeom>
              <a:avLst/>
              <a:gdLst>
                <a:gd name="T0" fmla="*/ 54 w 54"/>
                <a:gd name="T1" fmla="*/ 21 h 67"/>
                <a:gd name="T2" fmla="*/ 15 w 54"/>
                <a:gd name="T3" fmla="*/ 0 h 67"/>
                <a:gd name="T4" fmla="*/ 0 w 54"/>
                <a:gd name="T5" fmla="*/ 67 h 67"/>
                <a:gd name="T6" fmla="*/ 34 w 54"/>
                <a:gd name="T7" fmla="*/ 67 h 67"/>
                <a:gd name="T8" fmla="*/ 54 w 54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21"/>
                  </a:moveTo>
                  <a:cubicBezTo>
                    <a:pt x="41" y="11"/>
                    <a:pt x="28" y="5"/>
                    <a:pt x="15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4" y="67"/>
                    <a:pt x="34" y="67"/>
                    <a:pt x="34" y="67"/>
                  </a:cubicBezTo>
                  <a:lnTo>
                    <a:pt x="54" y="21"/>
                  </a:ln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4292601" y="3938588"/>
              <a:ext cx="139700" cy="68263"/>
            </a:xfrm>
            <a:custGeom>
              <a:avLst/>
              <a:gdLst>
                <a:gd name="T0" fmla="*/ 19 w 33"/>
                <a:gd name="T1" fmla="*/ 0 h 16"/>
                <a:gd name="T2" fmla="*/ 0 w 33"/>
                <a:gd name="T3" fmla="*/ 16 h 16"/>
                <a:gd name="T4" fmla="*/ 33 w 33"/>
                <a:gd name="T5" fmla="*/ 16 h 16"/>
                <a:gd name="T6" fmla="*/ 19 w 3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6">
                  <a:moveTo>
                    <a:pt x="1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8" y="10"/>
                    <a:pt x="24" y="5"/>
                    <a:pt x="19" y="0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148138" y="3810000"/>
              <a:ext cx="223838" cy="196850"/>
            </a:xfrm>
            <a:custGeom>
              <a:avLst/>
              <a:gdLst>
                <a:gd name="T0" fmla="*/ 20 w 53"/>
                <a:gd name="T1" fmla="*/ 0 h 46"/>
                <a:gd name="T2" fmla="*/ 0 w 53"/>
                <a:gd name="T3" fmla="*/ 46 h 46"/>
                <a:gd name="T4" fmla="*/ 34 w 53"/>
                <a:gd name="T5" fmla="*/ 46 h 46"/>
                <a:gd name="T6" fmla="*/ 53 w 53"/>
                <a:gd name="T7" fmla="*/ 30 h 46"/>
                <a:gd name="T8" fmla="*/ 20 w 53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6">
                  <a:moveTo>
                    <a:pt x="2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2" y="18"/>
                    <a:pt x="31" y="8"/>
                    <a:pt x="20" y="0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3689351" y="3686175"/>
              <a:ext cx="182563" cy="320675"/>
            </a:xfrm>
            <a:custGeom>
              <a:avLst/>
              <a:gdLst>
                <a:gd name="T0" fmla="*/ 0 w 43"/>
                <a:gd name="T1" fmla="*/ 7 h 75"/>
                <a:gd name="T2" fmla="*/ 14 w 43"/>
                <a:gd name="T3" fmla="*/ 75 h 75"/>
                <a:gd name="T4" fmla="*/ 43 w 43"/>
                <a:gd name="T5" fmla="*/ 75 h 75"/>
                <a:gd name="T6" fmla="*/ 43 w 43"/>
                <a:gd name="T7" fmla="*/ 0 h 75"/>
                <a:gd name="T8" fmla="*/ 0 w 43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5">
                  <a:moveTo>
                    <a:pt x="0" y="7"/>
                  </a:moveTo>
                  <a:cubicBezTo>
                    <a:pt x="14" y="75"/>
                    <a:pt x="14" y="75"/>
                    <a:pt x="1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0"/>
                    <a:pt x="13" y="3"/>
                    <a:pt x="0" y="7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3516313" y="3716338"/>
              <a:ext cx="233363" cy="290513"/>
            </a:xfrm>
            <a:custGeom>
              <a:avLst/>
              <a:gdLst>
                <a:gd name="T0" fmla="*/ 0 w 55"/>
                <a:gd name="T1" fmla="*/ 21 h 68"/>
                <a:gd name="T2" fmla="*/ 37 w 55"/>
                <a:gd name="T3" fmla="*/ 68 h 68"/>
                <a:gd name="T4" fmla="*/ 55 w 55"/>
                <a:gd name="T5" fmla="*/ 68 h 68"/>
                <a:gd name="T6" fmla="*/ 41 w 55"/>
                <a:gd name="T7" fmla="*/ 0 h 68"/>
                <a:gd name="T8" fmla="*/ 0 w 55"/>
                <a:gd name="T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8">
                  <a:moveTo>
                    <a:pt x="0" y="21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6" y="6"/>
                    <a:pt x="12" y="13"/>
                    <a:pt x="0" y="2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3546476" y="3565525"/>
              <a:ext cx="695325" cy="446088"/>
            </a:xfrm>
            <a:custGeom>
              <a:avLst/>
              <a:gdLst>
                <a:gd name="T0" fmla="*/ 0 w 164"/>
                <a:gd name="T1" fmla="*/ 104 h 104"/>
                <a:gd name="T2" fmla="*/ 164 w 164"/>
                <a:gd name="T3" fmla="*/ 104 h 104"/>
                <a:gd name="T4" fmla="*/ 0 w 164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04">
                  <a:moveTo>
                    <a:pt x="0" y="104"/>
                  </a:moveTo>
                  <a:cubicBezTo>
                    <a:pt x="0" y="104"/>
                    <a:pt x="80" y="0"/>
                    <a:pt x="164" y="104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FFE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3681413" y="3744913"/>
              <a:ext cx="431800" cy="279400"/>
            </a:xfrm>
            <a:custGeom>
              <a:avLst/>
              <a:gdLst>
                <a:gd name="T0" fmla="*/ 0 w 102"/>
                <a:gd name="T1" fmla="*/ 65 h 65"/>
                <a:gd name="T2" fmla="*/ 102 w 102"/>
                <a:gd name="T3" fmla="*/ 65 h 65"/>
                <a:gd name="T4" fmla="*/ 0 w 102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5">
                  <a:moveTo>
                    <a:pt x="0" y="65"/>
                  </a:moveTo>
                  <a:cubicBezTo>
                    <a:pt x="0" y="65"/>
                    <a:pt x="50" y="0"/>
                    <a:pt x="102" y="65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A4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983288" y="3309938"/>
              <a:ext cx="1522413" cy="701675"/>
            </a:xfrm>
            <a:custGeom>
              <a:avLst/>
              <a:gdLst>
                <a:gd name="T0" fmla="*/ 0 w 359"/>
                <a:gd name="T1" fmla="*/ 142 h 164"/>
                <a:gd name="T2" fmla="*/ 42 w 359"/>
                <a:gd name="T3" fmla="*/ 145 h 164"/>
                <a:gd name="T4" fmla="*/ 22 w 359"/>
                <a:gd name="T5" fmla="*/ 108 h 164"/>
                <a:gd name="T6" fmla="*/ 66 w 359"/>
                <a:gd name="T7" fmla="*/ 108 h 164"/>
                <a:gd name="T8" fmla="*/ 52 w 359"/>
                <a:gd name="T9" fmla="*/ 71 h 164"/>
                <a:gd name="T10" fmla="*/ 89 w 359"/>
                <a:gd name="T11" fmla="*/ 81 h 164"/>
                <a:gd name="T12" fmla="*/ 85 w 359"/>
                <a:gd name="T13" fmla="*/ 42 h 164"/>
                <a:gd name="T14" fmla="*/ 120 w 359"/>
                <a:gd name="T15" fmla="*/ 58 h 164"/>
                <a:gd name="T16" fmla="*/ 122 w 359"/>
                <a:gd name="T17" fmla="*/ 23 h 164"/>
                <a:gd name="T18" fmla="*/ 158 w 359"/>
                <a:gd name="T19" fmla="*/ 42 h 164"/>
                <a:gd name="T20" fmla="*/ 169 w 359"/>
                <a:gd name="T21" fmla="*/ 6 h 164"/>
                <a:gd name="T22" fmla="*/ 196 w 359"/>
                <a:gd name="T23" fmla="*/ 33 h 164"/>
                <a:gd name="T24" fmla="*/ 214 w 359"/>
                <a:gd name="T25" fmla="*/ 0 h 164"/>
                <a:gd name="T26" fmla="*/ 228 w 359"/>
                <a:gd name="T27" fmla="*/ 35 h 164"/>
                <a:gd name="T28" fmla="*/ 263 w 359"/>
                <a:gd name="T29" fmla="*/ 10 h 164"/>
                <a:gd name="T30" fmla="*/ 260 w 359"/>
                <a:gd name="T31" fmla="*/ 47 h 164"/>
                <a:gd name="T32" fmla="*/ 300 w 359"/>
                <a:gd name="T33" fmla="*/ 29 h 164"/>
                <a:gd name="T34" fmla="*/ 292 w 359"/>
                <a:gd name="T35" fmla="*/ 69 h 164"/>
                <a:gd name="T36" fmla="*/ 334 w 359"/>
                <a:gd name="T37" fmla="*/ 63 h 164"/>
                <a:gd name="T38" fmla="*/ 316 w 359"/>
                <a:gd name="T39" fmla="*/ 99 h 164"/>
                <a:gd name="T40" fmla="*/ 359 w 359"/>
                <a:gd name="T41" fmla="*/ 95 h 164"/>
                <a:gd name="T42" fmla="*/ 339 w 359"/>
                <a:gd name="T43" fmla="*/ 133 h 164"/>
                <a:gd name="T44" fmla="*/ 199 w 359"/>
                <a:gd name="T45" fmla="*/ 52 h 164"/>
                <a:gd name="T46" fmla="*/ 59 w 359"/>
                <a:gd name="T47" fmla="*/ 153 h 164"/>
                <a:gd name="T48" fmla="*/ 55 w 359"/>
                <a:gd name="T49" fmla="*/ 164 h 164"/>
                <a:gd name="T50" fmla="*/ 35 w 359"/>
                <a:gd name="T51" fmla="*/ 164 h 164"/>
                <a:gd name="T52" fmla="*/ 14 w 359"/>
                <a:gd name="T53" fmla="*/ 164 h 164"/>
                <a:gd name="T54" fmla="*/ 0 w 359"/>
                <a:gd name="T55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164">
                  <a:moveTo>
                    <a:pt x="0" y="142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69" y="6"/>
                    <a:pt x="169" y="6"/>
                    <a:pt x="169" y="6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28" y="35"/>
                    <a:pt x="228" y="35"/>
                    <a:pt x="228" y="35"/>
                  </a:cubicBezTo>
                  <a:cubicBezTo>
                    <a:pt x="263" y="10"/>
                    <a:pt x="263" y="10"/>
                    <a:pt x="263" y="10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292" y="69"/>
                    <a:pt x="292" y="69"/>
                    <a:pt x="292" y="69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259" y="45"/>
                    <a:pt x="199" y="52"/>
                  </a:cubicBezTo>
                  <a:cubicBezTo>
                    <a:pt x="139" y="58"/>
                    <a:pt x="59" y="153"/>
                    <a:pt x="59" y="153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14" y="164"/>
                    <a:pt x="14" y="164"/>
                    <a:pt x="14" y="164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9A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7099301" y="3732213"/>
              <a:ext cx="376238" cy="274638"/>
            </a:xfrm>
            <a:custGeom>
              <a:avLst/>
              <a:gdLst>
                <a:gd name="T0" fmla="*/ 89 w 89"/>
                <a:gd name="T1" fmla="*/ 64 h 64"/>
                <a:gd name="T2" fmla="*/ 0 w 89"/>
                <a:gd name="T3" fmla="*/ 64 h 64"/>
                <a:gd name="T4" fmla="*/ 53 w 89"/>
                <a:gd name="T5" fmla="*/ 0 h 64"/>
                <a:gd name="T6" fmla="*/ 89 w 8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4">
                  <a:moveTo>
                    <a:pt x="89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32"/>
                    <a:pt x="89" y="64"/>
                    <a:pt x="89" y="6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6637338" y="3449638"/>
              <a:ext cx="261938" cy="557213"/>
            </a:xfrm>
            <a:custGeom>
              <a:avLst/>
              <a:gdLst>
                <a:gd name="T0" fmla="*/ 47 w 62"/>
                <a:gd name="T1" fmla="*/ 1 h 130"/>
                <a:gd name="T2" fmla="*/ 62 w 62"/>
                <a:gd name="T3" fmla="*/ 1 h 130"/>
                <a:gd name="T4" fmla="*/ 45 w 62"/>
                <a:gd name="T5" fmla="*/ 130 h 130"/>
                <a:gd name="T6" fmla="*/ 20 w 62"/>
                <a:gd name="T7" fmla="*/ 130 h 130"/>
                <a:gd name="T8" fmla="*/ 0 w 62"/>
                <a:gd name="T9" fmla="*/ 11 h 130"/>
                <a:gd name="T10" fmla="*/ 47 w 62"/>
                <a:gd name="T1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30">
                  <a:moveTo>
                    <a:pt x="47" y="1"/>
                  </a:moveTo>
                  <a:cubicBezTo>
                    <a:pt x="52" y="0"/>
                    <a:pt x="57" y="0"/>
                    <a:pt x="62" y="1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6"/>
                    <a:pt x="30" y="2"/>
                    <a:pt x="47" y="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6419851" y="3497263"/>
              <a:ext cx="301625" cy="509588"/>
            </a:xfrm>
            <a:custGeom>
              <a:avLst/>
              <a:gdLst>
                <a:gd name="T0" fmla="*/ 51 w 71"/>
                <a:gd name="T1" fmla="*/ 0 h 119"/>
                <a:gd name="T2" fmla="*/ 71 w 71"/>
                <a:gd name="T3" fmla="*/ 119 h 119"/>
                <a:gd name="T4" fmla="*/ 38 w 71"/>
                <a:gd name="T5" fmla="*/ 119 h 119"/>
                <a:gd name="T6" fmla="*/ 0 w 71"/>
                <a:gd name="T7" fmla="*/ 27 h 119"/>
                <a:gd name="T8" fmla="*/ 51 w 7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9">
                  <a:moveTo>
                    <a:pt x="51" y="0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5" y="16"/>
                    <a:pt x="32" y="6"/>
                    <a:pt x="5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6246813" y="3613150"/>
              <a:ext cx="334963" cy="393700"/>
            </a:xfrm>
            <a:custGeom>
              <a:avLst/>
              <a:gdLst>
                <a:gd name="T0" fmla="*/ 41 w 79"/>
                <a:gd name="T1" fmla="*/ 0 h 92"/>
                <a:gd name="T2" fmla="*/ 79 w 79"/>
                <a:gd name="T3" fmla="*/ 92 h 92"/>
                <a:gd name="T4" fmla="*/ 39 w 79"/>
                <a:gd name="T5" fmla="*/ 92 h 92"/>
                <a:gd name="T6" fmla="*/ 0 w 79"/>
                <a:gd name="T7" fmla="*/ 40 h 92"/>
                <a:gd name="T8" fmla="*/ 41 w 79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2">
                  <a:moveTo>
                    <a:pt x="41" y="0"/>
                  </a:moveTo>
                  <a:cubicBezTo>
                    <a:pt x="79" y="92"/>
                    <a:pt x="79" y="92"/>
                    <a:pt x="7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26"/>
                    <a:pt x="24" y="12"/>
                    <a:pt x="4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6122988" y="3784600"/>
              <a:ext cx="288925" cy="222250"/>
            </a:xfrm>
            <a:custGeom>
              <a:avLst/>
              <a:gdLst>
                <a:gd name="T0" fmla="*/ 29 w 68"/>
                <a:gd name="T1" fmla="*/ 0 h 52"/>
                <a:gd name="T2" fmla="*/ 68 w 68"/>
                <a:gd name="T3" fmla="*/ 52 h 52"/>
                <a:gd name="T4" fmla="*/ 0 w 68"/>
                <a:gd name="T5" fmla="*/ 52 h 52"/>
                <a:gd name="T6" fmla="*/ 29 w 68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2">
                  <a:moveTo>
                    <a:pt x="29" y="0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37"/>
                    <a:pt x="14" y="19"/>
                    <a:pt x="29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6827838" y="3454400"/>
              <a:ext cx="330200" cy="552450"/>
            </a:xfrm>
            <a:custGeom>
              <a:avLst/>
              <a:gdLst>
                <a:gd name="T0" fmla="*/ 78 w 78"/>
                <a:gd name="T1" fmla="*/ 24 h 129"/>
                <a:gd name="T2" fmla="*/ 22 w 78"/>
                <a:gd name="T3" fmla="*/ 129 h 129"/>
                <a:gd name="T4" fmla="*/ 0 w 78"/>
                <a:gd name="T5" fmla="*/ 129 h 129"/>
                <a:gd name="T6" fmla="*/ 17 w 78"/>
                <a:gd name="T7" fmla="*/ 0 h 129"/>
                <a:gd name="T8" fmla="*/ 78 w 78"/>
                <a:gd name="T9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9">
                  <a:moveTo>
                    <a:pt x="78" y="24"/>
                  </a:moveTo>
                  <a:cubicBezTo>
                    <a:pt x="22" y="129"/>
                    <a:pt x="22" y="129"/>
                    <a:pt x="22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0" y="1"/>
                    <a:pt x="61" y="11"/>
                    <a:pt x="78" y="2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6919913" y="3557588"/>
              <a:ext cx="403225" cy="449263"/>
            </a:xfrm>
            <a:custGeom>
              <a:avLst/>
              <a:gdLst>
                <a:gd name="T0" fmla="*/ 95 w 95"/>
                <a:gd name="T1" fmla="*/ 41 h 105"/>
                <a:gd name="T2" fmla="*/ 42 w 95"/>
                <a:gd name="T3" fmla="*/ 105 h 105"/>
                <a:gd name="T4" fmla="*/ 0 w 95"/>
                <a:gd name="T5" fmla="*/ 105 h 105"/>
                <a:gd name="T6" fmla="*/ 56 w 95"/>
                <a:gd name="T7" fmla="*/ 0 h 105"/>
                <a:gd name="T8" fmla="*/ 95 w 95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5">
                  <a:moveTo>
                    <a:pt x="95" y="41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71" y="12"/>
                    <a:pt x="84" y="26"/>
                    <a:pt x="95" y="4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6335713" y="3630613"/>
              <a:ext cx="890588" cy="384175"/>
            </a:xfrm>
            <a:custGeom>
              <a:avLst/>
              <a:gdLst>
                <a:gd name="T0" fmla="*/ 210 w 210"/>
                <a:gd name="T1" fmla="*/ 90 h 90"/>
                <a:gd name="T2" fmla="*/ 111 w 210"/>
                <a:gd name="T3" fmla="*/ 5 h 90"/>
                <a:gd name="T4" fmla="*/ 0 w 210"/>
                <a:gd name="T5" fmla="*/ 90 h 90"/>
                <a:gd name="T6" fmla="*/ 210 w 210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0">
                  <a:moveTo>
                    <a:pt x="210" y="90"/>
                  </a:moveTo>
                  <a:cubicBezTo>
                    <a:pt x="210" y="90"/>
                    <a:pt x="175" y="0"/>
                    <a:pt x="111" y="5"/>
                  </a:cubicBezTo>
                  <a:cubicBezTo>
                    <a:pt x="46" y="10"/>
                    <a:pt x="9" y="62"/>
                    <a:pt x="0" y="90"/>
                  </a:cubicBezTo>
                  <a:lnTo>
                    <a:pt x="210" y="90"/>
                  </a:lnTo>
                  <a:close/>
                </a:path>
              </a:pathLst>
            </a:custGeom>
            <a:solidFill>
              <a:srgbClr val="FFD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6492876" y="3762375"/>
              <a:ext cx="593725" cy="257175"/>
            </a:xfrm>
            <a:custGeom>
              <a:avLst/>
              <a:gdLst>
                <a:gd name="T0" fmla="*/ 140 w 140"/>
                <a:gd name="T1" fmla="*/ 60 h 60"/>
                <a:gd name="T2" fmla="*/ 74 w 140"/>
                <a:gd name="T3" fmla="*/ 3 h 60"/>
                <a:gd name="T4" fmla="*/ 0 w 140"/>
                <a:gd name="T5" fmla="*/ 60 h 60"/>
                <a:gd name="T6" fmla="*/ 140 w 140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60">
                  <a:moveTo>
                    <a:pt x="140" y="60"/>
                  </a:moveTo>
                  <a:cubicBezTo>
                    <a:pt x="140" y="60"/>
                    <a:pt x="117" y="0"/>
                    <a:pt x="74" y="3"/>
                  </a:cubicBezTo>
                  <a:cubicBezTo>
                    <a:pt x="31" y="7"/>
                    <a:pt x="6" y="41"/>
                    <a:pt x="0" y="60"/>
                  </a:cubicBezTo>
                  <a:lnTo>
                    <a:pt x="140" y="60"/>
                  </a:lnTo>
                  <a:close/>
                </a:path>
              </a:pathLst>
            </a:cu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7" name="Oval 117"/>
            <p:cNvSpPr>
              <a:spLocks noChangeArrowheads="1"/>
            </p:cNvSpPr>
            <p:nvPr/>
          </p:nvSpPr>
          <p:spPr bwMode="auto">
            <a:xfrm>
              <a:off x="6072188" y="3959225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8" name="Oval 118"/>
            <p:cNvSpPr>
              <a:spLocks noChangeArrowheads="1"/>
            </p:cNvSpPr>
            <p:nvPr/>
          </p:nvSpPr>
          <p:spPr bwMode="auto">
            <a:xfrm>
              <a:off x="6161088" y="3805238"/>
              <a:ext cx="25400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19" name="Oval 119"/>
            <p:cNvSpPr>
              <a:spLocks noChangeArrowheads="1"/>
            </p:cNvSpPr>
            <p:nvPr/>
          </p:nvSpPr>
          <p:spPr bwMode="auto">
            <a:xfrm>
              <a:off x="6276976" y="3668713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0" name="Oval 120"/>
            <p:cNvSpPr>
              <a:spLocks noChangeArrowheads="1"/>
            </p:cNvSpPr>
            <p:nvPr/>
          </p:nvSpPr>
          <p:spPr bwMode="auto">
            <a:xfrm>
              <a:off x="6407151" y="3557588"/>
              <a:ext cx="22225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1" name="Oval 121"/>
            <p:cNvSpPr>
              <a:spLocks noChangeArrowheads="1"/>
            </p:cNvSpPr>
            <p:nvPr/>
          </p:nvSpPr>
          <p:spPr bwMode="auto">
            <a:xfrm>
              <a:off x="6551613" y="3476625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2" name="Oval 122"/>
            <p:cNvSpPr>
              <a:spLocks noChangeArrowheads="1"/>
            </p:cNvSpPr>
            <p:nvPr/>
          </p:nvSpPr>
          <p:spPr bwMode="auto">
            <a:xfrm>
              <a:off x="6696076" y="34210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3" name="Oval 123"/>
            <p:cNvSpPr>
              <a:spLocks noChangeArrowheads="1"/>
            </p:cNvSpPr>
            <p:nvPr/>
          </p:nvSpPr>
          <p:spPr bwMode="auto">
            <a:xfrm>
              <a:off x="6878638" y="3411538"/>
              <a:ext cx="20638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7023101" y="34464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5" name="Oval 125"/>
            <p:cNvSpPr>
              <a:spLocks noChangeArrowheads="1"/>
            </p:cNvSpPr>
            <p:nvPr/>
          </p:nvSpPr>
          <p:spPr bwMode="auto">
            <a:xfrm>
              <a:off x="7170738" y="351948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6" name="Oval 126"/>
            <p:cNvSpPr>
              <a:spLocks noChangeArrowheads="1"/>
            </p:cNvSpPr>
            <p:nvPr/>
          </p:nvSpPr>
          <p:spPr bwMode="auto">
            <a:xfrm>
              <a:off x="7294563" y="3651250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7383463" y="377983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6234113" y="3916363"/>
              <a:ext cx="42863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29" name="Oval 129"/>
            <p:cNvSpPr>
              <a:spLocks noChangeArrowheads="1"/>
            </p:cNvSpPr>
            <p:nvPr/>
          </p:nvSpPr>
          <p:spPr bwMode="auto">
            <a:xfrm>
              <a:off x="6323013" y="3784600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0" name="Oval 130"/>
            <p:cNvSpPr>
              <a:spLocks noChangeArrowheads="1"/>
            </p:cNvSpPr>
            <p:nvPr/>
          </p:nvSpPr>
          <p:spPr bwMode="auto">
            <a:xfrm>
              <a:off x="6470651" y="3668713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1" name="Oval 131"/>
            <p:cNvSpPr>
              <a:spLocks noChangeArrowheads="1"/>
            </p:cNvSpPr>
            <p:nvPr/>
          </p:nvSpPr>
          <p:spPr bwMode="auto">
            <a:xfrm>
              <a:off x="6818313" y="354806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2" name="Oval 132"/>
            <p:cNvSpPr>
              <a:spLocks noChangeArrowheads="1"/>
            </p:cNvSpPr>
            <p:nvPr/>
          </p:nvSpPr>
          <p:spPr bwMode="auto">
            <a:xfrm>
              <a:off x="7031038" y="3605213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3" name="Oval 133"/>
            <p:cNvSpPr>
              <a:spLocks noChangeArrowheads="1"/>
            </p:cNvSpPr>
            <p:nvPr/>
          </p:nvSpPr>
          <p:spPr bwMode="auto">
            <a:xfrm>
              <a:off x="7204076" y="373221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4" name="Oval 134"/>
            <p:cNvSpPr>
              <a:spLocks noChangeArrowheads="1"/>
            </p:cNvSpPr>
            <p:nvPr/>
          </p:nvSpPr>
          <p:spPr bwMode="auto">
            <a:xfrm>
              <a:off x="7267576" y="3903663"/>
              <a:ext cx="39688" cy="42863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5" name="Oval 135"/>
            <p:cNvSpPr>
              <a:spLocks noChangeArrowheads="1"/>
            </p:cNvSpPr>
            <p:nvPr/>
          </p:nvSpPr>
          <p:spPr bwMode="auto">
            <a:xfrm>
              <a:off x="6619876" y="3582988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6" name="Oval 136"/>
            <p:cNvSpPr>
              <a:spLocks noChangeArrowheads="1"/>
            </p:cNvSpPr>
            <p:nvPr/>
          </p:nvSpPr>
          <p:spPr bwMode="auto">
            <a:xfrm>
              <a:off x="4605338" y="325755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7" name="Oval 137"/>
            <p:cNvSpPr>
              <a:spLocks noChangeArrowheads="1"/>
            </p:cNvSpPr>
            <p:nvPr/>
          </p:nvSpPr>
          <p:spPr bwMode="auto">
            <a:xfrm>
              <a:off x="4503738" y="3305175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4572001" y="335121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4681538" y="333057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4643438" y="3421063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1" name="Oval 141"/>
            <p:cNvSpPr>
              <a:spLocks noChangeArrowheads="1"/>
            </p:cNvSpPr>
            <p:nvPr/>
          </p:nvSpPr>
          <p:spPr bwMode="auto">
            <a:xfrm>
              <a:off x="4554538" y="346392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4491038" y="3386138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4452938" y="347186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4521201" y="3535363"/>
              <a:ext cx="15875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4614863" y="3492500"/>
              <a:ext cx="20638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6" name="Oval 146"/>
            <p:cNvSpPr>
              <a:spLocks noChangeArrowheads="1"/>
            </p:cNvSpPr>
            <p:nvPr/>
          </p:nvSpPr>
          <p:spPr bwMode="auto">
            <a:xfrm>
              <a:off x="4356101" y="3449638"/>
              <a:ext cx="15875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7" name="Oval 147"/>
            <p:cNvSpPr>
              <a:spLocks noChangeArrowheads="1"/>
            </p:cNvSpPr>
            <p:nvPr/>
          </p:nvSpPr>
          <p:spPr bwMode="auto">
            <a:xfrm>
              <a:off x="4300538" y="347980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8" name="Oval 148"/>
            <p:cNvSpPr>
              <a:spLocks noChangeArrowheads="1"/>
            </p:cNvSpPr>
            <p:nvPr/>
          </p:nvSpPr>
          <p:spPr bwMode="auto">
            <a:xfrm>
              <a:off x="4351338" y="3514725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49" name="Oval 149"/>
            <p:cNvSpPr>
              <a:spLocks noChangeArrowheads="1"/>
            </p:cNvSpPr>
            <p:nvPr/>
          </p:nvSpPr>
          <p:spPr bwMode="auto">
            <a:xfrm>
              <a:off x="4410076" y="3497263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0" name="Oval 150"/>
            <p:cNvSpPr>
              <a:spLocks noChangeArrowheads="1"/>
            </p:cNvSpPr>
            <p:nvPr/>
          </p:nvSpPr>
          <p:spPr bwMode="auto">
            <a:xfrm>
              <a:off x="4376738" y="3575050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  <p:sp>
          <p:nvSpPr>
            <p:cNvPr id="151" name="Oval 151"/>
            <p:cNvSpPr>
              <a:spLocks noChangeArrowheads="1"/>
            </p:cNvSpPr>
            <p:nvPr/>
          </p:nvSpPr>
          <p:spPr bwMode="auto">
            <a:xfrm>
              <a:off x="4305301" y="3532188"/>
              <a:ext cx="15875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Montserrat" panose="00000500000000000000" charset="0"/>
              </a:endParaRPr>
            </a:p>
          </p:txBody>
        </p:sp>
      </p:grpSp>
      <p:sp>
        <p:nvSpPr>
          <p:cNvPr id="156" name="Rounded Rectangle 155"/>
          <p:cNvSpPr/>
          <p:nvPr/>
        </p:nvSpPr>
        <p:spPr>
          <a:xfrm>
            <a:off x="1432050" y="4351600"/>
            <a:ext cx="4795523" cy="17268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 bạn xả rác dưới gầm bàn thư viện</a:t>
            </a:r>
          </a:p>
          <a:p>
            <a:pPr algn="ctr">
              <a:lnSpc>
                <a:spcPct val="150000"/>
              </a:lnSpc>
            </a:pP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(KHÔNG NÊN)</a:t>
            </a:r>
            <a:endParaRPr lang="en-US" sz="2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8" name="Rounded Rectangle 157"/>
          <p:cNvSpPr/>
          <p:nvPr/>
        </p:nvSpPr>
        <p:spPr>
          <a:xfrm>
            <a:off x="6364452" y="4317935"/>
            <a:ext cx="4795523" cy="17268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 bạn xếp sách, quét dọn sạch sẽ trong thư viện</a:t>
            </a:r>
          </a:p>
          <a:p>
            <a:pPr algn="ctr">
              <a:lnSpc>
                <a:spcPct val="150000"/>
              </a:lnSpc>
            </a:pPr>
            <a:r>
              <a:rPr lang="nl-NL" sz="24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(NÊN)</a:t>
            </a:r>
            <a:endParaRPr lang="en-US" sz="2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673" y="59665"/>
            <a:ext cx="9634302" cy="425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44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 animBg="1"/>
      <p:bldP spid="1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33821" flipH="1">
            <a:off x="319165" y="58636"/>
            <a:ext cx="11596528" cy="132458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4810274">
            <a:off x="114842" y="5701967"/>
            <a:ext cx="1116959" cy="14049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2851397">
            <a:off x="7233349" y="1339048"/>
            <a:ext cx="213328" cy="20479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0019461">
            <a:off x="11538991" y="495827"/>
            <a:ext cx="344381" cy="33060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1800043">
            <a:off x="6479735" y="5984945"/>
            <a:ext cx="378279" cy="417778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483644">
            <a:off x="2765956" y="5571360"/>
            <a:ext cx="339366" cy="325791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839255">
            <a:off x="5145928" y="5994788"/>
            <a:ext cx="369610" cy="3548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98508" y="461308"/>
            <a:ext cx="11212673" cy="430881"/>
          </a:xfrm>
          <a:prstGeom prst="rect">
            <a:avLst/>
          </a:prstGeom>
        </p:spPr>
        <p:txBody>
          <a:bodyPr wrap="none" lIns="60954" tIns="30477" rIns="60954" bIns="30477">
            <a:spAutoFit/>
          </a:bodyPr>
          <a:lstStyle/>
          <a:p>
            <a:r>
              <a:rPr lang="nl-NL" sz="2400">
                <a:latin typeface="Arial" pitchFamily="34" charset="0"/>
                <a:cs typeface="Arial" pitchFamily="34" charset="0"/>
              </a:rPr>
              <a:t>Hãy kể những việc làm khác để giữ vệ sinh khi tham gia các hoạt động ở trường. </a:t>
            </a:r>
            <a:endParaRPr lang="en-US" sz="2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3208208">
            <a:off x="11017317" y="5716556"/>
            <a:ext cx="1116959" cy="140497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BD6A4A9-91E0-49B1-B55E-829DD650776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896257" y="3483430"/>
            <a:ext cx="3936877" cy="3292020"/>
          </a:xfrm>
          <a:prstGeom prst="rect">
            <a:avLst/>
          </a:prstGeom>
        </p:spPr>
      </p:pic>
      <p:pic>
        <p:nvPicPr>
          <p:cNvPr id="21" name="Picture 1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 rot="-1348435">
            <a:off x="356631" y="1815774"/>
            <a:ext cx="1748557" cy="1157227"/>
          </a:xfrm>
          <a:prstGeom prst="rect">
            <a:avLst/>
          </a:prstGeom>
        </p:spPr>
      </p:pic>
      <p:sp>
        <p:nvSpPr>
          <p:cNvPr id="4" name="Teardrop 3"/>
          <p:cNvSpPr/>
          <p:nvPr/>
        </p:nvSpPr>
        <p:spPr>
          <a:xfrm>
            <a:off x="2864101" y="1525513"/>
            <a:ext cx="810732" cy="805123"/>
          </a:xfrm>
          <a:prstGeom prst="teardrop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28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ardrop 22"/>
          <p:cNvSpPr/>
          <p:nvPr/>
        </p:nvSpPr>
        <p:spPr>
          <a:xfrm>
            <a:off x="2864101" y="2487966"/>
            <a:ext cx="810732" cy="805123"/>
          </a:xfrm>
          <a:prstGeom prst="teardrop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28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ardrop 23"/>
          <p:cNvSpPr/>
          <p:nvPr/>
        </p:nvSpPr>
        <p:spPr>
          <a:xfrm>
            <a:off x="2864101" y="3483430"/>
            <a:ext cx="810732" cy="805123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28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ardrop 24"/>
          <p:cNvSpPr/>
          <p:nvPr/>
        </p:nvSpPr>
        <p:spPr>
          <a:xfrm>
            <a:off x="2935639" y="4479169"/>
            <a:ext cx="810732" cy="805123"/>
          </a:xfrm>
          <a:prstGeom prst="teardrop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US" sz="28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ardrop 25"/>
          <p:cNvSpPr/>
          <p:nvPr/>
        </p:nvSpPr>
        <p:spPr>
          <a:xfrm>
            <a:off x="2967263" y="5408156"/>
            <a:ext cx="810732" cy="805123"/>
          </a:xfrm>
          <a:prstGeom prst="teardrop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en-US" sz="28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933371" y="1525513"/>
            <a:ext cx="7982792" cy="80512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Không vẽ bậy lên bàn ghế.</a:t>
            </a:r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945541" y="2487966"/>
            <a:ext cx="7982792" cy="80512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Vào thư viện đọc sách phải trả sách đúng chỗ</a:t>
            </a:r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933371" y="3483430"/>
            <a:ext cx="7982792" cy="80512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Lau bảng sạch đẹp khi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bắt </a:t>
            </a:r>
            <a:r>
              <a:rPr lang="nl-NL" sz="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đầu tiết </a:t>
            </a:r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học.</a:t>
            </a:r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933371" y="4479169"/>
            <a:ext cx="7982792" cy="8051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Dọn vệ sinh lớp học thường xuyên.</a:t>
            </a:r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3948085" y="5419845"/>
            <a:ext cx="7982792" cy="80512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8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Lau dọn cửa phòng học</a:t>
            </a:r>
            <a:endParaRPr lang="en-US" sz="28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37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23" grpId="0" animBg="1"/>
      <p:bldP spid="24" grpId="0" animBg="1"/>
      <p:bldP spid="25" grpId="0" animBg="1"/>
      <p:bldP spid="26" grpId="0" animBg="1"/>
      <p:bldP spid="5" grpId="0" animBg="1"/>
      <p:bldP spid="28" grpId="0" animBg="1"/>
      <p:bldP spid="29" grpId="0" animBg="1"/>
      <p:bldP spid="30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0" y="2080062"/>
            <a:ext cx="2612570" cy="324126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422914" y="943006"/>
            <a:ext cx="91632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3600" b="1" smtClean="0">
                <a:latin typeface="Arial" pitchFamily="34" charset="0"/>
                <a:cs typeface="Arial" pitchFamily="34" charset="0"/>
              </a:rPr>
              <a:t>1. Thực </a:t>
            </a:r>
            <a:r>
              <a:rPr lang="nl-NL" sz="3600" b="1">
                <a:latin typeface="Arial" pitchFamily="34" charset="0"/>
                <a:cs typeface="Arial" pitchFamily="34" charset="0"/>
              </a:rPr>
              <a:t>hành làm vệ sinh trường học</a:t>
            </a:r>
            <a:endParaRPr lang="en-US" sz="3334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28827" y="1350233"/>
            <a:ext cx="1095972" cy="1032206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-91440" y="317623"/>
            <a:ext cx="12192000" cy="649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667"/>
              </a:lnSpc>
            </a:pPr>
            <a:r>
              <a:rPr lang="nl-NL" sz="3600" b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– VẬN DỤNG</a:t>
            </a:r>
            <a:endParaRPr lang="nl-NL" sz="36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2513" y="5321322"/>
            <a:ext cx="117894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800" i="1" smtClean="0">
                <a:latin typeface="Arial" pitchFamily="34" charset="0"/>
                <a:cs typeface="Arial" pitchFamily="34" charset="0"/>
              </a:rPr>
              <a:t>1. Nêu </a:t>
            </a:r>
            <a:r>
              <a:rPr lang="nl-NL" sz="2800" i="1">
                <a:latin typeface="Arial" pitchFamily="34" charset="0"/>
                <a:cs typeface="Arial" pitchFamily="34" charset="0"/>
              </a:rPr>
              <a:t>những dụng cụ cần thiết khi tham gia thu gom rác ở trường.</a:t>
            </a:r>
            <a:endParaRPr lang="en-US" sz="280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2800" i="1" smtClean="0">
                <a:latin typeface="Arial" pitchFamily="34" charset="0"/>
                <a:cs typeface="Arial" pitchFamily="34" charset="0"/>
              </a:rPr>
              <a:t>2. Giải </a:t>
            </a:r>
            <a:r>
              <a:rPr lang="nl-NL" sz="2800" i="1">
                <a:latin typeface="Arial" pitchFamily="34" charset="0"/>
                <a:cs typeface="Arial" pitchFamily="34" charset="0"/>
              </a:rPr>
              <a:t>thích tại sao lại cần phải sử dụng những dụng cụ đó.</a:t>
            </a:r>
            <a:r>
              <a:rPr lang="nl-NL" sz="2800">
                <a:latin typeface="Arial" pitchFamily="34" charset="0"/>
                <a:cs typeface="Arial" pitchFamily="34" charset="0"/>
              </a:rPr>
              <a:t> 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371" y="1905616"/>
            <a:ext cx="4112834" cy="34157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917" y="3654214"/>
            <a:ext cx="3727454" cy="1667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917" y="1884831"/>
            <a:ext cx="3727454" cy="17693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5451" y="2222759"/>
            <a:ext cx="128272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HOẠT</a:t>
            </a:r>
          </a:p>
          <a:p>
            <a:pPr>
              <a:lnSpc>
                <a:spcPct val="200000"/>
              </a:lnSpc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ĐỘNG</a:t>
            </a:r>
          </a:p>
          <a:p>
            <a:pPr>
              <a:lnSpc>
                <a:spcPct val="200000"/>
              </a:lnSpc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NHÓM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96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Montserrat"/>
        <a:ea typeface="Montserrat"/>
        <a:cs typeface=""/>
      </a:majorFont>
      <a:minorFont>
        <a:latin typeface="Montserrat"/>
        <a:ea typeface="Montserra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ontserrat"/>
        <a:ea typeface=""/>
        <a:cs typeface=""/>
        <a:font script="Jpan" typeface="游ゴシック"/>
        <a:font script="Hang" typeface="맑은 고딕"/>
        <a:font script="Hans" typeface="Montserrat"/>
        <a:font script="Hant" typeface="新細明體"/>
        <a:font script="Arab" typeface="Montserrat"/>
        <a:font script="Hebr" typeface="Montserra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ontserra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ontserra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ontserrat"/>
        <a:ea typeface=""/>
        <a:cs typeface=""/>
        <a:font script="Jpan" typeface="ＭＳ Ｐゴシック"/>
        <a:font script="Hang" typeface="맑은 고딕"/>
        <a:font script="Hans" typeface="Montserrat"/>
        <a:font script="Hant" typeface="新細明體"/>
        <a:font script="Arab" typeface="Montserrat"/>
        <a:font script="Hebr" typeface="Montserra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ontserra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826</Words>
  <Application>Microsoft Office PowerPoint</Application>
  <PresentationFormat>Custom</PresentationFormat>
  <Paragraphs>87</Paragraphs>
  <Slides>25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Montserrat</vt:lpstr>
      <vt:lpstr>Times New Roman</vt:lpstr>
      <vt:lpstr>Wingdings</vt:lpstr>
      <vt:lpstr>Tahoma</vt:lpstr>
      <vt:lpstr>Calibri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HDLAPTOP</cp:lastModifiedBy>
  <cp:revision>98</cp:revision>
  <dcterms:created xsi:type="dcterms:W3CDTF">2017-03-06T01:39:00Z</dcterms:created>
  <dcterms:modified xsi:type="dcterms:W3CDTF">2021-08-27T08:05:27Z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72A4337B3A3740208A9D218FB3200EC8</vt:lpwstr>
  </property>
</Properties>
</file>