
<file path=[Content_Types].xml><?xml version="1.0" encoding="utf-8"?>
<Types xmlns="http://schemas.openxmlformats.org/package/2006/content-types">
  <Default Extension="png" ContentType="image/png"/>
  <Default Extension="svg" ContentType="image/svg+xml"/>
  <Default Extension="jpeg" ContentType="image/jpeg"/>
  <Default Extension="rels" ContentType="application/vnd.openxmlformats-package.relationships+xml"/>
  <Default Extension="xml" ContentType="application/xml"/>
  <Default Extension="fntdata" ContentType="application/x-fontdata"/>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sldIdLst>
    <p:sldId id="272" r:id="rId2"/>
    <p:sldId id="256" r:id="rId3"/>
    <p:sldId id="281" r:id="rId4"/>
    <p:sldId id="270" r:id="rId5"/>
    <p:sldId id="282" r:id="rId6"/>
    <p:sldId id="259" r:id="rId7"/>
    <p:sldId id="260" r:id="rId8"/>
    <p:sldId id="283" r:id="rId9"/>
    <p:sldId id="284" r:id="rId10"/>
    <p:sldId id="271" r:id="rId11"/>
    <p:sldId id="285" r:id="rId12"/>
    <p:sldId id="286" r:id="rId13"/>
    <p:sldId id="287" r:id="rId14"/>
    <p:sldId id="288" r:id="rId15"/>
  </p:sldIdLst>
  <p:sldSz cx="18288000" cy="10287000"/>
  <p:notesSz cx="6858000" cy="9144000"/>
  <p:embeddedFontLst>
    <p:embeddedFont>
      <p:font typeface="Calibri" pitchFamily="34" charset="0"/>
      <p:regular r:id="rId16"/>
      <p:bold r:id="rId17"/>
      <p:italic r:id="rId18"/>
      <p:boldItalic r:id="rId19"/>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CCCC"/>
    <a:srgbClr val="FF99FF"/>
    <a:srgbClr val="FFFF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autoAdjust="0"/>
    <p:restoredTop sz="94622" autoAdjust="0"/>
  </p:normalViewPr>
  <p:slideViewPr>
    <p:cSldViewPr>
      <p:cViewPr>
        <p:scale>
          <a:sx n="41" d="100"/>
          <a:sy n="41" d="100"/>
        </p:scale>
        <p:origin x="-1056" y="-28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font" Target="fonts/font3.fntdata"/><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font" Target="fonts/font2.fntdata"/><Relationship Id="rId2" Type="http://schemas.openxmlformats.org/officeDocument/2006/relationships/slide" Target="slides/slide1.xml"/><Relationship Id="rId16" Type="http://schemas.openxmlformats.org/officeDocument/2006/relationships/font" Target="fonts/font1.fntdata"/><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font" Target="fonts/font4.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8/27/2021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8/27/2021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8/27/2021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8/27/2021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8/27/2021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8/27/2021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8/27/2021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8/27/2021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8/27/2021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8/27/2021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8/27/2021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8/27/2021</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3.png"/><Relationship Id="rId13" Type="http://schemas.openxmlformats.org/officeDocument/2006/relationships/image" Target="../media/image2.svg"/><Relationship Id="rId3" Type="http://schemas.openxmlformats.org/officeDocument/2006/relationships/image" Target="../media/image2.svg"/><Relationship Id="rId7" Type="http://schemas.openxmlformats.org/officeDocument/2006/relationships/image" Target="../media/image6.svg"/><Relationship Id="rId12"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slideLayout" Target="../slideLayouts/slideLayout7.xml"/><Relationship Id="rId11" Type="http://schemas.openxmlformats.org/officeDocument/2006/relationships/image" Target="../media/image37.svg"/><Relationship Id="rId15" Type="http://schemas.openxmlformats.org/officeDocument/2006/relationships/image" Target="../media/image6.svg"/><Relationship Id="rId10" Type="http://schemas.openxmlformats.org/officeDocument/2006/relationships/image" Target="../media/image4.png"/><Relationship Id="rId4" Type="http://schemas.openxmlformats.org/officeDocument/2006/relationships/image" Target="../media/image2.png"/><Relationship Id="rId9" Type="http://schemas.openxmlformats.org/officeDocument/2006/relationships/image" Target="../media/image34.svg"/><Relationship Id="rId14" Type="http://schemas.openxmlformats.org/officeDocument/2006/relationships/image" Target="../media/image6.png"/></Relationships>
</file>

<file path=ppt/slides/_rels/slide10.xml.rels><?xml version="1.0" encoding="UTF-8" standalone="yes"?>
<Relationships xmlns="http://schemas.openxmlformats.org/package/2006/relationships"><Relationship Id="rId8" Type="http://schemas.openxmlformats.org/officeDocument/2006/relationships/image" Target="../media/image26.png"/><Relationship Id="rId3" Type="http://schemas.openxmlformats.org/officeDocument/2006/relationships/image" Target="../media/image2.svg"/><Relationship Id="rId7" Type="http://schemas.openxmlformats.org/officeDocument/2006/relationships/image" Target="../media/image6.sv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2.png"/><Relationship Id="rId5" Type="http://schemas.openxmlformats.org/officeDocument/2006/relationships/image" Target="../media/image4.svg"/><Relationship Id="rId4" Type="http://schemas.openxmlformats.org/officeDocument/2006/relationships/image" Target="../media/image40.png"/><Relationship Id="rId9" Type="http://schemas.openxmlformats.org/officeDocument/2006/relationships/image" Target="../media/image8.svg"/></Relationships>
</file>

<file path=ppt/slides/_rels/slide11.xml.rels><?xml version="1.0" encoding="UTF-8" standalone="yes"?>
<Relationships xmlns="http://schemas.openxmlformats.org/package/2006/relationships"><Relationship Id="rId8" Type="http://schemas.openxmlformats.org/officeDocument/2006/relationships/image" Target="../media/image16.png"/><Relationship Id="rId13" Type="http://schemas.openxmlformats.org/officeDocument/2006/relationships/image" Target="../media/image73.svg"/><Relationship Id="rId3" Type="http://schemas.openxmlformats.org/officeDocument/2006/relationships/image" Target="../media/image63.svg"/><Relationship Id="rId7" Type="http://schemas.openxmlformats.org/officeDocument/2006/relationships/image" Target="../media/image67.svg"/><Relationship Id="rId12" Type="http://schemas.openxmlformats.org/officeDocument/2006/relationships/image" Target="../media/image18.png"/><Relationship Id="rId2" Type="http://schemas.openxmlformats.org/officeDocument/2006/relationships/image" Target="../media/image20.png"/><Relationship Id="rId1" Type="http://schemas.openxmlformats.org/officeDocument/2006/relationships/slideLayout" Target="../slideLayouts/slideLayout7.xml"/><Relationship Id="rId6" Type="http://schemas.openxmlformats.org/officeDocument/2006/relationships/image" Target="../media/image15.png"/><Relationship Id="rId11" Type="http://schemas.openxmlformats.org/officeDocument/2006/relationships/image" Target="../media/image71.svg"/><Relationship Id="rId5" Type="http://schemas.openxmlformats.org/officeDocument/2006/relationships/image" Target="../media/image65.svg"/><Relationship Id="rId15" Type="http://schemas.openxmlformats.org/officeDocument/2006/relationships/image" Target="../media/image10.svg"/><Relationship Id="rId10" Type="http://schemas.openxmlformats.org/officeDocument/2006/relationships/image" Target="../media/image17.png"/><Relationship Id="rId4" Type="http://schemas.openxmlformats.org/officeDocument/2006/relationships/image" Target="../media/image21.png"/><Relationship Id="rId9" Type="http://schemas.openxmlformats.org/officeDocument/2006/relationships/image" Target="../media/image69.svg"/><Relationship Id="rId14" Type="http://schemas.openxmlformats.org/officeDocument/2006/relationships/image" Target="../media/image25.png"/></Relationships>
</file>

<file path=ppt/slides/_rels/slide12.xml.rels><?xml version="1.0" encoding="UTF-8" standalone="yes"?>
<Relationships xmlns="http://schemas.openxmlformats.org/package/2006/relationships"><Relationship Id="rId8" Type="http://schemas.openxmlformats.org/officeDocument/2006/relationships/image" Target="../media/image17.png"/><Relationship Id="rId13" Type="http://schemas.openxmlformats.org/officeDocument/2006/relationships/image" Target="../media/image73.svg"/><Relationship Id="rId18" Type="http://schemas.openxmlformats.org/officeDocument/2006/relationships/image" Target="../media/image24.svg"/><Relationship Id="rId3" Type="http://schemas.openxmlformats.org/officeDocument/2006/relationships/image" Target="../media/image63.svg"/><Relationship Id="rId21" Type="http://schemas.openxmlformats.org/officeDocument/2006/relationships/image" Target="../media/image24.png"/><Relationship Id="rId7" Type="http://schemas.openxmlformats.org/officeDocument/2006/relationships/image" Target="../media/image67.svg"/><Relationship Id="rId12" Type="http://schemas.openxmlformats.org/officeDocument/2006/relationships/image" Target="../media/image18.png"/><Relationship Id="rId17" Type="http://schemas.openxmlformats.org/officeDocument/2006/relationships/image" Target="../media/image22.png"/><Relationship Id="rId2" Type="http://schemas.openxmlformats.org/officeDocument/2006/relationships/image" Target="../media/image15.png"/><Relationship Id="rId16" Type="http://schemas.openxmlformats.org/officeDocument/2006/relationships/image" Target="../media/image41.png"/><Relationship Id="rId20" Type="http://schemas.openxmlformats.org/officeDocument/2006/relationships/image" Target="../media/image26.svg"/><Relationship Id="rId1" Type="http://schemas.openxmlformats.org/officeDocument/2006/relationships/slideLayout" Target="../slideLayouts/slideLayout7.xml"/><Relationship Id="rId11" Type="http://schemas.openxmlformats.org/officeDocument/2006/relationships/image" Target="../media/image71.svg"/><Relationship Id="rId15" Type="http://schemas.openxmlformats.org/officeDocument/2006/relationships/image" Target="../media/image21.png"/><Relationship Id="rId5" Type="http://schemas.openxmlformats.org/officeDocument/2006/relationships/image" Target="../media/image65.svg"/><Relationship Id="rId19" Type="http://schemas.openxmlformats.org/officeDocument/2006/relationships/image" Target="../media/image23.png"/><Relationship Id="rId14" Type="http://schemas.openxmlformats.org/officeDocument/2006/relationships/image" Target="../media/image20.png"/><Relationship Id="rId22" Type="http://schemas.openxmlformats.org/officeDocument/2006/relationships/image" Target="../media/image28.svg"/></Relationships>
</file>

<file path=ppt/slides/_rels/slide13.xml.rels><?xml version="1.0" encoding="UTF-8" standalone="yes"?>
<Relationships xmlns="http://schemas.openxmlformats.org/package/2006/relationships"><Relationship Id="rId8" Type="http://schemas.openxmlformats.org/officeDocument/2006/relationships/image" Target="../media/image34.png"/><Relationship Id="rId13" Type="http://schemas.openxmlformats.org/officeDocument/2006/relationships/image" Target="../media/image91.svg"/><Relationship Id="rId18" Type="http://schemas.openxmlformats.org/officeDocument/2006/relationships/image" Target="../media/image36.PNG"/><Relationship Id="rId3" Type="http://schemas.openxmlformats.org/officeDocument/2006/relationships/image" Target="../media/image69.svg"/><Relationship Id="rId7" Type="http://schemas.openxmlformats.org/officeDocument/2006/relationships/image" Target="../media/image85.svg"/><Relationship Id="rId17" Type="http://schemas.openxmlformats.org/officeDocument/2006/relationships/image" Target="../media/image95.svg"/><Relationship Id="rId2" Type="http://schemas.openxmlformats.org/officeDocument/2006/relationships/image" Target="../media/image32.png"/><Relationship Id="rId20" Type="http://schemas.openxmlformats.org/officeDocument/2006/relationships/image" Target="../media/image16.png"/><Relationship Id="rId1" Type="http://schemas.openxmlformats.org/officeDocument/2006/relationships/slideLayout" Target="../slideLayouts/slideLayout7.xml"/><Relationship Id="rId6" Type="http://schemas.openxmlformats.org/officeDocument/2006/relationships/image" Target="../media/image33.png"/><Relationship Id="rId5" Type="http://schemas.openxmlformats.org/officeDocument/2006/relationships/image" Target="../media/image83.svg"/><Relationship Id="rId19" Type="http://schemas.openxmlformats.org/officeDocument/2006/relationships/image" Target="../media/image42.png"/><Relationship Id="rId14" Type="http://schemas.openxmlformats.org/officeDocument/2006/relationships/image" Target="../media/image35.png"/></Relationships>
</file>

<file path=ppt/slides/_rels/slide14.xml.rels><?xml version="1.0" encoding="UTF-8" standalone="yes"?>
<Relationships xmlns="http://schemas.openxmlformats.org/package/2006/relationships"><Relationship Id="rId8" Type="http://schemas.openxmlformats.org/officeDocument/2006/relationships/image" Target="../media/image3.png"/><Relationship Id="rId13" Type="http://schemas.openxmlformats.org/officeDocument/2006/relationships/image" Target="../media/image2.svg"/><Relationship Id="rId3" Type="http://schemas.openxmlformats.org/officeDocument/2006/relationships/image" Target="../media/image2.svg"/><Relationship Id="rId7" Type="http://schemas.openxmlformats.org/officeDocument/2006/relationships/image" Target="../media/image6.svg"/><Relationship Id="rId12"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slideLayout" Target="../slideLayouts/slideLayout7.xml"/><Relationship Id="rId11" Type="http://schemas.openxmlformats.org/officeDocument/2006/relationships/image" Target="../media/image37.svg"/><Relationship Id="rId15" Type="http://schemas.openxmlformats.org/officeDocument/2006/relationships/image" Target="../media/image6.svg"/><Relationship Id="rId10" Type="http://schemas.openxmlformats.org/officeDocument/2006/relationships/image" Target="../media/image4.png"/><Relationship Id="rId4" Type="http://schemas.openxmlformats.org/officeDocument/2006/relationships/image" Target="../media/image2.png"/><Relationship Id="rId9" Type="http://schemas.openxmlformats.org/officeDocument/2006/relationships/image" Target="../media/image34.svg"/><Relationship Id="rId14" Type="http://schemas.openxmlformats.org/officeDocument/2006/relationships/image" Target="../media/image6.png"/></Relationships>
</file>

<file path=ppt/slides/_rels/slide2.xml.rels><?xml version="1.0" encoding="UTF-8" standalone="yes"?>
<Relationships xmlns="http://schemas.openxmlformats.org/package/2006/relationships"><Relationship Id="rId8" Type="http://schemas.openxmlformats.org/officeDocument/2006/relationships/image" Target="../media/image9.png"/><Relationship Id="rId13" Type="http://schemas.openxmlformats.org/officeDocument/2006/relationships/image" Target="../media/image43.svg"/><Relationship Id="rId18" Type="http://schemas.openxmlformats.org/officeDocument/2006/relationships/image" Target="../media/image13.png"/><Relationship Id="rId3" Type="http://schemas.openxmlformats.org/officeDocument/2006/relationships/image" Target="../media/image2.svg"/><Relationship Id="rId21" Type="http://schemas.openxmlformats.org/officeDocument/2006/relationships/image" Target="../media/image18.svg"/><Relationship Id="rId7" Type="http://schemas.openxmlformats.org/officeDocument/2006/relationships/image" Target="../media/image39.svg"/><Relationship Id="rId12" Type="http://schemas.openxmlformats.org/officeDocument/2006/relationships/image" Target="../media/image10.png"/><Relationship Id="rId17" Type="http://schemas.openxmlformats.org/officeDocument/2006/relationships/image" Target="../media/image14.svg"/><Relationship Id="rId2" Type="http://schemas.openxmlformats.org/officeDocument/2006/relationships/image" Target="../media/image1.png"/><Relationship Id="rId16" Type="http://schemas.openxmlformats.org/officeDocument/2006/relationships/image" Target="../media/image12.png"/><Relationship Id="rId20" Type="http://schemas.openxmlformats.org/officeDocument/2006/relationships/image" Target="../media/image14.png"/><Relationship Id="rId1" Type="http://schemas.openxmlformats.org/officeDocument/2006/relationships/slideLayout" Target="../slideLayouts/slideLayout7.xml"/><Relationship Id="rId6" Type="http://schemas.openxmlformats.org/officeDocument/2006/relationships/image" Target="../media/image8.png"/><Relationship Id="rId11" Type="http://schemas.openxmlformats.org/officeDocument/2006/relationships/image" Target="../media/image6.svg"/><Relationship Id="rId5" Type="http://schemas.openxmlformats.org/officeDocument/2006/relationships/image" Target="../media/image30.svg"/><Relationship Id="rId15" Type="http://schemas.openxmlformats.org/officeDocument/2006/relationships/image" Target="../media/image20.svg"/><Relationship Id="rId19" Type="http://schemas.openxmlformats.org/officeDocument/2006/relationships/image" Target="../media/image28.svg"/><Relationship Id="rId4" Type="http://schemas.openxmlformats.org/officeDocument/2006/relationships/image" Target="../media/image7.png"/><Relationship Id="rId9" Type="http://schemas.openxmlformats.org/officeDocument/2006/relationships/image" Target="../media/image2.png"/><Relationship Id="rId14" Type="http://schemas.openxmlformats.org/officeDocument/2006/relationships/image" Target="../media/image11.png"/></Relationships>
</file>

<file path=ppt/slides/_rels/slide3.xml.rels><?xml version="1.0" encoding="UTF-8" standalone="yes"?>
<Relationships xmlns="http://schemas.openxmlformats.org/package/2006/relationships"><Relationship Id="rId8" Type="http://schemas.openxmlformats.org/officeDocument/2006/relationships/image" Target="../media/image16.png"/><Relationship Id="rId13" Type="http://schemas.openxmlformats.org/officeDocument/2006/relationships/image" Target="../media/image73.svg"/><Relationship Id="rId3" Type="http://schemas.openxmlformats.org/officeDocument/2006/relationships/image" Target="../media/image63.svg"/><Relationship Id="rId7" Type="http://schemas.openxmlformats.org/officeDocument/2006/relationships/image" Target="../media/image67.svg"/><Relationship Id="rId12" Type="http://schemas.openxmlformats.org/officeDocument/2006/relationships/image" Target="../media/image18.png"/><Relationship Id="rId2" Type="http://schemas.openxmlformats.org/officeDocument/2006/relationships/image" Target="../media/image15.png"/><Relationship Id="rId16" Type="http://schemas.openxmlformats.org/officeDocument/2006/relationships/image" Target="../media/image21.png"/><Relationship Id="rId1" Type="http://schemas.openxmlformats.org/officeDocument/2006/relationships/slideLayout" Target="../slideLayouts/slideLayout7.xml"/><Relationship Id="rId11" Type="http://schemas.openxmlformats.org/officeDocument/2006/relationships/image" Target="../media/image71.svg"/><Relationship Id="rId15" Type="http://schemas.openxmlformats.org/officeDocument/2006/relationships/image" Target="../media/image20.png"/><Relationship Id="rId5" Type="http://schemas.openxmlformats.org/officeDocument/2006/relationships/image" Target="../media/image65.svg"/><Relationship Id="rId10" Type="http://schemas.openxmlformats.org/officeDocument/2006/relationships/image" Target="../media/image17.png"/><Relationship Id="rId9" Type="http://schemas.openxmlformats.org/officeDocument/2006/relationships/image" Target="../media/image69.svg"/><Relationship Id="rId14" Type="http://schemas.openxmlformats.org/officeDocument/2006/relationships/image" Target="../media/image19.png"/></Relationships>
</file>

<file path=ppt/slides/_rels/slide4.xml.rels><?xml version="1.0" encoding="UTF-8" standalone="yes"?>
<Relationships xmlns="http://schemas.openxmlformats.org/package/2006/relationships"><Relationship Id="rId8" Type="http://schemas.openxmlformats.org/officeDocument/2006/relationships/image" Target="../media/image16.png"/><Relationship Id="rId13" Type="http://schemas.openxmlformats.org/officeDocument/2006/relationships/image" Target="../media/image73.svg"/><Relationship Id="rId18" Type="http://schemas.openxmlformats.org/officeDocument/2006/relationships/image" Target="../media/image24.png"/><Relationship Id="rId3" Type="http://schemas.openxmlformats.org/officeDocument/2006/relationships/image" Target="../media/image63.svg"/><Relationship Id="rId21" Type="http://schemas.openxmlformats.org/officeDocument/2006/relationships/image" Target="../media/image21.png"/><Relationship Id="rId7" Type="http://schemas.openxmlformats.org/officeDocument/2006/relationships/image" Target="../media/image67.svg"/><Relationship Id="rId12" Type="http://schemas.openxmlformats.org/officeDocument/2006/relationships/image" Target="../media/image18.png"/><Relationship Id="rId17" Type="http://schemas.openxmlformats.org/officeDocument/2006/relationships/image" Target="../media/image26.svg"/><Relationship Id="rId2" Type="http://schemas.openxmlformats.org/officeDocument/2006/relationships/image" Target="../media/image15.png"/><Relationship Id="rId16" Type="http://schemas.openxmlformats.org/officeDocument/2006/relationships/image" Target="../media/image23.png"/><Relationship Id="rId20" Type="http://schemas.openxmlformats.org/officeDocument/2006/relationships/image" Target="../media/image20.png"/><Relationship Id="rId1" Type="http://schemas.openxmlformats.org/officeDocument/2006/relationships/slideLayout" Target="../slideLayouts/slideLayout7.xml"/><Relationship Id="rId11" Type="http://schemas.openxmlformats.org/officeDocument/2006/relationships/image" Target="../media/image71.svg"/><Relationship Id="rId15" Type="http://schemas.openxmlformats.org/officeDocument/2006/relationships/image" Target="../media/image24.svg"/><Relationship Id="rId5" Type="http://schemas.openxmlformats.org/officeDocument/2006/relationships/image" Target="../media/image65.svg"/><Relationship Id="rId10" Type="http://schemas.openxmlformats.org/officeDocument/2006/relationships/image" Target="../media/image17.png"/><Relationship Id="rId19" Type="http://schemas.openxmlformats.org/officeDocument/2006/relationships/image" Target="../media/image28.svg"/><Relationship Id="rId9" Type="http://schemas.openxmlformats.org/officeDocument/2006/relationships/image" Target="../media/image69.svg"/><Relationship Id="rId14" Type="http://schemas.openxmlformats.org/officeDocument/2006/relationships/image" Target="../media/image22.png"/></Relationships>
</file>

<file path=ppt/slides/_rels/slide5.xml.rels><?xml version="1.0" encoding="UTF-8" standalone="yes"?>
<Relationships xmlns="http://schemas.openxmlformats.org/package/2006/relationships"><Relationship Id="rId8" Type="http://schemas.openxmlformats.org/officeDocument/2006/relationships/image" Target="../media/image16.png"/><Relationship Id="rId13" Type="http://schemas.openxmlformats.org/officeDocument/2006/relationships/image" Target="../media/image73.svg"/><Relationship Id="rId3" Type="http://schemas.openxmlformats.org/officeDocument/2006/relationships/image" Target="../media/image63.svg"/><Relationship Id="rId7" Type="http://schemas.openxmlformats.org/officeDocument/2006/relationships/image" Target="../media/image67.svg"/><Relationship Id="rId12" Type="http://schemas.openxmlformats.org/officeDocument/2006/relationships/image" Target="../media/image18.png"/><Relationship Id="rId2" Type="http://schemas.openxmlformats.org/officeDocument/2006/relationships/image" Target="../media/image20.png"/><Relationship Id="rId1" Type="http://schemas.openxmlformats.org/officeDocument/2006/relationships/slideLayout" Target="../slideLayouts/slideLayout7.xml"/><Relationship Id="rId6" Type="http://schemas.openxmlformats.org/officeDocument/2006/relationships/image" Target="../media/image15.png"/><Relationship Id="rId11" Type="http://schemas.openxmlformats.org/officeDocument/2006/relationships/image" Target="../media/image71.svg"/><Relationship Id="rId5" Type="http://schemas.openxmlformats.org/officeDocument/2006/relationships/image" Target="../media/image65.svg"/><Relationship Id="rId15" Type="http://schemas.openxmlformats.org/officeDocument/2006/relationships/image" Target="../media/image10.svg"/><Relationship Id="rId10" Type="http://schemas.openxmlformats.org/officeDocument/2006/relationships/image" Target="../media/image17.png"/><Relationship Id="rId4" Type="http://schemas.openxmlformats.org/officeDocument/2006/relationships/image" Target="../media/image21.png"/><Relationship Id="rId9" Type="http://schemas.openxmlformats.org/officeDocument/2006/relationships/image" Target="../media/image69.svg"/><Relationship Id="rId14" Type="http://schemas.openxmlformats.org/officeDocument/2006/relationships/image" Target="../media/image25.png"/></Relationships>
</file>

<file path=ppt/slides/_rels/slide6.xml.rels><?xml version="1.0" encoding="UTF-8" standalone="yes"?>
<Relationships xmlns="http://schemas.openxmlformats.org/package/2006/relationships"><Relationship Id="rId8" Type="http://schemas.openxmlformats.org/officeDocument/2006/relationships/image" Target="../media/image29.png"/><Relationship Id="rId3" Type="http://schemas.openxmlformats.org/officeDocument/2006/relationships/image" Target="../media/image8.svg"/><Relationship Id="rId7" Type="http://schemas.openxmlformats.org/officeDocument/2006/relationships/image" Target="../media/image80.svg"/><Relationship Id="rId12" Type="http://schemas.openxmlformats.org/officeDocument/2006/relationships/image" Target="../media/image31.png"/><Relationship Id="rId2" Type="http://schemas.openxmlformats.org/officeDocument/2006/relationships/image" Target="../media/image26.png"/><Relationship Id="rId1" Type="http://schemas.openxmlformats.org/officeDocument/2006/relationships/slideLayout" Target="../slideLayouts/slideLayout7.xml"/><Relationship Id="rId6" Type="http://schemas.openxmlformats.org/officeDocument/2006/relationships/image" Target="../media/image28.png"/><Relationship Id="rId11" Type="http://schemas.openxmlformats.org/officeDocument/2006/relationships/image" Target="../media/image14.svg"/><Relationship Id="rId5" Type="http://schemas.openxmlformats.org/officeDocument/2006/relationships/image" Target="../media/image78.svg"/><Relationship Id="rId10" Type="http://schemas.openxmlformats.org/officeDocument/2006/relationships/image" Target="../media/image30.png"/><Relationship Id="rId4" Type="http://schemas.openxmlformats.org/officeDocument/2006/relationships/image" Target="../media/image27.png"/><Relationship Id="rId9" Type="http://schemas.openxmlformats.org/officeDocument/2006/relationships/image" Target="../media/image32.svg"/></Relationships>
</file>

<file path=ppt/slides/_rels/slide7.xml.rels><?xml version="1.0" encoding="UTF-8" standalone="yes"?>
<Relationships xmlns="http://schemas.openxmlformats.org/package/2006/relationships"><Relationship Id="rId8" Type="http://schemas.openxmlformats.org/officeDocument/2006/relationships/image" Target="../media/image34.png"/><Relationship Id="rId13" Type="http://schemas.openxmlformats.org/officeDocument/2006/relationships/image" Target="../media/image91.svg"/><Relationship Id="rId18" Type="http://schemas.openxmlformats.org/officeDocument/2006/relationships/image" Target="../media/image36.PNG"/><Relationship Id="rId3" Type="http://schemas.openxmlformats.org/officeDocument/2006/relationships/image" Target="../media/image69.svg"/><Relationship Id="rId21" Type="http://schemas.openxmlformats.org/officeDocument/2006/relationships/image" Target="../media/image38.png"/><Relationship Id="rId7" Type="http://schemas.openxmlformats.org/officeDocument/2006/relationships/image" Target="../media/image85.svg"/><Relationship Id="rId17" Type="http://schemas.openxmlformats.org/officeDocument/2006/relationships/image" Target="../media/image95.svg"/><Relationship Id="rId2" Type="http://schemas.openxmlformats.org/officeDocument/2006/relationships/image" Target="../media/image16.png"/><Relationship Id="rId20" Type="http://schemas.openxmlformats.org/officeDocument/2006/relationships/image" Target="../media/image30.svg"/><Relationship Id="rId1" Type="http://schemas.openxmlformats.org/officeDocument/2006/relationships/slideLayout" Target="../slideLayouts/slideLayout7.xml"/><Relationship Id="rId6" Type="http://schemas.openxmlformats.org/officeDocument/2006/relationships/image" Target="../media/image33.png"/><Relationship Id="rId5" Type="http://schemas.openxmlformats.org/officeDocument/2006/relationships/image" Target="../media/image83.svg"/><Relationship Id="rId19" Type="http://schemas.openxmlformats.org/officeDocument/2006/relationships/image" Target="../media/image37.png"/><Relationship Id="rId4" Type="http://schemas.openxmlformats.org/officeDocument/2006/relationships/image" Target="../media/image32.png"/><Relationship Id="rId14" Type="http://schemas.openxmlformats.org/officeDocument/2006/relationships/image" Target="../media/image35.png"/></Relationships>
</file>

<file path=ppt/slides/_rels/slide8.xml.rels><?xml version="1.0" encoding="UTF-8" standalone="yes"?>
<Relationships xmlns="http://schemas.openxmlformats.org/package/2006/relationships"><Relationship Id="rId8" Type="http://schemas.openxmlformats.org/officeDocument/2006/relationships/image" Target="../media/image34.png"/><Relationship Id="rId13" Type="http://schemas.openxmlformats.org/officeDocument/2006/relationships/image" Target="../media/image91.svg"/><Relationship Id="rId18" Type="http://schemas.openxmlformats.org/officeDocument/2006/relationships/image" Target="../media/image36.PNG"/><Relationship Id="rId3" Type="http://schemas.openxmlformats.org/officeDocument/2006/relationships/image" Target="../media/image69.svg"/><Relationship Id="rId21" Type="http://schemas.openxmlformats.org/officeDocument/2006/relationships/image" Target="../media/image38.png"/><Relationship Id="rId7" Type="http://schemas.openxmlformats.org/officeDocument/2006/relationships/image" Target="../media/image85.svg"/><Relationship Id="rId17" Type="http://schemas.openxmlformats.org/officeDocument/2006/relationships/image" Target="../media/image95.svg"/><Relationship Id="rId2" Type="http://schemas.openxmlformats.org/officeDocument/2006/relationships/image" Target="../media/image16.png"/><Relationship Id="rId20" Type="http://schemas.openxmlformats.org/officeDocument/2006/relationships/image" Target="../media/image30.svg"/><Relationship Id="rId1" Type="http://schemas.openxmlformats.org/officeDocument/2006/relationships/slideLayout" Target="../slideLayouts/slideLayout7.xml"/><Relationship Id="rId6" Type="http://schemas.openxmlformats.org/officeDocument/2006/relationships/image" Target="../media/image33.png"/><Relationship Id="rId5" Type="http://schemas.openxmlformats.org/officeDocument/2006/relationships/image" Target="../media/image83.svg"/><Relationship Id="rId19" Type="http://schemas.openxmlformats.org/officeDocument/2006/relationships/image" Target="../media/image37.png"/><Relationship Id="rId4" Type="http://schemas.openxmlformats.org/officeDocument/2006/relationships/image" Target="../media/image32.png"/><Relationship Id="rId14" Type="http://schemas.openxmlformats.org/officeDocument/2006/relationships/image" Target="../media/image35.png"/></Relationships>
</file>

<file path=ppt/slides/_rels/slide9.xml.rels><?xml version="1.0" encoding="UTF-8" standalone="yes"?>
<Relationships xmlns="http://schemas.openxmlformats.org/package/2006/relationships"><Relationship Id="rId8" Type="http://schemas.openxmlformats.org/officeDocument/2006/relationships/image" Target="../media/image29.png"/><Relationship Id="rId3" Type="http://schemas.openxmlformats.org/officeDocument/2006/relationships/image" Target="../media/image8.svg"/><Relationship Id="rId7" Type="http://schemas.openxmlformats.org/officeDocument/2006/relationships/image" Target="../media/image80.svg"/><Relationship Id="rId12" Type="http://schemas.openxmlformats.org/officeDocument/2006/relationships/image" Target="../media/image39.png"/><Relationship Id="rId2" Type="http://schemas.openxmlformats.org/officeDocument/2006/relationships/image" Target="../media/image26.png"/><Relationship Id="rId1" Type="http://schemas.openxmlformats.org/officeDocument/2006/relationships/slideLayout" Target="../slideLayouts/slideLayout7.xml"/><Relationship Id="rId6" Type="http://schemas.openxmlformats.org/officeDocument/2006/relationships/image" Target="../media/image28.png"/><Relationship Id="rId11" Type="http://schemas.openxmlformats.org/officeDocument/2006/relationships/image" Target="../media/image14.svg"/><Relationship Id="rId5" Type="http://schemas.openxmlformats.org/officeDocument/2006/relationships/image" Target="../media/image78.svg"/><Relationship Id="rId10" Type="http://schemas.openxmlformats.org/officeDocument/2006/relationships/image" Target="../media/image30.png"/><Relationship Id="rId4" Type="http://schemas.openxmlformats.org/officeDocument/2006/relationships/image" Target="../media/image27.png"/><Relationship Id="rId9" Type="http://schemas.openxmlformats.org/officeDocument/2006/relationships/image" Target="../media/image32.sv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accent6">
            <a:lumMod val="40000"/>
            <a:lumOff val="60000"/>
          </a:schemeClr>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xmlns="" r:embed="rId3"/>
              </a:ext>
            </a:extLst>
          </a:blip>
          <a:srcRect t="31784"/>
          <a:stretch>
            <a:fillRect/>
          </a:stretch>
        </p:blipFill>
        <p:spPr>
          <a:xfrm>
            <a:off x="647701" y="1"/>
            <a:ext cx="16002000" cy="5295898"/>
          </a:xfrm>
          <a:prstGeom prst="rect">
            <a:avLst/>
          </a:prstGeom>
        </p:spPr>
      </p:pic>
      <p:sp>
        <p:nvSpPr>
          <p:cNvPr id="3" name="TextBox 3"/>
          <p:cNvSpPr txBox="1"/>
          <p:nvPr/>
        </p:nvSpPr>
        <p:spPr>
          <a:xfrm>
            <a:off x="1905724" y="803781"/>
            <a:ext cx="13485954" cy="3077766"/>
          </a:xfrm>
          <a:prstGeom prst="rect">
            <a:avLst/>
          </a:prstGeom>
        </p:spPr>
        <p:txBody>
          <a:bodyPr wrap="square" lIns="0" tIns="0" rIns="0" bIns="0" rtlCol="0" anchor="t">
            <a:spAutoFit/>
          </a:bodyPr>
          <a:lstStyle/>
          <a:p>
            <a:pPr marL="0" lvl="0" indent="0" algn="ctr">
              <a:lnSpc>
                <a:spcPts val="12000"/>
              </a:lnSpc>
            </a:pPr>
            <a:r>
              <a:rPr lang="en-US" sz="5400" b="1" spc="600" dirty="0">
                <a:solidFill>
                  <a:srgbClr val="000000"/>
                </a:solidFill>
                <a:latin typeface="Arial" panose="020B0604020202020204" pitchFamily="34" charset="0"/>
                <a:cs typeface="Arial" panose="020B0604020202020204" pitchFamily="34" charset="0"/>
              </a:rPr>
              <a:t>CHÀO MỪNG CÁC EM ĐẾN VỚI BÀI HỌC NGÀY HÔM NAY!</a:t>
            </a:r>
          </a:p>
        </p:txBody>
      </p:sp>
      <p:pic>
        <p:nvPicPr>
          <p:cNvPr id="6" name="Picture 6"/>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xmlns="" r:embed="rId7"/>
              </a:ext>
            </a:extLst>
          </a:blip>
          <a:srcRect/>
          <a:stretch>
            <a:fillRect/>
          </a:stretch>
        </p:blipFill>
        <p:spPr>
          <a:xfrm>
            <a:off x="15011401" y="38586"/>
            <a:ext cx="3276600" cy="2609364"/>
          </a:xfrm>
          <a:prstGeom prst="rect">
            <a:avLst/>
          </a:prstGeom>
        </p:spPr>
      </p:pic>
      <p:pic>
        <p:nvPicPr>
          <p:cNvPr id="8" name="Picture 4"/>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xmlns="" r:embed="rId9"/>
              </a:ext>
            </a:extLst>
          </a:blip>
          <a:srcRect/>
          <a:stretch>
            <a:fillRect/>
          </a:stretch>
        </p:blipFill>
        <p:spPr>
          <a:xfrm>
            <a:off x="-228601" y="4444529"/>
            <a:ext cx="4515473" cy="6109171"/>
          </a:xfrm>
          <a:prstGeom prst="rect">
            <a:avLst/>
          </a:prstGeom>
        </p:spPr>
      </p:pic>
      <p:pic>
        <p:nvPicPr>
          <p:cNvPr id="9" name="Picture 6"/>
          <p:cNvPicPr>
            <a:picLocks noChangeAspect="1"/>
          </p:cNvPicPr>
          <p:nvPr/>
        </p:nvPicPr>
        <p:blipFill>
          <a:blip r:embed="rId10">
            <a:extLst>
              <a:ext uri="{28A0092B-C50C-407E-A947-70E740481C1C}">
                <a14:useLocalDpi xmlns:a14="http://schemas.microsoft.com/office/drawing/2010/main" val="0"/>
              </a:ext>
              <a:ext uri="{96DAC541-7B7A-43D3-8B79-37D633B846F1}">
                <asvg:svgBlip xmlns="" xmlns:asvg="http://schemas.microsoft.com/office/drawing/2016/SVG/main" r:embed="rId11"/>
              </a:ext>
            </a:extLst>
          </a:blip>
          <a:srcRect/>
          <a:stretch>
            <a:fillRect/>
          </a:stretch>
        </p:blipFill>
        <p:spPr>
          <a:xfrm>
            <a:off x="341653" y="6058650"/>
            <a:ext cx="2745694" cy="4114800"/>
          </a:xfrm>
          <a:prstGeom prst="rect">
            <a:avLst/>
          </a:prstGeom>
        </p:spPr>
      </p:pic>
      <p:pic>
        <p:nvPicPr>
          <p:cNvPr id="10" name="Picture 6"/>
          <p:cNvPicPr>
            <a:picLocks noChangeAspect="1"/>
          </p:cNvPicPr>
          <p:nvPr/>
        </p:nvPicPr>
        <p:blipFill>
          <a:blip r:embed="rId10">
            <a:extLst>
              <a:ext uri="{28A0092B-C50C-407E-A947-70E740481C1C}">
                <a14:useLocalDpi xmlns:a14="http://schemas.microsoft.com/office/drawing/2010/main" val="0"/>
              </a:ext>
              <a:ext uri="{96DAC541-7B7A-43D3-8B79-37D633B846F1}">
                <asvg:svgBlip xmlns="" xmlns:asvg="http://schemas.microsoft.com/office/drawing/2016/SVG/main" r:embed="rId11"/>
              </a:ext>
            </a:extLst>
          </a:blip>
          <a:srcRect/>
          <a:stretch>
            <a:fillRect/>
          </a:stretch>
        </p:blipFill>
        <p:spPr>
          <a:xfrm>
            <a:off x="3352799" y="8116051"/>
            <a:ext cx="2399053" cy="2170949"/>
          </a:xfrm>
          <a:prstGeom prst="rect">
            <a:avLst/>
          </a:prstGeom>
        </p:spPr>
      </p:pic>
      <p:pic>
        <p:nvPicPr>
          <p:cNvPr id="11" name="Picture 2"/>
          <p:cNvPicPr>
            <a:picLocks noChangeAspect="1"/>
          </p:cNvPicPr>
          <p:nvPr/>
        </p:nvPicPr>
        <p:blipFill>
          <a:blip r:embed="rId12">
            <a:extLst>
              <a:ext uri="{28A0092B-C50C-407E-A947-70E740481C1C}">
                <a14:useLocalDpi xmlns:a14="http://schemas.microsoft.com/office/drawing/2010/main" val="0"/>
              </a:ext>
              <a:ext uri="{96DAC541-7B7A-43D3-8B79-37D633B846F1}">
                <asvg:svgBlip xmlns:asvg="http://schemas.microsoft.com/office/drawing/2016/SVG/main" xmlns="" r:embed="rId13"/>
              </a:ext>
            </a:extLst>
          </a:blip>
          <a:srcRect/>
          <a:stretch>
            <a:fillRect/>
          </a:stretch>
        </p:blipFill>
        <p:spPr>
          <a:xfrm>
            <a:off x="6537754" y="6214700"/>
            <a:ext cx="4221894" cy="3802699"/>
          </a:xfrm>
          <a:prstGeom prst="rect">
            <a:avLst/>
          </a:prstGeom>
        </p:spPr>
      </p:pic>
      <p:pic>
        <p:nvPicPr>
          <p:cNvPr id="12" name="Picture 4"/>
          <p:cNvPicPr>
            <a:picLocks noChangeAspect="1"/>
          </p:cNvPicPr>
          <p:nvPr/>
        </p:nvPicPr>
        <p:blipFill>
          <a:blip r:embed="rId14">
            <a:extLst>
              <a:ext uri="{28A0092B-C50C-407E-A947-70E740481C1C}">
                <a14:useLocalDpi xmlns:a14="http://schemas.microsoft.com/office/drawing/2010/main" val="0"/>
              </a:ext>
              <a:ext uri="{96DAC541-7B7A-43D3-8B79-37D633B846F1}">
                <asvg:svgBlip xmlns:asvg="http://schemas.microsoft.com/office/drawing/2016/SVG/main" xmlns="" r:embed="rId15"/>
              </a:ext>
            </a:extLst>
          </a:blip>
          <a:srcRect/>
          <a:stretch>
            <a:fillRect/>
          </a:stretch>
        </p:blipFill>
        <p:spPr>
          <a:xfrm>
            <a:off x="13258800" y="4444530"/>
            <a:ext cx="5032822" cy="3886200"/>
          </a:xfrm>
          <a:prstGeom prst="rect">
            <a:avLst/>
          </a:prstGeom>
        </p:spPr>
      </p:pic>
    </p:spTree>
    <p:extLst>
      <p:ext uri="{BB962C8B-B14F-4D97-AF65-F5344CB8AC3E}">
        <p14:creationId xmlns:p14="http://schemas.microsoft.com/office/powerpoint/2010/main" val="28327658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fill="hold"/>
                                        <p:tgtEl>
                                          <p:spTgt spid="2"/>
                                        </p:tgtEl>
                                        <p:attrNameLst>
                                          <p:attrName>ppt_x</p:attrName>
                                        </p:attrNameLst>
                                      </p:cBhvr>
                                      <p:tavLst>
                                        <p:tav tm="0">
                                          <p:val>
                                            <p:strVal val="#ppt_x"/>
                                          </p:val>
                                        </p:tav>
                                        <p:tav tm="100000">
                                          <p:val>
                                            <p:strVal val="#ppt_x"/>
                                          </p:val>
                                        </p:tav>
                                      </p:tavLst>
                                    </p:anim>
                                    <p:anim calcmode="lin" valueType="num">
                                      <p:cBhvr additive="base">
                                        <p:cTn id="12" dur="500" fill="hold"/>
                                        <p:tgtEl>
                                          <p:spTgt spid="2"/>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500" fill="hold"/>
                                        <p:tgtEl>
                                          <p:spTgt spid="6"/>
                                        </p:tgtEl>
                                        <p:attrNameLst>
                                          <p:attrName>ppt_x</p:attrName>
                                        </p:attrNameLst>
                                      </p:cBhvr>
                                      <p:tavLst>
                                        <p:tav tm="0">
                                          <p:val>
                                            <p:strVal val="#ppt_x"/>
                                          </p:val>
                                        </p:tav>
                                        <p:tav tm="100000">
                                          <p:val>
                                            <p:strVal val="#ppt_x"/>
                                          </p:val>
                                        </p:tav>
                                      </p:tavLst>
                                    </p:anim>
                                    <p:anim calcmode="lin" valueType="num">
                                      <p:cBhvr additive="base">
                                        <p:cTn id="16" dur="500" fill="hold"/>
                                        <p:tgtEl>
                                          <p:spTgt spid="6"/>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500" fill="hold"/>
                                        <p:tgtEl>
                                          <p:spTgt spid="9"/>
                                        </p:tgtEl>
                                        <p:attrNameLst>
                                          <p:attrName>ppt_x</p:attrName>
                                        </p:attrNameLst>
                                      </p:cBhvr>
                                      <p:tavLst>
                                        <p:tav tm="0">
                                          <p:val>
                                            <p:strVal val="#ppt_x"/>
                                          </p:val>
                                        </p:tav>
                                        <p:tav tm="100000">
                                          <p:val>
                                            <p:strVal val="#ppt_x"/>
                                          </p:val>
                                        </p:tav>
                                      </p:tavLst>
                                    </p:anim>
                                    <p:anim calcmode="lin" valueType="num">
                                      <p:cBhvr additive="base">
                                        <p:cTn id="20" dur="500" fill="hold"/>
                                        <p:tgtEl>
                                          <p:spTgt spid="9"/>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10"/>
                                        </p:tgtEl>
                                        <p:attrNameLst>
                                          <p:attrName>style.visibility</p:attrName>
                                        </p:attrNameLst>
                                      </p:cBhvr>
                                      <p:to>
                                        <p:strVal val="visible"/>
                                      </p:to>
                                    </p:set>
                                    <p:anim calcmode="lin" valueType="num">
                                      <p:cBhvr additive="base">
                                        <p:cTn id="23" dur="500" fill="hold"/>
                                        <p:tgtEl>
                                          <p:spTgt spid="10"/>
                                        </p:tgtEl>
                                        <p:attrNameLst>
                                          <p:attrName>ppt_x</p:attrName>
                                        </p:attrNameLst>
                                      </p:cBhvr>
                                      <p:tavLst>
                                        <p:tav tm="0">
                                          <p:val>
                                            <p:strVal val="#ppt_x"/>
                                          </p:val>
                                        </p:tav>
                                        <p:tav tm="100000">
                                          <p:val>
                                            <p:strVal val="#ppt_x"/>
                                          </p:val>
                                        </p:tav>
                                      </p:tavLst>
                                    </p:anim>
                                    <p:anim calcmode="lin" valueType="num">
                                      <p:cBhvr additive="base">
                                        <p:cTn id="24" dur="500" fill="hold"/>
                                        <p:tgtEl>
                                          <p:spTgt spid="10"/>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11"/>
                                        </p:tgtEl>
                                        <p:attrNameLst>
                                          <p:attrName>style.visibility</p:attrName>
                                        </p:attrNameLst>
                                      </p:cBhvr>
                                      <p:to>
                                        <p:strVal val="visible"/>
                                      </p:to>
                                    </p:set>
                                    <p:anim calcmode="lin" valueType="num">
                                      <p:cBhvr additive="base">
                                        <p:cTn id="27" dur="500" fill="hold"/>
                                        <p:tgtEl>
                                          <p:spTgt spid="11"/>
                                        </p:tgtEl>
                                        <p:attrNameLst>
                                          <p:attrName>ppt_x</p:attrName>
                                        </p:attrNameLst>
                                      </p:cBhvr>
                                      <p:tavLst>
                                        <p:tav tm="0">
                                          <p:val>
                                            <p:strVal val="#ppt_x"/>
                                          </p:val>
                                        </p:tav>
                                        <p:tav tm="100000">
                                          <p:val>
                                            <p:strVal val="#ppt_x"/>
                                          </p:val>
                                        </p:tav>
                                      </p:tavLst>
                                    </p:anim>
                                    <p:anim calcmode="lin" valueType="num">
                                      <p:cBhvr additive="base">
                                        <p:cTn id="28" dur="500" fill="hold"/>
                                        <p:tgtEl>
                                          <p:spTgt spid="11"/>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12"/>
                                        </p:tgtEl>
                                        <p:attrNameLst>
                                          <p:attrName>style.visibility</p:attrName>
                                        </p:attrNameLst>
                                      </p:cBhvr>
                                      <p:to>
                                        <p:strVal val="visible"/>
                                      </p:to>
                                    </p:set>
                                    <p:anim calcmode="lin" valueType="num">
                                      <p:cBhvr additive="base">
                                        <p:cTn id="31" dur="500" fill="hold"/>
                                        <p:tgtEl>
                                          <p:spTgt spid="12"/>
                                        </p:tgtEl>
                                        <p:attrNameLst>
                                          <p:attrName>ppt_x</p:attrName>
                                        </p:attrNameLst>
                                      </p:cBhvr>
                                      <p:tavLst>
                                        <p:tav tm="0">
                                          <p:val>
                                            <p:strVal val="#ppt_x"/>
                                          </p:val>
                                        </p:tav>
                                        <p:tav tm="100000">
                                          <p:val>
                                            <p:strVal val="#ppt_x"/>
                                          </p:val>
                                        </p:tav>
                                      </p:tavLst>
                                    </p:anim>
                                    <p:anim calcmode="lin" valueType="num">
                                      <p:cBhvr additive="base">
                                        <p:cTn id="32"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16" presetClass="entr" presetSubtype="21" fill="hold" grpId="0" nodeType="clickEffect">
                                  <p:stCondLst>
                                    <p:cond delay="0"/>
                                  </p:stCondLst>
                                  <p:childTnLst>
                                    <p:set>
                                      <p:cBhvr>
                                        <p:cTn id="36" dur="1" fill="hold">
                                          <p:stCondLst>
                                            <p:cond delay="0"/>
                                          </p:stCondLst>
                                        </p:cTn>
                                        <p:tgtEl>
                                          <p:spTgt spid="3"/>
                                        </p:tgtEl>
                                        <p:attrNameLst>
                                          <p:attrName>style.visibility</p:attrName>
                                        </p:attrNameLst>
                                      </p:cBhvr>
                                      <p:to>
                                        <p:strVal val="visible"/>
                                      </p:to>
                                    </p:set>
                                    <p:animEffect transition="in" filter="barn(inVertical)">
                                      <p:cBhvr>
                                        <p:cTn id="3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003A50"/>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xmlns="" r:embed="rId3"/>
              </a:ext>
            </a:extLst>
          </a:blip>
          <a:srcRect t="31784"/>
          <a:stretch>
            <a:fillRect/>
          </a:stretch>
        </p:blipFill>
        <p:spPr>
          <a:xfrm>
            <a:off x="0" y="0"/>
            <a:ext cx="18288000" cy="9791700"/>
          </a:xfrm>
          <a:prstGeom prst="rect">
            <a:avLst/>
          </a:prstGeom>
        </p:spPr>
      </p:pic>
      <p:pic>
        <p:nvPicPr>
          <p:cNvPr id="5" name="Picture 5"/>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xmlns="" r:embed="rId5"/>
              </a:ext>
            </a:extLst>
          </a:blip>
          <a:srcRect/>
          <a:stretch>
            <a:fillRect/>
          </a:stretch>
        </p:blipFill>
        <p:spPr>
          <a:xfrm>
            <a:off x="702772" y="5078886"/>
            <a:ext cx="1642240" cy="1929983"/>
          </a:xfrm>
          <a:prstGeom prst="rect">
            <a:avLst/>
          </a:prstGeom>
        </p:spPr>
      </p:pic>
      <p:pic>
        <p:nvPicPr>
          <p:cNvPr id="6" name="Picture 6"/>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xmlns="" r:embed="rId7"/>
              </a:ext>
            </a:extLst>
          </a:blip>
          <a:srcRect/>
          <a:stretch>
            <a:fillRect/>
          </a:stretch>
        </p:blipFill>
        <p:spPr>
          <a:xfrm>
            <a:off x="16438058" y="-723900"/>
            <a:ext cx="2743200" cy="2184584"/>
          </a:xfrm>
          <a:prstGeom prst="rect">
            <a:avLst/>
          </a:prstGeom>
        </p:spPr>
      </p:pic>
      <p:pic>
        <p:nvPicPr>
          <p:cNvPr id="7" name="Picture 7"/>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xmlns="" r:embed="rId9"/>
              </a:ext>
            </a:extLst>
          </a:blip>
          <a:srcRect/>
          <a:stretch>
            <a:fillRect/>
          </a:stretch>
        </p:blipFill>
        <p:spPr>
          <a:xfrm>
            <a:off x="16438058" y="8986966"/>
            <a:ext cx="1849942" cy="1298323"/>
          </a:xfrm>
          <a:prstGeom prst="rect">
            <a:avLst/>
          </a:prstGeom>
        </p:spPr>
      </p:pic>
      <p:sp>
        <p:nvSpPr>
          <p:cNvPr id="4" name="Rectangle 3"/>
          <p:cNvSpPr/>
          <p:nvPr/>
        </p:nvSpPr>
        <p:spPr>
          <a:xfrm>
            <a:off x="2743198" y="957403"/>
            <a:ext cx="14619829" cy="6001643"/>
          </a:xfrm>
          <a:prstGeom prst="rect">
            <a:avLst/>
          </a:prstGeom>
        </p:spPr>
        <p:txBody>
          <a:bodyPr wrap="square">
            <a:spAutoFit/>
          </a:bodyPr>
          <a:lstStyle/>
          <a:p>
            <a:pPr>
              <a:lnSpc>
                <a:spcPct val="150000"/>
              </a:lnSpc>
            </a:pPr>
            <a:r>
              <a:rPr lang="nl-NL" sz="3200">
                <a:latin typeface="Arial" pitchFamily="34" charset="0"/>
                <a:cs typeface="Arial" pitchFamily="34" charset="0"/>
              </a:rPr>
              <a:t>Thực hiện vệ sinh khi tham gia các hoạt động ở trường học không chỉ là việc riêng của đội lao công. Bằng cách giữ gìn vệ sinh khi tham gia các hoạt động ở trường học, bạn sẽ tự hào về hình ảnh của trường và sẽ có được trải nghiệm quý giá khi quan tâm đến môi trường sống. Chúng tôi đã nhắc nhở nhau cùng giữ vệ sinh, làm sạch giày dép mỗi khi vào lớp sau giờ thể dục, vứt rác vào sọt rác mỗi khi các bạn tổ chức sinh nhật ở lớp, sắp xếp gọn gàng sách đã mượn ở thư viện,...Dù làm những việc nhỏ mỗi ngày hay tham gia chiến dịch vệ sinh của trường, bạn sẽ góp phần giữ trường lớp luôn sạch đẹp! </a:t>
            </a:r>
            <a:endParaRPr lang="en-US" sz="3200">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par>
                                <p:cTn id="8" presetID="16" presetClass="entr" presetSubtype="21"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barn(inVertical)">
                                      <p:cBhvr>
                                        <p:cTn id="10" dur="500"/>
                                        <p:tgtEl>
                                          <p:spTgt spid="5"/>
                                        </p:tgtEl>
                                      </p:cBhvr>
                                    </p:animEffect>
                                  </p:childTnLst>
                                </p:cTn>
                              </p:par>
                              <p:par>
                                <p:cTn id="11" presetID="16" presetClass="entr" presetSubtype="21" fill="hold"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barn(inVertical)">
                                      <p:cBhvr>
                                        <p:cTn id="13" dur="500"/>
                                        <p:tgtEl>
                                          <p:spTgt spid="6"/>
                                        </p:tgtEl>
                                      </p:cBhvr>
                                    </p:animEffect>
                                  </p:childTnLst>
                                </p:cTn>
                              </p:par>
                              <p:par>
                                <p:cTn id="14" presetID="16" presetClass="entr" presetSubtype="21" fill="hold" nodeType="with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barn(inVertical)">
                                      <p:cBhvr>
                                        <p:cTn id="16" dur="500"/>
                                        <p:tgtEl>
                                          <p:spTgt spid="2"/>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4" fill="hold" grpId="0" nodeType="click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wipe(down)">
                                      <p:cBhvr>
                                        <p:cTn id="2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accent2">
            <a:lumMod val="60000"/>
            <a:lumOff val="40000"/>
          </a:schemeClr>
        </a:solidFill>
        <a:effectLst/>
      </p:bgPr>
    </p:bg>
    <p:spTree>
      <p:nvGrpSpPr>
        <p:cNvPr id="1" name=""/>
        <p:cNvGrpSpPr/>
        <p:nvPr/>
      </p:nvGrpSpPr>
      <p:grpSpPr>
        <a:xfrm>
          <a:off x="0" y="0"/>
          <a:ext cx="0" cy="0"/>
          <a:chOff x="0" y="0"/>
          <a:chExt cx="0" cy="0"/>
        </a:xfrm>
      </p:grpSpPr>
      <p:pic>
        <p:nvPicPr>
          <p:cNvPr id="4" name="Picture 4"/>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xmlns="" r:embed="rId3"/>
              </a:ext>
            </a:extLst>
          </a:blip>
          <a:srcRect t="29374" r="62394"/>
          <a:stretch>
            <a:fillRect/>
          </a:stretch>
        </p:blipFill>
        <p:spPr>
          <a:xfrm>
            <a:off x="16452724" y="-44294"/>
            <a:ext cx="1926947" cy="2895159"/>
          </a:xfrm>
          <a:prstGeom prst="rect">
            <a:avLst/>
          </a:prstGeom>
        </p:spPr>
      </p:pic>
      <p:pic>
        <p:nvPicPr>
          <p:cNvPr id="5" name="Picture 5"/>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xmlns="" r:embed="rId5"/>
              </a:ext>
            </a:extLst>
          </a:blip>
          <a:srcRect t="48612" r="27947"/>
          <a:stretch>
            <a:fillRect/>
          </a:stretch>
        </p:blipFill>
        <p:spPr>
          <a:xfrm>
            <a:off x="14071722" y="-84479"/>
            <a:ext cx="4307949" cy="1407716"/>
          </a:xfrm>
          <a:prstGeom prst="rect">
            <a:avLst/>
          </a:prstGeom>
        </p:spPr>
      </p:pic>
      <p:pic>
        <p:nvPicPr>
          <p:cNvPr id="6" name="Picture 6"/>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xmlns="" r:embed="rId3"/>
              </a:ext>
            </a:extLst>
          </a:blip>
          <a:srcRect l="34612" t="14899"/>
          <a:stretch>
            <a:fillRect/>
          </a:stretch>
        </p:blipFill>
        <p:spPr>
          <a:xfrm>
            <a:off x="-65072" y="-4109"/>
            <a:ext cx="2742060" cy="2854974"/>
          </a:xfrm>
          <a:prstGeom prst="rect">
            <a:avLst/>
          </a:prstGeom>
        </p:spPr>
      </p:pic>
      <p:pic>
        <p:nvPicPr>
          <p:cNvPr id="7" name="Picture 7"/>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xmlns="" r:embed="rId5"/>
              </a:ext>
            </a:extLst>
          </a:blip>
          <a:srcRect l="27048" t="47145"/>
          <a:stretch>
            <a:fillRect/>
          </a:stretch>
        </p:blipFill>
        <p:spPr>
          <a:xfrm>
            <a:off x="-145441" y="-124663"/>
            <a:ext cx="4361719" cy="1447900"/>
          </a:xfrm>
          <a:prstGeom prst="rect">
            <a:avLst/>
          </a:prstGeom>
        </p:spPr>
      </p:pic>
      <p:pic>
        <p:nvPicPr>
          <p:cNvPr id="8" name="Picture 8"/>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xmlns="" r:embed="rId7"/>
              </a:ext>
            </a:extLst>
          </a:blip>
          <a:srcRect/>
          <a:stretch>
            <a:fillRect/>
          </a:stretch>
        </p:blipFill>
        <p:spPr>
          <a:xfrm rot="222614">
            <a:off x="1806691" y="1834508"/>
            <a:ext cx="15490076" cy="5042117"/>
          </a:xfrm>
          <a:prstGeom prst="rect">
            <a:avLst/>
          </a:prstGeom>
        </p:spPr>
      </p:pic>
      <p:pic>
        <p:nvPicPr>
          <p:cNvPr id="9" name="Picture 9"/>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xmlns="" r:embed="rId9"/>
              </a:ext>
            </a:extLst>
          </a:blip>
          <a:srcRect b="24512"/>
          <a:stretch>
            <a:fillRect/>
          </a:stretch>
        </p:blipFill>
        <p:spPr>
          <a:xfrm>
            <a:off x="14656161" y="3362198"/>
            <a:ext cx="3650990" cy="2985290"/>
          </a:xfrm>
          <a:prstGeom prst="rect">
            <a:avLst/>
          </a:prstGeom>
        </p:spPr>
      </p:pic>
      <p:pic>
        <p:nvPicPr>
          <p:cNvPr id="10" name="Picture 10"/>
          <p:cNvPicPr>
            <a:picLocks noChangeAspect="1"/>
          </p:cNvPicPr>
          <p:nvPr/>
        </p:nvPicPr>
        <p:blipFill>
          <a:blip r:embed="rId10" cstate="print">
            <a:extLst>
              <a:ext uri="{28A0092B-C50C-407E-A947-70E740481C1C}">
                <a14:useLocalDpi xmlns:a14="http://schemas.microsoft.com/office/drawing/2010/main" val="0"/>
              </a:ext>
              <a:ext uri="{96DAC541-7B7A-43D3-8B79-37D633B846F1}">
                <asvg:svgBlip xmlns:asvg="http://schemas.microsoft.com/office/drawing/2016/SVG/main" xmlns="" r:embed="rId11"/>
              </a:ext>
            </a:extLst>
          </a:blip>
          <a:srcRect/>
          <a:stretch>
            <a:fillRect/>
          </a:stretch>
        </p:blipFill>
        <p:spPr>
          <a:xfrm rot="21374257">
            <a:off x="1501737" y="4894123"/>
            <a:ext cx="2216432" cy="1712697"/>
          </a:xfrm>
          <a:prstGeom prst="rect">
            <a:avLst/>
          </a:prstGeom>
        </p:spPr>
      </p:pic>
      <p:pic>
        <p:nvPicPr>
          <p:cNvPr id="11" name="Picture 11"/>
          <p:cNvPicPr>
            <a:picLocks noChangeAspect="1"/>
          </p:cNvPicPr>
          <p:nvPr/>
        </p:nvPicPr>
        <p:blipFill>
          <a:blip r:embed="rId12" cstate="print">
            <a:extLst>
              <a:ext uri="{28A0092B-C50C-407E-A947-70E740481C1C}">
                <a14:useLocalDpi xmlns:a14="http://schemas.microsoft.com/office/drawing/2010/main" val="0"/>
              </a:ext>
              <a:ext uri="{96DAC541-7B7A-43D3-8B79-37D633B846F1}">
                <asvg:svgBlip xmlns:asvg="http://schemas.microsoft.com/office/drawing/2016/SVG/main" xmlns="" r:embed="rId13"/>
              </a:ext>
            </a:extLst>
          </a:blip>
          <a:srcRect/>
          <a:stretch>
            <a:fillRect/>
          </a:stretch>
        </p:blipFill>
        <p:spPr>
          <a:xfrm>
            <a:off x="15596698" y="1931394"/>
            <a:ext cx="597807" cy="857130"/>
          </a:xfrm>
          <a:prstGeom prst="rect">
            <a:avLst/>
          </a:prstGeom>
        </p:spPr>
      </p:pic>
      <p:pic>
        <p:nvPicPr>
          <p:cNvPr id="12" name="Picture 12"/>
          <p:cNvPicPr>
            <a:picLocks noChangeAspect="1"/>
          </p:cNvPicPr>
          <p:nvPr/>
        </p:nvPicPr>
        <p:blipFill>
          <a:blip r:embed="rId12" cstate="print">
            <a:extLst>
              <a:ext uri="{28A0092B-C50C-407E-A947-70E740481C1C}">
                <a14:useLocalDpi xmlns:a14="http://schemas.microsoft.com/office/drawing/2010/main" val="0"/>
              </a:ext>
              <a:ext uri="{96DAC541-7B7A-43D3-8B79-37D633B846F1}">
                <asvg:svgBlip xmlns:asvg="http://schemas.microsoft.com/office/drawing/2016/SVG/main" xmlns="" r:embed="rId13"/>
              </a:ext>
            </a:extLst>
          </a:blip>
          <a:srcRect/>
          <a:stretch>
            <a:fillRect/>
          </a:stretch>
        </p:blipFill>
        <p:spPr>
          <a:xfrm>
            <a:off x="747522" y="3335207"/>
            <a:ext cx="597807" cy="857130"/>
          </a:xfrm>
          <a:prstGeom prst="rect">
            <a:avLst/>
          </a:prstGeom>
        </p:spPr>
      </p:pic>
      <p:pic>
        <p:nvPicPr>
          <p:cNvPr id="29" name="Picture 6"/>
          <p:cNvPicPr>
            <a:picLocks noChangeAspect="1"/>
          </p:cNvPicPr>
          <p:nvPr/>
        </p:nvPicPr>
        <p:blipFill>
          <a:blip r:embed="rId14">
            <a:extLst>
              <a:ext uri="{28A0092B-C50C-407E-A947-70E740481C1C}">
                <a14:useLocalDpi xmlns:a14="http://schemas.microsoft.com/office/drawing/2010/main" val="0"/>
              </a:ext>
              <a:ext uri="{96DAC541-7B7A-43D3-8B79-37D633B846F1}">
                <asvg:svgBlip xmlns:asvg="http://schemas.microsoft.com/office/drawing/2016/SVG/main" xmlns="" r:embed="rId15"/>
              </a:ext>
            </a:extLst>
          </a:blip>
          <a:srcRect/>
          <a:stretch>
            <a:fillRect/>
          </a:stretch>
        </p:blipFill>
        <p:spPr>
          <a:xfrm>
            <a:off x="5181600" y="5412900"/>
            <a:ext cx="9270147" cy="4858568"/>
          </a:xfrm>
          <a:prstGeom prst="rect">
            <a:avLst/>
          </a:prstGeom>
        </p:spPr>
      </p:pic>
      <p:sp>
        <p:nvSpPr>
          <p:cNvPr id="2" name="TextBox 1"/>
          <p:cNvSpPr txBox="1"/>
          <p:nvPr/>
        </p:nvSpPr>
        <p:spPr>
          <a:xfrm>
            <a:off x="7531400" y="3776838"/>
            <a:ext cx="4040658" cy="830997"/>
          </a:xfrm>
          <a:prstGeom prst="rect">
            <a:avLst/>
          </a:prstGeom>
          <a:noFill/>
        </p:spPr>
        <p:txBody>
          <a:bodyPr wrap="none" rtlCol="0">
            <a:spAutoFit/>
          </a:bodyPr>
          <a:lstStyle/>
          <a:p>
            <a:r>
              <a:rPr lang="en-US" sz="4800" b="1" smtClean="0">
                <a:solidFill>
                  <a:srgbClr val="002060"/>
                </a:solidFill>
                <a:latin typeface="Arial" pitchFamily="34" charset="0"/>
                <a:cs typeface="Arial" pitchFamily="34" charset="0"/>
              </a:rPr>
              <a:t>4. ĐÓNG VAI </a:t>
            </a:r>
            <a:endParaRPr lang="en-US" sz="4800" b="1">
              <a:solidFill>
                <a:srgbClr val="002060"/>
              </a:solidFill>
              <a:latin typeface="Arial" pitchFamily="34" charset="0"/>
              <a:cs typeface="Arial" pitchFamily="34" charset="0"/>
            </a:endParaRPr>
          </a:p>
        </p:txBody>
      </p:sp>
    </p:spTree>
    <p:extLst>
      <p:ext uri="{BB962C8B-B14F-4D97-AF65-F5344CB8AC3E}">
        <p14:creationId xmlns:p14="http://schemas.microsoft.com/office/powerpoint/2010/main" val="38198301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arn(inVertical)">
                                      <p:cBhvr>
                                        <p:cTn id="7" dur="500"/>
                                        <p:tgtEl>
                                          <p:spTgt spid="10"/>
                                        </p:tgtEl>
                                      </p:cBhvr>
                                    </p:animEffect>
                                  </p:childTnLst>
                                </p:cTn>
                              </p:par>
                              <p:par>
                                <p:cTn id="8" presetID="16" presetClass="entr" presetSubtype="21"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barn(inVertical)">
                                      <p:cBhvr>
                                        <p:cTn id="10" dur="500"/>
                                        <p:tgtEl>
                                          <p:spTgt spid="8"/>
                                        </p:tgtEl>
                                      </p:cBhvr>
                                    </p:animEffect>
                                  </p:childTnLst>
                                </p:cTn>
                              </p:par>
                              <p:par>
                                <p:cTn id="11" presetID="16" presetClass="entr" presetSubtype="21" fill="hold" nodeType="with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barn(inVertical)">
                                      <p:cBhvr>
                                        <p:cTn id="13" dur="500"/>
                                        <p:tgtEl>
                                          <p:spTgt spid="9"/>
                                        </p:tgtEl>
                                      </p:cBhvr>
                                    </p:animEffect>
                                  </p:childTnLst>
                                </p:cTn>
                              </p:par>
                              <p:par>
                                <p:cTn id="14" presetID="16" presetClass="entr" presetSubtype="21" fill="hold" nodeType="withEffect">
                                  <p:stCondLst>
                                    <p:cond delay="0"/>
                                  </p:stCondLst>
                                  <p:childTnLst>
                                    <p:set>
                                      <p:cBhvr>
                                        <p:cTn id="15" dur="1" fill="hold">
                                          <p:stCondLst>
                                            <p:cond delay="0"/>
                                          </p:stCondLst>
                                        </p:cTn>
                                        <p:tgtEl>
                                          <p:spTgt spid="29"/>
                                        </p:tgtEl>
                                        <p:attrNameLst>
                                          <p:attrName>style.visibility</p:attrName>
                                        </p:attrNameLst>
                                      </p:cBhvr>
                                      <p:to>
                                        <p:strVal val="visible"/>
                                      </p:to>
                                    </p:set>
                                    <p:animEffect transition="in" filter="barn(inVertical)">
                                      <p:cBhvr>
                                        <p:cTn id="16" dur="500"/>
                                        <p:tgtEl>
                                          <p:spTgt spid="29"/>
                                        </p:tgtEl>
                                      </p:cBhvr>
                                    </p:animEffect>
                                  </p:childTnLst>
                                </p:cTn>
                              </p:par>
                              <p:par>
                                <p:cTn id="17" presetID="16" presetClass="entr" presetSubtype="21" fill="hold" grpId="0" nodeType="with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barn(inVertical)">
                                      <p:cBhvr>
                                        <p:cTn id="1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accent2">
            <a:lumMod val="60000"/>
            <a:lumOff val="40000"/>
          </a:schemeClr>
        </a:solidFill>
        <a:effectLst/>
      </p:bgPr>
    </p:bg>
    <p:spTree>
      <p:nvGrpSpPr>
        <p:cNvPr id="1" name=""/>
        <p:cNvGrpSpPr/>
        <p:nvPr/>
      </p:nvGrpSpPr>
      <p:grpSpPr>
        <a:xfrm>
          <a:off x="0" y="0"/>
          <a:ext cx="0" cy="0"/>
          <a:chOff x="0" y="0"/>
          <a:chExt cx="0" cy="0"/>
        </a:xfrm>
      </p:grpSpPr>
      <p:pic>
        <p:nvPicPr>
          <p:cNvPr id="8" name="Picture 8"/>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xmlns="" r:embed="rId7"/>
              </a:ext>
            </a:extLst>
          </a:blip>
          <a:srcRect/>
          <a:stretch>
            <a:fillRect/>
          </a:stretch>
        </p:blipFill>
        <p:spPr>
          <a:xfrm rot="222614">
            <a:off x="468417" y="822046"/>
            <a:ext cx="17119017" cy="10018023"/>
          </a:xfrm>
          <a:prstGeom prst="rect">
            <a:avLst/>
          </a:prstGeom>
        </p:spPr>
      </p:pic>
      <p:pic>
        <p:nvPicPr>
          <p:cNvPr id="10" name="Picture 10"/>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xmlns="" r:embed="rId11"/>
              </a:ext>
            </a:extLst>
          </a:blip>
          <a:srcRect/>
          <a:stretch>
            <a:fillRect/>
          </a:stretch>
        </p:blipFill>
        <p:spPr>
          <a:xfrm rot="152963">
            <a:off x="523283" y="8597897"/>
            <a:ext cx="2306478" cy="1782278"/>
          </a:xfrm>
          <a:prstGeom prst="rect">
            <a:avLst/>
          </a:prstGeom>
        </p:spPr>
      </p:pic>
      <p:pic>
        <p:nvPicPr>
          <p:cNvPr id="11" name="Picture 11"/>
          <p:cNvPicPr>
            <a:picLocks noChangeAspect="1"/>
          </p:cNvPicPr>
          <p:nvPr/>
        </p:nvPicPr>
        <p:blipFill>
          <a:blip r:embed="rId12" cstate="print">
            <a:extLst>
              <a:ext uri="{28A0092B-C50C-407E-A947-70E740481C1C}">
                <a14:useLocalDpi xmlns:a14="http://schemas.microsoft.com/office/drawing/2010/main" val="0"/>
              </a:ext>
              <a:ext uri="{96DAC541-7B7A-43D3-8B79-37D633B846F1}">
                <asvg:svgBlip xmlns:asvg="http://schemas.microsoft.com/office/drawing/2016/SVG/main" xmlns="" r:embed="rId13"/>
              </a:ext>
            </a:extLst>
          </a:blip>
          <a:srcRect/>
          <a:stretch>
            <a:fillRect/>
          </a:stretch>
        </p:blipFill>
        <p:spPr>
          <a:xfrm>
            <a:off x="15596698" y="1931394"/>
            <a:ext cx="597807" cy="857130"/>
          </a:xfrm>
          <a:prstGeom prst="rect">
            <a:avLst/>
          </a:prstGeom>
        </p:spPr>
      </p:pic>
      <p:pic>
        <p:nvPicPr>
          <p:cNvPr id="12" name="Picture 12"/>
          <p:cNvPicPr>
            <a:picLocks noChangeAspect="1"/>
          </p:cNvPicPr>
          <p:nvPr/>
        </p:nvPicPr>
        <p:blipFill>
          <a:blip r:embed="rId12" cstate="print">
            <a:extLst>
              <a:ext uri="{28A0092B-C50C-407E-A947-70E740481C1C}">
                <a14:useLocalDpi xmlns:a14="http://schemas.microsoft.com/office/drawing/2010/main" val="0"/>
              </a:ext>
              <a:ext uri="{96DAC541-7B7A-43D3-8B79-37D633B846F1}">
                <asvg:svgBlip xmlns:asvg="http://schemas.microsoft.com/office/drawing/2016/SVG/main" xmlns="" r:embed="rId13"/>
              </a:ext>
            </a:extLst>
          </a:blip>
          <a:srcRect/>
          <a:stretch>
            <a:fillRect/>
          </a:stretch>
        </p:blipFill>
        <p:spPr>
          <a:xfrm>
            <a:off x="747522" y="3335207"/>
            <a:ext cx="597807" cy="857130"/>
          </a:xfrm>
          <a:prstGeom prst="rect">
            <a:avLst/>
          </a:prstGeom>
        </p:spPr>
      </p:pic>
      <p:pic>
        <p:nvPicPr>
          <p:cNvPr id="32" name="Picture 4"/>
          <p:cNvPicPr>
            <a:picLocks noChangeAspect="1"/>
          </p:cNvPicPr>
          <p:nvPr/>
        </p:nvPicPr>
        <p:blipFill>
          <a:blip r:embed="rId14">
            <a:extLst>
              <a:ext uri="{28A0092B-C50C-407E-A947-70E740481C1C}">
                <a14:useLocalDpi xmlns:a14="http://schemas.microsoft.com/office/drawing/2010/main" val="0"/>
              </a:ext>
              <a:ext uri="{96DAC541-7B7A-43D3-8B79-37D633B846F1}">
                <asvg:svgBlip xmlns:asvg="http://schemas.microsoft.com/office/drawing/2016/SVG/main" xmlns="" r:embed="rId3"/>
              </a:ext>
            </a:extLst>
          </a:blip>
          <a:srcRect t="29374" r="62394"/>
          <a:stretch>
            <a:fillRect/>
          </a:stretch>
        </p:blipFill>
        <p:spPr>
          <a:xfrm>
            <a:off x="16452724" y="-44294"/>
            <a:ext cx="1926947" cy="2895159"/>
          </a:xfrm>
          <a:prstGeom prst="rect">
            <a:avLst/>
          </a:prstGeom>
        </p:spPr>
      </p:pic>
      <p:pic>
        <p:nvPicPr>
          <p:cNvPr id="33" name="Picture 5"/>
          <p:cNvPicPr>
            <a:picLocks noChangeAspect="1"/>
          </p:cNvPicPr>
          <p:nvPr/>
        </p:nvPicPr>
        <p:blipFill>
          <a:blip r:embed="rId15">
            <a:extLst>
              <a:ext uri="{28A0092B-C50C-407E-A947-70E740481C1C}">
                <a14:useLocalDpi xmlns:a14="http://schemas.microsoft.com/office/drawing/2010/main" val="0"/>
              </a:ext>
              <a:ext uri="{96DAC541-7B7A-43D3-8B79-37D633B846F1}">
                <asvg:svgBlip xmlns:asvg="http://schemas.microsoft.com/office/drawing/2016/SVG/main" xmlns="" r:embed="rId5"/>
              </a:ext>
            </a:extLst>
          </a:blip>
          <a:srcRect t="48612" r="27947"/>
          <a:stretch>
            <a:fillRect/>
          </a:stretch>
        </p:blipFill>
        <p:spPr>
          <a:xfrm>
            <a:off x="14071722" y="-84479"/>
            <a:ext cx="4307949" cy="1407716"/>
          </a:xfrm>
          <a:prstGeom prst="rect">
            <a:avLst/>
          </a:prstGeom>
        </p:spPr>
      </p:pic>
      <p:pic>
        <p:nvPicPr>
          <p:cNvPr id="34" name="Picture 6"/>
          <p:cNvPicPr>
            <a:picLocks noChangeAspect="1"/>
          </p:cNvPicPr>
          <p:nvPr/>
        </p:nvPicPr>
        <p:blipFill>
          <a:blip r:embed="rId14">
            <a:extLst>
              <a:ext uri="{28A0092B-C50C-407E-A947-70E740481C1C}">
                <a14:useLocalDpi xmlns:a14="http://schemas.microsoft.com/office/drawing/2010/main" val="0"/>
              </a:ext>
              <a:ext uri="{96DAC541-7B7A-43D3-8B79-37D633B846F1}">
                <asvg:svgBlip xmlns:asvg="http://schemas.microsoft.com/office/drawing/2016/SVG/main" xmlns="" r:embed="rId3"/>
              </a:ext>
            </a:extLst>
          </a:blip>
          <a:srcRect l="34612" t="14899"/>
          <a:stretch>
            <a:fillRect/>
          </a:stretch>
        </p:blipFill>
        <p:spPr>
          <a:xfrm>
            <a:off x="-65072" y="-4109"/>
            <a:ext cx="2742060" cy="2364068"/>
          </a:xfrm>
          <a:prstGeom prst="rect">
            <a:avLst/>
          </a:prstGeom>
        </p:spPr>
      </p:pic>
      <p:pic>
        <p:nvPicPr>
          <p:cNvPr id="35" name="Picture 7"/>
          <p:cNvPicPr>
            <a:picLocks noChangeAspect="1"/>
          </p:cNvPicPr>
          <p:nvPr/>
        </p:nvPicPr>
        <p:blipFill>
          <a:blip r:embed="rId15">
            <a:extLst>
              <a:ext uri="{28A0092B-C50C-407E-A947-70E740481C1C}">
                <a14:useLocalDpi xmlns:a14="http://schemas.microsoft.com/office/drawing/2010/main" val="0"/>
              </a:ext>
              <a:ext uri="{96DAC541-7B7A-43D3-8B79-37D633B846F1}">
                <asvg:svgBlip xmlns:asvg="http://schemas.microsoft.com/office/drawing/2016/SVG/main" xmlns="" r:embed="rId5"/>
              </a:ext>
            </a:extLst>
          </a:blip>
          <a:srcRect l="27048" t="47145"/>
          <a:stretch>
            <a:fillRect/>
          </a:stretch>
        </p:blipFill>
        <p:spPr>
          <a:xfrm>
            <a:off x="-145441" y="-124663"/>
            <a:ext cx="4361719" cy="1447900"/>
          </a:xfrm>
          <a:prstGeom prst="rect">
            <a:avLst/>
          </a:prstGeom>
        </p:spPr>
      </p:pic>
      <p:sp>
        <p:nvSpPr>
          <p:cNvPr id="4" name="Rectangle 3"/>
          <p:cNvSpPr/>
          <p:nvPr/>
        </p:nvSpPr>
        <p:spPr>
          <a:xfrm>
            <a:off x="1022979" y="2009366"/>
            <a:ext cx="5780642" cy="6740307"/>
          </a:xfrm>
          <a:prstGeom prst="rect">
            <a:avLst/>
          </a:prstGeom>
        </p:spPr>
        <p:txBody>
          <a:bodyPr wrap="square">
            <a:spAutoFit/>
          </a:bodyPr>
          <a:lstStyle/>
          <a:p>
            <a:pPr>
              <a:lnSpc>
                <a:spcPct val="200000"/>
              </a:lnSpc>
            </a:pPr>
            <a:r>
              <a:rPr lang="nl-NL" sz="3600" smtClean="0">
                <a:latin typeface="Arial" pitchFamily="34" charset="0"/>
                <a:cs typeface="Arial" pitchFamily="34" charset="0"/>
              </a:rPr>
              <a:t>1. Bạn </a:t>
            </a:r>
            <a:r>
              <a:rPr lang="nl-NL" sz="3600">
                <a:latin typeface="Arial" pitchFamily="34" charset="0"/>
                <a:cs typeface="Arial" pitchFamily="34" charset="0"/>
              </a:rPr>
              <a:t>nào trong hình dưới đây có thể bị nguy hiểm, rủi ro khi đi tham quan?</a:t>
            </a:r>
            <a:endParaRPr lang="en-US" sz="3600">
              <a:latin typeface="Arial" pitchFamily="34" charset="0"/>
              <a:cs typeface="Arial" pitchFamily="34" charset="0"/>
            </a:endParaRPr>
          </a:p>
          <a:p>
            <a:pPr>
              <a:lnSpc>
                <a:spcPct val="200000"/>
              </a:lnSpc>
            </a:pPr>
            <a:r>
              <a:rPr lang="nl-NL" sz="3600" smtClean="0">
                <a:latin typeface="Arial" pitchFamily="34" charset="0"/>
                <a:cs typeface="Arial" pitchFamily="34" charset="0"/>
              </a:rPr>
              <a:t>2. Em </a:t>
            </a:r>
            <a:r>
              <a:rPr lang="nl-NL" sz="3600">
                <a:latin typeface="Arial" pitchFamily="34" charset="0"/>
                <a:cs typeface="Arial" pitchFamily="34" charset="0"/>
              </a:rPr>
              <a:t>sẽ khuyên bạn đó điều gì để bạn không gặp nguy hiểm?</a:t>
            </a:r>
            <a:endParaRPr lang="en-US" sz="3600">
              <a:latin typeface="Arial" pitchFamily="34" charset="0"/>
              <a:cs typeface="Arial" pitchFamily="34" charset="0"/>
            </a:endParaRPr>
          </a:p>
        </p:txBody>
      </p:sp>
      <p:pic>
        <p:nvPicPr>
          <p:cNvPr id="5" name="Picture 4"/>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6803621" y="2604611"/>
            <a:ext cx="10091103" cy="6643365"/>
          </a:xfrm>
          <a:prstGeom prst="rect">
            <a:avLst/>
          </a:prstGeom>
        </p:spPr>
      </p:pic>
      <p:pic>
        <p:nvPicPr>
          <p:cNvPr id="22" name="Picture 6"/>
          <p:cNvPicPr>
            <a:picLocks noChangeAspect="1"/>
          </p:cNvPicPr>
          <p:nvPr/>
        </p:nvPicPr>
        <p:blipFill>
          <a:blip r:embed="rId17">
            <a:extLst>
              <a:ext uri="{28A0092B-C50C-407E-A947-70E740481C1C}">
                <a14:useLocalDpi xmlns:a14="http://schemas.microsoft.com/office/drawing/2010/main" val="0"/>
              </a:ext>
              <a:ext uri="{96DAC541-7B7A-43D3-8B79-37D633B846F1}">
                <asvg:svgBlip xmlns="" xmlns:asvg="http://schemas.microsoft.com/office/drawing/2016/SVG/main" r:embed="rId18"/>
              </a:ext>
            </a:extLst>
          </a:blip>
          <a:srcRect/>
          <a:stretch>
            <a:fillRect/>
          </a:stretch>
        </p:blipFill>
        <p:spPr>
          <a:xfrm>
            <a:off x="16047050" y="8749675"/>
            <a:ext cx="2072319" cy="1678578"/>
          </a:xfrm>
          <a:prstGeom prst="rect">
            <a:avLst/>
          </a:prstGeom>
        </p:spPr>
      </p:pic>
      <p:pic>
        <p:nvPicPr>
          <p:cNvPr id="23" name="Picture 7"/>
          <p:cNvPicPr>
            <a:picLocks noChangeAspect="1"/>
          </p:cNvPicPr>
          <p:nvPr/>
        </p:nvPicPr>
        <p:blipFill>
          <a:blip r:embed="rId19">
            <a:extLst>
              <a:ext uri="{28A0092B-C50C-407E-A947-70E740481C1C}">
                <a14:useLocalDpi xmlns:a14="http://schemas.microsoft.com/office/drawing/2010/main" val="0"/>
              </a:ext>
              <a:ext uri="{96DAC541-7B7A-43D3-8B79-37D633B846F1}">
                <asvg:svgBlip xmlns="" xmlns:asvg="http://schemas.microsoft.com/office/drawing/2016/SVG/main" r:embed="rId20"/>
              </a:ext>
            </a:extLst>
          </a:blip>
          <a:srcRect/>
          <a:stretch>
            <a:fillRect/>
          </a:stretch>
        </p:blipFill>
        <p:spPr>
          <a:xfrm>
            <a:off x="14989407" y="8182397"/>
            <a:ext cx="1039203" cy="2078405"/>
          </a:xfrm>
          <a:prstGeom prst="rect">
            <a:avLst/>
          </a:prstGeom>
        </p:spPr>
      </p:pic>
      <p:pic>
        <p:nvPicPr>
          <p:cNvPr id="24" name="Picture 8"/>
          <p:cNvPicPr>
            <a:picLocks noChangeAspect="1"/>
          </p:cNvPicPr>
          <p:nvPr/>
        </p:nvPicPr>
        <p:blipFill>
          <a:blip r:embed="rId21">
            <a:extLst>
              <a:ext uri="{28A0092B-C50C-407E-A947-70E740481C1C}">
                <a14:useLocalDpi xmlns:a14="http://schemas.microsoft.com/office/drawing/2010/main" val="0"/>
              </a:ext>
              <a:ext uri="{96DAC541-7B7A-43D3-8B79-37D633B846F1}">
                <asvg:svgBlip xmlns="" xmlns:asvg="http://schemas.microsoft.com/office/drawing/2016/SVG/main" r:embed="rId22"/>
              </a:ext>
            </a:extLst>
          </a:blip>
          <a:srcRect/>
          <a:stretch>
            <a:fillRect/>
          </a:stretch>
        </p:blipFill>
        <p:spPr>
          <a:xfrm>
            <a:off x="15863118" y="8018010"/>
            <a:ext cx="2097960" cy="1463327"/>
          </a:xfrm>
          <a:prstGeom prst="rect">
            <a:avLst/>
          </a:prstGeom>
        </p:spPr>
      </p:pic>
      <p:sp>
        <p:nvSpPr>
          <p:cNvPr id="6" name="Rectangle 5"/>
          <p:cNvSpPr/>
          <p:nvPr/>
        </p:nvSpPr>
        <p:spPr>
          <a:xfrm>
            <a:off x="925184" y="2939697"/>
            <a:ext cx="6192575" cy="5078313"/>
          </a:xfrm>
          <a:prstGeom prst="rect">
            <a:avLst/>
          </a:prstGeom>
        </p:spPr>
        <p:txBody>
          <a:bodyPr wrap="square">
            <a:spAutoFit/>
          </a:bodyPr>
          <a:lstStyle/>
          <a:p>
            <a:pPr>
              <a:lnSpc>
                <a:spcPct val="150000"/>
              </a:lnSpc>
            </a:pPr>
            <a:r>
              <a:rPr lang="nl-NL" sz="3600" i="1" smtClean="0">
                <a:solidFill>
                  <a:srgbClr val="002060"/>
                </a:solidFill>
                <a:latin typeface="Arial" pitchFamily="34" charset="0"/>
                <a:cs typeface="Arial" pitchFamily="34" charset="0"/>
              </a:rPr>
              <a:t>Khuyên </a:t>
            </a:r>
            <a:r>
              <a:rPr lang="nl-NL" sz="3600" i="1">
                <a:solidFill>
                  <a:srgbClr val="002060"/>
                </a:solidFill>
                <a:latin typeface="Arial" pitchFamily="34" charset="0"/>
                <a:cs typeface="Arial" pitchFamily="34" charset="0"/>
              </a:rPr>
              <a:t>bạn đó không nên đưa chân xuống cầu như vậy, vì rất dễ trượt chân hoặc sẩy tay sẽ rơi xuống hồ nước và có thể nguy hiểm đến tính mạng.</a:t>
            </a:r>
            <a:endParaRPr lang="en-US" sz="3600">
              <a:solidFill>
                <a:srgbClr val="002060"/>
              </a:solidFill>
              <a:latin typeface="Arial" pitchFamily="34" charset="0"/>
              <a:cs typeface="Arial" pitchFamily="34" charset="0"/>
            </a:endParaRPr>
          </a:p>
        </p:txBody>
      </p:sp>
      <p:cxnSp>
        <p:nvCxnSpPr>
          <p:cNvPr id="14" name="Straight Arrow Connector 13"/>
          <p:cNvCxnSpPr/>
          <p:nvPr/>
        </p:nvCxnSpPr>
        <p:spPr>
          <a:xfrm>
            <a:off x="7079518" y="2359959"/>
            <a:ext cx="610413" cy="2115130"/>
          </a:xfrm>
          <a:prstGeom prst="straightConnector1">
            <a:avLst/>
          </a:prstGeom>
          <a:ln w="5715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7" name="Rounded Rectangle 16"/>
          <p:cNvSpPr/>
          <p:nvPr/>
        </p:nvSpPr>
        <p:spPr>
          <a:xfrm>
            <a:off x="5403931" y="619379"/>
            <a:ext cx="4572000" cy="1740580"/>
          </a:xfrm>
          <a:prstGeom prst="roundRect">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en-US" sz="3600" smtClean="0">
                <a:latin typeface="Arial" pitchFamily="34" charset="0"/>
                <a:cs typeface="Arial" pitchFamily="34" charset="0"/>
              </a:rPr>
              <a:t>Người gặp nguy hiểm, rủi ro</a:t>
            </a:r>
            <a:endParaRPr lang="en-US" sz="3600">
              <a:latin typeface="Arial" pitchFamily="34" charset="0"/>
              <a:cs typeface="Arial" pitchFamily="34" charset="0"/>
            </a:endParaRPr>
          </a:p>
        </p:txBody>
      </p:sp>
    </p:spTree>
    <p:extLst>
      <p:ext uri="{BB962C8B-B14F-4D97-AF65-F5344CB8AC3E}">
        <p14:creationId xmlns:p14="http://schemas.microsoft.com/office/powerpoint/2010/main" val="7057753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24"/>
                                        </p:tgtEl>
                                        <p:attrNameLst>
                                          <p:attrName>style.visibility</p:attrName>
                                        </p:attrNameLst>
                                      </p:cBhvr>
                                      <p:to>
                                        <p:strVal val="visible"/>
                                      </p:to>
                                    </p:set>
                                    <p:animEffect transition="in" filter="fade">
                                      <p:cBhvr>
                                        <p:cTn id="12" dur="1000"/>
                                        <p:tgtEl>
                                          <p:spTgt spid="24"/>
                                        </p:tgtEl>
                                      </p:cBhvr>
                                    </p:animEffect>
                                    <p:anim calcmode="lin" valueType="num">
                                      <p:cBhvr>
                                        <p:cTn id="13" dur="1000" fill="hold"/>
                                        <p:tgtEl>
                                          <p:spTgt spid="24"/>
                                        </p:tgtEl>
                                        <p:attrNameLst>
                                          <p:attrName>ppt_x</p:attrName>
                                        </p:attrNameLst>
                                      </p:cBhvr>
                                      <p:tavLst>
                                        <p:tav tm="0">
                                          <p:val>
                                            <p:strVal val="#ppt_x"/>
                                          </p:val>
                                        </p:tav>
                                        <p:tav tm="100000">
                                          <p:val>
                                            <p:strVal val="#ppt_x"/>
                                          </p:val>
                                        </p:tav>
                                      </p:tavLst>
                                    </p:anim>
                                    <p:anim calcmode="lin" valueType="num">
                                      <p:cBhvr>
                                        <p:cTn id="14" dur="1000" fill="hold"/>
                                        <p:tgtEl>
                                          <p:spTgt spid="24"/>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23"/>
                                        </p:tgtEl>
                                        <p:attrNameLst>
                                          <p:attrName>style.visibility</p:attrName>
                                        </p:attrNameLst>
                                      </p:cBhvr>
                                      <p:to>
                                        <p:strVal val="visible"/>
                                      </p:to>
                                    </p:set>
                                    <p:animEffect transition="in" filter="fade">
                                      <p:cBhvr>
                                        <p:cTn id="17" dur="1000"/>
                                        <p:tgtEl>
                                          <p:spTgt spid="23"/>
                                        </p:tgtEl>
                                      </p:cBhvr>
                                    </p:animEffect>
                                    <p:anim calcmode="lin" valueType="num">
                                      <p:cBhvr>
                                        <p:cTn id="18" dur="1000" fill="hold"/>
                                        <p:tgtEl>
                                          <p:spTgt spid="23"/>
                                        </p:tgtEl>
                                        <p:attrNameLst>
                                          <p:attrName>ppt_x</p:attrName>
                                        </p:attrNameLst>
                                      </p:cBhvr>
                                      <p:tavLst>
                                        <p:tav tm="0">
                                          <p:val>
                                            <p:strVal val="#ppt_x"/>
                                          </p:val>
                                        </p:tav>
                                        <p:tav tm="100000">
                                          <p:val>
                                            <p:strVal val="#ppt_x"/>
                                          </p:val>
                                        </p:tav>
                                      </p:tavLst>
                                    </p:anim>
                                    <p:anim calcmode="lin" valueType="num">
                                      <p:cBhvr>
                                        <p:cTn id="19" dur="1000" fill="hold"/>
                                        <p:tgtEl>
                                          <p:spTgt spid="23"/>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22"/>
                                        </p:tgtEl>
                                        <p:attrNameLst>
                                          <p:attrName>style.visibility</p:attrName>
                                        </p:attrNameLst>
                                      </p:cBhvr>
                                      <p:to>
                                        <p:strVal val="visible"/>
                                      </p:to>
                                    </p:set>
                                    <p:animEffect transition="in" filter="fade">
                                      <p:cBhvr>
                                        <p:cTn id="22" dur="1000"/>
                                        <p:tgtEl>
                                          <p:spTgt spid="22"/>
                                        </p:tgtEl>
                                      </p:cBhvr>
                                    </p:animEffect>
                                    <p:anim calcmode="lin" valueType="num">
                                      <p:cBhvr>
                                        <p:cTn id="23" dur="1000" fill="hold"/>
                                        <p:tgtEl>
                                          <p:spTgt spid="22"/>
                                        </p:tgtEl>
                                        <p:attrNameLst>
                                          <p:attrName>ppt_x</p:attrName>
                                        </p:attrNameLst>
                                      </p:cBhvr>
                                      <p:tavLst>
                                        <p:tav tm="0">
                                          <p:val>
                                            <p:strVal val="#ppt_x"/>
                                          </p:val>
                                        </p:tav>
                                        <p:tav tm="100000">
                                          <p:val>
                                            <p:strVal val="#ppt_x"/>
                                          </p:val>
                                        </p:tav>
                                      </p:tavLst>
                                    </p:anim>
                                    <p:anim calcmode="lin" valueType="num">
                                      <p:cBhvr>
                                        <p:cTn id="24" dur="1000" fill="hold"/>
                                        <p:tgtEl>
                                          <p:spTgt spid="22"/>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fade">
                                      <p:cBhvr>
                                        <p:cTn id="27" dur="1000"/>
                                        <p:tgtEl>
                                          <p:spTgt spid="10"/>
                                        </p:tgtEl>
                                      </p:cBhvr>
                                    </p:animEffect>
                                    <p:anim calcmode="lin" valueType="num">
                                      <p:cBhvr>
                                        <p:cTn id="28" dur="1000" fill="hold"/>
                                        <p:tgtEl>
                                          <p:spTgt spid="10"/>
                                        </p:tgtEl>
                                        <p:attrNameLst>
                                          <p:attrName>ppt_x</p:attrName>
                                        </p:attrNameLst>
                                      </p:cBhvr>
                                      <p:tavLst>
                                        <p:tav tm="0">
                                          <p:val>
                                            <p:strVal val="#ppt_x"/>
                                          </p:val>
                                        </p:tav>
                                        <p:tav tm="100000">
                                          <p:val>
                                            <p:strVal val="#ppt_x"/>
                                          </p:val>
                                        </p:tav>
                                      </p:tavLst>
                                    </p:anim>
                                    <p:anim calcmode="lin" valueType="num">
                                      <p:cBhvr>
                                        <p:cTn id="29"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16" presetClass="entr" presetSubtype="21" fill="hold" grpId="0" nodeType="clickEffect">
                                  <p:stCondLst>
                                    <p:cond delay="0"/>
                                  </p:stCondLst>
                                  <p:childTnLst>
                                    <p:set>
                                      <p:cBhvr>
                                        <p:cTn id="33" dur="1" fill="hold">
                                          <p:stCondLst>
                                            <p:cond delay="0"/>
                                          </p:stCondLst>
                                        </p:cTn>
                                        <p:tgtEl>
                                          <p:spTgt spid="4"/>
                                        </p:tgtEl>
                                        <p:attrNameLst>
                                          <p:attrName>style.visibility</p:attrName>
                                        </p:attrNameLst>
                                      </p:cBhvr>
                                      <p:to>
                                        <p:strVal val="visible"/>
                                      </p:to>
                                    </p:set>
                                    <p:animEffect transition="in" filter="barn(inVertical)">
                                      <p:cBhvr>
                                        <p:cTn id="34" dur="500"/>
                                        <p:tgtEl>
                                          <p:spTgt spid="4"/>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4" fill="hold" nodeType="clickEffect">
                                  <p:stCondLst>
                                    <p:cond delay="0"/>
                                  </p:stCondLst>
                                  <p:childTnLst>
                                    <p:set>
                                      <p:cBhvr>
                                        <p:cTn id="38" dur="1" fill="hold">
                                          <p:stCondLst>
                                            <p:cond delay="0"/>
                                          </p:stCondLst>
                                        </p:cTn>
                                        <p:tgtEl>
                                          <p:spTgt spid="5"/>
                                        </p:tgtEl>
                                        <p:attrNameLst>
                                          <p:attrName>style.visibility</p:attrName>
                                        </p:attrNameLst>
                                      </p:cBhvr>
                                      <p:to>
                                        <p:strVal val="visible"/>
                                      </p:to>
                                    </p:set>
                                    <p:animEffect transition="in" filter="wipe(down)">
                                      <p:cBhvr>
                                        <p:cTn id="39" dur="500"/>
                                        <p:tgtEl>
                                          <p:spTgt spid="5"/>
                                        </p:tgtEl>
                                      </p:cBhvr>
                                    </p:animEffect>
                                  </p:childTnLst>
                                </p:cTn>
                              </p:par>
                            </p:childTnLst>
                          </p:cTn>
                        </p:par>
                      </p:childTnLst>
                    </p:cTn>
                  </p:par>
                  <p:par>
                    <p:cTn id="40" fill="hold">
                      <p:stCondLst>
                        <p:cond delay="indefinite"/>
                      </p:stCondLst>
                      <p:childTnLst>
                        <p:par>
                          <p:cTn id="41" fill="hold">
                            <p:stCondLst>
                              <p:cond delay="0"/>
                            </p:stCondLst>
                            <p:childTnLst>
                              <p:par>
                                <p:cTn id="42" presetID="10" presetClass="exit" presetSubtype="0" fill="hold" grpId="1" nodeType="clickEffect">
                                  <p:stCondLst>
                                    <p:cond delay="0"/>
                                  </p:stCondLst>
                                  <p:childTnLst>
                                    <p:animEffect transition="out" filter="fade">
                                      <p:cBhvr>
                                        <p:cTn id="43" dur="500"/>
                                        <p:tgtEl>
                                          <p:spTgt spid="4"/>
                                        </p:tgtEl>
                                      </p:cBhvr>
                                    </p:animEffect>
                                    <p:set>
                                      <p:cBhvr>
                                        <p:cTn id="44" dur="1" fill="hold">
                                          <p:stCondLst>
                                            <p:cond delay="499"/>
                                          </p:stCondLst>
                                        </p:cTn>
                                        <p:tgtEl>
                                          <p:spTgt spid="4"/>
                                        </p:tgtEl>
                                        <p:attrNameLst>
                                          <p:attrName>style.visibility</p:attrName>
                                        </p:attrNameLst>
                                      </p:cBhvr>
                                      <p:to>
                                        <p:strVal val="hidden"/>
                                      </p:to>
                                    </p:set>
                                  </p:childTnLst>
                                </p:cTn>
                              </p:par>
                            </p:childTnLst>
                          </p:cTn>
                        </p:par>
                      </p:childTnLst>
                    </p:cTn>
                  </p:par>
                  <p:par>
                    <p:cTn id="45" fill="hold">
                      <p:stCondLst>
                        <p:cond delay="indefinite"/>
                      </p:stCondLst>
                      <p:childTnLst>
                        <p:par>
                          <p:cTn id="46" fill="hold">
                            <p:stCondLst>
                              <p:cond delay="0"/>
                            </p:stCondLst>
                            <p:childTnLst>
                              <p:par>
                                <p:cTn id="47" presetID="16" presetClass="entr" presetSubtype="21" fill="hold" nodeType="clickEffect">
                                  <p:stCondLst>
                                    <p:cond delay="0"/>
                                  </p:stCondLst>
                                  <p:childTnLst>
                                    <p:set>
                                      <p:cBhvr>
                                        <p:cTn id="48" dur="1" fill="hold">
                                          <p:stCondLst>
                                            <p:cond delay="0"/>
                                          </p:stCondLst>
                                        </p:cTn>
                                        <p:tgtEl>
                                          <p:spTgt spid="14"/>
                                        </p:tgtEl>
                                        <p:attrNameLst>
                                          <p:attrName>style.visibility</p:attrName>
                                        </p:attrNameLst>
                                      </p:cBhvr>
                                      <p:to>
                                        <p:strVal val="visible"/>
                                      </p:to>
                                    </p:set>
                                    <p:animEffect transition="in" filter="barn(inVertical)">
                                      <p:cBhvr>
                                        <p:cTn id="49" dur="500"/>
                                        <p:tgtEl>
                                          <p:spTgt spid="14"/>
                                        </p:tgtEl>
                                      </p:cBhvr>
                                    </p:animEffect>
                                  </p:childTnLst>
                                </p:cTn>
                              </p:par>
                            </p:childTnLst>
                          </p:cTn>
                        </p:par>
                      </p:childTnLst>
                    </p:cTn>
                  </p:par>
                  <p:par>
                    <p:cTn id="50" fill="hold">
                      <p:stCondLst>
                        <p:cond delay="indefinite"/>
                      </p:stCondLst>
                      <p:childTnLst>
                        <p:par>
                          <p:cTn id="51" fill="hold">
                            <p:stCondLst>
                              <p:cond delay="0"/>
                            </p:stCondLst>
                            <p:childTnLst>
                              <p:par>
                                <p:cTn id="52" presetID="16" presetClass="entr" presetSubtype="21" fill="hold" grpId="0" nodeType="clickEffect">
                                  <p:stCondLst>
                                    <p:cond delay="0"/>
                                  </p:stCondLst>
                                  <p:childTnLst>
                                    <p:set>
                                      <p:cBhvr>
                                        <p:cTn id="53" dur="1" fill="hold">
                                          <p:stCondLst>
                                            <p:cond delay="0"/>
                                          </p:stCondLst>
                                        </p:cTn>
                                        <p:tgtEl>
                                          <p:spTgt spid="17"/>
                                        </p:tgtEl>
                                        <p:attrNameLst>
                                          <p:attrName>style.visibility</p:attrName>
                                        </p:attrNameLst>
                                      </p:cBhvr>
                                      <p:to>
                                        <p:strVal val="visible"/>
                                      </p:to>
                                    </p:set>
                                    <p:animEffect transition="in" filter="barn(inVertical)">
                                      <p:cBhvr>
                                        <p:cTn id="54" dur="500"/>
                                        <p:tgtEl>
                                          <p:spTgt spid="17"/>
                                        </p:tgtEl>
                                      </p:cBhvr>
                                    </p:animEffect>
                                  </p:childTnLst>
                                </p:cTn>
                              </p:par>
                            </p:childTnLst>
                          </p:cTn>
                        </p:par>
                      </p:childTnLst>
                    </p:cTn>
                  </p:par>
                  <p:par>
                    <p:cTn id="55" fill="hold">
                      <p:stCondLst>
                        <p:cond delay="indefinite"/>
                      </p:stCondLst>
                      <p:childTnLst>
                        <p:par>
                          <p:cTn id="56" fill="hold">
                            <p:stCondLst>
                              <p:cond delay="0"/>
                            </p:stCondLst>
                            <p:childTnLst>
                              <p:par>
                                <p:cTn id="57" presetID="22" presetClass="entr" presetSubtype="4" fill="hold" grpId="0" nodeType="clickEffect">
                                  <p:stCondLst>
                                    <p:cond delay="0"/>
                                  </p:stCondLst>
                                  <p:childTnLst>
                                    <p:set>
                                      <p:cBhvr>
                                        <p:cTn id="58" dur="1" fill="hold">
                                          <p:stCondLst>
                                            <p:cond delay="0"/>
                                          </p:stCondLst>
                                        </p:cTn>
                                        <p:tgtEl>
                                          <p:spTgt spid="6"/>
                                        </p:tgtEl>
                                        <p:attrNameLst>
                                          <p:attrName>style.visibility</p:attrName>
                                        </p:attrNameLst>
                                      </p:cBhvr>
                                      <p:to>
                                        <p:strVal val="visible"/>
                                      </p:to>
                                    </p:set>
                                    <p:animEffect transition="in" filter="wipe(down)">
                                      <p:cBhvr>
                                        <p:cTn id="59"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6" grpId="0"/>
      <p:bldP spid="17"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FFCCCC"/>
        </a:solidFill>
        <a:effectLst/>
      </p:bgPr>
    </p:bg>
    <p:spTree>
      <p:nvGrpSpPr>
        <p:cNvPr id="1" name=""/>
        <p:cNvGrpSpPr/>
        <p:nvPr/>
      </p:nvGrpSpPr>
      <p:grpSpPr>
        <a:xfrm>
          <a:off x="0" y="0"/>
          <a:ext cx="0" cy="0"/>
          <a:chOff x="0" y="0"/>
          <a:chExt cx="0" cy="0"/>
        </a:xfrm>
      </p:grpSpPr>
      <p:pic>
        <p:nvPicPr>
          <p:cNvPr id="3" name="Picture 3"/>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xmlns="" r:embed="rId5"/>
              </a:ext>
            </a:extLst>
          </a:blip>
          <a:srcRect b="24146"/>
          <a:stretch>
            <a:fillRect/>
          </a:stretch>
        </p:blipFill>
        <p:spPr>
          <a:xfrm>
            <a:off x="12801600" y="8157886"/>
            <a:ext cx="7456909" cy="2200828"/>
          </a:xfrm>
          <a:prstGeom prst="rect">
            <a:avLst/>
          </a:prstGeom>
        </p:spPr>
      </p:pic>
      <p:pic>
        <p:nvPicPr>
          <p:cNvPr id="4" name="Picture 4"/>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xmlns="" r:embed="rId7"/>
              </a:ext>
            </a:extLst>
          </a:blip>
          <a:srcRect t="17318" r="13293"/>
          <a:stretch>
            <a:fillRect/>
          </a:stretch>
        </p:blipFill>
        <p:spPr>
          <a:xfrm rot="-10800000">
            <a:off x="-656508" y="848734"/>
            <a:ext cx="17563944" cy="9781161"/>
          </a:xfrm>
          <a:prstGeom prst="rect">
            <a:avLst/>
          </a:prstGeom>
        </p:spPr>
      </p:pic>
      <p:pic>
        <p:nvPicPr>
          <p:cNvPr id="12" name="Picture 12"/>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xmlns="" r:embed="rId13"/>
              </a:ext>
            </a:extLst>
          </a:blip>
          <a:srcRect/>
          <a:stretch>
            <a:fillRect/>
          </a:stretch>
        </p:blipFill>
        <p:spPr>
          <a:xfrm>
            <a:off x="16907437" y="7803746"/>
            <a:ext cx="1010254" cy="1454554"/>
          </a:xfrm>
          <a:prstGeom prst="rect">
            <a:avLst/>
          </a:prstGeom>
        </p:spPr>
      </p:pic>
      <p:pic>
        <p:nvPicPr>
          <p:cNvPr id="14" name="Picture 14"/>
          <p:cNvPicPr>
            <a:picLocks noChangeAspect="1"/>
          </p:cNvPicPr>
          <p:nvPr/>
        </p:nvPicPr>
        <p:blipFill>
          <a:blip r:embed="rId14" cstate="print">
            <a:extLst>
              <a:ext uri="{28A0092B-C50C-407E-A947-70E740481C1C}">
                <a14:useLocalDpi xmlns:a14="http://schemas.microsoft.com/office/drawing/2010/main" val="0"/>
              </a:ext>
              <a:ext uri="{96DAC541-7B7A-43D3-8B79-37D633B846F1}">
                <asvg:svgBlip xmlns:asvg="http://schemas.microsoft.com/office/drawing/2016/SVG/main" xmlns="" r:embed="rId17"/>
              </a:ext>
            </a:extLst>
          </a:blip>
          <a:srcRect/>
          <a:stretch>
            <a:fillRect/>
          </a:stretch>
        </p:blipFill>
        <p:spPr>
          <a:xfrm flipH="1">
            <a:off x="10124684" y="1769925"/>
            <a:ext cx="2272480" cy="1425465"/>
          </a:xfrm>
          <a:prstGeom prst="rect">
            <a:avLst/>
          </a:prstGeom>
        </p:spPr>
      </p:pic>
      <p:sp>
        <p:nvSpPr>
          <p:cNvPr id="5" name="TextBox 4"/>
          <p:cNvSpPr txBox="1"/>
          <p:nvPr/>
        </p:nvSpPr>
        <p:spPr>
          <a:xfrm>
            <a:off x="5257800" y="3632397"/>
            <a:ext cx="2611612" cy="830997"/>
          </a:xfrm>
          <a:prstGeom prst="rect">
            <a:avLst/>
          </a:prstGeom>
          <a:noFill/>
        </p:spPr>
        <p:txBody>
          <a:bodyPr wrap="none" rtlCol="0">
            <a:spAutoFit/>
          </a:bodyPr>
          <a:lstStyle/>
          <a:p>
            <a:r>
              <a:rPr lang="en-US" sz="4800" b="1" u="sng" smtClean="0">
                <a:solidFill>
                  <a:srgbClr val="002060"/>
                </a:solidFill>
                <a:latin typeface="Arial" pitchFamily="34" charset="0"/>
                <a:cs typeface="Arial" pitchFamily="34" charset="0"/>
              </a:rPr>
              <a:t>DẶN DÒ</a:t>
            </a:r>
            <a:endParaRPr lang="en-US" sz="4800" b="1" u="sng">
              <a:solidFill>
                <a:srgbClr val="002060"/>
              </a:solidFill>
              <a:latin typeface="Arial" pitchFamily="34" charset="0"/>
              <a:cs typeface="Arial" pitchFamily="34" charset="0"/>
            </a:endParaRPr>
          </a:p>
        </p:txBody>
      </p:sp>
      <p:pic>
        <p:nvPicPr>
          <p:cNvPr id="20" name="Picture 19">
            <a:extLst>
              <a:ext uri="{FF2B5EF4-FFF2-40B4-BE49-F238E27FC236}">
                <a16:creationId xmlns:a16="http://schemas.microsoft.com/office/drawing/2014/main" xmlns="" id="{9EDCFC51-64C9-4A7E-BA53-C81311C023F3}"/>
              </a:ext>
            </a:extLst>
          </p:cNvPr>
          <p:cNvPicPr>
            <a:picLocks noChangeAspect="1"/>
          </p:cNvPicPr>
          <p:nvPr/>
        </p:nvPicPr>
        <p:blipFill>
          <a:blip r:embed="rId18">
            <a:extLst>
              <a:ext uri="{28A0092B-C50C-407E-A947-70E740481C1C}">
                <a14:useLocalDpi xmlns:a14="http://schemas.microsoft.com/office/drawing/2010/main" val="0"/>
              </a:ext>
            </a:extLst>
          </a:blip>
          <a:stretch>
            <a:fillRect/>
          </a:stretch>
        </p:blipFill>
        <p:spPr>
          <a:xfrm flipH="1">
            <a:off x="261886" y="4438765"/>
            <a:ext cx="1248196" cy="1239587"/>
          </a:xfrm>
          <a:prstGeom prst="rect">
            <a:avLst/>
          </a:prstGeom>
        </p:spPr>
      </p:pic>
      <p:pic>
        <p:nvPicPr>
          <p:cNvPr id="21" name="Picture 20">
            <a:extLst>
              <a:ext uri="{FF2B5EF4-FFF2-40B4-BE49-F238E27FC236}">
                <a16:creationId xmlns:a16="http://schemas.microsoft.com/office/drawing/2014/main" xmlns="" id="{9EDCFC51-64C9-4A7E-BA53-C81311C023F3}"/>
              </a:ext>
            </a:extLst>
          </p:cNvPr>
          <p:cNvPicPr>
            <a:picLocks noChangeAspect="1"/>
          </p:cNvPicPr>
          <p:nvPr/>
        </p:nvPicPr>
        <p:blipFill>
          <a:blip r:embed="rId18">
            <a:extLst>
              <a:ext uri="{28A0092B-C50C-407E-A947-70E740481C1C}">
                <a14:useLocalDpi xmlns:a14="http://schemas.microsoft.com/office/drawing/2010/main" val="0"/>
              </a:ext>
            </a:extLst>
          </a:blip>
          <a:stretch>
            <a:fillRect/>
          </a:stretch>
        </p:blipFill>
        <p:spPr>
          <a:xfrm flipH="1">
            <a:off x="228600" y="5961357"/>
            <a:ext cx="1248196" cy="1239587"/>
          </a:xfrm>
          <a:prstGeom prst="rect">
            <a:avLst/>
          </a:prstGeom>
        </p:spPr>
      </p:pic>
      <p:sp>
        <p:nvSpPr>
          <p:cNvPr id="22" name="TextBox 21"/>
          <p:cNvSpPr txBox="1"/>
          <p:nvPr/>
        </p:nvSpPr>
        <p:spPr>
          <a:xfrm>
            <a:off x="1844830" y="4673839"/>
            <a:ext cx="11346862" cy="769441"/>
          </a:xfrm>
          <a:prstGeom prst="rect">
            <a:avLst/>
          </a:prstGeom>
          <a:noFill/>
        </p:spPr>
        <p:txBody>
          <a:bodyPr wrap="square" rtlCol="0">
            <a:spAutoFit/>
          </a:bodyPr>
          <a:lstStyle/>
          <a:p>
            <a:r>
              <a:rPr lang="en-US" sz="4400" smtClean="0">
                <a:solidFill>
                  <a:srgbClr val="002060"/>
                </a:solidFill>
                <a:latin typeface="Arial" pitchFamily="34" charset="0"/>
                <a:cs typeface="Arial" pitchFamily="34" charset="0"/>
              </a:rPr>
              <a:t>Ghi nhớ kiến thức đã học và thực hiện tốt</a:t>
            </a:r>
            <a:endParaRPr lang="en-US" sz="4400">
              <a:solidFill>
                <a:srgbClr val="002060"/>
              </a:solidFill>
              <a:latin typeface="Arial" pitchFamily="34" charset="0"/>
              <a:cs typeface="Arial" pitchFamily="34" charset="0"/>
            </a:endParaRPr>
          </a:p>
        </p:txBody>
      </p:sp>
      <p:sp>
        <p:nvSpPr>
          <p:cNvPr id="23" name="TextBox 22"/>
          <p:cNvSpPr txBox="1"/>
          <p:nvPr/>
        </p:nvSpPr>
        <p:spPr>
          <a:xfrm>
            <a:off x="1827243" y="5739314"/>
            <a:ext cx="10974357" cy="3139321"/>
          </a:xfrm>
          <a:prstGeom prst="rect">
            <a:avLst/>
          </a:prstGeom>
          <a:noFill/>
        </p:spPr>
        <p:txBody>
          <a:bodyPr wrap="square" rtlCol="0">
            <a:spAutoFit/>
          </a:bodyPr>
          <a:lstStyle/>
          <a:p>
            <a:pPr>
              <a:lnSpc>
                <a:spcPct val="150000"/>
              </a:lnSpc>
            </a:pPr>
            <a:r>
              <a:rPr lang="en-US" sz="4400" smtClean="0">
                <a:solidFill>
                  <a:srgbClr val="002060"/>
                </a:solidFill>
                <a:latin typeface="Arial" pitchFamily="34" charset="0"/>
                <a:cs typeface="Arial" pitchFamily="34" charset="0"/>
              </a:rPr>
              <a:t>Nhắc nhở, góp ý các bạn khi các bạn chưa có ý thức để giữ vệ sinh và giữ an toàn nơi trường học.</a:t>
            </a:r>
            <a:endParaRPr lang="en-US" sz="4400">
              <a:solidFill>
                <a:srgbClr val="002060"/>
              </a:solidFill>
              <a:latin typeface="Arial" pitchFamily="34" charset="0"/>
              <a:cs typeface="Arial" pitchFamily="34" charset="0"/>
            </a:endParaRPr>
          </a:p>
        </p:txBody>
      </p:sp>
      <p:pic>
        <p:nvPicPr>
          <p:cNvPr id="34" name="图片 8" descr="6fc417983c9675ce1b60e983870aeb8a"/>
          <p:cNvPicPr>
            <a:picLocks noChangeAspect="1"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a:off x="13574960" y="6848934"/>
            <a:ext cx="4342731" cy="33641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5" name="Picture 2"/>
          <p:cNvPicPr>
            <a:picLocks noChangeAspect="1"/>
          </p:cNvPicPr>
          <p:nvPr/>
        </p:nvPicPr>
        <p:blipFill>
          <a:blip r:embed="rId20">
            <a:extLst>
              <a:ext uri="{28A0092B-C50C-407E-A947-70E740481C1C}">
                <a14:useLocalDpi xmlns:a14="http://schemas.microsoft.com/office/drawing/2010/main" val="0"/>
              </a:ext>
              <a:ext uri="{96DAC541-7B7A-43D3-8B79-37D633B846F1}">
                <asvg:svgBlip xmlns:asvg="http://schemas.microsoft.com/office/drawing/2016/SVG/main" xmlns="" r:embed="rId3"/>
              </a:ext>
            </a:extLst>
          </a:blip>
          <a:srcRect/>
          <a:stretch>
            <a:fillRect/>
          </a:stretch>
        </p:blipFill>
        <p:spPr>
          <a:xfrm>
            <a:off x="5491958" y="880971"/>
            <a:ext cx="2704531" cy="2929492"/>
          </a:xfrm>
          <a:prstGeom prst="rect">
            <a:avLst/>
          </a:prstGeom>
        </p:spPr>
      </p:pic>
    </p:spTree>
    <p:extLst>
      <p:ext uri="{BB962C8B-B14F-4D97-AF65-F5344CB8AC3E}">
        <p14:creationId xmlns:p14="http://schemas.microsoft.com/office/powerpoint/2010/main" val="13522581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fade">
                                      <p:cBhvr>
                                        <p:cTn id="7" dur="1000"/>
                                        <p:tgtEl>
                                          <p:spTgt spid="34"/>
                                        </p:tgtEl>
                                      </p:cBhvr>
                                    </p:animEffect>
                                    <p:anim calcmode="lin" valueType="num">
                                      <p:cBhvr>
                                        <p:cTn id="8" dur="1000" fill="hold"/>
                                        <p:tgtEl>
                                          <p:spTgt spid="34"/>
                                        </p:tgtEl>
                                        <p:attrNameLst>
                                          <p:attrName>ppt_x</p:attrName>
                                        </p:attrNameLst>
                                      </p:cBhvr>
                                      <p:tavLst>
                                        <p:tav tm="0">
                                          <p:val>
                                            <p:strVal val="#ppt_x"/>
                                          </p:val>
                                        </p:tav>
                                        <p:tav tm="100000">
                                          <p:val>
                                            <p:strVal val="#ppt_x"/>
                                          </p:val>
                                        </p:tav>
                                      </p:tavLst>
                                    </p:anim>
                                    <p:anim calcmode="lin" valueType="num">
                                      <p:cBhvr>
                                        <p:cTn id="9" dur="1000" fill="hold"/>
                                        <p:tgtEl>
                                          <p:spTgt spid="3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barn(inVertical)">
                                      <p:cBhvr>
                                        <p:cTn id="14" dur="500"/>
                                        <p:tgtEl>
                                          <p:spTgt spid="5"/>
                                        </p:tgtEl>
                                      </p:cBhvr>
                                    </p:animEffect>
                                  </p:childTnLst>
                                </p:cTn>
                              </p:par>
                              <p:par>
                                <p:cTn id="15" presetID="16" presetClass="entr" presetSubtype="21" fill="hold" nodeType="withEffect">
                                  <p:stCondLst>
                                    <p:cond delay="0"/>
                                  </p:stCondLst>
                                  <p:childTnLst>
                                    <p:set>
                                      <p:cBhvr>
                                        <p:cTn id="16" dur="1" fill="hold">
                                          <p:stCondLst>
                                            <p:cond delay="0"/>
                                          </p:stCondLst>
                                        </p:cTn>
                                        <p:tgtEl>
                                          <p:spTgt spid="35"/>
                                        </p:tgtEl>
                                        <p:attrNameLst>
                                          <p:attrName>style.visibility</p:attrName>
                                        </p:attrNameLst>
                                      </p:cBhvr>
                                      <p:to>
                                        <p:strVal val="visible"/>
                                      </p:to>
                                    </p:set>
                                    <p:animEffect transition="in" filter="barn(inVertical)">
                                      <p:cBhvr>
                                        <p:cTn id="17" dur="500"/>
                                        <p:tgtEl>
                                          <p:spTgt spid="35"/>
                                        </p:tgtEl>
                                      </p:cBhvr>
                                    </p:animEffect>
                                  </p:childTnLst>
                                </p:cTn>
                              </p:par>
                            </p:childTnLst>
                          </p:cTn>
                        </p:par>
                      </p:childTnLst>
                    </p:cTn>
                  </p:par>
                  <p:par>
                    <p:cTn id="18" fill="hold">
                      <p:stCondLst>
                        <p:cond delay="indefinite"/>
                      </p:stCondLst>
                      <p:childTnLst>
                        <p:par>
                          <p:cTn id="19" fill="hold">
                            <p:stCondLst>
                              <p:cond delay="0"/>
                            </p:stCondLst>
                            <p:childTnLst>
                              <p:par>
                                <p:cTn id="20" presetID="2" presetClass="entr" presetSubtype="4" fill="hold" nodeType="clickEffect">
                                  <p:stCondLst>
                                    <p:cond delay="0"/>
                                  </p:stCondLst>
                                  <p:childTnLst>
                                    <p:set>
                                      <p:cBhvr>
                                        <p:cTn id="21" dur="1" fill="hold">
                                          <p:stCondLst>
                                            <p:cond delay="0"/>
                                          </p:stCondLst>
                                        </p:cTn>
                                        <p:tgtEl>
                                          <p:spTgt spid="20"/>
                                        </p:tgtEl>
                                        <p:attrNameLst>
                                          <p:attrName>style.visibility</p:attrName>
                                        </p:attrNameLst>
                                      </p:cBhvr>
                                      <p:to>
                                        <p:strVal val="visible"/>
                                      </p:to>
                                    </p:set>
                                    <p:anim calcmode="lin" valueType="num">
                                      <p:cBhvr additive="base">
                                        <p:cTn id="22" dur="500" fill="hold"/>
                                        <p:tgtEl>
                                          <p:spTgt spid="20"/>
                                        </p:tgtEl>
                                        <p:attrNameLst>
                                          <p:attrName>ppt_x</p:attrName>
                                        </p:attrNameLst>
                                      </p:cBhvr>
                                      <p:tavLst>
                                        <p:tav tm="0">
                                          <p:val>
                                            <p:strVal val="#ppt_x"/>
                                          </p:val>
                                        </p:tav>
                                        <p:tav tm="100000">
                                          <p:val>
                                            <p:strVal val="#ppt_x"/>
                                          </p:val>
                                        </p:tav>
                                      </p:tavLst>
                                    </p:anim>
                                    <p:anim calcmode="lin" valueType="num">
                                      <p:cBhvr additive="base">
                                        <p:cTn id="23" dur="500" fill="hold"/>
                                        <p:tgtEl>
                                          <p:spTgt spid="20"/>
                                        </p:tgtEl>
                                        <p:attrNameLst>
                                          <p:attrName>ppt_y</p:attrName>
                                        </p:attrNameLst>
                                      </p:cBhvr>
                                      <p:tavLst>
                                        <p:tav tm="0">
                                          <p:val>
                                            <p:strVal val="1+#ppt_h/2"/>
                                          </p:val>
                                        </p:tav>
                                        <p:tav tm="100000">
                                          <p:val>
                                            <p:strVal val="#ppt_y"/>
                                          </p:val>
                                        </p:tav>
                                      </p:tavLst>
                                    </p:anim>
                                  </p:childTnLst>
                                </p:cTn>
                              </p:par>
                              <p:par>
                                <p:cTn id="24" presetID="2" presetClass="entr" presetSubtype="4" fill="hold" grpId="0" nodeType="withEffect">
                                  <p:stCondLst>
                                    <p:cond delay="0"/>
                                  </p:stCondLst>
                                  <p:childTnLst>
                                    <p:set>
                                      <p:cBhvr>
                                        <p:cTn id="25" dur="1" fill="hold">
                                          <p:stCondLst>
                                            <p:cond delay="0"/>
                                          </p:stCondLst>
                                        </p:cTn>
                                        <p:tgtEl>
                                          <p:spTgt spid="22"/>
                                        </p:tgtEl>
                                        <p:attrNameLst>
                                          <p:attrName>style.visibility</p:attrName>
                                        </p:attrNameLst>
                                      </p:cBhvr>
                                      <p:to>
                                        <p:strVal val="visible"/>
                                      </p:to>
                                    </p:set>
                                    <p:anim calcmode="lin" valueType="num">
                                      <p:cBhvr additive="base">
                                        <p:cTn id="26" dur="500" fill="hold"/>
                                        <p:tgtEl>
                                          <p:spTgt spid="22"/>
                                        </p:tgtEl>
                                        <p:attrNameLst>
                                          <p:attrName>ppt_x</p:attrName>
                                        </p:attrNameLst>
                                      </p:cBhvr>
                                      <p:tavLst>
                                        <p:tav tm="0">
                                          <p:val>
                                            <p:strVal val="#ppt_x"/>
                                          </p:val>
                                        </p:tav>
                                        <p:tav tm="100000">
                                          <p:val>
                                            <p:strVal val="#ppt_x"/>
                                          </p:val>
                                        </p:tav>
                                      </p:tavLst>
                                    </p:anim>
                                    <p:anim calcmode="lin" valueType="num">
                                      <p:cBhvr additive="base">
                                        <p:cTn id="27"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2" presetClass="entr" presetSubtype="4" fill="hold" nodeType="clickEffect">
                                  <p:stCondLst>
                                    <p:cond delay="0"/>
                                  </p:stCondLst>
                                  <p:childTnLst>
                                    <p:set>
                                      <p:cBhvr>
                                        <p:cTn id="31" dur="1" fill="hold">
                                          <p:stCondLst>
                                            <p:cond delay="0"/>
                                          </p:stCondLst>
                                        </p:cTn>
                                        <p:tgtEl>
                                          <p:spTgt spid="21"/>
                                        </p:tgtEl>
                                        <p:attrNameLst>
                                          <p:attrName>style.visibility</p:attrName>
                                        </p:attrNameLst>
                                      </p:cBhvr>
                                      <p:to>
                                        <p:strVal val="visible"/>
                                      </p:to>
                                    </p:set>
                                    <p:anim calcmode="lin" valueType="num">
                                      <p:cBhvr additive="base">
                                        <p:cTn id="32" dur="500" fill="hold"/>
                                        <p:tgtEl>
                                          <p:spTgt spid="21"/>
                                        </p:tgtEl>
                                        <p:attrNameLst>
                                          <p:attrName>ppt_x</p:attrName>
                                        </p:attrNameLst>
                                      </p:cBhvr>
                                      <p:tavLst>
                                        <p:tav tm="0">
                                          <p:val>
                                            <p:strVal val="#ppt_x"/>
                                          </p:val>
                                        </p:tav>
                                        <p:tav tm="100000">
                                          <p:val>
                                            <p:strVal val="#ppt_x"/>
                                          </p:val>
                                        </p:tav>
                                      </p:tavLst>
                                    </p:anim>
                                    <p:anim calcmode="lin" valueType="num">
                                      <p:cBhvr additive="base">
                                        <p:cTn id="33" dur="500" fill="hold"/>
                                        <p:tgtEl>
                                          <p:spTgt spid="21"/>
                                        </p:tgtEl>
                                        <p:attrNameLst>
                                          <p:attrName>ppt_y</p:attrName>
                                        </p:attrNameLst>
                                      </p:cBhvr>
                                      <p:tavLst>
                                        <p:tav tm="0">
                                          <p:val>
                                            <p:strVal val="1+#ppt_h/2"/>
                                          </p:val>
                                        </p:tav>
                                        <p:tav tm="100000">
                                          <p:val>
                                            <p:strVal val="#ppt_y"/>
                                          </p:val>
                                        </p:tav>
                                      </p:tavLst>
                                    </p:anim>
                                  </p:childTnLst>
                                </p:cTn>
                              </p:par>
                              <p:par>
                                <p:cTn id="34" presetID="2" presetClass="entr" presetSubtype="4" fill="hold" grpId="0" nodeType="withEffect">
                                  <p:stCondLst>
                                    <p:cond delay="0"/>
                                  </p:stCondLst>
                                  <p:childTnLst>
                                    <p:set>
                                      <p:cBhvr>
                                        <p:cTn id="35" dur="1" fill="hold">
                                          <p:stCondLst>
                                            <p:cond delay="0"/>
                                          </p:stCondLst>
                                        </p:cTn>
                                        <p:tgtEl>
                                          <p:spTgt spid="23"/>
                                        </p:tgtEl>
                                        <p:attrNameLst>
                                          <p:attrName>style.visibility</p:attrName>
                                        </p:attrNameLst>
                                      </p:cBhvr>
                                      <p:to>
                                        <p:strVal val="visible"/>
                                      </p:to>
                                    </p:set>
                                    <p:anim calcmode="lin" valueType="num">
                                      <p:cBhvr additive="base">
                                        <p:cTn id="36" dur="500" fill="hold"/>
                                        <p:tgtEl>
                                          <p:spTgt spid="23"/>
                                        </p:tgtEl>
                                        <p:attrNameLst>
                                          <p:attrName>ppt_x</p:attrName>
                                        </p:attrNameLst>
                                      </p:cBhvr>
                                      <p:tavLst>
                                        <p:tav tm="0">
                                          <p:val>
                                            <p:strVal val="#ppt_x"/>
                                          </p:val>
                                        </p:tav>
                                        <p:tav tm="100000">
                                          <p:val>
                                            <p:strVal val="#ppt_x"/>
                                          </p:val>
                                        </p:tav>
                                      </p:tavLst>
                                    </p:anim>
                                    <p:anim calcmode="lin" valueType="num">
                                      <p:cBhvr additive="base">
                                        <p:cTn id="37"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22" grpId="0"/>
      <p:bldP spid="23" grpId="0"/>
    </p:bld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accent1">
            <a:lumMod val="60000"/>
            <a:lumOff val="40000"/>
          </a:schemeClr>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xmlns="" r:embed="rId3"/>
              </a:ext>
            </a:extLst>
          </a:blip>
          <a:srcRect t="31784"/>
          <a:stretch>
            <a:fillRect/>
          </a:stretch>
        </p:blipFill>
        <p:spPr>
          <a:xfrm>
            <a:off x="647701" y="1"/>
            <a:ext cx="16002000" cy="5295898"/>
          </a:xfrm>
          <a:prstGeom prst="rect">
            <a:avLst/>
          </a:prstGeom>
        </p:spPr>
      </p:pic>
      <p:sp>
        <p:nvSpPr>
          <p:cNvPr id="3" name="TextBox 3"/>
          <p:cNvSpPr txBox="1"/>
          <p:nvPr/>
        </p:nvSpPr>
        <p:spPr>
          <a:xfrm>
            <a:off x="1714500" y="1459698"/>
            <a:ext cx="13485954" cy="1311834"/>
          </a:xfrm>
          <a:prstGeom prst="rect">
            <a:avLst/>
          </a:prstGeom>
        </p:spPr>
        <p:txBody>
          <a:bodyPr wrap="square" lIns="0" tIns="0" rIns="0" bIns="0" rtlCol="0" anchor="t">
            <a:spAutoFit/>
          </a:bodyPr>
          <a:lstStyle/>
          <a:p>
            <a:pPr marL="0" lvl="0" indent="0" algn="ctr">
              <a:lnSpc>
                <a:spcPts val="12000"/>
              </a:lnSpc>
            </a:pPr>
            <a:r>
              <a:rPr lang="en-US" sz="5400" b="1" spc="600" smtClean="0">
                <a:solidFill>
                  <a:srgbClr val="002060"/>
                </a:solidFill>
                <a:latin typeface="Arial" panose="020B0604020202020204" pitchFamily="34" charset="0"/>
                <a:cs typeface="Arial" panose="020B0604020202020204" pitchFamily="34" charset="0"/>
              </a:rPr>
              <a:t>CẢM ƠN CÁC EM ĐÃ LẮNG NGHE</a:t>
            </a:r>
            <a:endParaRPr lang="en-US" sz="5400" b="1" spc="600" dirty="0">
              <a:solidFill>
                <a:srgbClr val="002060"/>
              </a:solidFill>
              <a:latin typeface="Arial" panose="020B0604020202020204" pitchFamily="34" charset="0"/>
              <a:cs typeface="Arial" panose="020B0604020202020204" pitchFamily="34" charset="0"/>
            </a:endParaRPr>
          </a:p>
        </p:txBody>
      </p:sp>
      <p:pic>
        <p:nvPicPr>
          <p:cNvPr id="6" name="Picture 6"/>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xmlns="" r:embed="rId7"/>
              </a:ext>
            </a:extLst>
          </a:blip>
          <a:srcRect/>
          <a:stretch>
            <a:fillRect/>
          </a:stretch>
        </p:blipFill>
        <p:spPr>
          <a:xfrm>
            <a:off x="15011401" y="38586"/>
            <a:ext cx="3276600" cy="2609364"/>
          </a:xfrm>
          <a:prstGeom prst="rect">
            <a:avLst/>
          </a:prstGeom>
        </p:spPr>
      </p:pic>
      <p:pic>
        <p:nvPicPr>
          <p:cNvPr id="8" name="Picture 4"/>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xmlns="" r:embed="rId9"/>
              </a:ext>
            </a:extLst>
          </a:blip>
          <a:srcRect/>
          <a:stretch>
            <a:fillRect/>
          </a:stretch>
        </p:blipFill>
        <p:spPr>
          <a:xfrm>
            <a:off x="-228601" y="4444529"/>
            <a:ext cx="4515473" cy="6109171"/>
          </a:xfrm>
          <a:prstGeom prst="rect">
            <a:avLst/>
          </a:prstGeom>
        </p:spPr>
      </p:pic>
      <p:pic>
        <p:nvPicPr>
          <p:cNvPr id="9" name="Picture 6"/>
          <p:cNvPicPr>
            <a:picLocks noChangeAspect="1"/>
          </p:cNvPicPr>
          <p:nvPr/>
        </p:nvPicPr>
        <p:blipFill>
          <a:blip r:embed="rId10">
            <a:extLst>
              <a:ext uri="{28A0092B-C50C-407E-A947-70E740481C1C}">
                <a14:useLocalDpi xmlns:a14="http://schemas.microsoft.com/office/drawing/2010/main" val="0"/>
              </a:ext>
              <a:ext uri="{96DAC541-7B7A-43D3-8B79-37D633B846F1}">
                <asvg:svgBlip xmlns="" xmlns:asvg="http://schemas.microsoft.com/office/drawing/2016/SVG/main" r:embed="rId11"/>
              </a:ext>
            </a:extLst>
          </a:blip>
          <a:srcRect/>
          <a:stretch>
            <a:fillRect/>
          </a:stretch>
        </p:blipFill>
        <p:spPr>
          <a:xfrm>
            <a:off x="341653" y="6058650"/>
            <a:ext cx="2745694" cy="4114800"/>
          </a:xfrm>
          <a:prstGeom prst="rect">
            <a:avLst/>
          </a:prstGeom>
        </p:spPr>
      </p:pic>
      <p:pic>
        <p:nvPicPr>
          <p:cNvPr id="10" name="Picture 6"/>
          <p:cNvPicPr>
            <a:picLocks noChangeAspect="1"/>
          </p:cNvPicPr>
          <p:nvPr/>
        </p:nvPicPr>
        <p:blipFill>
          <a:blip r:embed="rId10">
            <a:extLst>
              <a:ext uri="{28A0092B-C50C-407E-A947-70E740481C1C}">
                <a14:useLocalDpi xmlns:a14="http://schemas.microsoft.com/office/drawing/2010/main" val="0"/>
              </a:ext>
              <a:ext uri="{96DAC541-7B7A-43D3-8B79-37D633B846F1}">
                <asvg:svgBlip xmlns="" xmlns:asvg="http://schemas.microsoft.com/office/drawing/2016/SVG/main" r:embed="rId11"/>
              </a:ext>
            </a:extLst>
          </a:blip>
          <a:srcRect/>
          <a:stretch>
            <a:fillRect/>
          </a:stretch>
        </p:blipFill>
        <p:spPr>
          <a:xfrm>
            <a:off x="3352799" y="8116051"/>
            <a:ext cx="2399053" cy="2170949"/>
          </a:xfrm>
          <a:prstGeom prst="rect">
            <a:avLst/>
          </a:prstGeom>
        </p:spPr>
      </p:pic>
      <p:pic>
        <p:nvPicPr>
          <p:cNvPr id="11" name="Picture 2"/>
          <p:cNvPicPr>
            <a:picLocks noChangeAspect="1"/>
          </p:cNvPicPr>
          <p:nvPr/>
        </p:nvPicPr>
        <p:blipFill>
          <a:blip r:embed="rId12">
            <a:extLst>
              <a:ext uri="{28A0092B-C50C-407E-A947-70E740481C1C}">
                <a14:useLocalDpi xmlns:a14="http://schemas.microsoft.com/office/drawing/2010/main" val="0"/>
              </a:ext>
              <a:ext uri="{96DAC541-7B7A-43D3-8B79-37D633B846F1}">
                <asvg:svgBlip xmlns:asvg="http://schemas.microsoft.com/office/drawing/2016/SVG/main" xmlns="" r:embed="rId13"/>
              </a:ext>
            </a:extLst>
          </a:blip>
          <a:srcRect/>
          <a:stretch>
            <a:fillRect/>
          </a:stretch>
        </p:blipFill>
        <p:spPr>
          <a:xfrm>
            <a:off x="6537754" y="6214700"/>
            <a:ext cx="4221894" cy="3802699"/>
          </a:xfrm>
          <a:prstGeom prst="rect">
            <a:avLst/>
          </a:prstGeom>
        </p:spPr>
      </p:pic>
      <p:pic>
        <p:nvPicPr>
          <p:cNvPr id="12" name="Picture 4"/>
          <p:cNvPicPr>
            <a:picLocks noChangeAspect="1"/>
          </p:cNvPicPr>
          <p:nvPr/>
        </p:nvPicPr>
        <p:blipFill>
          <a:blip r:embed="rId14">
            <a:extLst>
              <a:ext uri="{28A0092B-C50C-407E-A947-70E740481C1C}">
                <a14:useLocalDpi xmlns:a14="http://schemas.microsoft.com/office/drawing/2010/main" val="0"/>
              </a:ext>
              <a:ext uri="{96DAC541-7B7A-43D3-8B79-37D633B846F1}">
                <asvg:svgBlip xmlns:asvg="http://schemas.microsoft.com/office/drawing/2016/SVG/main" xmlns="" r:embed="rId15"/>
              </a:ext>
            </a:extLst>
          </a:blip>
          <a:srcRect/>
          <a:stretch>
            <a:fillRect/>
          </a:stretch>
        </p:blipFill>
        <p:spPr>
          <a:xfrm>
            <a:off x="13258800" y="4444530"/>
            <a:ext cx="5032822" cy="3886200"/>
          </a:xfrm>
          <a:prstGeom prst="rect">
            <a:avLst/>
          </a:prstGeom>
        </p:spPr>
      </p:pic>
    </p:spTree>
    <p:extLst>
      <p:ext uri="{BB962C8B-B14F-4D97-AF65-F5344CB8AC3E}">
        <p14:creationId xmlns:p14="http://schemas.microsoft.com/office/powerpoint/2010/main" val="23385655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par>
                                <p:cTn id="8" presetID="22" presetClass="entr" presetSubtype="4"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wipe(down)">
                                      <p:cBhvr>
                                        <p:cTn id="10" dur="500"/>
                                        <p:tgtEl>
                                          <p:spTgt spid="2"/>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ipe(down)">
                                      <p:cBhvr>
                                        <p:cTn id="13" dur="500"/>
                                        <p:tgtEl>
                                          <p:spTgt spid="3"/>
                                        </p:tgtEl>
                                      </p:cBhvr>
                                    </p:animEffect>
                                  </p:childTnLst>
                                </p:cTn>
                              </p:par>
                              <p:par>
                                <p:cTn id="14" presetID="22" presetClass="entr" presetSubtype="4" fill="hold" nodeType="with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wipe(down)">
                                      <p:cBhvr>
                                        <p:cTn id="16" dur="500"/>
                                        <p:tgtEl>
                                          <p:spTgt spid="6"/>
                                        </p:tgtEl>
                                      </p:cBhvr>
                                    </p:animEffect>
                                  </p:childTnLst>
                                </p:cTn>
                              </p:par>
                              <p:par>
                                <p:cTn id="17" presetID="22" presetClass="entr" presetSubtype="4" fill="hold" nodeType="with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wipe(down)">
                                      <p:cBhvr>
                                        <p:cTn id="19" dur="500"/>
                                        <p:tgtEl>
                                          <p:spTgt spid="9"/>
                                        </p:tgtEl>
                                      </p:cBhvr>
                                    </p:animEffect>
                                  </p:childTnLst>
                                </p:cTn>
                              </p:par>
                              <p:par>
                                <p:cTn id="20" presetID="22" presetClass="entr" presetSubtype="4" fill="hold" nodeType="with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wipe(down)">
                                      <p:cBhvr>
                                        <p:cTn id="22" dur="500"/>
                                        <p:tgtEl>
                                          <p:spTgt spid="10"/>
                                        </p:tgtEl>
                                      </p:cBhvr>
                                    </p:animEffect>
                                  </p:childTnLst>
                                </p:cTn>
                              </p:par>
                              <p:par>
                                <p:cTn id="23" presetID="22" presetClass="entr" presetSubtype="4" fill="hold" nodeType="with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wipe(down)">
                                      <p:cBhvr>
                                        <p:cTn id="25" dur="500"/>
                                        <p:tgtEl>
                                          <p:spTgt spid="11"/>
                                        </p:tgtEl>
                                      </p:cBhvr>
                                    </p:animEffect>
                                  </p:childTnLst>
                                </p:cTn>
                              </p:par>
                              <p:par>
                                <p:cTn id="26" presetID="22" presetClass="entr" presetSubtype="4" fill="hold" nodeType="with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wipe(down)">
                                      <p:cBhvr>
                                        <p:cTn id="28"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accent5">
            <a:lumMod val="75000"/>
          </a:schemeClr>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xmlns="" r:embed="rId3"/>
              </a:ext>
            </a:extLst>
          </a:blip>
          <a:srcRect/>
          <a:stretch>
            <a:fillRect/>
          </a:stretch>
        </p:blipFill>
        <p:spPr>
          <a:xfrm rot="21365393">
            <a:off x="3461272" y="-1289539"/>
            <a:ext cx="11941754" cy="5261326"/>
          </a:xfrm>
          <a:prstGeom prst="rect">
            <a:avLst/>
          </a:prstGeom>
        </p:spPr>
      </p:pic>
      <p:sp>
        <p:nvSpPr>
          <p:cNvPr id="3" name="TextBox 3"/>
          <p:cNvSpPr txBox="1"/>
          <p:nvPr/>
        </p:nvSpPr>
        <p:spPr>
          <a:xfrm>
            <a:off x="977023" y="669901"/>
            <a:ext cx="16459658" cy="2339038"/>
          </a:xfrm>
          <a:prstGeom prst="rect">
            <a:avLst/>
          </a:prstGeom>
        </p:spPr>
        <p:txBody>
          <a:bodyPr wrap="square" lIns="0" tIns="0" rIns="0" bIns="0" rtlCol="0" anchor="t">
            <a:spAutoFit/>
          </a:bodyPr>
          <a:lstStyle/>
          <a:p>
            <a:pPr algn="ctr">
              <a:lnSpc>
                <a:spcPct val="150000"/>
              </a:lnSpc>
            </a:pPr>
            <a:r>
              <a:rPr lang="en-US" sz="5400" b="1">
                <a:latin typeface="Arial" pitchFamily="34" charset="0"/>
                <a:cs typeface="Arial" pitchFamily="34" charset="0"/>
              </a:rPr>
              <a:t>ÔN TẬP VÀ ĐÁNH </a:t>
            </a:r>
            <a:r>
              <a:rPr lang="en-US" sz="5400" b="1">
                <a:latin typeface="Arial" pitchFamily="34" charset="0"/>
                <a:cs typeface="Arial" pitchFamily="34" charset="0"/>
              </a:rPr>
              <a:t>GIÁ </a:t>
            </a:r>
            <a:endParaRPr lang="en-US" sz="5400" b="1" smtClean="0">
              <a:latin typeface="Arial" pitchFamily="34" charset="0"/>
              <a:cs typeface="Arial" pitchFamily="34" charset="0"/>
            </a:endParaRPr>
          </a:p>
          <a:p>
            <a:pPr algn="ctr">
              <a:lnSpc>
                <a:spcPct val="150000"/>
              </a:lnSpc>
            </a:pPr>
            <a:r>
              <a:rPr lang="en-US" sz="5400" b="1" smtClean="0">
                <a:latin typeface="Arial" pitchFamily="34" charset="0"/>
                <a:cs typeface="Arial" pitchFamily="34" charset="0"/>
              </a:rPr>
              <a:t>CHỦ </a:t>
            </a:r>
            <a:r>
              <a:rPr lang="en-US" sz="5400" b="1">
                <a:latin typeface="Arial" pitchFamily="34" charset="0"/>
                <a:cs typeface="Arial" pitchFamily="34" charset="0"/>
              </a:rPr>
              <a:t>ĐỀ TRƯỜNG HỌC</a:t>
            </a:r>
          </a:p>
        </p:txBody>
      </p:sp>
      <p:pic>
        <p:nvPicPr>
          <p:cNvPr id="4" name="Picture 4"/>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xmlns="" r:embed="rId5"/>
              </a:ext>
            </a:extLst>
          </a:blip>
          <a:srcRect/>
          <a:stretch>
            <a:fillRect/>
          </a:stretch>
        </p:blipFill>
        <p:spPr>
          <a:xfrm flipH="1">
            <a:off x="1028700" y="1341125"/>
            <a:ext cx="1327236" cy="1468772"/>
          </a:xfrm>
          <a:prstGeom prst="rect">
            <a:avLst/>
          </a:prstGeom>
        </p:spPr>
      </p:pic>
      <p:pic>
        <p:nvPicPr>
          <p:cNvPr id="5" name="Picture 5"/>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xmlns="" r:embed="rId7"/>
              </a:ext>
            </a:extLst>
          </a:blip>
          <a:srcRect/>
          <a:stretch>
            <a:fillRect/>
          </a:stretch>
        </p:blipFill>
        <p:spPr>
          <a:xfrm>
            <a:off x="17071867" y="7942164"/>
            <a:ext cx="776520" cy="1316136"/>
          </a:xfrm>
          <a:prstGeom prst="rect">
            <a:avLst/>
          </a:prstGeom>
        </p:spPr>
      </p:pic>
      <p:pic>
        <p:nvPicPr>
          <p:cNvPr id="6" name="Picture 6"/>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xmlns="" r:embed="rId7"/>
              </a:ext>
            </a:extLst>
          </a:blip>
          <a:srcRect/>
          <a:stretch>
            <a:fillRect/>
          </a:stretch>
        </p:blipFill>
        <p:spPr>
          <a:xfrm>
            <a:off x="15048681" y="9077325"/>
            <a:ext cx="380574" cy="645041"/>
          </a:xfrm>
          <a:prstGeom prst="rect">
            <a:avLst/>
          </a:prstGeom>
        </p:spPr>
      </p:pic>
      <p:pic>
        <p:nvPicPr>
          <p:cNvPr id="9" name="Picture 9"/>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xmlns="" r:embed="rId11"/>
              </a:ext>
            </a:extLst>
          </a:blip>
          <a:srcRect/>
          <a:stretch>
            <a:fillRect/>
          </a:stretch>
        </p:blipFill>
        <p:spPr>
          <a:xfrm>
            <a:off x="13321981" y="-132743"/>
            <a:ext cx="3701495" cy="2947736"/>
          </a:xfrm>
          <a:prstGeom prst="rect">
            <a:avLst/>
          </a:prstGeom>
        </p:spPr>
      </p:pic>
      <p:pic>
        <p:nvPicPr>
          <p:cNvPr id="10" name="Picture 10"/>
          <p:cNvPicPr>
            <a:picLocks noChangeAspect="1"/>
          </p:cNvPicPr>
          <p:nvPr/>
        </p:nvPicPr>
        <p:blipFill>
          <a:blip r:embed="rId12" cstate="print">
            <a:extLst>
              <a:ext uri="{28A0092B-C50C-407E-A947-70E740481C1C}">
                <a14:useLocalDpi xmlns:a14="http://schemas.microsoft.com/office/drawing/2010/main" val="0"/>
              </a:ext>
              <a:ext uri="{96DAC541-7B7A-43D3-8B79-37D633B846F1}">
                <asvg:svgBlip xmlns:asvg="http://schemas.microsoft.com/office/drawing/2016/SVG/main" xmlns="" r:embed="rId13"/>
              </a:ext>
            </a:extLst>
          </a:blip>
          <a:srcRect/>
          <a:stretch>
            <a:fillRect/>
          </a:stretch>
        </p:blipFill>
        <p:spPr>
          <a:xfrm rot="2700000">
            <a:off x="10529241" y="773043"/>
            <a:ext cx="484313" cy="464940"/>
          </a:xfrm>
          <a:prstGeom prst="rect">
            <a:avLst/>
          </a:prstGeom>
        </p:spPr>
      </p:pic>
      <p:pic>
        <p:nvPicPr>
          <p:cNvPr id="11" name="Picture 4"/>
          <p:cNvPicPr>
            <a:picLocks noChangeAspect="1"/>
          </p:cNvPicPr>
          <p:nvPr/>
        </p:nvPicPr>
        <p:blipFill>
          <a:blip r:embed="rId14">
            <a:extLst>
              <a:ext uri="{28A0092B-C50C-407E-A947-70E740481C1C}">
                <a14:useLocalDpi xmlns:a14="http://schemas.microsoft.com/office/drawing/2010/main" val="0"/>
              </a:ext>
              <a:ext uri="{96DAC541-7B7A-43D3-8B79-37D633B846F1}">
                <asvg:svgBlip xmlns="" xmlns:asvg="http://schemas.microsoft.com/office/drawing/2016/SVG/main" r:embed="rId15"/>
              </a:ext>
            </a:extLst>
          </a:blip>
          <a:srcRect/>
          <a:stretch>
            <a:fillRect/>
          </a:stretch>
        </p:blipFill>
        <p:spPr>
          <a:xfrm>
            <a:off x="4225937" y="3444659"/>
            <a:ext cx="10412421" cy="6286499"/>
          </a:xfrm>
          <a:prstGeom prst="rect">
            <a:avLst/>
          </a:prstGeom>
        </p:spPr>
      </p:pic>
      <p:pic>
        <p:nvPicPr>
          <p:cNvPr id="15" name="Picture 8"/>
          <p:cNvPicPr>
            <a:picLocks noChangeAspect="1"/>
          </p:cNvPicPr>
          <p:nvPr/>
        </p:nvPicPr>
        <p:blipFill>
          <a:blip r:embed="rId16">
            <a:extLst>
              <a:ext uri="{28A0092B-C50C-407E-A947-70E740481C1C}">
                <a14:useLocalDpi xmlns:a14="http://schemas.microsoft.com/office/drawing/2010/main" val="0"/>
              </a:ext>
              <a:ext uri="{96DAC541-7B7A-43D3-8B79-37D633B846F1}">
                <asvg:svgBlip xmlns:asvg="http://schemas.microsoft.com/office/drawing/2016/SVG/main" xmlns="" r:embed="rId17"/>
              </a:ext>
            </a:extLst>
          </a:blip>
          <a:srcRect/>
          <a:stretch>
            <a:fillRect/>
          </a:stretch>
        </p:blipFill>
        <p:spPr>
          <a:xfrm>
            <a:off x="8077200" y="8177694"/>
            <a:ext cx="4215127" cy="2161211"/>
          </a:xfrm>
          <a:prstGeom prst="rect">
            <a:avLst/>
          </a:prstGeom>
        </p:spPr>
      </p:pic>
      <p:pic>
        <p:nvPicPr>
          <p:cNvPr id="16" name="Picture 8"/>
          <p:cNvPicPr>
            <a:picLocks noChangeAspect="1"/>
          </p:cNvPicPr>
          <p:nvPr/>
        </p:nvPicPr>
        <p:blipFill>
          <a:blip r:embed="rId18">
            <a:extLst>
              <a:ext uri="{28A0092B-C50C-407E-A947-70E740481C1C}">
                <a14:useLocalDpi xmlns:a14="http://schemas.microsoft.com/office/drawing/2010/main" val="0"/>
              </a:ext>
              <a:ext uri="{96DAC541-7B7A-43D3-8B79-37D633B846F1}">
                <asvg:svgBlip xmlns="" xmlns:asvg="http://schemas.microsoft.com/office/drawing/2016/SVG/main" r:embed="rId19"/>
              </a:ext>
            </a:extLst>
          </a:blip>
          <a:srcRect/>
          <a:stretch>
            <a:fillRect/>
          </a:stretch>
        </p:blipFill>
        <p:spPr>
          <a:xfrm>
            <a:off x="1024513" y="7135164"/>
            <a:ext cx="2065773" cy="3133552"/>
          </a:xfrm>
          <a:prstGeom prst="rect">
            <a:avLst/>
          </a:prstGeom>
        </p:spPr>
      </p:pic>
      <p:pic>
        <p:nvPicPr>
          <p:cNvPr id="17" name="Picture 3"/>
          <p:cNvPicPr>
            <a:picLocks noChangeAspect="1"/>
          </p:cNvPicPr>
          <p:nvPr/>
        </p:nvPicPr>
        <p:blipFill>
          <a:blip r:embed="rId20">
            <a:extLst>
              <a:ext uri="{28A0092B-C50C-407E-A947-70E740481C1C}">
                <a14:useLocalDpi xmlns:a14="http://schemas.microsoft.com/office/drawing/2010/main" val="0"/>
              </a:ext>
              <a:ext uri="{96DAC541-7B7A-43D3-8B79-37D633B846F1}">
                <asvg:svgBlip xmlns="" xmlns:asvg="http://schemas.microsoft.com/office/drawing/2016/SVG/main" r:embed="rId21"/>
              </a:ext>
            </a:extLst>
          </a:blip>
          <a:srcRect/>
          <a:stretch>
            <a:fillRect/>
          </a:stretch>
        </p:blipFill>
        <p:spPr>
          <a:xfrm>
            <a:off x="14012480" y="8177694"/>
            <a:ext cx="2320495" cy="1915464"/>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par>
                                <p:cTn id="8" presetID="22" presetClass="entr" presetSubtype="4"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wipe(down)">
                                      <p:cBhvr>
                                        <p:cTn id="10" dur="500"/>
                                        <p:tgtEl>
                                          <p:spTgt spid="4"/>
                                        </p:tgtEl>
                                      </p:cBhvr>
                                    </p:animEffect>
                                  </p:childTnLst>
                                </p:cTn>
                              </p:par>
                              <p:par>
                                <p:cTn id="11" presetID="22" presetClass="entr" presetSubtype="4" fill="hold"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ipe(down)">
                                      <p:cBhvr>
                                        <p:cTn id="13" dur="500"/>
                                        <p:tgtEl>
                                          <p:spTgt spid="5"/>
                                        </p:tgtEl>
                                      </p:cBhvr>
                                    </p:animEffect>
                                  </p:childTnLst>
                                </p:cTn>
                              </p:par>
                              <p:par>
                                <p:cTn id="14" presetID="22" presetClass="entr" presetSubtype="4" fill="hold" nodeType="with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wipe(down)">
                                      <p:cBhvr>
                                        <p:cTn id="16" dur="500"/>
                                        <p:tgtEl>
                                          <p:spTgt spid="6"/>
                                        </p:tgtEl>
                                      </p:cBhvr>
                                    </p:animEffect>
                                  </p:childTnLst>
                                </p:cTn>
                              </p:par>
                              <p:par>
                                <p:cTn id="17" presetID="22" presetClass="entr" presetSubtype="4" fill="hold" nodeType="with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wipe(down)">
                                      <p:cBhvr>
                                        <p:cTn id="19" dur="500"/>
                                        <p:tgtEl>
                                          <p:spTgt spid="9"/>
                                        </p:tgtEl>
                                      </p:cBhvr>
                                    </p:animEffect>
                                  </p:childTnLst>
                                </p:cTn>
                              </p:par>
                              <p:par>
                                <p:cTn id="20" presetID="22" presetClass="entr" presetSubtype="4" fill="hold" nodeType="with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wipe(down)">
                                      <p:cBhvr>
                                        <p:cTn id="22" dur="500"/>
                                        <p:tgtEl>
                                          <p:spTgt spid="10"/>
                                        </p:tgtEl>
                                      </p:cBhvr>
                                    </p:animEffect>
                                  </p:childTnLst>
                                </p:cTn>
                              </p:par>
                              <p:par>
                                <p:cTn id="23" presetID="22" presetClass="entr" presetSubtype="4" fill="hold" nodeType="with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wipe(down)">
                                      <p:cBhvr>
                                        <p:cTn id="25" dur="500"/>
                                        <p:tgtEl>
                                          <p:spTgt spid="11"/>
                                        </p:tgtEl>
                                      </p:cBhvr>
                                    </p:animEffect>
                                  </p:childTnLst>
                                </p:cTn>
                              </p:par>
                              <p:par>
                                <p:cTn id="26" presetID="22" presetClass="entr" presetSubtype="4" fill="hold" nodeType="withEffect">
                                  <p:stCondLst>
                                    <p:cond delay="0"/>
                                  </p:stCondLst>
                                  <p:childTnLst>
                                    <p:set>
                                      <p:cBhvr>
                                        <p:cTn id="27" dur="1" fill="hold">
                                          <p:stCondLst>
                                            <p:cond delay="0"/>
                                          </p:stCondLst>
                                        </p:cTn>
                                        <p:tgtEl>
                                          <p:spTgt spid="15"/>
                                        </p:tgtEl>
                                        <p:attrNameLst>
                                          <p:attrName>style.visibility</p:attrName>
                                        </p:attrNameLst>
                                      </p:cBhvr>
                                      <p:to>
                                        <p:strVal val="visible"/>
                                      </p:to>
                                    </p:set>
                                    <p:animEffect transition="in" filter="wipe(down)">
                                      <p:cBhvr>
                                        <p:cTn id="28" dur="500"/>
                                        <p:tgtEl>
                                          <p:spTgt spid="15"/>
                                        </p:tgtEl>
                                      </p:cBhvr>
                                    </p:animEffect>
                                  </p:childTnLst>
                                </p:cTn>
                              </p:par>
                              <p:par>
                                <p:cTn id="29" presetID="22" presetClass="entr" presetSubtype="4" fill="hold" nodeType="withEffect">
                                  <p:stCondLst>
                                    <p:cond delay="0"/>
                                  </p:stCondLst>
                                  <p:childTnLst>
                                    <p:set>
                                      <p:cBhvr>
                                        <p:cTn id="30" dur="1" fill="hold">
                                          <p:stCondLst>
                                            <p:cond delay="0"/>
                                          </p:stCondLst>
                                        </p:cTn>
                                        <p:tgtEl>
                                          <p:spTgt spid="16"/>
                                        </p:tgtEl>
                                        <p:attrNameLst>
                                          <p:attrName>style.visibility</p:attrName>
                                        </p:attrNameLst>
                                      </p:cBhvr>
                                      <p:to>
                                        <p:strVal val="visible"/>
                                      </p:to>
                                    </p:set>
                                    <p:animEffect transition="in" filter="wipe(down)">
                                      <p:cBhvr>
                                        <p:cTn id="31" dur="500"/>
                                        <p:tgtEl>
                                          <p:spTgt spid="16"/>
                                        </p:tgtEl>
                                      </p:cBhvr>
                                    </p:animEffect>
                                  </p:childTnLst>
                                </p:cTn>
                              </p:par>
                              <p:par>
                                <p:cTn id="32" presetID="22" presetClass="entr" presetSubtype="4" fill="hold" nodeType="withEffect">
                                  <p:stCondLst>
                                    <p:cond delay="0"/>
                                  </p:stCondLst>
                                  <p:childTnLst>
                                    <p:set>
                                      <p:cBhvr>
                                        <p:cTn id="33" dur="1" fill="hold">
                                          <p:stCondLst>
                                            <p:cond delay="0"/>
                                          </p:stCondLst>
                                        </p:cTn>
                                        <p:tgtEl>
                                          <p:spTgt spid="17"/>
                                        </p:tgtEl>
                                        <p:attrNameLst>
                                          <p:attrName>style.visibility</p:attrName>
                                        </p:attrNameLst>
                                      </p:cBhvr>
                                      <p:to>
                                        <p:strVal val="visible"/>
                                      </p:to>
                                    </p:set>
                                    <p:animEffect transition="in" filter="wipe(down)">
                                      <p:cBhvr>
                                        <p:cTn id="34" dur="500"/>
                                        <p:tgtEl>
                                          <p:spTgt spid="17"/>
                                        </p:tgtEl>
                                      </p:cBhvr>
                                    </p:animEffect>
                                  </p:childTnLst>
                                </p:cTn>
                              </p:par>
                            </p:childTnLst>
                          </p:cTn>
                        </p:par>
                      </p:childTnLst>
                    </p:cTn>
                  </p:par>
                  <p:par>
                    <p:cTn id="35" fill="hold">
                      <p:stCondLst>
                        <p:cond delay="indefinite"/>
                      </p:stCondLst>
                      <p:childTnLst>
                        <p:par>
                          <p:cTn id="36" fill="hold">
                            <p:stCondLst>
                              <p:cond delay="0"/>
                            </p:stCondLst>
                            <p:childTnLst>
                              <p:par>
                                <p:cTn id="37" presetID="16" presetClass="entr" presetSubtype="21" fill="hold" grpId="0" nodeType="clickEffect">
                                  <p:stCondLst>
                                    <p:cond delay="0"/>
                                  </p:stCondLst>
                                  <p:childTnLst>
                                    <p:set>
                                      <p:cBhvr>
                                        <p:cTn id="38" dur="1" fill="hold">
                                          <p:stCondLst>
                                            <p:cond delay="0"/>
                                          </p:stCondLst>
                                        </p:cTn>
                                        <p:tgtEl>
                                          <p:spTgt spid="3"/>
                                        </p:tgtEl>
                                        <p:attrNameLst>
                                          <p:attrName>style.visibility</p:attrName>
                                        </p:attrNameLst>
                                      </p:cBhvr>
                                      <p:to>
                                        <p:strVal val="visible"/>
                                      </p:to>
                                    </p:set>
                                    <p:animEffect transition="in" filter="barn(inVertical)">
                                      <p:cBhvr>
                                        <p:cTn id="3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FFDE59"/>
        </a:solidFill>
        <a:effectLst/>
      </p:bgPr>
    </p:bg>
    <p:spTree>
      <p:nvGrpSpPr>
        <p:cNvPr id="1" name=""/>
        <p:cNvGrpSpPr/>
        <p:nvPr/>
      </p:nvGrpSpPr>
      <p:grpSpPr>
        <a:xfrm>
          <a:off x="0" y="0"/>
          <a:ext cx="0" cy="0"/>
          <a:chOff x="0" y="0"/>
          <a:chExt cx="0" cy="0"/>
        </a:xfrm>
      </p:grpSpPr>
      <p:sp>
        <p:nvSpPr>
          <p:cNvPr id="3" name="TextBox 3"/>
          <p:cNvSpPr txBox="1"/>
          <p:nvPr/>
        </p:nvSpPr>
        <p:spPr>
          <a:xfrm>
            <a:off x="4397195" y="366950"/>
            <a:ext cx="9168280" cy="1025922"/>
          </a:xfrm>
          <a:prstGeom prst="rect">
            <a:avLst/>
          </a:prstGeom>
        </p:spPr>
        <p:txBody>
          <a:bodyPr wrap="square" lIns="0" tIns="0" rIns="0" bIns="0" rtlCol="0" anchor="t">
            <a:spAutoFit/>
          </a:bodyPr>
          <a:lstStyle/>
          <a:p>
            <a:pPr marL="0" lvl="0" indent="0" algn="ctr">
              <a:lnSpc>
                <a:spcPts val="8000"/>
              </a:lnSpc>
            </a:pPr>
            <a:r>
              <a:rPr lang="en-US" sz="5400" b="1" spc="400" smtClean="0">
                <a:solidFill>
                  <a:srgbClr val="002060"/>
                </a:solidFill>
                <a:latin typeface="Arial" panose="020B0604020202020204" pitchFamily="34" charset="0"/>
                <a:cs typeface="Arial" panose="020B0604020202020204" pitchFamily="34" charset="0"/>
              </a:rPr>
              <a:t>1. Thi “Hái hoa dân chủ</a:t>
            </a:r>
            <a:endParaRPr lang="en-US" sz="5400" b="1" u="none" spc="400" dirty="0">
              <a:solidFill>
                <a:srgbClr val="002060"/>
              </a:solidFill>
              <a:latin typeface="Arial" panose="020B0604020202020204" pitchFamily="34" charset="0"/>
              <a:cs typeface="Arial" panose="020B0604020202020204" pitchFamily="34" charset="0"/>
            </a:endParaRPr>
          </a:p>
        </p:txBody>
      </p:sp>
      <p:pic>
        <p:nvPicPr>
          <p:cNvPr id="8" name="Picture 8"/>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xmlns="" r:embed="rId7"/>
              </a:ext>
            </a:extLst>
          </a:blip>
          <a:srcRect/>
          <a:stretch>
            <a:fillRect/>
          </a:stretch>
        </p:blipFill>
        <p:spPr>
          <a:xfrm rot="222614">
            <a:off x="526562" y="1415332"/>
            <a:ext cx="17424962" cy="8688754"/>
          </a:xfrm>
          <a:prstGeom prst="rect">
            <a:avLst/>
          </a:prstGeom>
        </p:spPr>
      </p:pic>
      <p:pic>
        <p:nvPicPr>
          <p:cNvPr id="9" name="Picture 9"/>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xmlns="" r:embed="rId9"/>
              </a:ext>
            </a:extLst>
          </a:blip>
          <a:srcRect b="24512"/>
          <a:stretch>
            <a:fillRect/>
          </a:stretch>
        </p:blipFill>
        <p:spPr>
          <a:xfrm rot="19862775">
            <a:off x="40083" y="6190343"/>
            <a:ext cx="2977697" cy="2523107"/>
          </a:xfrm>
          <a:prstGeom prst="rect">
            <a:avLst/>
          </a:prstGeom>
        </p:spPr>
      </p:pic>
      <p:pic>
        <p:nvPicPr>
          <p:cNvPr id="10" name="Picture 10"/>
          <p:cNvPicPr>
            <a:picLocks noChangeAspect="1"/>
          </p:cNvPicPr>
          <p:nvPr/>
        </p:nvPicPr>
        <p:blipFill>
          <a:blip r:embed="rId10" cstate="print">
            <a:extLst>
              <a:ext uri="{28A0092B-C50C-407E-A947-70E740481C1C}">
                <a14:useLocalDpi xmlns:a14="http://schemas.microsoft.com/office/drawing/2010/main" val="0"/>
              </a:ext>
              <a:ext uri="{96DAC541-7B7A-43D3-8B79-37D633B846F1}">
                <asvg:svgBlip xmlns:asvg="http://schemas.microsoft.com/office/drawing/2016/SVG/main" xmlns="" r:embed="rId11"/>
              </a:ext>
            </a:extLst>
          </a:blip>
          <a:srcRect/>
          <a:stretch>
            <a:fillRect/>
          </a:stretch>
        </p:blipFill>
        <p:spPr>
          <a:xfrm rot="21218532">
            <a:off x="865934" y="8314076"/>
            <a:ext cx="2299111" cy="1535951"/>
          </a:xfrm>
          <a:prstGeom prst="rect">
            <a:avLst/>
          </a:prstGeom>
        </p:spPr>
      </p:pic>
      <p:pic>
        <p:nvPicPr>
          <p:cNvPr id="11" name="Picture 11"/>
          <p:cNvPicPr>
            <a:picLocks noChangeAspect="1"/>
          </p:cNvPicPr>
          <p:nvPr/>
        </p:nvPicPr>
        <p:blipFill>
          <a:blip r:embed="rId12" cstate="print">
            <a:extLst>
              <a:ext uri="{28A0092B-C50C-407E-A947-70E740481C1C}">
                <a14:useLocalDpi xmlns:a14="http://schemas.microsoft.com/office/drawing/2010/main" val="0"/>
              </a:ext>
              <a:ext uri="{96DAC541-7B7A-43D3-8B79-37D633B846F1}">
                <asvg:svgBlip xmlns:asvg="http://schemas.microsoft.com/office/drawing/2016/SVG/main" xmlns="" r:embed="rId13"/>
              </a:ext>
            </a:extLst>
          </a:blip>
          <a:srcRect/>
          <a:stretch>
            <a:fillRect/>
          </a:stretch>
        </p:blipFill>
        <p:spPr>
          <a:xfrm>
            <a:off x="15596698" y="1931394"/>
            <a:ext cx="597807" cy="857130"/>
          </a:xfrm>
          <a:prstGeom prst="rect">
            <a:avLst/>
          </a:prstGeom>
        </p:spPr>
      </p:pic>
      <p:pic>
        <p:nvPicPr>
          <p:cNvPr id="12" name="Picture 12"/>
          <p:cNvPicPr>
            <a:picLocks noChangeAspect="1"/>
          </p:cNvPicPr>
          <p:nvPr/>
        </p:nvPicPr>
        <p:blipFill>
          <a:blip r:embed="rId12" cstate="print">
            <a:extLst>
              <a:ext uri="{28A0092B-C50C-407E-A947-70E740481C1C}">
                <a14:useLocalDpi xmlns:a14="http://schemas.microsoft.com/office/drawing/2010/main" val="0"/>
              </a:ext>
              <a:ext uri="{96DAC541-7B7A-43D3-8B79-37D633B846F1}">
                <asvg:svgBlip xmlns:asvg="http://schemas.microsoft.com/office/drawing/2016/SVG/main" xmlns="" r:embed="rId13"/>
              </a:ext>
            </a:extLst>
          </a:blip>
          <a:srcRect/>
          <a:stretch>
            <a:fillRect/>
          </a:stretch>
        </p:blipFill>
        <p:spPr>
          <a:xfrm>
            <a:off x="2021353" y="3795546"/>
            <a:ext cx="597807" cy="857130"/>
          </a:xfrm>
          <a:prstGeom prst="rect">
            <a:avLst/>
          </a:prstGeom>
        </p:spPr>
      </p:pic>
      <p:sp>
        <p:nvSpPr>
          <p:cNvPr id="13" name="Rectangle 12"/>
          <p:cNvSpPr/>
          <p:nvPr/>
        </p:nvSpPr>
        <p:spPr>
          <a:xfrm>
            <a:off x="1067075" y="2850865"/>
            <a:ext cx="16873530" cy="646331"/>
          </a:xfrm>
          <a:prstGeom prst="rect">
            <a:avLst/>
          </a:prstGeom>
        </p:spPr>
        <p:txBody>
          <a:bodyPr wrap="none">
            <a:spAutoFit/>
          </a:bodyPr>
          <a:lstStyle/>
          <a:p>
            <a:r>
              <a:rPr lang="nl-NL" sz="3600" smtClean="0">
                <a:solidFill>
                  <a:srgbClr val="002060"/>
                </a:solidFill>
                <a:latin typeface="Arial" pitchFamily="34" charset="0"/>
                <a:cs typeface="Arial" pitchFamily="34" charset="0"/>
              </a:rPr>
              <a:t>Mỗi </a:t>
            </a:r>
            <a:r>
              <a:rPr lang="nl-NL" sz="3600">
                <a:solidFill>
                  <a:srgbClr val="002060"/>
                </a:solidFill>
                <a:latin typeface="Arial" pitchFamily="34" charset="0"/>
                <a:cs typeface="Arial" pitchFamily="34" charset="0"/>
              </a:rPr>
              <a:t>nhóm lên rút một phiếu, bên trong có ghi một sự kiện được tổ chức ở trường.</a:t>
            </a:r>
            <a:endParaRPr lang="en-US" sz="3600">
              <a:solidFill>
                <a:srgbClr val="002060"/>
              </a:solidFill>
              <a:latin typeface="Arial" pitchFamily="34" charset="0"/>
              <a:cs typeface="Arial" pitchFamily="34" charset="0"/>
            </a:endParaRPr>
          </a:p>
        </p:txBody>
      </p:sp>
      <p:sp>
        <p:nvSpPr>
          <p:cNvPr id="22" name="TextBox 21"/>
          <p:cNvSpPr txBox="1"/>
          <p:nvPr/>
        </p:nvSpPr>
        <p:spPr>
          <a:xfrm>
            <a:off x="2729582" y="4040276"/>
            <a:ext cx="2877711" cy="646331"/>
          </a:xfrm>
          <a:prstGeom prst="rect">
            <a:avLst/>
          </a:prstGeom>
          <a:noFill/>
        </p:spPr>
        <p:txBody>
          <a:bodyPr wrap="none" rtlCol="0">
            <a:spAutoFit/>
          </a:bodyPr>
          <a:lstStyle/>
          <a:p>
            <a:r>
              <a:rPr lang="en-US" sz="3600" b="1" u="sng" smtClean="0">
                <a:solidFill>
                  <a:srgbClr val="002060"/>
                </a:solidFill>
                <a:latin typeface="Arial" pitchFamily="34" charset="0"/>
                <a:cs typeface="Arial" pitchFamily="34" charset="0"/>
              </a:rPr>
              <a:t>Yêu cầu HS:</a:t>
            </a:r>
            <a:endParaRPr lang="en-US" sz="3600" b="1" u="sng">
              <a:solidFill>
                <a:srgbClr val="002060"/>
              </a:solidFill>
              <a:latin typeface="Arial" pitchFamily="34" charset="0"/>
              <a:cs typeface="Arial" pitchFamily="34" charset="0"/>
            </a:endParaRPr>
          </a:p>
        </p:txBody>
      </p:sp>
      <p:sp>
        <p:nvSpPr>
          <p:cNvPr id="23" name="Rectangle 22"/>
          <p:cNvSpPr/>
          <p:nvPr/>
        </p:nvSpPr>
        <p:spPr>
          <a:xfrm>
            <a:off x="3371739" y="4720813"/>
            <a:ext cx="7885492" cy="4144661"/>
          </a:xfrm>
          <a:prstGeom prst="rect">
            <a:avLst/>
          </a:prstGeom>
        </p:spPr>
        <p:txBody>
          <a:bodyPr wrap="none">
            <a:spAutoFit/>
          </a:bodyPr>
          <a:lstStyle/>
          <a:p>
            <a:pPr marL="571500" indent="-571500">
              <a:lnSpc>
                <a:spcPct val="150000"/>
              </a:lnSpc>
              <a:buFont typeface="Wingdings" pitchFamily="2" charset="2"/>
              <a:buChar char="Ø"/>
            </a:pPr>
            <a:r>
              <a:rPr lang="nl-NL" sz="3600" smtClean="0">
                <a:solidFill>
                  <a:srgbClr val="002060"/>
                </a:solidFill>
                <a:latin typeface="Arial" pitchFamily="34" charset="0"/>
                <a:cs typeface="Arial" pitchFamily="34" charset="0"/>
              </a:rPr>
              <a:t>Tên </a:t>
            </a:r>
            <a:r>
              <a:rPr lang="nl-NL" sz="3600">
                <a:solidFill>
                  <a:srgbClr val="002060"/>
                </a:solidFill>
                <a:latin typeface="Arial" pitchFamily="34" charset="0"/>
                <a:cs typeface="Arial" pitchFamily="34" charset="0"/>
              </a:rPr>
              <a:t>sự </a:t>
            </a:r>
            <a:r>
              <a:rPr lang="nl-NL" sz="3600" smtClean="0">
                <a:solidFill>
                  <a:srgbClr val="002060"/>
                </a:solidFill>
                <a:latin typeface="Arial" pitchFamily="34" charset="0"/>
                <a:cs typeface="Arial" pitchFamily="34" charset="0"/>
              </a:rPr>
              <a:t>kiện</a:t>
            </a:r>
          </a:p>
          <a:p>
            <a:pPr marL="571500" indent="-571500">
              <a:lnSpc>
                <a:spcPct val="150000"/>
              </a:lnSpc>
              <a:buFont typeface="Wingdings" pitchFamily="2" charset="2"/>
              <a:buChar char="Ø"/>
            </a:pPr>
            <a:r>
              <a:rPr lang="nl-NL" sz="3600" smtClean="0">
                <a:solidFill>
                  <a:srgbClr val="002060"/>
                </a:solidFill>
                <a:latin typeface="Arial" pitchFamily="34" charset="0"/>
                <a:cs typeface="Arial" pitchFamily="34" charset="0"/>
              </a:rPr>
              <a:t>Các </a:t>
            </a:r>
            <a:r>
              <a:rPr lang="nl-NL" sz="3600">
                <a:solidFill>
                  <a:srgbClr val="002060"/>
                </a:solidFill>
                <a:latin typeface="Arial" pitchFamily="34" charset="0"/>
                <a:cs typeface="Arial" pitchFamily="34" charset="0"/>
              </a:rPr>
              <a:t>hoạt </a:t>
            </a:r>
            <a:r>
              <a:rPr lang="nl-NL" sz="3600" smtClean="0">
                <a:solidFill>
                  <a:srgbClr val="002060"/>
                </a:solidFill>
                <a:latin typeface="Arial" pitchFamily="34" charset="0"/>
                <a:cs typeface="Arial" pitchFamily="34" charset="0"/>
              </a:rPr>
              <a:t>động</a:t>
            </a:r>
          </a:p>
          <a:p>
            <a:pPr marL="571500" indent="-571500">
              <a:lnSpc>
                <a:spcPct val="150000"/>
              </a:lnSpc>
              <a:buFont typeface="Wingdings" pitchFamily="2" charset="2"/>
              <a:buChar char="Ø"/>
            </a:pPr>
            <a:r>
              <a:rPr lang="nl-NL" sz="3600" smtClean="0">
                <a:solidFill>
                  <a:srgbClr val="002060"/>
                </a:solidFill>
                <a:latin typeface="Arial" pitchFamily="34" charset="0"/>
                <a:cs typeface="Arial" pitchFamily="34" charset="0"/>
              </a:rPr>
              <a:t>Sự </a:t>
            </a:r>
            <a:r>
              <a:rPr lang="nl-NL" sz="3600">
                <a:solidFill>
                  <a:srgbClr val="002060"/>
                </a:solidFill>
                <a:latin typeface="Arial" pitchFamily="34" charset="0"/>
                <a:cs typeface="Arial" pitchFamily="34" charset="0"/>
              </a:rPr>
              <a:t>tham gia của </a:t>
            </a:r>
            <a:r>
              <a:rPr lang="nl-NL" sz="3600">
                <a:solidFill>
                  <a:srgbClr val="002060"/>
                </a:solidFill>
                <a:latin typeface="Arial" pitchFamily="34" charset="0"/>
                <a:cs typeface="Arial" pitchFamily="34" charset="0"/>
              </a:rPr>
              <a:t>học </a:t>
            </a:r>
            <a:r>
              <a:rPr lang="nl-NL" sz="3600" smtClean="0">
                <a:solidFill>
                  <a:srgbClr val="002060"/>
                </a:solidFill>
                <a:latin typeface="Arial" pitchFamily="34" charset="0"/>
                <a:cs typeface="Arial" pitchFamily="34" charset="0"/>
              </a:rPr>
              <a:t>sinh</a:t>
            </a:r>
          </a:p>
          <a:p>
            <a:pPr marL="571500" indent="-571500">
              <a:lnSpc>
                <a:spcPct val="150000"/>
              </a:lnSpc>
              <a:buFont typeface="Wingdings" pitchFamily="2" charset="2"/>
              <a:buChar char="Ø"/>
            </a:pPr>
            <a:r>
              <a:rPr lang="nl-NL" sz="3600">
                <a:solidFill>
                  <a:srgbClr val="002060"/>
                </a:solidFill>
                <a:latin typeface="Arial" pitchFamily="34" charset="0"/>
                <a:cs typeface="Arial" pitchFamily="34" charset="0"/>
              </a:rPr>
              <a:t>Ý</a:t>
            </a:r>
            <a:r>
              <a:rPr lang="nl-NL" sz="3600" smtClean="0">
                <a:solidFill>
                  <a:srgbClr val="002060"/>
                </a:solidFill>
                <a:latin typeface="Arial" pitchFamily="34" charset="0"/>
                <a:cs typeface="Arial" pitchFamily="34" charset="0"/>
              </a:rPr>
              <a:t> nghĩa,</a:t>
            </a:r>
          </a:p>
          <a:p>
            <a:pPr marL="571500" indent="-571500">
              <a:lnSpc>
                <a:spcPct val="150000"/>
              </a:lnSpc>
              <a:buFont typeface="Wingdings" pitchFamily="2" charset="2"/>
              <a:buChar char="Ø"/>
            </a:pPr>
            <a:r>
              <a:rPr lang="nl-NL" sz="3600">
                <a:solidFill>
                  <a:srgbClr val="002060"/>
                </a:solidFill>
                <a:latin typeface="Arial" pitchFamily="34" charset="0"/>
                <a:cs typeface="Arial" pitchFamily="34" charset="0"/>
              </a:rPr>
              <a:t>C</a:t>
            </a:r>
            <a:r>
              <a:rPr lang="nl-NL" sz="3600" smtClean="0">
                <a:solidFill>
                  <a:srgbClr val="002060"/>
                </a:solidFill>
                <a:latin typeface="Arial" pitchFamily="34" charset="0"/>
                <a:cs typeface="Arial" pitchFamily="34" charset="0"/>
              </a:rPr>
              <a:t>ảm </a:t>
            </a:r>
            <a:r>
              <a:rPr lang="nl-NL" sz="3600">
                <a:solidFill>
                  <a:srgbClr val="002060"/>
                </a:solidFill>
                <a:latin typeface="Arial" pitchFamily="34" charset="0"/>
                <a:cs typeface="Arial" pitchFamily="34" charset="0"/>
              </a:rPr>
              <a:t>nhận khi tham gia sự kiện đó</a:t>
            </a:r>
            <a:r>
              <a:rPr lang="nl-NL" i="1"/>
              <a:t>.</a:t>
            </a:r>
            <a:r>
              <a:rPr lang="nl-NL"/>
              <a:t> </a:t>
            </a:r>
            <a:endParaRPr lang="en-US"/>
          </a:p>
        </p:txBody>
      </p:sp>
      <p:pic>
        <p:nvPicPr>
          <p:cNvPr id="24" name="Picture 23"/>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11257231" y="3983404"/>
            <a:ext cx="5130245" cy="4841039"/>
          </a:xfrm>
          <a:prstGeom prst="rect">
            <a:avLst/>
          </a:prstGeom>
        </p:spPr>
      </p:pic>
      <p:pic>
        <p:nvPicPr>
          <p:cNvPr id="25" name="Picture 4"/>
          <p:cNvPicPr>
            <a:picLocks noChangeAspect="1"/>
          </p:cNvPicPr>
          <p:nvPr/>
        </p:nvPicPr>
        <p:blipFill>
          <a:blip r:embed="rId15">
            <a:extLst>
              <a:ext uri="{28A0092B-C50C-407E-A947-70E740481C1C}">
                <a14:useLocalDpi xmlns:a14="http://schemas.microsoft.com/office/drawing/2010/main" val="0"/>
              </a:ext>
              <a:ext uri="{96DAC541-7B7A-43D3-8B79-37D633B846F1}">
                <asvg:svgBlip xmlns:asvg="http://schemas.microsoft.com/office/drawing/2016/SVG/main" xmlns="" r:embed="rId3"/>
              </a:ext>
            </a:extLst>
          </a:blip>
          <a:srcRect t="29374" r="62394"/>
          <a:stretch>
            <a:fillRect/>
          </a:stretch>
        </p:blipFill>
        <p:spPr>
          <a:xfrm>
            <a:off x="16452724" y="-44294"/>
            <a:ext cx="1926947" cy="2895159"/>
          </a:xfrm>
          <a:prstGeom prst="rect">
            <a:avLst/>
          </a:prstGeom>
        </p:spPr>
      </p:pic>
      <p:pic>
        <p:nvPicPr>
          <p:cNvPr id="26" name="Picture 5"/>
          <p:cNvPicPr>
            <a:picLocks noChangeAspect="1"/>
          </p:cNvPicPr>
          <p:nvPr/>
        </p:nvPicPr>
        <p:blipFill>
          <a:blip r:embed="rId16">
            <a:extLst>
              <a:ext uri="{28A0092B-C50C-407E-A947-70E740481C1C}">
                <a14:useLocalDpi xmlns:a14="http://schemas.microsoft.com/office/drawing/2010/main" val="0"/>
              </a:ext>
              <a:ext uri="{96DAC541-7B7A-43D3-8B79-37D633B846F1}">
                <asvg:svgBlip xmlns:asvg="http://schemas.microsoft.com/office/drawing/2016/SVG/main" xmlns="" r:embed="rId5"/>
              </a:ext>
            </a:extLst>
          </a:blip>
          <a:srcRect t="48612" r="27947"/>
          <a:stretch>
            <a:fillRect/>
          </a:stretch>
        </p:blipFill>
        <p:spPr>
          <a:xfrm>
            <a:off x="14071722" y="-84479"/>
            <a:ext cx="4307949" cy="1407716"/>
          </a:xfrm>
          <a:prstGeom prst="rect">
            <a:avLst/>
          </a:prstGeom>
        </p:spPr>
      </p:pic>
      <p:pic>
        <p:nvPicPr>
          <p:cNvPr id="27" name="Picture 6"/>
          <p:cNvPicPr>
            <a:picLocks noChangeAspect="1"/>
          </p:cNvPicPr>
          <p:nvPr/>
        </p:nvPicPr>
        <p:blipFill>
          <a:blip r:embed="rId15">
            <a:extLst>
              <a:ext uri="{28A0092B-C50C-407E-A947-70E740481C1C}">
                <a14:useLocalDpi xmlns:a14="http://schemas.microsoft.com/office/drawing/2010/main" val="0"/>
              </a:ext>
              <a:ext uri="{96DAC541-7B7A-43D3-8B79-37D633B846F1}">
                <asvg:svgBlip xmlns:asvg="http://schemas.microsoft.com/office/drawing/2016/SVG/main" xmlns="" r:embed="rId3"/>
              </a:ext>
            </a:extLst>
          </a:blip>
          <a:srcRect l="34612" t="14899"/>
          <a:stretch>
            <a:fillRect/>
          </a:stretch>
        </p:blipFill>
        <p:spPr>
          <a:xfrm>
            <a:off x="-65072" y="-4109"/>
            <a:ext cx="2742060" cy="2854974"/>
          </a:xfrm>
          <a:prstGeom prst="rect">
            <a:avLst/>
          </a:prstGeom>
        </p:spPr>
      </p:pic>
      <p:pic>
        <p:nvPicPr>
          <p:cNvPr id="28" name="Picture 7"/>
          <p:cNvPicPr>
            <a:picLocks noChangeAspect="1"/>
          </p:cNvPicPr>
          <p:nvPr/>
        </p:nvPicPr>
        <p:blipFill>
          <a:blip r:embed="rId16">
            <a:extLst>
              <a:ext uri="{28A0092B-C50C-407E-A947-70E740481C1C}">
                <a14:useLocalDpi xmlns:a14="http://schemas.microsoft.com/office/drawing/2010/main" val="0"/>
              </a:ext>
              <a:ext uri="{96DAC541-7B7A-43D3-8B79-37D633B846F1}">
                <asvg:svgBlip xmlns:asvg="http://schemas.microsoft.com/office/drawing/2016/SVG/main" xmlns="" r:embed="rId5"/>
              </a:ext>
            </a:extLst>
          </a:blip>
          <a:srcRect l="27048" t="47145"/>
          <a:stretch>
            <a:fillRect/>
          </a:stretch>
        </p:blipFill>
        <p:spPr>
          <a:xfrm>
            <a:off x="-145441" y="-124663"/>
            <a:ext cx="4361719" cy="1447900"/>
          </a:xfrm>
          <a:prstGeom prst="rect">
            <a:avLst/>
          </a:prstGeom>
        </p:spPr>
      </p:pic>
    </p:spTree>
    <p:extLst>
      <p:ext uri="{BB962C8B-B14F-4D97-AF65-F5344CB8AC3E}">
        <p14:creationId xmlns:p14="http://schemas.microsoft.com/office/powerpoint/2010/main" val="29424851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1000"/>
                                        <p:tgtEl>
                                          <p:spTgt spid="10"/>
                                        </p:tgtEl>
                                      </p:cBhvr>
                                    </p:animEffect>
                                    <p:anim calcmode="lin" valueType="num">
                                      <p:cBhvr>
                                        <p:cTn id="13" dur="1000" fill="hold"/>
                                        <p:tgtEl>
                                          <p:spTgt spid="10"/>
                                        </p:tgtEl>
                                        <p:attrNameLst>
                                          <p:attrName>ppt_x</p:attrName>
                                        </p:attrNameLst>
                                      </p:cBhvr>
                                      <p:tavLst>
                                        <p:tav tm="0">
                                          <p:val>
                                            <p:strVal val="#ppt_x"/>
                                          </p:val>
                                        </p:tav>
                                        <p:tav tm="100000">
                                          <p:val>
                                            <p:strVal val="#ppt_x"/>
                                          </p:val>
                                        </p:tav>
                                      </p:tavLst>
                                    </p:anim>
                                    <p:anim calcmode="lin" valueType="num">
                                      <p:cBhvr>
                                        <p:cTn id="14" dur="1000" fill="hold"/>
                                        <p:tgtEl>
                                          <p:spTgt spid="10"/>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1000"/>
                                        <p:tgtEl>
                                          <p:spTgt spid="8"/>
                                        </p:tgtEl>
                                      </p:cBhvr>
                                    </p:animEffect>
                                    <p:anim calcmode="lin" valueType="num">
                                      <p:cBhvr>
                                        <p:cTn id="18" dur="1000" fill="hold"/>
                                        <p:tgtEl>
                                          <p:spTgt spid="8"/>
                                        </p:tgtEl>
                                        <p:attrNameLst>
                                          <p:attrName>ppt_x</p:attrName>
                                        </p:attrNameLst>
                                      </p:cBhvr>
                                      <p:tavLst>
                                        <p:tav tm="0">
                                          <p:val>
                                            <p:strVal val="#ppt_x"/>
                                          </p:val>
                                        </p:tav>
                                        <p:tav tm="100000">
                                          <p:val>
                                            <p:strVal val="#ppt_x"/>
                                          </p:val>
                                        </p:tav>
                                      </p:tavLst>
                                    </p:anim>
                                    <p:anim calcmode="lin" valueType="num">
                                      <p:cBhvr>
                                        <p:cTn id="1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16" presetClass="entr" presetSubtype="21" fill="hold" grpId="0" nodeType="clickEffect">
                                  <p:stCondLst>
                                    <p:cond delay="0"/>
                                  </p:stCondLst>
                                  <p:childTnLst>
                                    <p:set>
                                      <p:cBhvr>
                                        <p:cTn id="23" dur="1" fill="hold">
                                          <p:stCondLst>
                                            <p:cond delay="0"/>
                                          </p:stCondLst>
                                        </p:cTn>
                                        <p:tgtEl>
                                          <p:spTgt spid="3"/>
                                        </p:tgtEl>
                                        <p:attrNameLst>
                                          <p:attrName>style.visibility</p:attrName>
                                        </p:attrNameLst>
                                      </p:cBhvr>
                                      <p:to>
                                        <p:strVal val="visible"/>
                                      </p:to>
                                    </p:set>
                                    <p:animEffect transition="in" filter="barn(inVertical)">
                                      <p:cBhvr>
                                        <p:cTn id="24" dur="500"/>
                                        <p:tgtEl>
                                          <p:spTgt spid="3"/>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4" fill="hold" grpId="0" nodeType="clickEffect">
                                  <p:stCondLst>
                                    <p:cond delay="0"/>
                                  </p:stCondLst>
                                  <p:childTnLst>
                                    <p:set>
                                      <p:cBhvr>
                                        <p:cTn id="28" dur="1" fill="hold">
                                          <p:stCondLst>
                                            <p:cond delay="0"/>
                                          </p:stCondLst>
                                        </p:cTn>
                                        <p:tgtEl>
                                          <p:spTgt spid="13"/>
                                        </p:tgtEl>
                                        <p:attrNameLst>
                                          <p:attrName>style.visibility</p:attrName>
                                        </p:attrNameLst>
                                      </p:cBhvr>
                                      <p:to>
                                        <p:strVal val="visible"/>
                                      </p:to>
                                    </p:set>
                                    <p:animEffect transition="in" filter="wipe(down)">
                                      <p:cBhvr>
                                        <p:cTn id="29" dur="500"/>
                                        <p:tgtEl>
                                          <p:spTgt spid="13"/>
                                        </p:tgtEl>
                                      </p:cBhvr>
                                    </p:animEffect>
                                  </p:childTnLst>
                                </p:cTn>
                              </p:par>
                            </p:childTnLst>
                          </p:cTn>
                        </p:par>
                      </p:childTnLst>
                    </p:cTn>
                  </p:par>
                  <p:par>
                    <p:cTn id="30" fill="hold">
                      <p:stCondLst>
                        <p:cond delay="indefinite"/>
                      </p:stCondLst>
                      <p:childTnLst>
                        <p:par>
                          <p:cTn id="31" fill="hold">
                            <p:stCondLst>
                              <p:cond delay="0"/>
                            </p:stCondLst>
                            <p:childTnLst>
                              <p:par>
                                <p:cTn id="32" presetID="22" presetClass="entr" presetSubtype="4" fill="hold" grpId="0" nodeType="clickEffect">
                                  <p:stCondLst>
                                    <p:cond delay="0"/>
                                  </p:stCondLst>
                                  <p:childTnLst>
                                    <p:set>
                                      <p:cBhvr>
                                        <p:cTn id="33" dur="1" fill="hold">
                                          <p:stCondLst>
                                            <p:cond delay="0"/>
                                          </p:stCondLst>
                                        </p:cTn>
                                        <p:tgtEl>
                                          <p:spTgt spid="22"/>
                                        </p:tgtEl>
                                        <p:attrNameLst>
                                          <p:attrName>style.visibility</p:attrName>
                                        </p:attrNameLst>
                                      </p:cBhvr>
                                      <p:to>
                                        <p:strVal val="visible"/>
                                      </p:to>
                                    </p:set>
                                    <p:animEffect transition="in" filter="wipe(down)">
                                      <p:cBhvr>
                                        <p:cTn id="34" dur="500"/>
                                        <p:tgtEl>
                                          <p:spTgt spid="22"/>
                                        </p:tgtEl>
                                      </p:cBhvr>
                                    </p:animEffect>
                                  </p:childTnLst>
                                </p:cTn>
                              </p:par>
                              <p:par>
                                <p:cTn id="35" presetID="22" presetClass="entr" presetSubtype="4" fill="hold" grpId="0" nodeType="withEffect">
                                  <p:stCondLst>
                                    <p:cond delay="0"/>
                                  </p:stCondLst>
                                  <p:childTnLst>
                                    <p:set>
                                      <p:cBhvr>
                                        <p:cTn id="36" dur="1" fill="hold">
                                          <p:stCondLst>
                                            <p:cond delay="0"/>
                                          </p:stCondLst>
                                        </p:cTn>
                                        <p:tgtEl>
                                          <p:spTgt spid="23"/>
                                        </p:tgtEl>
                                        <p:attrNameLst>
                                          <p:attrName>style.visibility</p:attrName>
                                        </p:attrNameLst>
                                      </p:cBhvr>
                                      <p:to>
                                        <p:strVal val="visible"/>
                                      </p:to>
                                    </p:set>
                                    <p:animEffect transition="in" filter="wipe(down)">
                                      <p:cBhvr>
                                        <p:cTn id="37" dur="500"/>
                                        <p:tgtEl>
                                          <p:spTgt spid="23"/>
                                        </p:tgtEl>
                                      </p:cBhvr>
                                    </p:animEffect>
                                  </p:childTnLst>
                                </p:cTn>
                              </p:par>
                            </p:childTnLst>
                          </p:cTn>
                        </p:par>
                      </p:childTnLst>
                    </p:cTn>
                  </p:par>
                  <p:par>
                    <p:cTn id="38" fill="hold">
                      <p:stCondLst>
                        <p:cond delay="indefinite"/>
                      </p:stCondLst>
                      <p:childTnLst>
                        <p:par>
                          <p:cTn id="39" fill="hold">
                            <p:stCondLst>
                              <p:cond delay="0"/>
                            </p:stCondLst>
                            <p:childTnLst>
                              <p:par>
                                <p:cTn id="40" presetID="6" presetClass="entr" presetSubtype="16" fill="hold" nodeType="clickEffect">
                                  <p:stCondLst>
                                    <p:cond delay="0"/>
                                  </p:stCondLst>
                                  <p:childTnLst>
                                    <p:set>
                                      <p:cBhvr>
                                        <p:cTn id="41" dur="1" fill="hold">
                                          <p:stCondLst>
                                            <p:cond delay="0"/>
                                          </p:stCondLst>
                                        </p:cTn>
                                        <p:tgtEl>
                                          <p:spTgt spid="24"/>
                                        </p:tgtEl>
                                        <p:attrNameLst>
                                          <p:attrName>style.visibility</p:attrName>
                                        </p:attrNameLst>
                                      </p:cBhvr>
                                      <p:to>
                                        <p:strVal val="visible"/>
                                      </p:to>
                                    </p:set>
                                    <p:animEffect transition="in" filter="circle(in)">
                                      <p:cBhvr>
                                        <p:cTn id="42" dur="20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3" grpId="0"/>
      <p:bldP spid="22" grpId="0"/>
      <p:bldP spid="23" grpId="0"/>
    </p:bld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FFDE59"/>
        </a:solidFill>
        <a:effectLst/>
      </p:bgPr>
    </p:bg>
    <p:spTree>
      <p:nvGrpSpPr>
        <p:cNvPr id="1" name=""/>
        <p:cNvGrpSpPr/>
        <p:nvPr/>
      </p:nvGrpSpPr>
      <p:grpSpPr>
        <a:xfrm>
          <a:off x="0" y="0"/>
          <a:ext cx="0" cy="0"/>
          <a:chOff x="0" y="0"/>
          <a:chExt cx="0" cy="0"/>
        </a:xfrm>
      </p:grpSpPr>
      <p:pic>
        <p:nvPicPr>
          <p:cNvPr id="8" name="Picture 8"/>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xmlns="" r:embed="rId7"/>
              </a:ext>
            </a:extLst>
          </a:blip>
          <a:srcRect/>
          <a:stretch>
            <a:fillRect/>
          </a:stretch>
        </p:blipFill>
        <p:spPr>
          <a:xfrm rot="222614">
            <a:off x="468417" y="822046"/>
            <a:ext cx="17119017" cy="10018023"/>
          </a:xfrm>
          <a:prstGeom prst="rect">
            <a:avLst/>
          </a:prstGeom>
        </p:spPr>
      </p:pic>
      <p:pic>
        <p:nvPicPr>
          <p:cNvPr id="9" name="Picture 9"/>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xmlns="" r:embed="rId9"/>
              </a:ext>
            </a:extLst>
          </a:blip>
          <a:srcRect b="24512"/>
          <a:stretch>
            <a:fillRect/>
          </a:stretch>
        </p:blipFill>
        <p:spPr>
          <a:xfrm>
            <a:off x="15725000" y="6591300"/>
            <a:ext cx="2392399" cy="1956183"/>
          </a:xfrm>
          <a:prstGeom prst="rect">
            <a:avLst/>
          </a:prstGeom>
        </p:spPr>
      </p:pic>
      <p:pic>
        <p:nvPicPr>
          <p:cNvPr id="10" name="Picture 10"/>
          <p:cNvPicPr>
            <a:picLocks noChangeAspect="1"/>
          </p:cNvPicPr>
          <p:nvPr/>
        </p:nvPicPr>
        <p:blipFill>
          <a:blip r:embed="rId10" cstate="print">
            <a:extLst>
              <a:ext uri="{28A0092B-C50C-407E-A947-70E740481C1C}">
                <a14:useLocalDpi xmlns:a14="http://schemas.microsoft.com/office/drawing/2010/main" val="0"/>
              </a:ext>
              <a:ext uri="{96DAC541-7B7A-43D3-8B79-37D633B846F1}">
                <asvg:svgBlip xmlns:asvg="http://schemas.microsoft.com/office/drawing/2016/SVG/main" xmlns="" r:embed="rId11"/>
              </a:ext>
            </a:extLst>
          </a:blip>
          <a:srcRect/>
          <a:stretch>
            <a:fillRect/>
          </a:stretch>
        </p:blipFill>
        <p:spPr>
          <a:xfrm rot="152963">
            <a:off x="523283" y="8597897"/>
            <a:ext cx="2306478" cy="1782278"/>
          </a:xfrm>
          <a:prstGeom prst="rect">
            <a:avLst/>
          </a:prstGeom>
        </p:spPr>
      </p:pic>
      <p:pic>
        <p:nvPicPr>
          <p:cNvPr id="11" name="Picture 11"/>
          <p:cNvPicPr>
            <a:picLocks noChangeAspect="1"/>
          </p:cNvPicPr>
          <p:nvPr/>
        </p:nvPicPr>
        <p:blipFill>
          <a:blip r:embed="rId12" cstate="print">
            <a:extLst>
              <a:ext uri="{28A0092B-C50C-407E-A947-70E740481C1C}">
                <a14:useLocalDpi xmlns:a14="http://schemas.microsoft.com/office/drawing/2010/main" val="0"/>
              </a:ext>
              <a:ext uri="{96DAC541-7B7A-43D3-8B79-37D633B846F1}">
                <asvg:svgBlip xmlns:asvg="http://schemas.microsoft.com/office/drawing/2016/SVG/main" xmlns="" r:embed="rId13"/>
              </a:ext>
            </a:extLst>
          </a:blip>
          <a:srcRect/>
          <a:stretch>
            <a:fillRect/>
          </a:stretch>
        </p:blipFill>
        <p:spPr>
          <a:xfrm>
            <a:off x="15596698" y="1931394"/>
            <a:ext cx="597807" cy="857130"/>
          </a:xfrm>
          <a:prstGeom prst="rect">
            <a:avLst/>
          </a:prstGeom>
        </p:spPr>
      </p:pic>
      <p:pic>
        <p:nvPicPr>
          <p:cNvPr id="12" name="Picture 12"/>
          <p:cNvPicPr>
            <a:picLocks noChangeAspect="1"/>
          </p:cNvPicPr>
          <p:nvPr/>
        </p:nvPicPr>
        <p:blipFill>
          <a:blip r:embed="rId12" cstate="print">
            <a:extLst>
              <a:ext uri="{28A0092B-C50C-407E-A947-70E740481C1C}">
                <a14:useLocalDpi xmlns:a14="http://schemas.microsoft.com/office/drawing/2010/main" val="0"/>
              </a:ext>
              <a:ext uri="{96DAC541-7B7A-43D3-8B79-37D633B846F1}">
                <asvg:svgBlip xmlns:asvg="http://schemas.microsoft.com/office/drawing/2016/SVG/main" xmlns="" r:embed="rId13"/>
              </a:ext>
            </a:extLst>
          </a:blip>
          <a:srcRect/>
          <a:stretch>
            <a:fillRect/>
          </a:stretch>
        </p:blipFill>
        <p:spPr>
          <a:xfrm>
            <a:off x="747522" y="3335207"/>
            <a:ext cx="597807" cy="857130"/>
          </a:xfrm>
          <a:prstGeom prst="rect">
            <a:avLst/>
          </a:prstGeom>
        </p:spPr>
      </p:pic>
      <p:sp>
        <p:nvSpPr>
          <p:cNvPr id="13" name="TextBox 3">
            <a:extLst>
              <a:ext uri="{FF2B5EF4-FFF2-40B4-BE49-F238E27FC236}">
                <a16:creationId xmlns:a16="http://schemas.microsoft.com/office/drawing/2014/main" xmlns="" id="{045FE547-BA63-48F4-BC36-C539B2B741AC}"/>
              </a:ext>
            </a:extLst>
          </p:cNvPr>
          <p:cNvSpPr txBox="1"/>
          <p:nvPr/>
        </p:nvSpPr>
        <p:spPr>
          <a:xfrm>
            <a:off x="2868258" y="1041812"/>
            <a:ext cx="11326159" cy="909544"/>
          </a:xfrm>
          <a:prstGeom prst="rect">
            <a:avLst/>
          </a:prstGeom>
        </p:spPr>
        <p:txBody>
          <a:bodyPr lIns="0" tIns="0" rIns="0" bIns="0" rtlCol="0" anchor="t">
            <a:spAutoFit/>
          </a:bodyPr>
          <a:lstStyle/>
          <a:p>
            <a:pPr marL="0" lvl="0" indent="0" algn="ctr">
              <a:lnSpc>
                <a:spcPts val="8000"/>
              </a:lnSpc>
            </a:pPr>
            <a:r>
              <a:rPr lang="en-US" sz="4000" b="1" u="sng" spc="400" smtClean="0">
                <a:solidFill>
                  <a:srgbClr val="002060"/>
                </a:solidFill>
                <a:latin typeface="Arial" panose="020B0604020202020204" pitchFamily="34" charset="0"/>
                <a:cs typeface="Arial" panose="020B0604020202020204" pitchFamily="34" charset="0"/>
              </a:rPr>
              <a:t>VÍ DỤ MẪU</a:t>
            </a:r>
            <a:endParaRPr lang="en-US" sz="4000" b="1" u="sng" spc="400" dirty="0">
              <a:solidFill>
                <a:srgbClr val="002060"/>
              </a:solidFill>
              <a:latin typeface="Arial" panose="020B0604020202020204" pitchFamily="34" charset="0"/>
              <a:cs typeface="Arial" panose="020B0604020202020204" pitchFamily="34" charset="0"/>
            </a:endParaRPr>
          </a:p>
        </p:txBody>
      </p:sp>
      <p:pic>
        <p:nvPicPr>
          <p:cNvPr id="29" name="Picture 6"/>
          <p:cNvPicPr>
            <a:picLocks noChangeAspect="1"/>
          </p:cNvPicPr>
          <p:nvPr/>
        </p:nvPicPr>
        <p:blipFill>
          <a:blip r:embed="rId14">
            <a:extLst>
              <a:ext uri="{28A0092B-C50C-407E-A947-70E740481C1C}">
                <a14:useLocalDpi xmlns:a14="http://schemas.microsoft.com/office/drawing/2010/main" val="0"/>
              </a:ext>
              <a:ext uri="{96DAC541-7B7A-43D3-8B79-37D633B846F1}">
                <asvg:svgBlip xmlns="" xmlns:asvg="http://schemas.microsoft.com/office/drawing/2016/SVG/main" r:embed="rId15"/>
              </a:ext>
            </a:extLst>
          </a:blip>
          <a:srcRect/>
          <a:stretch>
            <a:fillRect/>
          </a:stretch>
        </p:blipFill>
        <p:spPr>
          <a:xfrm>
            <a:off x="16047050" y="8749675"/>
            <a:ext cx="2072319" cy="1678578"/>
          </a:xfrm>
          <a:prstGeom prst="rect">
            <a:avLst/>
          </a:prstGeom>
        </p:spPr>
      </p:pic>
      <p:pic>
        <p:nvPicPr>
          <p:cNvPr id="30" name="Picture 7"/>
          <p:cNvPicPr>
            <a:picLocks noChangeAspect="1"/>
          </p:cNvPicPr>
          <p:nvPr/>
        </p:nvPicPr>
        <p:blipFill>
          <a:blip r:embed="rId16">
            <a:extLst>
              <a:ext uri="{28A0092B-C50C-407E-A947-70E740481C1C}">
                <a14:useLocalDpi xmlns:a14="http://schemas.microsoft.com/office/drawing/2010/main" val="0"/>
              </a:ext>
              <a:ext uri="{96DAC541-7B7A-43D3-8B79-37D633B846F1}">
                <asvg:svgBlip xmlns="" xmlns:asvg="http://schemas.microsoft.com/office/drawing/2016/SVG/main" r:embed="rId17"/>
              </a:ext>
            </a:extLst>
          </a:blip>
          <a:srcRect/>
          <a:stretch>
            <a:fillRect/>
          </a:stretch>
        </p:blipFill>
        <p:spPr>
          <a:xfrm>
            <a:off x="14989407" y="8182397"/>
            <a:ext cx="1039203" cy="2078405"/>
          </a:xfrm>
          <a:prstGeom prst="rect">
            <a:avLst/>
          </a:prstGeom>
        </p:spPr>
      </p:pic>
      <p:pic>
        <p:nvPicPr>
          <p:cNvPr id="31" name="Picture 8"/>
          <p:cNvPicPr>
            <a:picLocks noChangeAspect="1"/>
          </p:cNvPicPr>
          <p:nvPr/>
        </p:nvPicPr>
        <p:blipFill>
          <a:blip r:embed="rId18">
            <a:extLst>
              <a:ext uri="{28A0092B-C50C-407E-A947-70E740481C1C}">
                <a14:useLocalDpi xmlns:a14="http://schemas.microsoft.com/office/drawing/2010/main" val="0"/>
              </a:ext>
              <a:ext uri="{96DAC541-7B7A-43D3-8B79-37D633B846F1}">
                <asvg:svgBlip xmlns="" xmlns:asvg="http://schemas.microsoft.com/office/drawing/2016/SVG/main" r:embed="rId19"/>
              </a:ext>
            </a:extLst>
          </a:blip>
          <a:srcRect/>
          <a:stretch>
            <a:fillRect/>
          </a:stretch>
        </p:blipFill>
        <p:spPr>
          <a:xfrm>
            <a:off x="15863118" y="8018010"/>
            <a:ext cx="2097960" cy="1463327"/>
          </a:xfrm>
          <a:prstGeom prst="rect">
            <a:avLst/>
          </a:prstGeom>
        </p:spPr>
      </p:pic>
      <p:pic>
        <p:nvPicPr>
          <p:cNvPr id="32" name="Picture 4"/>
          <p:cNvPicPr>
            <a:picLocks noChangeAspect="1"/>
          </p:cNvPicPr>
          <p:nvPr/>
        </p:nvPicPr>
        <p:blipFill>
          <a:blip r:embed="rId20">
            <a:extLst>
              <a:ext uri="{28A0092B-C50C-407E-A947-70E740481C1C}">
                <a14:useLocalDpi xmlns:a14="http://schemas.microsoft.com/office/drawing/2010/main" val="0"/>
              </a:ext>
              <a:ext uri="{96DAC541-7B7A-43D3-8B79-37D633B846F1}">
                <asvg:svgBlip xmlns:asvg="http://schemas.microsoft.com/office/drawing/2016/SVG/main" xmlns="" r:embed="rId3"/>
              </a:ext>
            </a:extLst>
          </a:blip>
          <a:srcRect t="29374" r="62394"/>
          <a:stretch>
            <a:fillRect/>
          </a:stretch>
        </p:blipFill>
        <p:spPr>
          <a:xfrm>
            <a:off x="16452724" y="-44294"/>
            <a:ext cx="1926947" cy="2895159"/>
          </a:xfrm>
          <a:prstGeom prst="rect">
            <a:avLst/>
          </a:prstGeom>
        </p:spPr>
      </p:pic>
      <p:pic>
        <p:nvPicPr>
          <p:cNvPr id="33" name="Picture 5"/>
          <p:cNvPicPr>
            <a:picLocks noChangeAspect="1"/>
          </p:cNvPicPr>
          <p:nvPr/>
        </p:nvPicPr>
        <p:blipFill>
          <a:blip r:embed="rId21">
            <a:extLst>
              <a:ext uri="{28A0092B-C50C-407E-A947-70E740481C1C}">
                <a14:useLocalDpi xmlns:a14="http://schemas.microsoft.com/office/drawing/2010/main" val="0"/>
              </a:ext>
              <a:ext uri="{96DAC541-7B7A-43D3-8B79-37D633B846F1}">
                <asvg:svgBlip xmlns:asvg="http://schemas.microsoft.com/office/drawing/2016/SVG/main" xmlns="" r:embed="rId5"/>
              </a:ext>
            </a:extLst>
          </a:blip>
          <a:srcRect t="48612" r="27947"/>
          <a:stretch>
            <a:fillRect/>
          </a:stretch>
        </p:blipFill>
        <p:spPr>
          <a:xfrm>
            <a:off x="14071722" y="-84479"/>
            <a:ext cx="4307949" cy="1407716"/>
          </a:xfrm>
          <a:prstGeom prst="rect">
            <a:avLst/>
          </a:prstGeom>
        </p:spPr>
      </p:pic>
      <p:pic>
        <p:nvPicPr>
          <p:cNvPr id="34" name="Picture 6"/>
          <p:cNvPicPr>
            <a:picLocks noChangeAspect="1"/>
          </p:cNvPicPr>
          <p:nvPr/>
        </p:nvPicPr>
        <p:blipFill>
          <a:blip r:embed="rId20">
            <a:extLst>
              <a:ext uri="{28A0092B-C50C-407E-A947-70E740481C1C}">
                <a14:useLocalDpi xmlns:a14="http://schemas.microsoft.com/office/drawing/2010/main" val="0"/>
              </a:ext>
              <a:ext uri="{96DAC541-7B7A-43D3-8B79-37D633B846F1}">
                <asvg:svgBlip xmlns:asvg="http://schemas.microsoft.com/office/drawing/2016/SVG/main" xmlns="" r:embed="rId3"/>
              </a:ext>
            </a:extLst>
          </a:blip>
          <a:srcRect l="34612" t="14899"/>
          <a:stretch>
            <a:fillRect/>
          </a:stretch>
        </p:blipFill>
        <p:spPr>
          <a:xfrm>
            <a:off x="-65072" y="-4109"/>
            <a:ext cx="2742060" cy="2364068"/>
          </a:xfrm>
          <a:prstGeom prst="rect">
            <a:avLst/>
          </a:prstGeom>
        </p:spPr>
      </p:pic>
      <p:pic>
        <p:nvPicPr>
          <p:cNvPr id="35" name="Picture 7"/>
          <p:cNvPicPr>
            <a:picLocks noChangeAspect="1"/>
          </p:cNvPicPr>
          <p:nvPr/>
        </p:nvPicPr>
        <p:blipFill>
          <a:blip r:embed="rId21">
            <a:extLst>
              <a:ext uri="{28A0092B-C50C-407E-A947-70E740481C1C}">
                <a14:useLocalDpi xmlns:a14="http://schemas.microsoft.com/office/drawing/2010/main" val="0"/>
              </a:ext>
              <a:ext uri="{96DAC541-7B7A-43D3-8B79-37D633B846F1}">
                <asvg:svgBlip xmlns:asvg="http://schemas.microsoft.com/office/drawing/2016/SVG/main" xmlns="" r:embed="rId5"/>
              </a:ext>
            </a:extLst>
          </a:blip>
          <a:srcRect l="27048" t="47145"/>
          <a:stretch>
            <a:fillRect/>
          </a:stretch>
        </p:blipFill>
        <p:spPr>
          <a:xfrm>
            <a:off x="-145441" y="-124663"/>
            <a:ext cx="4361719" cy="1447900"/>
          </a:xfrm>
          <a:prstGeom prst="rect">
            <a:avLst/>
          </a:prstGeom>
        </p:spPr>
      </p:pic>
      <p:sp>
        <p:nvSpPr>
          <p:cNvPr id="2" name="Rectangle 1"/>
          <p:cNvSpPr/>
          <p:nvPr/>
        </p:nvSpPr>
        <p:spPr>
          <a:xfrm>
            <a:off x="1061888" y="3704539"/>
            <a:ext cx="16041560" cy="738664"/>
          </a:xfrm>
          <a:prstGeom prst="rect">
            <a:avLst/>
          </a:prstGeom>
        </p:spPr>
        <p:txBody>
          <a:bodyPr wrap="square">
            <a:spAutoFit/>
          </a:bodyPr>
          <a:lstStyle/>
          <a:p>
            <a:pPr marL="457200" indent="-457200">
              <a:lnSpc>
                <a:spcPct val="150000"/>
              </a:lnSpc>
              <a:buFont typeface="Wingdings" pitchFamily="2" charset="2"/>
              <a:buChar char="Ø"/>
            </a:pPr>
            <a:r>
              <a:rPr lang="nl-NL" sz="2800" b="1" i="1">
                <a:latin typeface="Arial" pitchFamily="34" charset="0"/>
                <a:cs typeface="Arial" pitchFamily="34" charset="0"/>
              </a:rPr>
              <a:t>Các hoạt động: </a:t>
            </a:r>
            <a:r>
              <a:rPr lang="nl-NL" sz="2800" i="1">
                <a:latin typeface="Arial" pitchFamily="34" charset="0"/>
                <a:cs typeface="Arial" pitchFamily="34" charset="0"/>
              </a:rPr>
              <a:t>đọc giới thiệu khai mạc ngày hội đọc sách, văn nghệ, đọc sách, </a:t>
            </a:r>
            <a:r>
              <a:rPr lang="nl-NL" sz="2800" i="1">
                <a:latin typeface="Arial" pitchFamily="34" charset="0"/>
                <a:cs typeface="Arial" pitchFamily="34" charset="0"/>
              </a:rPr>
              <a:t>tặng </a:t>
            </a:r>
            <a:r>
              <a:rPr lang="nl-NL" sz="2800" i="1" smtClean="0">
                <a:latin typeface="Arial" pitchFamily="34" charset="0"/>
                <a:cs typeface="Arial" pitchFamily="34" charset="0"/>
              </a:rPr>
              <a:t>sách</a:t>
            </a:r>
            <a:endParaRPr lang="en-US" sz="2800">
              <a:latin typeface="Arial" pitchFamily="34" charset="0"/>
              <a:cs typeface="Arial" pitchFamily="34" charset="0"/>
            </a:endParaRPr>
          </a:p>
        </p:txBody>
      </p:sp>
      <p:sp>
        <p:nvSpPr>
          <p:cNvPr id="3" name="Rectangle 2"/>
          <p:cNvSpPr/>
          <p:nvPr/>
        </p:nvSpPr>
        <p:spPr>
          <a:xfrm>
            <a:off x="1046425" y="4745687"/>
            <a:ext cx="16060807" cy="523220"/>
          </a:xfrm>
          <a:prstGeom prst="rect">
            <a:avLst/>
          </a:prstGeom>
        </p:spPr>
        <p:txBody>
          <a:bodyPr wrap="none">
            <a:spAutoFit/>
          </a:bodyPr>
          <a:lstStyle/>
          <a:p>
            <a:pPr marL="457200" indent="-457200">
              <a:buFont typeface="Wingdings" pitchFamily="2" charset="2"/>
              <a:buChar char="Ø"/>
            </a:pPr>
            <a:r>
              <a:rPr lang="nl-NL" sz="2800" b="1" i="1">
                <a:latin typeface="Arial" pitchFamily="34" charset="0"/>
                <a:cs typeface="Arial" pitchFamily="34" charset="0"/>
              </a:rPr>
              <a:t>Ý nghĩa: </a:t>
            </a:r>
            <a:r>
              <a:rPr lang="nl-NL" sz="2800" i="1">
                <a:latin typeface="Arial" pitchFamily="34" charset="0"/>
                <a:cs typeface="Arial" pitchFamily="34" charset="0"/>
              </a:rPr>
              <a:t>giúp các bạn trau dồi thêm kiến thức, hiểu được nhiều hơn về lợi ích của việc đọc sách.</a:t>
            </a:r>
            <a:endParaRPr lang="en-US" sz="2800">
              <a:latin typeface="Arial" pitchFamily="34" charset="0"/>
              <a:cs typeface="Arial" pitchFamily="34" charset="0"/>
            </a:endParaRPr>
          </a:p>
        </p:txBody>
      </p:sp>
      <p:sp>
        <p:nvSpPr>
          <p:cNvPr id="36" name="Rectangle 35"/>
          <p:cNvSpPr/>
          <p:nvPr/>
        </p:nvSpPr>
        <p:spPr>
          <a:xfrm>
            <a:off x="1071534" y="2676372"/>
            <a:ext cx="16041560" cy="658835"/>
          </a:xfrm>
          <a:prstGeom prst="rect">
            <a:avLst/>
          </a:prstGeom>
        </p:spPr>
        <p:txBody>
          <a:bodyPr wrap="square">
            <a:spAutoFit/>
          </a:bodyPr>
          <a:lstStyle/>
          <a:p>
            <a:pPr marL="457200" indent="-457200">
              <a:lnSpc>
                <a:spcPct val="150000"/>
              </a:lnSpc>
              <a:buFont typeface="Wingdings" pitchFamily="2" charset="2"/>
              <a:buChar char="Ø"/>
            </a:pPr>
            <a:r>
              <a:rPr lang="nl-NL" sz="2800" b="1" i="1" smtClean="0">
                <a:latin typeface="Arial" pitchFamily="34" charset="0"/>
                <a:cs typeface="Arial" pitchFamily="34" charset="0"/>
              </a:rPr>
              <a:t>Tên sự kiện: </a:t>
            </a:r>
            <a:r>
              <a:rPr lang="nl-NL" sz="2800" i="1" smtClean="0">
                <a:latin typeface="Arial" pitchFamily="34" charset="0"/>
                <a:cs typeface="Arial" pitchFamily="34" charset="0"/>
              </a:rPr>
              <a:t>Ngày hội đọc sách</a:t>
            </a:r>
            <a:endParaRPr lang="en-US" sz="2800" i="1">
              <a:latin typeface="Arial" pitchFamily="34" charset="0"/>
              <a:cs typeface="Arial" pitchFamily="34" charset="0"/>
            </a:endParaRPr>
          </a:p>
        </p:txBody>
      </p:sp>
      <p:sp>
        <p:nvSpPr>
          <p:cNvPr id="37" name="Rectangle 36"/>
          <p:cNvSpPr/>
          <p:nvPr/>
        </p:nvSpPr>
        <p:spPr>
          <a:xfrm>
            <a:off x="1061888" y="5735031"/>
            <a:ext cx="10759677" cy="523220"/>
          </a:xfrm>
          <a:prstGeom prst="rect">
            <a:avLst/>
          </a:prstGeom>
        </p:spPr>
        <p:txBody>
          <a:bodyPr wrap="none">
            <a:spAutoFit/>
          </a:bodyPr>
          <a:lstStyle/>
          <a:p>
            <a:pPr marL="457200" indent="-457200">
              <a:buFont typeface="Wingdings" pitchFamily="2" charset="2"/>
              <a:buChar char="Ø"/>
            </a:pPr>
            <a:r>
              <a:rPr lang="nl-NL" sz="2800" b="1" i="1">
                <a:latin typeface="Arial" pitchFamily="34" charset="0"/>
                <a:cs typeface="Arial" pitchFamily="34" charset="0"/>
              </a:rPr>
              <a:t>Sự tham gia của học sinh: </a:t>
            </a:r>
            <a:r>
              <a:rPr lang="nl-NL" sz="2800" i="1">
                <a:latin typeface="Arial" pitchFamily="34" charset="0"/>
                <a:cs typeface="Arial" pitchFamily="34" charset="0"/>
              </a:rPr>
              <a:t>đông đảo, nhiệt tình và ý thức cao.</a:t>
            </a:r>
            <a:endParaRPr lang="en-US" sz="2800">
              <a:latin typeface="Arial" pitchFamily="34" charset="0"/>
              <a:cs typeface="Arial" pitchFamily="34" charset="0"/>
            </a:endParaRPr>
          </a:p>
        </p:txBody>
      </p:sp>
      <p:sp>
        <p:nvSpPr>
          <p:cNvPr id="38" name="Rectangle 37"/>
          <p:cNvSpPr/>
          <p:nvPr/>
        </p:nvSpPr>
        <p:spPr>
          <a:xfrm>
            <a:off x="1061888" y="6591299"/>
            <a:ext cx="14663112" cy="1384995"/>
          </a:xfrm>
          <a:prstGeom prst="rect">
            <a:avLst/>
          </a:prstGeom>
        </p:spPr>
        <p:txBody>
          <a:bodyPr wrap="square">
            <a:spAutoFit/>
          </a:bodyPr>
          <a:lstStyle/>
          <a:p>
            <a:pPr marL="285750" indent="-285750">
              <a:lnSpc>
                <a:spcPct val="150000"/>
              </a:lnSpc>
              <a:buFont typeface="Wingdings" pitchFamily="2" charset="2"/>
              <a:buChar char="Ø"/>
            </a:pPr>
            <a:r>
              <a:rPr lang="nl-NL" sz="2800" b="1" i="1" smtClean="0">
                <a:latin typeface="Arial" pitchFamily="34" charset="0"/>
                <a:cs typeface="Arial" pitchFamily="34" charset="0"/>
              </a:rPr>
              <a:t> Cảm </a:t>
            </a:r>
            <a:r>
              <a:rPr lang="nl-NL" sz="2800" b="1" i="1">
                <a:latin typeface="Arial" pitchFamily="34" charset="0"/>
                <a:cs typeface="Arial" pitchFamily="34" charset="0"/>
              </a:rPr>
              <a:t>nhận</a:t>
            </a:r>
            <a:r>
              <a:rPr lang="nl-NL" sz="2800" i="1">
                <a:latin typeface="Arial" pitchFamily="34" charset="0"/>
                <a:cs typeface="Arial" pitchFamily="34" charset="0"/>
              </a:rPr>
              <a:t>: ngày hội đọc sách vô cùng có ý nghĩa, nó giúp chúng ta hình thành thêm tư duy sáng tạo, học hỏi được nhiều điều thú vị.</a:t>
            </a:r>
            <a:endParaRPr lang="en-US" sz="2800">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1000"/>
                                        <p:tgtEl>
                                          <p:spTgt spid="10"/>
                                        </p:tgtEl>
                                      </p:cBhvr>
                                    </p:animEffect>
                                    <p:anim calcmode="lin" valueType="num">
                                      <p:cBhvr>
                                        <p:cTn id="13" dur="1000" fill="hold"/>
                                        <p:tgtEl>
                                          <p:spTgt spid="10"/>
                                        </p:tgtEl>
                                        <p:attrNameLst>
                                          <p:attrName>ppt_x</p:attrName>
                                        </p:attrNameLst>
                                      </p:cBhvr>
                                      <p:tavLst>
                                        <p:tav tm="0">
                                          <p:val>
                                            <p:strVal val="#ppt_x"/>
                                          </p:val>
                                        </p:tav>
                                        <p:tav tm="100000">
                                          <p:val>
                                            <p:strVal val="#ppt_x"/>
                                          </p:val>
                                        </p:tav>
                                      </p:tavLst>
                                    </p:anim>
                                    <p:anim calcmode="lin" valueType="num">
                                      <p:cBhvr>
                                        <p:cTn id="14" dur="1000" fill="hold"/>
                                        <p:tgtEl>
                                          <p:spTgt spid="10"/>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30"/>
                                        </p:tgtEl>
                                        <p:attrNameLst>
                                          <p:attrName>style.visibility</p:attrName>
                                        </p:attrNameLst>
                                      </p:cBhvr>
                                      <p:to>
                                        <p:strVal val="visible"/>
                                      </p:to>
                                    </p:set>
                                    <p:animEffect transition="in" filter="fade">
                                      <p:cBhvr>
                                        <p:cTn id="17" dur="1000"/>
                                        <p:tgtEl>
                                          <p:spTgt spid="30"/>
                                        </p:tgtEl>
                                      </p:cBhvr>
                                    </p:animEffect>
                                    <p:anim calcmode="lin" valueType="num">
                                      <p:cBhvr>
                                        <p:cTn id="18" dur="1000" fill="hold"/>
                                        <p:tgtEl>
                                          <p:spTgt spid="30"/>
                                        </p:tgtEl>
                                        <p:attrNameLst>
                                          <p:attrName>ppt_x</p:attrName>
                                        </p:attrNameLst>
                                      </p:cBhvr>
                                      <p:tavLst>
                                        <p:tav tm="0">
                                          <p:val>
                                            <p:strVal val="#ppt_x"/>
                                          </p:val>
                                        </p:tav>
                                        <p:tav tm="100000">
                                          <p:val>
                                            <p:strVal val="#ppt_x"/>
                                          </p:val>
                                        </p:tav>
                                      </p:tavLst>
                                    </p:anim>
                                    <p:anim calcmode="lin" valueType="num">
                                      <p:cBhvr>
                                        <p:cTn id="19" dur="1000" fill="hold"/>
                                        <p:tgtEl>
                                          <p:spTgt spid="30"/>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31"/>
                                        </p:tgtEl>
                                        <p:attrNameLst>
                                          <p:attrName>style.visibility</p:attrName>
                                        </p:attrNameLst>
                                      </p:cBhvr>
                                      <p:to>
                                        <p:strVal val="visible"/>
                                      </p:to>
                                    </p:set>
                                    <p:animEffect transition="in" filter="fade">
                                      <p:cBhvr>
                                        <p:cTn id="22" dur="1000"/>
                                        <p:tgtEl>
                                          <p:spTgt spid="31"/>
                                        </p:tgtEl>
                                      </p:cBhvr>
                                    </p:animEffect>
                                    <p:anim calcmode="lin" valueType="num">
                                      <p:cBhvr>
                                        <p:cTn id="23" dur="1000" fill="hold"/>
                                        <p:tgtEl>
                                          <p:spTgt spid="31"/>
                                        </p:tgtEl>
                                        <p:attrNameLst>
                                          <p:attrName>ppt_x</p:attrName>
                                        </p:attrNameLst>
                                      </p:cBhvr>
                                      <p:tavLst>
                                        <p:tav tm="0">
                                          <p:val>
                                            <p:strVal val="#ppt_x"/>
                                          </p:val>
                                        </p:tav>
                                        <p:tav tm="100000">
                                          <p:val>
                                            <p:strVal val="#ppt_x"/>
                                          </p:val>
                                        </p:tav>
                                      </p:tavLst>
                                    </p:anim>
                                    <p:anim calcmode="lin" valueType="num">
                                      <p:cBhvr>
                                        <p:cTn id="24" dur="1000" fill="hold"/>
                                        <p:tgtEl>
                                          <p:spTgt spid="31"/>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1000"/>
                                        <p:tgtEl>
                                          <p:spTgt spid="9"/>
                                        </p:tgtEl>
                                      </p:cBhvr>
                                    </p:animEffect>
                                    <p:anim calcmode="lin" valueType="num">
                                      <p:cBhvr>
                                        <p:cTn id="28" dur="1000" fill="hold"/>
                                        <p:tgtEl>
                                          <p:spTgt spid="9"/>
                                        </p:tgtEl>
                                        <p:attrNameLst>
                                          <p:attrName>ppt_x</p:attrName>
                                        </p:attrNameLst>
                                      </p:cBhvr>
                                      <p:tavLst>
                                        <p:tav tm="0">
                                          <p:val>
                                            <p:strVal val="#ppt_x"/>
                                          </p:val>
                                        </p:tav>
                                        <p:tav tm="100000">
                                          <p:val>
                                            <p:strVal val="#ppt_x"/>
                                          </p:val>
                                        </p:tav>
                                      </p:tavLst>
                                    </p:anim>
                                    <p:anim calcmode="lin" valueType="num">
                                      <p:cBhvr>
                                        <p:cTn id="29" dur="1000" fill="hold"/>
                                        <p:tgtEl>
                                          <p:spTgt spid="9"/>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0"/>
                                  </p:stCondLst>
                                  <p:childTnLst>
                                    <p:set>
                                      <p:cBhvr>
                                        <p:cTn id="31" dur="1" fill="hold">
                                          <p:stCondLst>
                                            <p:cond delay="0"/>
                                          </p:stCondLst>
                                        </p:cTn>
                                        <p:tgtEl>
                                          <p:spTgt spid="29"/>
                                        </p:tgtEl>
                                        <p:attrNameLst>
                                          <p:attrName>style.visibility</p:attrName>
                                        </p:attrNameLst>
                                      </p:cBhvr>
                                      <p:to>
                                        <p:strVal val="visible"/>
                                      </p:to>
                                    </p:set>
                                    <p:animEffect transition="in" filter="fade">
                                      <p:cBhvr>
                                        <p:cTn id="32" dur="1000"/>
                                        <p:tgtEl>
                                          <p:spTgt spid="29"/>
                                        </p:tgtEl>
                                      </p:cBhvr>
                                    </p:animEffect>
                                    <p:anim calcmode="lin" valueType="num">
                                      <p:cBhvr>
                                        <p:cTn id="33" dur="1000" fill="hold"/>
                                        <p:tgtEl>
                                          <p:spTgt spid="29"/>
                                        </p:tgtEl>
                                        <p:attrNameLst>
                                          <p:attrName>ppt_x</p:attrName>
                                        </p:attrNameLst>
                                      </p:cBhvr>
                                      <p:tavLst>
                                        <p:tav tm="0">
                                          <p:val>
                                            <p:strVal val="#ppt_x"/>
                                          </p:val>
                                        </p:tav>
                                        <p:tav tm="100000">
                                          <p:val>
                                            <p:strVal val="#ppt_x"/>
                                          </p:val>
                                        </p:tav>
                                      </p:tavLst>
                                    </p:anim>
                                    <p:anim calcmode="lin" valueType="num">
                                      <p:cBhvr>
                                        <p:cTn id="34" dur="1000" fill="hold"/>
                                        <p:tgtEl>
                                          <p:spTgt spid="29"/>
                                        </p:tgtEl>
                                        <p:attrNameLst>
                                          <p:attrName>ppt_y</p:attrName>
                                        </p:attrNameLst>
                                      </p:cBhvr>
                                      <p:tavLst>
                                        <p:tav tm="0">
                                          <p:val>
                                            <p:strVal val="#ppt_y+.1"/>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16" presetClass="entr" presetSubtype="21" fill="hold" grpId="0" nodeType="clickEffect">
                                  <p:stCondLst>
                                    <p:cond delay="0"/>
                                  </p:stCondLst>
                                  <p:childTnLst>
                                    <p:set>
                                      <p:cBhvr>
                                        <p:cTn id="38" dur="1" fill="hold">
                                          <p:stCondLst>
                                            <p:cond delay="0"/>
                                          </p:stCondLst>
                                        </p:cTn>
                                        <p:tgtEl>
                                          <p:spTgt spid="13"/>
                                        </p:tgtEl>
                                        <p:attrNameLst>
                                          <p:attrName>style.visibility</p:attrName>
                                        </p:attrNameLst>
                                      </p:cBhvr>
                                      <p:to>
                                        <p:strVal val="visible"/>
                                      </p:to>
                                    </p:set>
                                    <p:animEffect transition="in" filter="barn(inVertical)">
                                      <p:cBhvr>
                                        <p:cTn id="39" dur="500"/>
                                        <p:tgtEl>
                                          <p:spTgt spid="13"/>
                                        </p:tgtEl>
                                      </p:cBhvr>
                                    </p:animEffect>
                                  </p:childTnLst>
                                </p:cTn>
                              </p:par>
                            </p:childTnLst>
                          </p:cTn>
                        </p:par>
                      </p:childTnLst>
                    </p:cTn>
                  </p:par>
                  <p:par>
                    <p:cTn id="40" fill="hold">
                      <p:stCondLst>
                        <p:cond delay="indefinite"/>
                      </p:stCondLst>
                      <p:childTnLst>
                        <p:par>
                          <p:cTn id="41" fill="hold">
                            <p:stCondLst>
                              <p:cond delay="0"/>
                            </p:stCondLst>
                            <p:childTnLst>
                              <p:par>
                                <p:cTn id="42" presetID="16" presetClass="entr" presetSubtype="21" fill="hold" grpId="0" nodeType="clickEffect">
                                  <p:stCondLst>
                                    <p:cond delay="0"/>
                                  </p:stCondLst>
                                  <p:childTnLst>
                                    <p:set>
                                      <p:cBhvr>
                                        <p:cTn id="43" dur="1" fill="hold">
                                          <p:stCondLst>
                                            <p:cond delay="0"/>
                                          </p:stCondLst>
                                        </p:cTn>
                                        <p:tgtEl>
                                          <p:spTgt spid="36"/>
                                        </p:tgtEl>
                                        <p:attrNameLst>
                                          <p:attrName>style.visibility</p:attrName>
                                        </p:attrNameLst>
                                      </p:cBhvr>
                                      <p:to>
                                        <p:strVal val="visible"/>
                                      </p:to>
                                    </p:set>
                                    <p:animEffect transition="in" filter="barn(inVertical)">
                                      <p:cBhvr>
                                        <p:cTn id="44" dur="500"/>
                                        <p:tgtEl>
                                          <p:spTgt spid="36"/>
                                        </p:tgtEl>
                                      </p:cBhvr>
                                    </p:animEffect>
                                  </p:childTnLst>
                                </p:cTn>
                              </p:par>
                              <p:par>
                                <p:cTn id="45" presetID="16" presetClass="entr" presetSubtype="21" fill="hold" grpId="0" nodeType="withEffect">
                                  <p:stCondLst>
                                    <p:cond delay="0"/>
                                  </p:stCondLst>
                                  <p:childTnLst>
                                    <p:set>
                                      <p:cBhvr>
                                        <p:cTn id="46" dur="1" fill="hold">
                                          <p:stCondLst>
                                            <p:cond delay="0"/>
                                          </p:stCondLst>
                                        </p:cTn>
                                        <p:tgtEl>
                                          <p:spTgt spid="2"/>
                                        </p:tgtEl>
                                        <p:attrNameLst>
                                          <p:attrName>style.visibility</p:attrName>
                                        </p:attrNameLst>
                                      </p:cBhvr>
                                      <p:to>
                                        <p:strVal val="visible"/>
                                      </p:to>
                                    </p:set>
                                    <p:animEffect transition="in" filter="barn(inVertical)">
                                      <p:cBhvr>
                                        <p:cTn id="47" dur="500"/>
                                        <p:tgtEl>
                                          <p:spTgt spid="2"/>
                                        </p:tgtEl>
                                      </p:cBhvr>
                                    </p:animEffect>
                                  </p:childTnLst>
                                </p:cTn>
                              </p:par>
                              <p:par>
                                <p:cTn id="48" presetID="16" presetClass="entr" presetSubtype="21" fill="hold" grpId="0" nodeType="withEffect">
                                  <p:stCondLst>
                                    <p:cond delay="0"/>
                                  </p:stCondLst>
                                  <p:childTnLst>
                                    <p:set>
                                      <p:cBhvr>
                                        <p:cTn id="49" dur="1" fill="hold">
                                          <p:stCondLst>
                                            <p:cond delay="0"/>
                                          </p:stCondLst>
                                        </p:cTn>
                                        <p:tgtEl>
                                          <p:spTgt spid="3"/>
                                        </p:tgtEl>
                                        <p:attrNameLst>
                                          <p:attrName>style.visibility</p:attrName>
                                        </p:attrNameLst>
                                      </p:cBhvr>
                                      <p:to>
                                        <p:strVal val="visible"/>
                                      </p:to>
                                    </p:set>
                                    <p:animEffect transition="in" filter="barn(inVertical)">
                                      <p:cBhvr>
                                        <p:cTn id="50" dur="500"/>
                                        <p:tgtEl>
                                          <p:spTgt spid="3"/>
                                        </p:tgtEl>
                                      </p:cBhvr>
                                    </p:animEffect>
                                  </p:childTnLst>
                                </p:cTn>
                              </p:par>
                              <p:par>
                                <p:cTn id="51" presetID="16" presetClass="entr" presetSubtype="21" fill="hold" grpId="0" nodeType="withEffect">
                                  <p:stCondLst>
                                    <p:cond delay="0"/>
                                  </p:stCondLst>
                                  <p:childTnLst>
                                    <p:set>
                                      <p:cBhvr>
                                        <p:cTn id="52" dur="1" fill="hold">
                                          <p:stCondLst>
                                            <p:cond delay="0"/>
                                          </p:stCondLst>
                                        </p:cTn>
                                        <p:tgtEl>
                                          <p:spTgt spid="37"/>
                                        </p:tgtEl>
                                        <p:attrNameLst>
                                          <p:attrName>style.visibility</p:attrName>
                                        </p:attrNameLst>
                                      </p:cBhvr>
                                      <p:to>
                                        <p:strVal val="visible"/>
                                      </p:to>
                                    </p:set>
                                    <p:animEffect transition="in" filter="barn(inVertical)">
                                      <p:cBhvr>
                                        <p:cTn id="53" dur="500"/>
                                        <p:tgtEl>
                                          <p:spTgt spid="37"/>
                                        </p:tgtEl>
                                      </p:cBhvr>
                                    </p:animEffect>
                                  </p:childTnLst>
                                </p:cTn>
                              </p:par>
                              <p:par>
                                <p:cTn id="54" presetID="16" presetClass="entr" presetSubtype="21" fill="hold" grpId="0" nodeType="withEffect">
                                  <p:stCondLst>
                                    <p:cond delay="0"/>
                                  </p:stCondLst>
                                  <p:childTnLst>
                                    <p:set>
                                      <p:cBhvr>
                                        <p:cTn id="55" dur="1" fill="hold">
                                          <p:stCondLst>
                                            <p:cond delay="0"/>
                                          </p:stCondLst>
                                        </p:cTn>
                                        <p:tgtEl>
                                          <p:spTgt spid="38"/>
                                        </p:tgtEl>
                                        <p:attrNameLst>
                                          <p:attrName>style.visibility</p:attrName>
                                        </p:attrNameLst>
                                      </p:cBhvr>
                                      <p:to>
                                        <p:strVal val="visible"/>
                                      </p:to>
                                    </p:set>
                                    <p:animEffect transition="in" filter="barn(inVertical)">
                                      <p:cBhvr>
                                        <p:cTn id="56"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2" grpId="0"/>
      <p:bldP spid="3" grpId="0"/>
      <p:bldP spid="36" grpId="0"/>
      <p:bldP spid="37" grpId="0"/>
      <p:bldP spid="38" grpId="0"/>
    </p:bld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FFDE59"/>
        </a:solidFill>
        <a:effectLst/>
      </p:bgPr>
    </p:bg>
    <p:spTree>
      <p:nvGrpSpPr>
        <p:cNvPr id="1" name=""/>
        <p:cNvGrpSpPr/>
        <p:nvPr/>
      </p:nvGrpSpPr>
      <p:grpSpPr>
        <a:xfrm>
          <a:off x="0" y="0"/>
          <a:ext cx="0" cy="0"/>
          <a:chOff x="0" y="0"/>
          <a:chExt cx="0" cy="0"/>
        </a:xfrm>
      </p:grpSpPr>
      <p:pic>
        <p:nvPicPr>
          <p:cNvPr id="4" name="Picture 4"/>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xmlns="" r:embed="rId3"/>
              </a:ext>
            </a:extLst>
          </a:blip>
          <a:srcRect t="29374" r="62394"/>
          <a:stretch>
            <a:fillRect/>
          </a:stretch>
        </p:blipFill>
        <p:spPr>
          <a:xfrm>
            <a:off x="16452724" y="-44294"/>
            <a:ext cx="1926947" cy="2895159"/>
          </a:xfrm>
          <a:prstGeom prst="rect">
            <a:avLst/>
          </a:prstGeom>
        </p:spPr>
      </p:pic>
      <p:pic>
        <p:nvPicPr>
          <p:cNvPr id="5" name="Picture 5"/>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xmlns="" r:embed="rId5"/>
              </a:ext>
            </a:extLst>
          </a:blip>
          <a:srcRect t="48612" r="27947"/>
          <a:stretch>
            <a:fillRect/>
          </a:stretch>
        </p:blipFill>
        <p:spPr>
          <a:xfrm>
            <a:off x="14071722" y="-84479"/>
            <a:ext cx="4307949" cy="1407716"/>
          </a:xfrm>
          <a:prstGeom prst="rect">
            <a:avLst/>
          </a:prstGeom>
        </p:spPr>
      </p:pic>
      <p:pic>
        <p:nvPicPr>
          <p:cNvPr id="6" name="Picture 6"/>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xmlns="" r:embed="rId3"/>
              </a:ext>
            </a:extLst>
          </a:blip>
          <a:srcRect l="34612" t="14899"/>
          <a:stretch>
            <a:fillRect/>
          </a:stretch>
        </p:blipFill>
        <p:spPr>
          <a:xfrm>
            <a:off x="-65072" y="-4109"/>
            <a:ext cx="2742060" cy="2854974"/>
          </a:xfrm>
          <a:prstGeom prst="rect">
            <a:avLst/>
          </a:prstGeom>
        </p:spPr>
      </p:pic>
      <p:pic>
        <p:nvPicPr>
          <p:cNvPr id="7" name="Picture 7"/>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xmlns="" r:embed="rId5"/>
              </a:ext>
            </a:extLst>
          </a:blip>
          <a:srcRect l="27048" t="47145"/>
          <a:stretch>
            <a:fillRect/>
          </a:stretch>
        </p:blipFill>
        <p:spPr>
          <a:xfrm>
            <a:off x="-145441" y="-124663"/>
            <a:ext cx="4361719" cy="1447900"/>
          </a:xfrm>
          <a:prstGeom prst="rect">
            <a:avLst/>
          </a:prstGeom>
        </p:spPr>
      </p:pic>
      <p:pic>
        <p:nvPicPr>
          <p:cNvPr id="8" name="Picture 8"/>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xmlns="" r:embed="rId7"/>
              </a:ext>
            </a:extLst>
          </a:blip>
          <a:srcRect/>
          <a:stretch>
            <a:fillRect/>
          </a:stretch>
        </p:blipFill>
        <p:spPr>
          <a:xfrm rot="222614">
            <a:off x="1806691" y="1834508"/>
            <a:ext cx="15490076" cy="5042117"/>
          </a:xfrm>
          <a:prstGeom prst="rect">
            <a:avLst/>
          </a:prstGeom>
        </p:spPr>
      </p:pic>
      <p:pic>
        <p:nvPicPr>
          <p:cNvPr id="9" name="Picture 9"/>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xmlns="" r:embed="rId9"/>
              </a:ext>
            </a:extLst>
          </a:blip>
          <a:srcRect b="24512"/>
          <a:stretch>
            <a:fillRect/>
          </a:stretch>
        </p:blipFill>
        <p:spPr>
          <a:xfrm>
            <a:off x="14656161" y="3362198"/>
            <a:ext cx="3650990" cy="2985290"/>
          </a:xfrm>
          <a:prstGeom prst="rect">
            <a:avLst/>
          </a:prstGeom>
        </p:spPr>
      </p:pic>
      <p:pic>
        <p:nvPicPr>
          <p:cNvPr id="10" name="Picture 10"/>
          <p:cNvPicPr>
            <a:picLocks noChangeAspect="1"/>
          </p:cNvPicPr>
          <p:nvPr/>
        </p:nvPicPr>
        <p:blipFill>
          <a:blip r:embed="rId10" cstate="print">
            <a:extLst>
              <a:ext uri="{28A0092B-C50C-407E-A947-70E740481C1C}">
                <a14:useLocalDpi xmlns:a14="http://schemas.microsoft.com/office/drawing/2010/main" val="0"/>
              </a:ext>
              <a:ext uri="{96DAC541-7B7A-43D3-8B79-37D633B846F1}">
                <asvg:svgBlip xmlns:asvg="http://schemas.microsoft.com/office/drawing/2016/SVG/main" xmlns="" r:embed="rId11"/>
              </a:ext>
            </a:extLst>
          </a:blip>
          <a:srcRect/>
          <a:stretch>
            <a:fillRect/>
          </a:stretch>
        </p:blipFill>
        <p:spPr>
          <a:xfrm rot="21374257">
            <a:off x="1501737" y="4894123"/>
            <a:ext cx="2216432" cy="1712697"/>
          </a:xfrm>
          <a:prstGeom prst="rect">
            <a:avLst/>
          </a:prstGeom>
        </p:spPr>
      </p:pic>
      <p:pic>
        <p:nvPicPr>
          <p:cNvPr id="11" name="Picture 11"/>
          <p:cNvPicPr>
            <a:picLocks noChangeAspect="1"/>
          </p:cNvPicPr>
          <p:nvPr/>
        </p:nvPicPr>
        <p:blipFill>
          <a:blip r:embed="rId12" cstate="print">
            <a:extLst>
              <a:ext uri="{28A0092B-C50C-407E-A947-70E740481C1C}">
                <a14:useLocalDpi xmlns:a14="http://schemas.microsoft.com/office/drawing/2010/main" val="0"/>
              </a:ext>
              <a:ext uri="{96DAC541-7B7A-43D3-8B79-37D633B846F1}">
                <asvg:svgBlip xmlns:asvg="http://schemas.microsoft.com/office/drawing/2016/SVG/main" xmlns="" r:embed="rId13"/>
              </a:ext>
            </a:extLst>
          </a:blip>
          <a:srcRect/>
          <a:stretch>
            <a:fillRect/>
          </a:stretch>
        </p:blipFill>
        <p:spPr>
          <a:xfrm>
            <a:off x="15596698" y="1931394"/>
            <a:ext cx="597807" cy="857130"/>
          </a:xfrm>
          <a:prstGeom prst="rect">
            <a:avLst/>
          </a:prstGeom>
        </p:spPr>
      </p:pic>
      <p:pic>
        <p:nvPicPr>
          <p:cNvPr id="12" name="Picture 12"/>
          <p:cNvPicPr>
            <a:picLocks noChangeAspect="1"/>
          </p:cNvPicPr>
          <p:nvPr/>
        </p:nvPicPr>
        <p:blipFill>
          <a:blip r:embed="rId12" cstate="print">
            <a:extLst>
              <a:ext uri="{28A0092B-C50C-407E-A947-70E740481C1C}">
                <a14:useLocalDpi xmlns:a14="http://schemas.microsoft.com/office/drawing/2010/main" val="0"/>
              </a:ext>
              <a:ext uri="{96DAC541-7B7A-43D3-8B79-37D633B846F1}">
                <asvg:svgBlip xmlns:asvg="http://schemas.microsoft.com/office/drawing/2016/SVG/main" xmlns="" r:embed="rId13"/>
              </a:ext>
            </a:extLst>
          </a:blip>
          <a:srcRect/>
          <a:stretch>
            <a:fillRect/>
          </a:stretch>
        </p:blipFill>
        <p:spPr>
          <a:xfrm>
            <a:off x="747522" y="3335207"/>
            <a:ext cx="597807" cy="857130"/>
          </a:xfrm>
          <a:prstGeom prst="rect">
            <a:avLst/>
          </a:prstGeom>
        </p:spPr>
      </p:pic>
      <p:pic>
        <p:nvPicPr>
          <p:cNvPr id="29" name="Picture 6"/>
          <p:cNvPicPr>
            <a:picLocks noChangeAspect="1"/>
          </p:cNvPicPr>
          <p:nvPr/>
        </p:nvPicPr>
        <p:blipFill>
          <a:blip r:embed="rId14">
            <a:extLst>
              <a:ext uri="{28A0092B-C50C-407E-A947-70E740481C1C}">
                <a14:useLocalDpi xmlns:a14="http://schemas.microsoft.com/office/drawing/2010/main" val="0"/>
              </a:ext>
              <a:ext uri="{96DAC541-7B7A-43D3-8B79-37D633B846F1}">
                <asvg:svgBlip xmlns:asvg="http://schemas.microsoft.com/office/drawing/2016/SVG/main" xmlns="" r:embed="rId15"/>
              </a:ext>
            </a:extLst>
          </a:blip>
          <a:srcRect/>
          <a:stretch>
            <a:fillRect/>
          </a:stretch>
        </p:blipFill>
        <p:spPr>
          <a:xfrm>
            <a:off x="5181600" y="5412900"/>
            <a:ext cx="9270147" cy="4858568"/>
          </a:xfrm>
          <a:prstGeom prst="rect">
            <a:avLst/>
          </a:prstGeom>
        </p:spPr>
      </p:pic>
      <p:sp>
        <p:nvSpPr>
          <p:cNvPr id="2" name="TextBox 1"/>
          <p:cNvSpPr txBox="1"/>
          <p:nvPr/>
        </p:nvSpPr>
        <p:spPr>
          <a:xfrm>
            <a:off x="5638800" y="3754980"/>
            <a:ext cx="7947432" cy="769441"/>
          </a:xfrm>
          <a:prstGeom prst="rect">
            <a:avLst/>
          </a:prstGeom>
          <a:noFill/>
        </p:spPr>
        <p:txBody>
          <a:bodyPr wrap="none" rtlCol="0">
            <a:spAutoFit/>
          </a:bodyPr>
          <a:lstStyle/>
          <a:p>
            <a:r>
              <a:rPr lang="en-US" sz="4400" b="1" smtClean="0">
                <a:solidFill>
                  <a:srgbClr val="002060"/>
                </a:solidFill>
                <a:latin typeface="Arial" pitchFamily="34" charset="0"/>
                <a:cs typeface="Arial" pitchFamily="34" charset="0"/>
              </a:rPr>
              <a:t>CÁC NHÓM LÊN TRÌNH BÀY </a:t>
            </a:r>
            <a:endParaRPr lang="en-US" sz="4400" b="1">
              <a:solidFill>
                <a:srgbClr val="002060"/>
              </a:solidFill>
              <a:latin typeface="Arial" pitchFamily="34" charset="0"/>
              <a:cs typeface="Arial" pitchFamily="34" charset="0"/>
            </a:endParaRPr>
          </a:p>
        </p:txBody>
      </p:sp>
    </p:spTree>
    <p:extLst>
      <p:ext uri="{BB962C8B-B14F-4D97-AF65-F5344CB8AC3E}">
        <p14:creationId xmlns:p14="http://schemas.microsoft.com/office/powerpoint/2010/main" val="18086445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arn(inVertical)">
                                      <p:cBhvr>
                                        <p:cTn id="7" dur="500"/>
                                        <p:tgtEl>
                                          <p:spTgt spid="10"/>
                                        </p:tgtEl>
                                      </p:cBhvr>
                                    </p:animEffect>
                                  </p:childTnLst>
                                </p:cTn>
                              </p:par>
                              <p:par>
                                <p:cTn id="8" presetID="16" presetClass="entr" presetSubtype="21"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barn(inVertical)">
                                      <p:cBhvr>
                                        <p:cTn id="10" dur="500"/>
                                        <p:tgtEl>
                                          <p:spTgt spid="8"/>
                                        </p:tgtEl>
                                      </p:cBhvr>
                                    </p:animEffect>
                                  </p:childTnLst>
                                </p:cTn>
                              </p:par>
                              <p:par>
                                <p:cTn id="11" presetID="16" presetClass="entr" presetSubtype="21" fill="hold" nodeType="with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barn(inVertical)">
                                      <p:cBhvr>
                                        <p:cTn id="13" dur="500"/>
                                        <p:tgtEl>
                                          <p:spTgt spid="9"/>
                                        </p:tgtEl>
                                      </p:cBhvr>
                                    </p:animEffect>
                                  </p:childTnLst>
                                </p:cTn>
                              </p:par>
                              <p:par>
                                <p:cTn id="14" presetID="16" presetClass="entr" presetSubtype="21" fill="hold" nodeType="withEffect">
                                  <p:stCondLst>
                                    <p:cond delay="0"/>
                                  </p:stCondLst>
                                  <p:childTnLst>
                                    <p:set>
                                      <p:cBhvr>
                                        <p:cTn id="15" dur="1" fill="hold">
                                          <p:stCondLst>
                                            <p:cond delay="0"/>
                                          </p:stCondLst>
                                        </p:cTn>
                                        <p:tgtEl>
                                          <p:spTgt spid="29"/>
                                        </p:tgtEl>
                                        <p:attrNameLst>
                                          <p:attrName>style.visibility</p:attrName>
                                        </p:attrNameLst>
                                      </p:cBhvr>
                                      <p:to>
                                        <p:strVal val="visible"/>
                                      </p:to>
                                    </p:set>
                                    <p:animEffect transition="in" filter="barn(inVertical)">
                                      <p:cBhvr>
                                        <p:cTn id="16" dur="500"/>
                                        <p:tgtEl>
                                          <p:spTgt spid="29"/>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4" fill="hold" grpId="0" nodeType="clickEffect">
                                  <p:stCondLst>
                                    <p:cond delay="0"/>
                                  </p:stCondLst>
                                  <p:childTnLst>
                                    <p:set>
                                      <p:cBhvr>
                                        <p:cTn id="20" dur="1" fill="hold">
                                          <p:stCondLst>
                                            <p:cond delay="0"/>
                                          </p:stCondLst>
                                        </p:cTn>
                                        <p:tgtEl>
                                          <p:spTgt spid="2"/>
                                        </p:tgtEl>
                                        <p:attrNameLst>
                                          <p:attrName>style.visibility</p:attrName>
                                        </p:attrNameLst>
                                      </p:cBhvr>
                                      <p:to>
                                        <p:strVal val="visible"/>
                                      </p:to>
                                    </p:set>
                                    <p:animEffect transition="in" filter="wipe(down)">
                                      <p:cBhvr>
                                        <p:cTn id="2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FFDE59"/>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xmlns="" r:embed="rId3"/>
              </a:ext>
            </a:extLst>
          </a:blip>
          <a:srcRect/>
          <a:stretch>
            <a:fillRect/>
          </a:stretch>
        </p:blipFill>
        <p:spPr>
          <a:xfrm>
            <a:off x="-13514" y="8408151"/>
            <a:ext cx="2674680" cy="1877139"/>
          </a:xfrm>
          <a:prstGeom prst="rect">
            <a:avLst/>
          </a:prstGeom>
        </p:spPr>
      </p:pic>
      <p:grpSp>
        <p:nvGrpSpPr>
          <p:cNvPr id="3" name="Group 3"/>
          <p:cNvGrpSpPr/>
          <p:nvPr/>
        </p:nvGrpSpPr>
        <p:grpSpPr>
          <a:xfrm>
            <a:off x="793566" y="1731526"/>
            <a:ext cx="16465734" cy="8136374"/>
            <a:chOff x="0" y="0"/>
            <a:chExt cx="1913890" cy="2174748"/>
          </a:xfrm>
        </p:grpSpPr>
        <p:sp>
          <p:nvSpPr>
            <p:cNvPr id="4" name="Freeform 4"/>
            <p:cNvSpPr/>
            <p:nvPr/>
          </p:nvSpPr>
          <p:spPr>
            <a:xfrm>
              <a:off x="0" y="0"/>
              <a:ext cx="1913890" cy="2174748"/>
            </a:xfrm>
            <a:custGeom>
              <a:avLst/>
              <a:gdLst/>
              <a:ahLst/>
              <a:cxnLst/>
              <a:rect l="l" t="t" r="r" b="b"/>
              <a:pathLst>
                <a:path w="1913890" h="2174748">
                  <a:moveTo>
                    <a:pt x="1789430" y="2174747"/>
                  </a:moveTo>
                  <a:lnTo>
                    <a:pt x="124460" y="2174747"/>
                  </a:lnTo>
                  <a:cubicBezTo>
                    <a:pt x="55880" y="2174747"/>
                    <a:pt x="0" y="2118868"/>
                    <a:pt x="0" y="2050287"/>
                  </a:cubicBezTo>
                  <a:lnTo>
                    <a:pt x="0" y="124460"/>
                  </a:lnTo>
                  <a:cubicBezTo>
                    <a:pt x="0" y="55880"/>
                    <a:pt x="55880" y="0"/>
                    <a:pt x="124460" y="0"/>
                  </a:cubicBezTo>
                  <a:lnTo>
                    <a:pt x="1789430" y="0"/>
                  </a:lnTo>
                  <a:cubicBezTo>
                    <a:pt x="1858010" y="0"/>
                    <a:pt x="1913890" y="55880"/>
                    <a:pt x="1913890" y="124460"/>
                  </a:cubicBezTo>
                  <a:lnTo>
                    <a:pt x="1913890" y="2050288"/>
                  </a:lnTo>
                  <a:cubicBezTo>
                    <a:pt x="1913890" y="2118868"/>
                    <a:pt x="1858010" y="2174748"/>
                    <a:pt x="1789430" y="2174748"/>
                  </a:cubicBezTo>
                  <a:close/>
                </a:path>
              </a:pathLst>
            </a:custGeom>
            <a:solidFill>
              <a:srgbClr val="FFFFFF"/>
            </a:solidFill>
          </p:spPr>
        </p:sp>
      </p:grpSp>
      <p:grpSp>
        <p:nvGrpSpPr>
          <p:cNvPr id="5" name="Group 5"/>
          <p:cNvGrpSpPr/>
          <p:nvPr/>
        </p:nvGrpSpPr>
        <p:grpSpPr>
          <a:xfrm rot="-10800000">
            <a:off x="0" y="-47625"/>
            <a:ext cx="9935432" cy="2828926"/>
            <a:chOff x="0" y="0"/>
            <a:chExt cx="4166870" cy="1499996"/>
          </a:xfrm>
        </p:grpSpPr>
        <p:sp>
          <p:nvSpPr>
            <p:cNvPr id="6" name="Freeform 6"/>
            <p:cNvSpPr/>
            <p:nvPr/>
          </p:nvSpPr>
          <p:spPr>
            <a:xfrm>
              <a:off x="0" y="0"/>
              <a:ext cx="4168140" cy="1499996"/>
            </a:xfrm>
            <a:custGeom>
              <a:avLst/>
              <a:gdLst/>
              <a:ahLst/>
              <a:cxnLst/>
              <a:rect l="l" t="t" r="r" b="b"/>
              <a:pathLst>
                <a:path w="4168140" h="1499996">
                  <a:moveTo>
                    <a:pt x="4166870" y="193040"/>
                  </a:moveTo>
                  <a:cubicBezTo>
                    <a:pt x="4084320" y="137160"/>
                    <a:pt x="3983990" y="105410"/>
                    <a:pt x="3876040" y="105410"/>
                  </a:cubicBezTo>
                  <a:cubicBezTo>
                    <a:pt x="3717290" y="105410"/>
                    <a:pt x="3575050" y="176530"/>
                    <a:pt x="3478530" y="287020"/>
                  </a:cubicBezTo>
                  <a:cubicBezTo>
                    <a:pt x="3409950" y="254000"/>
                    <a:pt x="3332480" y="234950"/>
                    <a:pt x="3251200" y="234950"/>
                  </a:cubicBezTo>
                  <a:cubicBezTo>
                    <a:pt x="3186430" y="234950"/>
                    <a:pt x="3124200" y="246380"/>
                    <a:pt x="3067050" y="267970"/>
                  </a:cubicBezTo>
                  <a:cubicBezTo>
                    <a:pt x="2971800" y="137160"/>
                    <a:pt x="2816860" y="52070"/>
                    <a:pt x="2642870" y="52070"/>
                  </a:cubicBezTo>
                  <a:cubicBezTo>
                    <a:pt x="2470150" y="52070"/>
                    <a:pt x="2316480" y="135890"/>
                    <a:pt x="2221230" y="264160"/>
                  </a:cubicBezTo>
                  <a:cubicBezTo>
                    <a:pt x="2125980" y="165100"/>
                    <a:pt x="1992630" y="104140"/>
                    <a:pt x="1844040" y="104140"/>
                  </a:cubicBezTo>
                  <a:cubicBezTo>
                    <a:pt x="1727200" y="104140"/>
                    <a:pt x="1619250" y="142240"/>
                    <a:pt x="1531620" y="207010"/>
                  </a:cubicBezTo>
                  <a:cubicBezTo>
                    <a:pt x="1426210" y="81280"/>
                    <a:pt x="1262380" y="0"/>
                    <a:pt x="1079500" y="0"/>
                  </a:cubicBezTo>
                  <a:lnTo>
                    <a:pt x="1064260" y="0"/>
                  </a:lnTo>
                  <a:lnTo>
                    <a:pt x="1049020" y="0"/>
                  </a:lnTo>
                  <a:cubicBezTo>
                    <a:pt x="905510" y="0"/>
                    <a:pt x="774700" y="58420"/>
                    <a:pt x="679450" y="151130"/>
                  </a:cubicBezTo>
                  <a:cubicBezTo>
                    <a:pt x="665480" y="162560"/>
                    <a:pt x="652780" y="175260"/>
                    <a:pt x="641350" y="189230"/>
                  </a:cubicBezTo>
                  <a:cubicBezTo>
                    <a:pt x="603250" y="180340"/>
                    <a:pt x="563880" y="176530"/>
                    <a:pt x="524510" y="176530"/>
                  </a:cubicBezTo>
                  <a:cubicBezTo>
                    <a:pt x="412750" y="176530"/>
                    <a:pt x="309880" y="212090"/>
                    <a:pt x="224790" y="271780"/>
                  </a:cubicBezTo>
                  <a:cubicBezTo>
                    <a:pt x="168910" y="193040"/>
                    <a:pt x="91440" y="132080"/>
                    <a:pt x="1270" y="93980"/>
                  </a:cubicBezTo>
                  <a:lnTo>
                    <a:pt x="1270" y="440690"/>
                  </a:lnTo>
                  <a:lnTo>
                    <a:pt x="0" y="440690"/>
                  </a:lnTo>
                  <a:lnTo>
                    <a:pt x="0" y="1499996"/>
                  </a:lnTo>
                  <a:lnTo>
                    <a:pt x="4166870" y="1499996"/>
                  </a:lnTo>
                  <a:lnTo>
                    <a:pt x="4166870" y="441960"/>
                  </a:lnTo>
                  <a:lnTo>
                    <a:pt x="4168140" y="441960"/>
                  </a:lnTo>
                  <a:lnTo>
                    <a:pt x="4166870" y="193040"/>
                  </a:lnTo>
                  <a:lnTo>
                    <a:pt x="4166870" y="193040"/>
                  </a:lnTo>
                  <a:close/>
                </a:path>
              </a:pathLst>
            </a:custGeom>
            <a:solidFill>
              <a:srgbClr val="8FD9D9"/>
            </a:solidFill>
          </p:spPr>
        </p:sp>
      </p:grpSp>
      <p:grpSp>
        <p:nvGrpSpPr>
          <p:cNvPr id="9" name="Group 9"/>
          <p:cNvGrpSpPr/>
          <p:nvPr/>
        </p:nvGrpSpPr>
        <p:grpSpPr>
          <a:xfrm rot="-10800000">
            <a:off x="9935432" y="-47625"/>
            <a:ext cx="8486982" cy="2828925"/>
            <a:chOff x="0" y="0"/>
            <a:chExt cx="4166870" cy="1599008"/>
          </a:xfrm>
        </p:grpSpPr>
        <p:sp>
          <p:nvSpPr>
            <p:cNvPr id="10" name="Freeform 10"/>
            <p:cNvSpPr/>
            <p:nvPr/>
          </p:nvSpPr>
          <p:spPr>
            <a:xfrm>
              <a:off x="0" y="0"/>
              <a:ext cx="4168140" cy="1599008"/>
            </a:xfrm>
            <a:custGeom>
              <a:avLst/>
              <a:gdLst/>
              <a:ahLst/>
              <a:cxnLst/>
              <a:rect l="l" t="t" r="r" b="b"/>
              <a:pathLst>
                <a:path w="4168140" h="1599008">
                  <a:moveTo>
                    <a:pt x="4166870" y="193040"/>
                  </a:moveTo>
                  <a:cubicBezTo>
                    <a:pt x="4084320" y="137160"/>
                    <a:pt x="3983990" y="105410"/>
                    <a:pt x="3876040" y="105410"/>
                  </a:cubicBezTo>
                  <a:cubicBezTo>
                    <a:pt x="3717290" y="105410"/>
                    <a:pt x="3575050" y="176530"/>
                    <a:pt x="3478530" y="287020"/>
                  </a:cubicBezTo>
                  <a:cubicBezTo>
                    <a:pt x="3409950" y="254000"/>
                    <a:pt x="3332480" y="234950"/>
                    <a:pt x="3251200" y="234950"/>
                  </a:cubicBezTo>
                  <a:cubicBezTo>
                    <a:pt x="3186430" y="234950"/>
                    <a:pt x="3124200" y="246380"/>
                    <a:pt x="3067050" y="267970"/>
                  </a:cubicBezTo>
                  <a:cubicBezTo>
                    <a:pt x="2971800" y="137160"/>
                    <a:pt x="2816860" y="52070"/>
                    <a:pt x="2642870" y="52070"/>
                  </a:cubicBezTo>
                  <a:cubicBezTo>
                    <a:pt x="2470150" y="52070"/>
                    <a:pt x="2316480" y="135890"/>
                    <a:pt x="2221230" y="264160"/>
                  </a:cubicBezTo>
                  <a:cubicBezTo>
                    <a:pt x="2125980" y="165100"/>
                    <a:pt x="1992630" y="104140"/>
                    <a:pt x="1844040" y="104140"/>
                  </a:cubicBezTo>
                  <a:cubicBezTo>
                    <a:pt x="1727200" y="104140"/>
                    <a:pt x="1619250" y="142240"/>
                    <a:pt x="1531620" y="207010"/>
                  </a:cubicBezTo>
                  <a:cubicBezTo>
                    <a:pt x="1426210" y="81280"/>
                    <a:pt x="1262380" y="0"/>
                    <a:pt x="1079500" y="0"/>
                  </a:cubicBezTo>
                  <a:lnTo>
                    <a:pt x="1064260" y="0"/>
                  </a:lnTo>
                  <a:lnTo>
                    <a:pt x="1049020" y="0"/>
                  </a:lnTo>
                  <a:cubicBezTo>
                    <a:pt x="905510" y="0"/>
                    <a:pt x="774700" y="58420"/>
                    <a:pt x="679450" y="151130"/>
                  </a:cubicBezTo>
                  <a:cubicBezTo>
                    <a:pt x="665480" y="162560"/>
                    <a:pt x="652780" y="175260"/>
                    <a:pt x="641350" y="189230"/>
                  </a:cubicBezTo>
                  <a:cubicBezTo>
                    <a:pt x="603250" y="180340"/>
                    <a:pt x="563880" y="176530"/>
                    <a:pt x="524510" y="176530"/>
                  </a:cubicBezTo>
                  <a:cubicBezTo>
                    <a:pt x="412750" y="176530"/>
                    <a:pt x="309880" y="212090"/>
                    <a:pt x="224790" y="271780"/>
                  </a:cubicBezTo>
                  <a:cubicBezTo>
                    <a:pt x="168910" y="193040"/>
                    <a:pt x="91440" y="132080"/>
                    <a:pt x="1270" y="93980"/>
                  </a:cubicBezTo>
                  <a:lnTo>
                    <a:pt x="1270" y="440690"/>
                  </a:lnTo>
                  <a:lnTo>
                    <a:pt x="0" y="440690"/>
                  </a:lnTo>
                  <a:lnTo>
                    <a:pt x="0" y="1599008"/>
                  </a:lnTo>
                  <a:lnTo>
                    <a:pt x="4166870" y="1599008"/>
                  </a:lnTo>
                  <a:lnTo>
                    <a:pt x="4166870" y="441960"/>
                  </a:lnTo>
                  <a:lnTo>
                    <a:pt x="4168140" y="441960"/>
                  </a:lnTo>
                  <a:lnTo>
                    <a:pt x="4166870" y="193040"/>
                  </a:lnTo>
                  <a:lnTo>
                    <a:pt x="4166870" y="193040"/>
                  </a:lnTo>
                  <a:close/>
                </a:path>
              </a:pathLst>
            </a:custGeom>
            <a:solidFill>
              <a:srgbClr val="8FD9D9"/>
            </a:solidFill>
          </p:spPr>
        </p:sp>
      </p:grpSp>
      <p:pic>
        <p:nvPicPr>
          <p:cNvPr id="13" name="Picture 13"/>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xmlns="" r:embed="rId5"/>
              </a:ext>
            </a:extLst>
          </a:blip>
          <a:srcRect/>
          <a:stretch>
            <a:fillRect/>
          </a:stretch>
        </p:blipFill>
        <p:spPr>
          <a:xfrm>
            <a:off x="541678" y="4203202"/>
            <a:ext cx="990753" cy="1468772"/>
          </a:xfrm>
          <a:prstGeom prst="rect">
            <a:avLst/>
          </a:prstGeom>
        </p:spPr>
      </p:pic>
      <p:pic>
        <p:nvPicPr>
          <p:cNvPr id="14" name="Picture 14"/>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xmlns="" r:embed="rId7"/>
              </a:ext>
            </a:extLst>
          </a:blip>
          <a:srcRect r="20670"/>
          <a:stretch>
            <a:fillRect/>
          </a:stretch>
        </p:blipFill>
        <p:spPr>
          <a:xfrm>
            <a:off x="15888124" y="8589818"/>
            <a:ext cx="2534290" cy="1858702"/>
          </a:xfrm>
          <a:prstGeom prst="rect">
            <a:avLst/>
          </a:prstGeom>
        </p:spPr>
      </p:pic>
      <p:pic>
        <p:nvPicPr>
          <p:cNvPr id="15" name="Picture 15"/>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xmlns="" r:embed="rId9"/>
              </a:ext>
            </a:extLst>
          </a:blip>
          <a:srcRect l="18645"/>
          <a:stretch>
            <a:fillRect/>
          </a:stretch>
        </p:blipFill>
        <p:spPr>
          <a:xfrm>
            <a:off x="-53095" y="908422"/>
            <a:ext cx="1693323" cy="1646208"/>
          </a:xfrm>
          <a:prstGeom prst="rect">
            <a:avLst/>
          </a:prstGeom>
        </p:spPr>
      </p:pic>
      <p:grpSp>
        <p:nvGrpSpPr>
          <p:cNvPr id="16" name="Group 16"/>
          <p:cNvGrpSpPr/>
          <p:nvPr/>
        </p:nvGrpSpPr>
        <p:grpSpPr>
          <a:xfrm>
            <a:off x="2663043" y="4536472"/>
            <a:ext cx="4445522" cy="3426576"/>
            <a:chOff x="0" y="0"/>
            <a:chExt cx="3290570" cy="3295650"/>
          </a:xfrm>
        </p:grpSpPr>
        <p:sp>
          <p:nvSpPr>
            <p:cNvPr id="17" name="Freeform 17"/>
            <p:cNvSpPr/>
            <p:nvPr/>
          </p:nvSpPr>
          <p:spPr>
            <a:xfrm>
              <a:off x="0" y="0"/>
              <a:ext cx="1702205" cy="1152275"/>
            </a:xfrm>
            <a:custGeom>
              <a:avLst/>
              <a:gdLst/>
              <a:ahLst/>
              <a:cxnLst/>
              <a:rect l="l" t="t" r="r" b="b"/>
              <a:pathLst>
                <a:path w="1702205" h="1152275">
                  <a:moveTo>
                    <a:pt x="1702205" y="4045"/>
                  </a:moveTo>
                  <a:lnTo>
                    <a:pt x="0" y="4045"/>
                  </a:lnTo>
                  <a:lnTo>
                    <a:pt x="0" y="0"/>
                  </a:lnTo>
                  <a:lnTo>
                    <a:pt x="1702205" y="0"/>
                  </a:lnTo>
                  <a:lnTo>
                    <a:pt x="1702205" y="4045"/>
                  </a:lnTo>
                  <a:close/>
                  <a:moveTo>
                    <a:pt x="1702205" y="163816"/>
                  </a:moveTo>
                  <a:lnTo>
                    <a:pt x="0" y="163816"/>
                  </a:lnTo>
                  <a:lnTo>
                    <a:pt x="0" y="167861"/>
                  </a:lnTo>
                  <a:lnTo>
                    <a:pt x="1702205" y="167861"/>
                  </a:lnTo>
                  <a:lnTo>
                    <a:pt x="1702205" y="163816"/>
                  </a:lnTo>
                  <a:close/>
                  <a:moveTo>
                    <a:pt x="1702205" y="328138"/>
                  </a:moveTo>
                  <a:lnTo>
                    <a:pt x="0" y="328138"/>
                  </a:lnTo>
                  <a:lnTo>
                    <a:pt x="0" y="332183"/>
                  </a:lnTo>
                  <a:lnTo>
                    <a:pt x="1702205" y="332183"/>
                  </a:lnTo>
                  <a:lnTo>
                    <a:pt x="1702205" y="328138"/>
                  </a:lnTo>
                  <a:close/>
                  <a:moveTo>
                    <a:pt x="1702205" y="491954"/>
                  </a:moveTo>
                  <a:lnTo>
                    <a:pt x="0" y="491954"/>
                  </a:lnTo>
                  <a:lnTo>
                    <a:pt x="0" y="495999"/>
                  </a:lnTo>
                  <a:lnTo>
                    <a:pt x="1702205" y="495999"/>
                  </a:lnTo>
                  <a:lnTo>
                    <a:pt x="1702205" y="491954"/>
                  </a:lnTo>
                  <a:close/>
                  <a:moveTo>
                    <a:pt x="1702205" y="655770"/>
                  </a:moveTo>
                  <a:lnTo>
                    <a:pt x="0" y="655770"/>
                  </a:lnTo>
                  <a:lnTo>
                    <a:pt x="0" y="659815"/>
                  </a:lnTo>
                  <a:lnTo>
                    <a:pt x="1702205" y="659815"/>
                  </a:lnTo>
                  <a:lnTo>
                    <a:pt x="1702205" y="655770"/>
                  </a:lnTo>
                  <a:close/>
                  <a:moveTo>
                    <a:pt x="1702205" y="820092"/>
                  </a:moveTo>
                  <a:lnTo>
                    <a:pt x="0" y="820092"/>
                  </a:lnTo>
                  <a:lnTo>
                    <a:pt x="0" y="824137"/>
                  </a:lnTo>
                  <a:lnTo>
                    <a:pt x="1702205" y="824137"/>
                  </a:lnTo>
                  <a:lnTo>
                    <a:pt x="1702205" y="820092"/>
                  </a:lnTo>
                  <a:close/>
                  <a:moveTo>
                    <a:pt x="1702205" y="983909"/>
                  </a:moveTo>
                  <a:lnTo>
                    <a:pt x="0" y="983909"/>
                  </a:lnTo>
                  <a:lnTo>
                    <a:pt x="0" y="987953"/>
                  </a:lnTo>
                  <a:lnTo>
                    <a:pt x="1702205" y="987953"/>
                  </a:lnTo>
                  <a:lnTo>
                    <a:pt x="1702205" y="983909"/>
                  </a:lnTo>
                  <a:close/>
                  <a:moveTo>
                    <a:pt x="1702205" y="1148230"/>
                  </a:moveTo>
                  <a:lnTo>
                    <a:pt x="0" y="1148230"/>
                  </a:lnTo>
                  <a:lnTo>
                    <a:pt x="0" y="1152275"/>
                  </a:lnTo>
                  <a:lnTo>
                    <a:pt x="1702205" y="1152275"/>
                  </a:lnTo>
                  <a:lnTo>
                    <a:pt x="1702205" y="1148230"/>
                  </a:lnTo>
                  <a:close/>
                </a:path>
              </a:pathLst>
            </a:custGeom>
            <a:solidFill>
              <a:srgbClr val="DEE4E8"/>
            </a:solidFill>
          </p:spPr>
        </p:sp>
      </p:grpSp>
      <p:grpSp>
        <p:nvGrpSpPr>
          <p:cNvPr id="18" name="Group 18"/>
          <p:cNvGrpSpPr/>
          <p:nvPr/>
        </p:nvGrpSpPr>
        <p:grpSpPr>
          <a:xfrm>
            <a:off x="11179434" y="4536472"/>
            <a:ext cx="4445522" cy="3426576"/>
            <a:chOff x="0" y="0"/>
            <a:chExt cx="3290570" cy="3295650"/>
          </a:xfrm>
        </p:grpSpPr>
        <p:sp>
          <p:nvSpPr>
            <p:cNvPr id="19" name="Freeform 19"/>
            <p:cNvSpPr/>
            <p:nvPr/>
          </p:nvSpPr>
          <p:spPr>
            <a:xfrm>
              <a:off x="0" y="0"/>
              <a:ext cx="1702205" cy="1152275"/>
            </a:xfrm>
            <a:custGeom>
              <a:avLst/>
              <a:gdLst/>
              <a:ahLst/>
              <a:cxnLst/>
              <a:rect l="l" t="t" r="r" b="b"/>
              <a:pathLst>
                <a:path w="1702205" h="1152275">
                  <a:moveTo>
                    <a:pt x="1702205" y="4045"/>
                  </a:moveTo>
                  <a:lnTo>
                    <a:pt x="0" y="4045"/>
                  </a:lnTo>
                  <a:lnTo>
                    <a:pt x="0" y="0"/>
                  </a:lnTo>
                  <a:lnTo>
                    <a:pt x="1702205" y="0"/>
                  </a:lnTo>
                  <a:lnTo>
                    <a:pt x="1702205" y="4045"/>
                  </a:lnTo>
                  <a:close/>
                  <a:moveTo>
                    <a:pt x="1702205" y="163816"/>
                  </a:moveTo>
                  <a:lnTo>
                    <a:pt x="0" y="163816"/>
                  </a:lnTo>
                  <a:lnTo>
                    <a:pt x="0" y="167861"/>
                  </a:lnTo>
                  <a:lnTo>
                    <a:pt x="1702205" y="167861"/>
                  </a:lnTo>
                  <a:lnTo>
                    <a:pt x="1702205" y="163816"/>
                  </a:lnTo>
                  <a:close/>
                  <a:moveTo>
                    <a:pt x="1702205" y="328138"/>
                  </a:moveTo>
                  <a:lnTo>
                    <a:pt x="0" y="328138"/>
                  </a:lnTo>
                  <a:lnTo>
                    <a:pt x="0" y="332183"/>
                  </a:lnTo>
                  <a:lnTo>
                    <a:pt x="1702205" y="332183"/>
                  </a:lnTo>
                  <a:lnTo>
                    <a:pt x="1702205" y="328138"/>
                  </a:lnTo>
                  <a:close/>
                  <a:moveTo>
                    <a:pt x="1702205" y="491954"/>
                  </a:moveTo>
                  <a:lnTo>
                    <a:pt x="0" y="491954"/>
                  </a:lnTo>
                  <a:lnTo>
                    <a:pt x="0" y="495999"/>
                  </a:lnTo>
                  <a:lnTo>
                    <a:pt x="1702205" y="495999"/>
                  </a:lnTo>
                  <a:lnTo>
                    <a:pt x="1702205" y="491954"/>
                  </a:lnTo>
                  <a:close/>
                  <a:moveTo>
                    <a:pt x="1702205" y="655770"/>
                  </a:moveTo>
                  <a:lnTo>
                    <a:pt x="0" y="655770"/>
                  </a:lnTo>
                  <a:lnTo>
                    <a:pt x="0" y="659815"/>
                  </a:lnTo>
                  <a:lnTo>
                    <a:pt x="1702205" y="659815"/>
                  </a:lnTo>
                  <a:lnTo>
                    <a:pt x="1702205" y="655770"/>
                  </a:lnTo>
                  <a:close/>
                  <a:moveTo>
                    <a:pt x="1702205" y="820092"/>
                  </a:moveTo>
                  <a:lnTo>
                    <a:pt x="0" y="820092"/>
                  </a:lnTo>
                  <a:lnTo>
                    <a:pt x="0" y="824137"/>
                  </a:lnTo>
                  <a:lnTo>
                    <a:pt x="1702205" y="824137"/>
                  </a:lnTo>
                  <a:lnTo>
                    <a:pt x="1702205" y="820092"/>
                  </a:lnTo>
                  <a:close/>
                  <a:moveTo>
                    <a:pt x="1702205" y="983909"/>
                  </a:moveTo>
                  <a:lnTo>
                    <a:pt x="0" y="983909"/>
                  </a:lnTo>
                  <a:lnTo>
                    <a:pt x="0" y="987953"/>
                  </a:lnTo>
                  <a:lnTo>
                    <a:pt x="1702205" y="987953"/>
                  </a:lnTo>
                  <a:lnTo>
                    <a:pt x="1702205" y="983909"/>
                  </a:lnTo>
                  <a:close/>
                  <a:moveTo>
                    <a:pt x="1702205" y="1148230"/>
                  </a:moveTo>
                  <a:lnTo>
                    <a:pt x="0" y="1148230"/>
                  </a:lnTo>
                  <a:lnTo>
                    <a:pt x="0" y="1152275"/>
                  </a:lnTo>
                  <a:lnTo>
                    <a:pt x="1702205" y="1152275"/>
                  </a:lnTo>
                  <a:lnTo>
                    <a:pt x="1702205" y="1148230"/>
                  </a:lnTo>
                  <a:close/>
                </a:path>
              </a:pathLst>
            </a:custGeom>
            <a:solidFill>
              <a:srgbClr val="DEE4E8"/>
            </a:solidFill>
          </p:spPr>
        </p:sp>
      </p:grpSp>
      <p:pic>
        <p:nvPicPr>
          <p:cNvPr id="20" name="Picture 20"/>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xmlns="" r:embed="rId11"/>
              </a:ext>
            </a:extLst>
          </a:blip>
          <a:srcRect/>
          <a:stretch>
            <a:fillRect/>
          </a:stretch>
        </p:blipFill>
        <p:spPr>
          <a:xfrm flipH="1">
            <a:off x="16051636" y="88918"/>
            <a:ext cx="2415328" cy="939782"/>
          </a:xfrm>
          <a:prstGeom prst="rect">
            <a:avLst/>
          </a:prstGeom>
        </p:spPr>
      </p:pic>
      <p:sp>
        <p:nvSpPr>
          <p:cNvPr id="28" name="TextBox 3">
            <a:extLst>
              <a:ext uri="{FF2B5EF4-FFF2-40B4-BE49-F238E27FC236}">
                <a16:creationId xmlns:a16="http://schemas.microsoft.com/office/drawing/2014/main" xmlns="" id="{AB980F2E-11E6-4F7E-81C6-4EF4F8398DE7}"/>
              </a:ext>
            </a:extLst>
          </p:cNvPr>
          <p:cNvSpPr txBox="1"/>
          <p:nvPr/>
        </p:nvSpPr>
        <p:spPr>
          <a:xfrm>
            <a:off x="2274888" y="108465"/>
            <a:ext cx="13613236" cy="1923796"/>
          </a:xfrm>
          <a:prstGeom prst="rect">
            <a:avLst/>
          </a:prstGeom>
        </p:spPr>
        <p:txBody>
          <a:bodyPr wrap="square" lIns="0" tIns="0" rIns="0" bIns="0" rtlCol="0" anchor="t">
            <a:spAutoFit/>
          </a:bodyPr>
          <a:lstStyle/>
          <a:p>
            <a:pPr lvl="0" algn="ctr">
              <a:lnSpc>
                <a:spcPts val="8000"/>
              </a:lnSpc>
            </a:pPr>
            <a:r>
              <a:rPr lang="nl-NL" sz="4400" b="1" smtClean="0">
                <a:solidFill>
                  <a:srgbClr val="002060"/>
                </a:solidFill>
                <a:latin typeface="Arial" pitchFamily="34" charset="0"/>
                <a:cs typeface="Arial" pitchFamily="34" charset="0"/>
              </a:rPr>
              <a:t>2. Trình </a:t>
            </a:r>
            <a:r>
              <a:rPr lang="nl-NL" sz="4400" b="1">
                <a:solidFill>
                  <a:srgbClr val="002060"/>
                </a:solidFill>
                <a:latin typeface="Arial" pitchFamily="34" charset="0"/>
                <a:cs typeface="Arial" pitchFamily="34" charset="0"/>
              </a:rPr>
              <a:t>bày về việc giữ vệ sinh và an toàn khi tham gia các hoạt động ở trường</a:t>
            </a:r>
            <a:endParaRPr lang="en-US" sz="4400" b="1" spc="400" dirty="0">
              <a:solidFill>
                <a:srgbClr val="002060"/>
              </a:solidFill>
              <a:latin typeface="Arial" panose="020B0604020202020204" pitchFamily="34" charset="0"/>
              <a:cs typeface="Arial" panose="020B0604020202020204" pitchFamily="34" charset="0"/>
            </a:endParaRPr>
          </a:p>
        </p:txBody>
      </p:sp>
      <p:pic>
        <p:nvPicPr>
          <p:cNvPr id="7" name="Picture 6"/>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2133600" y="2784233"/>
            <a:ext cx="14401800" cy="5180198"/>
          </a:xfrm>
          <a:prstGeom prst="rect">
            <a:avLst/>
          </a:prstGeom>
        </p:spPr>
      </p:pic>
      <p:sp>
        <p:nvSpPr>
          <p:cNvPr id="8" name="Right Brace 7"/>
          <p:cNvSpPr/>
          <p:nvPr/>
        </p:nvSpPr>
        <p:spPr>
          <a:xfrm rot="5400000">
            <a:off x="5040277" y="5835542"/>
            <a:ext cx="685799" cy="4822753"/>
          </a:xfrm>
          <a:prstGeom prst="rightBrace">
            <a:avLst/>
          </a:prstGeom>
          <a:ln w="571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1" name="Right Brace 40"/>
          <p:cNvSpPr/>
          <p:nvPr/>
        </p:nvSpPr>
        <p:spPr>
          <a:xfrm rot="5400000">
            <a:off x="13133848" y="5901549"/>
            <a:ext cx="685799" cy="4822753"/>
          </a:xfrm>
          <a:prstGeom prst="rightBrace">
            <a:avLst/>
          </a:prstGeom>
          <a:ln w="571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1" name="Rounded Rectangle 10"/>
          <p:cNvSpPr/>
          <p:nvPr/>
        </p:nvSpPr>
        <p:spPr>
          <a:xfrm>
            <a:off x="2971800" y="8655825"/>
            <a:ext cx="5029200" cy="121207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smtClean="0">
                <a:latin typeface="Arial" pitchFamily="34" charset="0"/>
                <a:cs typeface="Arial" pitchFamily="34" charset="0"/>
              </a:rPr>
              <a:t>NHÓM 1 VÀ 3</a:t>
            </a:r>
            <a:endParaRPr lang="en-US" sz="3600" b="1">
              <a:latin typeface="Arial" pitchFamily="34" charset="0"/>
              <a:cs typeface="Arial" pitchFamily="34" charset="0"/>
            </a:endParaRPr>
          </a:p>
        </p:txBody>
      </p:sp>
      <p:sp>
        <p:nvSpPr>
          <p:cNvPr id="42" name="Rounded Rectangle 41"/>
          <p:cNvSpPr/>
          <p:nvPr/>
        </p:nvSpPr>
        <p:spPr>
          <a:xfrm>
            <a:off x="10835478" y="8624850"/>
            <a:ext cx="5029200" cy="121207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smtClean="0">
                <a:latin typeface="Arial" pitchFamily="34" charset="0"/>
                <a:cs typeface="Arial" pitchFamily="34" charset="0"/>
              </a:rPr>
              <a:t>NHÓM 2 VÀ 4</a:t>
            </a:r>
            <a:endParaRPr lang="en-US" sz="3600" b="1">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barn(inVertical)">
                                      <p:cBhvr>
                                        <p:cTn id="7" dur="500"/>
                                        <p:tgtEl>
                                          <p:spTgt spid="2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down)">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barn(inVertical)">
                                      <p:cBhvr>
                                        <p:cTn id="17" dur="500"/>
                                        <p:tgtEl>
                                          <p:spTgt spid="8"/>
                                        </p:tgtEl>
                                      </p:cBhvr>
                                    </p:animEffect>
                                  </p:childTnLst>
                                </p:cTn>
                              </p:par>
                              <p:par>
                                <p:cTn id="18" presetID="16" presetClass="entr" presetSubtype="21" fill="hold" grpId="0" nodeType="with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barn(inVertical)">
                                      <p:cBhvr>
                                        <p:cTn id="20" dur="500"/>
                                        <p:tgtEl>
                                          <p:spTgt spid="11"/>
                                        </p:tgtEl>
                                      </p:cBhvr>
                                    </p:animEffect>
                                  </p:childTnLst>
                                </p:cTn>
                              </p:par>
                            </p:childTnLst>
                          </p:cTn>
                        </p:par>
                      </p:childTnLst>
                    </p:cTn>
                  </p:par>
                  <p:par>
                    <p:cTn id="21" fill="hold">
                      <p:stCondLst>
                        <p:cond delay="indefinite"/>
                      </p:stCondLst>
                      <p:childTnLst>
                        <p:par>
                          <p:cTn id="22" fill="hold">
                            <p:stCondLst>
                              <p:cond delay="0"/>
                            </p:stCondLst>
                            <p:childTnLst>
                              <p:par>
                                <p:cTn id="23" presetID="16" presetClass="entr" presetSubtype="21" fill="hold" grpId="0" nodeType="clickEffect">
                                  <p:stCondLst>
                                    <p:cond delay="0"/>
                                  </p:stCondLst>
                                  <p:childTnLst>
                                    <p:set>
                                      <p:cBhvr>
                                        <p:cTn id="24" dur="1" fill="hold">
                                          <p:stCondLst>
                                            <p:cond delay="0"/>
                                          </p:stCondLst>
                                        </p:cTn>
                                        <p:tgtEl>
                                          <p:spTgt spid="41"/>
                                        </p:tgtEl>
                                        <p:attrNameLst>
                                          <p:attrName>style.visibility</p:attrName>
                                        </p:attrNameLst>
                                      </p:cBhvr>
                                      <p:to>
                                        <p:strVal val="visible"/>
                                      </p:to>
                                    </p:set>
                                    <p:animEffect transition="in" filter="barn(inVertical)">
                                      <p:cBhvr>
                                        <p:cTn id="25" dur="500"/>
                                        <p:tgtEl>
                                          <p:spTgt spid="41"/>
                                        </p:tgtEl>
                                      </p:cBhvr>
                                    </p:animEffect>
                                  </p:childTnLst>
                                </p:cTn>
                              </p:par>
                              <p:par>
                                <p:cTn id="26" presetID="16" presetClass="entr" presetSubtype="21" fill="hold" grpId="0" nodeType="withEffect">
                                  <p:stCondLst>
                                    <p:cond delay="0"/>
                                  </p:stCondLst>
                                  <p:childTnLst>
                                    <p:set>
                                      <p:cBhvr>
                                        <p:cTn id="27" dur="1" fill="hold">
                                          <p:stCondLst>
                                            <p:cond delay="0"/>
                                          </p:stCondLst>
                                        </p:cTn>
                                        <p:tgtEl>
                                          <p:spTgt spid="42"/>
                                        </p:tgtEl>
                                        <p:attrNameLst>
                                          <p:attrName>style.visibility</p:attrName>
                                        </p:attrNameLst>
                                      </p:cBhvr>
                                      <p:to>
                                        <p:strVal val="visible"/>
                                      </p:to>
                                    </p:set>
                                    <p:animEffect transition="in" filter="barn(inVertical)">
                                      <p:cBhvr>
                                        <p:cTn id="28"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8" grpId="0" animBg="1"/>
      <p:bldP spid="41" grpId="0" animBg="1"/>
      <p:bldP spid="11" grpId="0" animBg="1"/>
      <p:bldP spid="42"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FFDE59"/>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xmlns="" r:embed="rId3"/>
              </a:ext>
            </a:extLst>
          </a:blip>
          <a:srcRect/>
          <a:stretch>
            <a:fillRect/>
          </a:stretch>
        </p:blipFill>
        <p:spPr>
          <a:xfrm>
            <a:off x="1012804" y="305179"/>
            <a:ext cx="2704531" cy="2929492"/>
          </a:xfrm>
          <a:prstGeom prst="rect">
            <a:avLst/>
          </a:prstGeom>
        </p:spPr>
      </p:pic>
      <p:pic>
        <p:nvPicPr>
          <p:cNvPr id="3" name="Picture 3"/>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xmlns="" r:embed="rId5"/>
              </a:ext>
            </a:extLst>
          </a:blip>
          <a:srcRect b="24146"/>
          <a:stretch>
            <a:fillRect/>
          </a:stretch>
        </p:blipFill>
        <p:spPr>
          <a:xfrm>
            <a:off x="12801600" y="8157886"/>
            <a:ext cx="7456909" cy="2200828"/>
          </a:xfrm>
          <a:prstGeom prst="rect">
            <a:avLst/>
          </a:prstGeom>
        </p:spPr>
      </p:pic>
      <p:pic>
        <p:nvPicPr>
          <p:cNvPr id="4" name="Picture 4"/>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xmlns="" r:embed="rId7"/>
              </a:ext>
            </a:extLst>
          </a:blip>
          <a:srcRect t="17318" r="13293"/>
          <a:stretch>
            <a:fillRect/>
          </a:stretch>
        </p:blipFill>
        <p:spPr>
          <a:xfrm rot="-10800000">
            <a:off x="-656508" y="848734"/>
            <a:ext cx="17563944" cy="9781161"/>
          </a:xfrm>
          <a:prstGeom prst="rect">
            <a:avLst/>
          </a:prstGeom>
        </p:spPr>
      </p:pic>
      <p:pic>
        <p:nvPicPr>
          <p:cNvPr id="12" name="Picture 12"/>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xmlns="" r:embed="rId13"/>
              </a:ext>
            </a:extLst>
          </a:blip>
          <a:srcRect/>
          <a:stretch>
            <a:fillRect/>
          </a:stretch>
        </p:blipFill>
        <p:spPr>
          <a:xfrm>
            <a:off x="16907437" y="7803746"/>
            <a:ext cx="1010254" cy="1454554"/>
          </a:xfrm>
          <a:prstGeom prst="rect">
            <a:avLst/>
          </a:prstGeom>
        </p:spPr>
      </p:pic>
      <p:pic>
        <p:nvPicPr>
          <p:cNvPr id="14" name="Picture 14"/>
          <p:cNvPicPr>
            <a:picLocks noChangeAspect="1"/>
          </p:cNvPicPr>
          <p:nvPr/>
        </p:nvPicPr>
        <p:blipFill>
          <a:blip r:embed="rId14" cstate="print">
            <a:extLst>
              <a:ext uri="{28A0092B-C50C-407E-A947-70E740481C1C}">
                <a14:useLocalDpi xmlns:a14="http://schemas.microsoft.com/office/drawing/2010/main" val="0"/>
              </a:ext>
              <a:ext uri="{96DAC541-7B7A-43D3-8B79-37D633B846F1}">
                <asvg:svgBlip xmlns:asvg="http://schemas.microsoft.com/office/drawing/2016/SVG/main" xmlns="" r:embed="rId17"/>
              </a:ext>
            </a:extLst>
          </a:blip>
          <a:srcRect/>
          <a:stretch>
            <a:fillRect/>
          </a:stretch>
        </p:blipFill>
        <p:spPr>
          <a:xfrm flipH="1">
            <a:off x="10124684" y="1769925"/>
            <a:ext cx="2272480" cy="1425465"/>
          </a:xfrm>
          <a:prstGeom prst="rect">
            <a:avLst/>
          </a:prstGeom>
        </p:spPr>
      </p:pic>
      <p:sp>
        <p:nvSpPr>
          <p:cNvPr id="5" name="TextBox 4"/>
          <p:cNvSpPr txBox="1"/>
          <p:nvPr/>
        </p:nvSpPr>
        <p:spPr>
          <a:xfrm>
            <a:off x="4398286" y="2912966"/>
            <a:ext cx="3344185" cy="707886"/>
          </a:xfrm>
          <a:prstGeom prst="rect">
            <a:avLst/>
          </a:prstGeom>
          <a:noFill/>
        </p:spPr>
        <p:txBody>
          <a:bodyPr wrap="none" rtlCol="0">
            <a:spAutoFit/>
          </a:bodyPr>
          <a:lstStyle/>
          <a:p>
            <a:r>
              <a:rPr lang="en-US" sz="4000" b="1" smtClean="0">
                <a:solidFill>
                  <a:srgbClr val="002060"/>
                </a:solidFill>
                <a:latin typeface="Arial" pitchFamily="34" charset="0"/>
                <a:cs typeface="Arial" pitchFamily="34" charset="0"/>
              </a:rPr>
              <a:t>GIỮ VỆ SINH</a:t>
            </a:r>
            <a:endParaRPr lang="en-US" sz="4000" b="1">
              <a:solidFill>
                <a:srgbClr val="002060"/>
              </a:solidFill>
              <a:latin typeface="Arial" pitchFamily="34" charset="0"/>
              <a:cs typeface="Arial" pitchFamily="34" charset="0"/>
            </a:endParaRPr>
          </a:p>
        </p:txBody>
      </p:sp>
      <p:pic>
        <p:nvPicPr>
          <p:cNvPr id="20" name="Picture 19">
            <a:extLst>
              <a:ext uri="{FF2B5EF4-FFF2-40B4-BE49-F238E27FC236}">
                <a16:creationId xmlns:a16="http://schemas.microsoft.com/office/drawing/2014/main" xmlns="" id="{9EDCFC51-64C9-4A7E-BA53-C81311C023F3}"/>
              </a:ext>
            </a:extLst>
          </p:cNvPr>
          <p:cNvPicPr>
            <a:picLocks noChangeAspect="1"/>
          </p:cNvPicPr>
          <p:nvPr/>
        </p:nvPicPr>
        <p:blipFill>
          <a:blip r:embed="rId18">
            <a:extLst>
              <a:ext uri="{28A0092B-C50C-407E-A947-70E740481C1C}">
                <a14:useLocalDpi xmlns:a14="http://schemas.microsoft.com/office/drawing/2010/main" val="0"/>
              </a:ext>
            </a:extLst>
          </a:blip>
          <a:stretch>
            <a:fillRect/>
          </a:stretch>
        </p:blipFill>
        <p:spPr>
          <a:xfrm flipH="1">
            <a:off x="388706" y="4242073"/>
            <a:ext cx="1248196" cy="1239587"/>
          </a:xfrm>
          <a:prstGeom prst="rect">
            <a:avLst/>
          </a:prstGeom>
        </p:spPr>
      </p:pic>
      <p:pic>
        <p:nvPicPr>
          <p:cNvPr id="21" name="Picture 20">
            <a:extLst>
              <a:ext uri="{FF2B5EF4-FFF2-40B4-BE49-F238E27FC236}">
                <a16:creationId xmlns:a16="http://schemas.microsoft.com/office/drawing/2014/main" xmlns="" id="{9EDCFC51-64C9-4A7E-BA53-C81311C023F3}"/>
              </a:ext>
            </a:extLst>
          </p:cNvPr>
          <p:cNvPicPr>
            <a:picLocks noChangeAspect="1"/>
          </p:cNvPicPr>
          <p:nvPr/>
        </p:nvPicPr>
        <p:blipFill>
          <a:blip r:embed="rId18">
            <a:extLst>
              <a:ext uri="{28A0092B-C50C-407E-A947-70E740481C1C}">
                <a14:useLocalDpi xmlns:a14="http://schemas.microsoft.com/office/drawing/2010/main" val="0"/>
              </a:ext>
            </a:extLst>
          </a:blip>
          <a:stretch>
            <a:fillRect/>
          </a:stretch>
        </p:blipFill>
        <p:spPr>
          <a:xfrm flipH="1">
            <a:off x="7681702" y="4152900"/>
            <a:ext cx="1248196" cy="1239587"/>
          </a:xfrm>
          <a:prstGeom prst="rect">
            <a:avLst/>
          </a:prstGeom>
        </p:spPr>
      </p:pic>
      <p:sp>
        <p:nvSpPr>
          <p:cNvPr id="22" name="TextBox 21"/>
          <p:cNvSpPr txBox="1"/>
          <p:nvPr/>
        </p:nvSpPr>
        <p:spPr>
          <a:xfrm>
            <a:off x="1844830" y="4610085"/>
            <a:ext cx="5622770" cy="769441"/>
          </a:xfrm>
          <a:prstGeom prst="rect">
            <a:avLst/>
          </a:prstGeom>
          <a:noFill/>
        </p:spPr>
        <p:txBody>
          <a:bodyPr wrap="square" rtlCol="0">
            <a:spAutoFit/>
          </a:bodyPr>
          <a:lstStyle/>
          <a:p>
            <a:r>
              <a:rPr lang="en-US" sz="4400" b="1" smtClean="0">
                <a:solidFill>
                  <a:srgbClr val="002060"/>
                </a:solidFill>
                <a:latin typeface="Arial" pitchFamily="34" charset="0"/>
                <a:cs typeface="Arial" pitchFamily="34" charset="0"/>
              </a:rPr>
              <a:t>Việc nên làm</a:t>
            </a:r>
            <a:endParaRPr lang="en-US" sz="4400" b="1">
              <a:solidFill>
                <a:srgbClr val="002060"/>
              </a:solidFill>
              <a:latin typeface="Arial" pitchFamily="34" charset="0"/>
              <a:cs typeface="Arial" pitchFamily="34" charset="0"/>
            </a:endParaRPr>
          </a:p>
        </p:txBody>
      </p:sp>
      <p:sp>
        <p:nvSpPr>
          <p:cNvPr id="23" name="TextBox 22"/>
          <p:cNvSpPr txBox="1"/>
          <p:nvPr/>
        </p:nvSpPr>
        <p:spPr>
          <a:xfrm>
            <a:off x="8929898" y="4477147"/>
            <a:ext cx="5622770" cy="769441"/>
          </a:xfrm>
          <a:prstGeom prst="rect">
            <a:avLst/>
          </a:prstGeom>
          <a:noFill/>
        </p:spPr>
        <p:txBody>
          <a:bodyPr wrap="square" rtlCol="0">
            <a:spAutoFit/>
          </a:bodyPr>
          <a:lstStyle/>
          <a:p>
            <a:r>
              <a:rPr lang="en-US" sz="4400" b="1" smtClean="0">
                <a:solidFill>
                  <a:srgbClr val="002060"/>
                </a:solidFill>
                <a:latin typeface="Arial" pitchFamily="34" charset="0"/>
                <a:cs typeface="Arial" pitchFamily="34" charset="0"/>
              </a:rPr>
              <a:t>Việc không nên làm</a:t>
            </a:r>
            <a:endParaRPr lang="en-US" sz="4400" b="1">
              <a:solidFill>
                <a:srgbClr val="002060"/>
              </a:solidFill>
              <a:latin typeface="Arial" pitchFamily="34" charset="0"/>
              <a:cs typeface="Arial" pitchFamily="34" charset="0"/>
            </a:endParaRPr>
          </a:p>
        </p:txBody>
      </p:sp>
      <p:pic>
        <p:nvPicPr>
          <p:cNvPr id="24" name="Graphic 7">
            <a:extLst>
              <a:ext uri="{FF2B5EF4-FFF2-40B4-BE49-F238E27FC236}">
                <a16:creationId xmlns:a16="http://schemas.microsoft.com/office/drawing/2014/main" xmlns="" id="{C03D23B8-42A7-4DE8-AFA6-A3C0D0B8B975}"/>
              </a:ext>
            </a:extLst>
          </p:cNvPr>
          <p:cNvPicPr>
            <a:picLocks noChangeAspect="1"/>
          </p:cNvPicPr>
          <p:nvPr/>
        </p:nvPicPr>
        <p:blipFill>
          <a:blip r:embed="rId19" cstate="print">
            <a:extLst>
              <a:ext uri="{28A0092B-C50C-407E-A947-70E740481C1C}">
                <a14:useLocalDpi xmlns:a14="http://schemas.microsoft.com/office/drawing/2010/main" val="0"/>
              </a:ext>
              <a:ext uri="{96DAC541-7B7A-43D3-8B79-37D633B846F1}">
                <asvg:svgBlip xmlns:asvg="http://schemas.microsoft.com/office/drawing/2016/SVG/main" xmlns="" r:embed="rId20"/>
              </a:ext>
            </a:extLst>
          </a:blip>
          <a:stretch>
            <a:fillRect/>
          </a:stretch>
        </p:blipFill>
        <p:spPr>
          <a:xfrm>
            <a:off x="911237" y="5936185"/>
            <a:ext cx="608822" cy="608822"/>
          </a:xfrm>
          <a:prstGeom prst="rect">
            <a:avLst/>
          </a:prstGeom>
        </p:spPr>
      </p:pic>
      <p:pic>
        <p:nvPicPr>
          <p:cNvPr id="25" name="Graphic 7">
            <a:extLst>
              <a:ext uri="{FF2B5EF4-FFF2-40B4-BE49-F238E27FC236}">
                <a16:creationId xmlns:a16="http://schemas.microsoft.com/office/drawing/2014/main" xmlns="" id="{C03D23B8-42A7-4DE8-AFA6-A3C0D0B8B975}"/>
              </a:ext>
            </a:extLst>
          </p:cNvPr>
          <p:cNvPicPr>
            <a:picLocks noChangeAspect="1"/>
          </p:cNvPicPr>
          <p:nvPr/>
        </p:nvPicPr>
        <p:blipFill>
          <a:blip r:embed="rId19" cstate="print">
            <a:extLst>
              <a:ext uri="{28A0092B-C50C-407E-A947-70E740481C1C}">
                <a14:useLocalDpi xmlns:a14="http://schemas.microsoft.com/office/drawing/2010/main" val="0"/>
              </a:ext>
              <a:ext uri="{96DAC541-7B7A-43D3-8B79-37D633B846F1}">
                <asvg:svgBlip xmlns:asvg="http://schemas.microsoft.com/office/drawing/2016/SVG/main" xmlns="" r:embed="rId20"/>
              </a:ext>
            </a:extLst>
          </a:blip>
          <a:stretch>
            <a:fillRect/>
          </a:stretch>
        </p:blipFill>
        <p:spPr>
          <a:xfrm>
            <a:off x="957355" y="7140928"/>
            <a:ext cx="608822" cy="608822"/>
          </a:xfrm>
          <a:prstGeom prst="rect">
            <a:avLst/>
          </a:prstGeom>
        </p:spPr>
      </p:pic>
      <p:pic>
        <p:nvPicPr>
          <p:cNvPr id="26" name="Graphic 7">
            <a:extLst>
              <a:ext uri="{FF2B5EF4-FFF2-40B4-BE49-F238E27FC236}">
                <a16:creationId xmlns:a16="http://schemas.microsoft.com/office/drawing/2014/main" xmlns="" id="{C03D23B8-42A7-4DE8-AFA6-A3C0D0B8B975}"/>
              </a:ext>
            </a:extLst>
          </p:cNvPr>
          <p:cNvPicPr>
            <a:picLocks noChangeAspect="1"/>
          </p:cNvPicPr>
          <p:nvPr/>
        </p:nvPicPr>
        <p:blipFill>
          <a:blip r:embed="rId19" cstate="print">
            <a:extLst>
              <a:ext uri="{28A0092B-C50C-407E-A947-70E740481C1C}">
                <a14:useLocalDpi xmlns:a14="http://schemas.microsoft.com/office/drawing/2010/main" val="0"/>
              </a:ext>
              <a:ext uri="{96DAC541-7B7A-43D3-8B79-37D633B846F1}">
                <asvg:svgBlip xmlns:asvg="http://schemas.microsoft.com/office/drawing/2016/SVG/main" xmlns="" r:embed="rId20"/>
              </a:ext>
            </a:extLst>
          </a:blip>
          <a:stretch>
            <a:fillRect/>
          </a:stretch>
        </p:blipFill>
        <p:spPr>
          <a:xfrm>
            <a:off x="934296" y="8157886"/>
            <a:ext cx="608822" cy="608822"/>
          </a:xfrm>
          <a:prstGeom prst="rect">
            <a:avLst/>
          </a:prstGeom>
        </p:spPr>
      </p:pic>
      <p:sp>
        <p:nvSpPr>
          <p:cNvPr id="11" name="Rectangle 10"/>
          <p:cNvSpPr/>
          <p:nvPr/>
        </p:nvSpPr>
        <p:spPr>
          <a:xfrm>
            <a:off x="1653549" y="5948208"/>
            <a:ext cx="4918334" cy="584775"/>
          </a:xfrm>
          <a:prstGeom prst="rect">
            <a:avLst/>
          </a:prstGeom>
        </p:spPr>
        <p:txBody>
          <a:bodyPr wrap="none">
            <a:spAutoFit/>
          </a:bodyPr>
          <a:lstStyle/>
          <a:p>
            <a:r>
              <a:rPr lang="nl-NL" sz="3200">
                <a:latin typeface="Arial" pitchFamily="34" charset="0"/>
                <a:cs typeface="Arial" pitchFamily="34" charset="0"/>
              </a:rPr>
              <a:t>V</a:t>
            </a:r>
            <a:r>
              <a:rPr lang="nl-NL" sz="3200" smtClean="0">
                <a:latin typeface="Arial" pitchFamily="34" charset="0"/>
                <a:cs typeface="Arial" pitchFamily="34" charset="0"/>
              </a:rPr>
              <a:t>ứt </a:t>
            </a:r>
            <a:r>
              <a:rPr lang="nl-NL" sz="3200">
                <a:latin typeface="Arial" pitchFamily="34" charset="0"/>
                <a:cs typeface="Arial" pitchFamily="34" charset="0"/>
              </a:rPr>
              <a:t>rác đúng nơi quy định</a:t>
            </a:r>
            <a:endParaRPr lang="en-US" sz="3200">
              <a:latin typeface="Arial" pitchFamily="34" charset="0"/>
              <a:cs typeface="Arial" pitchFamily="34" charset="0"/>
            </a:endParaRPr>
          </a:p>
        </p:txBody>
      </p:sp>
      <p:sp>
        <p:nvSpPr>
          <p:cNvPr id="27" name="Rectangle 26"/>
          <p:cNvSpPr/>
          <p:nvPr/>
        </p:nvSpPr>
        <p:spPr>
          <a:xfrm>
            <a:off x="1755421" y="7181472"/>
            <a:ext cx="5801588" cy="584775"/>
          </a:xfrm>
          <a:prstGeom prst="rect">
            <a:avLst/>
          </a:prstGeom>
        </p:spPr>
        <p:txBody>
          <a:bodyPr wrap="none">
            <a:spAutoFit/>
          </a:bodyPr>
          <a:lstStyle/>
          <a:p>
            <a:r>
              <a:rPr lang="nl-NL" sz="3200">
                <a:latin typeface="Arial" pitchFamily="34" charset="0"/>
                <a:cs typeface="Arial" pitchFamily="34" charset="0"/>
              </a:rPr>
              <a:t>T</a:t>
            </a:r>
            <a:r>
              <a:rPr lang="nl-NL" sz="3200" smtClean="0">
                <a:latin typeface="Arial" pitchFamily="34" charset="0"/>
                <a:cs typeface="Arial" pitchFamily="34" charset="0"/>
              </a:rPr>
              <a:t>hường </a:t>
            </a:r>
            <a:r>
              <a:rPr lang="nl-NL" sz="3200">
                <a:latin typeface="Arial" pitchFamily="34" charset="0"/>
                <a:cs typeface="Arial" pitchFamily="34" charset="0"/>
              </a:rPr>
              <a:t>xuyên lau dọn lớp học</a:t>
            </a:r>
            <a:endParaRPr lang="en-US" sz="3200">
              <a:latin typeface="Arial" pitchFamily="34" charset="0"/>
              <a:cs typeface="Arial" pitchFamily="34" charset="0"/>
            </a:endParaRPr>
          </a:p>
        </p:txBody>
      </p:sp>
      <p:sp>
        <p:nvSpPr>
          <p:cNvPr id="28" name="Rectangle 27"/>
          <p:cNvSpPr/>
          <p:nvPr/>
        </p:nvSpPr>
        <p:spPr>
          <a:xfrm>
            <a:off x="1666644" y="8149166"/>
            <a:ext cx="6397905" cy="1478418"/>
          </a:xfrm>
          <a:prstGeom prst="rect">
            <a:avLst/>
          </a:prstGeom>
        </p:spPr>
        <p:txBody>
          <a:bodyPr wrap="none">
            <a:spAutoFit/>
          </a:bodyPr>
          <a:lstStyle/>
          <a:p>
            <a:pPr>
              <a:lnSpc>
                <a:spcPct val="150000"/>
              </a:lnSpc>
            </a:pPr>
            <a:r>
              <a:rPr lang="nl-NL" sz="3200" smtClean="0">
                <a:latin typeface="Arial" pitchFamily="34" charset="0"/>
                <a:cs typeface="Arial" pitchFamily="34" charset="0"/>
              </a:rPr>
              <a:t>Không vẽ bậy lên bàn ghế, tường </a:t>
            </a:r>
          </a:p>
          <a:p>
            <a:pPr>
              <a:lnSpc>
                <a:spcPct val="150000"/>
              </a:lnSpc>
            </a:pPr>
            <a:r>
              <a:rPr lang="nl-NL" sz="3200" smtClean="0">
                <a:latin typeface="Arial" pitchFamily="34" charset="0"/>
                <a:cs typeface="Arial" pitchFamily="34" charset="0"/>
              </a:rPr>
              <a:t>lớp học</a:t>
            </a:r>
            <a:endParaRPr lang="en-US" sz="3200">
              <a:latin typeface="Arial" pitchFamily="34" charset="0"/>
              <a:cs typeface="Arial" pitchFamily="34" charset="0"/>
            </a:endParaRPr>
          </a:p>
        </p:txBody>
      </p:sp>
      <p:pic>
        <p:nvPicPr>
          <p:cNvPr id="29" name="Graphic 7">
            <a:extLst>
              <a:ext uri="{FF2B5EF4-FFF2-40B4-BE49-F238E27FC236}">
                <a16:creationId xmlns:a16="http://schemas.microsoft.com/office/drawing/2014/main" xmlns="" id="{C03D23B8-42A7-4DE8-AFA6-A3C0D0B8B975}"/>
              </a:ext>
            </a:extLst>
          </p:cNvPr>
          <p:cNvPicPr>
            <a:picLocks noChangeAspect="1"/>
          </p:cNvPicPr>
          <p:nvPr/>
        </p:nvPicPr>
        <p:blipFill>
          <a:blip r:embed="rId19" cstate="print">
            <a:extLst>
              <a:ext uri="{28A0092B-C50C-407E-A947-70E740481C1C}">
                <a14:useLocalDpi xmlns:a14="http://schemas.microsoft.com/office/drawing/2010/main" val="0"/>
              </a:ext>
              <a:ext uri="{96DAC541-7B7A-43D3-8B79-37D633B846F1}">
                <asvg:svgBlip xmlns:asvg="http://schemas.microsoft.com/office/drawing/2016/SVG/main" xmlns="" r:embed="rId20"/>
              </a:ext>
            </a:extLst>
          </a:blip>
          <a:stretch>
            <a:fillRect/>
          </a:stretch>
        </p:blipFill>
        <p:spPr>
          <a:xfrm>
            <a:off x="8352693" y="5739314"/>
            <a:ext cx="608822" cy="608822"/>
          </a:xfrm>
          <a:prstGeom prst="rect">
            <a:avLst/>
          </a:prstGeom>
        </p:spPr>
      </p:pic>
      <p:pic>
        <p:nvPicPr>
          <p:cNvPr id="30" name="Graphic 7">
            <a:extLst>
              <a:ext uri="{FF2B5EF4-FFF2-40B4-BE49-F238E27FC236}">
                <a16:creationId xmlns:a16="http://schemas.microsoft.com/office/drawing/2014/main" xmlns="" id="{C03D23B8-42A7-4DE8-AFA6-A3C0D0B8B975}"/>
              </a:ext>
            </a:extLst>
          </p:cNvPr>
          <p:cNvPicPr>
            <a:picLocks noChangeAspect="1"/>
          </p:cNvPicPr>
          <p:nvPr/>
        </p:nvPicPr>
        <p:blipFill>
          <a:blip r:embed="rId19" cstate="print">
            <a:extLst>
              <a:ext uri="{28A0092B-C50C-407E-A947-70E740481C1C}">
                <a14:useLocalDpi xmlns:a14="http://schemas.microsoft.com/office/drawing/2010/main" val="0"/>
              </a:ext>
              <a:ext uri="{96DAC541-7B7A-43D3-8B79-37D633B846F1}">
                <asvg:svgBlip xmlns:asvg="http://schemas.microsoft.com/office/drawing/2016/SVG/main" xmlns="" r:embed="rId20"/>
              </a:ext>
            </a:extLst>
          </a:blip>
          <a:stretch>
            <a:fillRect/>
          </a:stretch>
        </p:blipFill>
        <p:spPr>
          <a:xfrm>
            <a:off x="8352693" y="6941050"/>
            <a:ext cx="608822" cy="608822"/>
          </a:xfrm>
          <a:prstGeom prst="rect">
            <a:avLst/>
          </a:prstGeom>
        </p:spPr>
      </p:pic>
      <p:sp>
        <p:nvSpPr>
          <p:cNvPr id="31" name="Rectangle 30"/>
          <p:cNvSpPr/>
          <p:nvPr/>
        </p:nvSpPr>
        <p:spPr>
          <a:xfrm>
            <a:off x="9143999" y="5751337"/>
            <a:ext cx="4233851" cy="584775"/>
          </a:xfrm>
          <a:prstGeom prst="rect">
            <a:avLst/>
          </a:prstGeom>
        </p:spPr>
        <p:txBody>
          <a:bodyPr wrap="none">
            <a:spAutoFit/>
          </a:bodyPr>
          <a:lstStyle/>
          <a:p>
            <a:r>
              <a:rPr lang="nl-NL" sz="3200">
                <a:latin typeface="Arial" pitchFamily="34" charset="0"/>
                <a:cs typeface="Arial" pitchFamily="34" charset="0"/>
              </a:rPr>
              <a:t>Không vứt rác bừa bãi</a:t>
            </a:r>
            <a:endParaRPr lang="en-US" sz="3200">
              <a:latin typeface="Arial" pitchFamily="34" charset="0"/>
              <a:cs typeface="Arial" pitchFamily="34" charset="0"/>
            </a:endParaRPr>
          </a:p>
        </p:txBody>
      </p:sp>
      <p:sp>
        <p:nvSpPr>
          <p:cNvPr id="32" name="Rectangle 31"/>
          <p:cNvSpPr/>
          <p:nvPr/>
        </p:nvSpPr>
        <p:spPr>
          <a:xfrm>
            <a:off x="9161584" y="6948600"/>
            <a:ext cx="4406399" cy="584775"/>
          </a:xfrm>
          <a:prstGeom prst="rect">
            <a:avLst/>
          </a:prstGeom>
        </p:spPr>
        <p:txBody>
          <a:bodyPr wrap="none">
            <a:spAutoFit/>
          </a:bodyPr>
          <a:lstStyle/>
          <a:p>
            <a:r>
              <a:rPr lang="nl-NL" sz="3200"/>
              <a:t>K</a:t>
            </a:r>
            <a:r>
              <a:rPr lang="nl-NL" sz="3200" smtClean="0"/>
              <a:t>hông </a:t>
            </a:r>
            <a:r>
              <a:rPr lang="nl-NL" sz="3200"/>
              <a:t>viết lên bàn ghế,...</a:t>
            </a:r>
            <a:endParaRPr lang="en-US" sz="3200"/>
          </a:p>
        </p:txBody>
      </p:sp>
      <p:pic>
        <p:nvPicPr>
          <p:cNvPr id="33" name="Picture 2" descr="https://free.vector6.com/wp-content/uploads/2021/03/0000000705-giao-duc-hoc-tap-hoc-sinh-kien-thuc-hoc-nhom-tai-hinh-png-187.png"/>
          <p:cNvPicPr>
            <a:picLocks noChangeAspect="1" noChangeArrowheads="1"/>
          </p:cNvPicPr>
          <p:nvPr/>
        </p:nvPicPr>
        <p:blipFill>
          <a:blip r:embed="rId21">
            <a:extLst>
              <a:ext uri="{28A0092B-C50C-407E-A947-70E740481C1C}">
                <a14:useLocalDpi xmlns:a14="http://schemas.microsoft.com/office/drawing/2010/main" val="0"/>
              </a:ext>
            </a:extLst>
          </a:blip>
          <a:srcRect/>
          <a:stretch>
            <a:fillRect/>
          </a:stretch>
        </p:blipFill>
        <p:spPr bwMode="auto">
          <a:xfrm>
            <a:off x="9196753" y="7060422"/>
            <a:ext cx="5395702" cy="3226578"/>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20"/>
                                        </p:tgtEl>
                                        <p:attrNameLst>
                                          <p:attrName>style.visibility</p:attrName>
                                        </p:attrNameLst>
                                      </p:cBhvr>
                                      <p:to>
                                        <p:strVal val="visible"/>
                                      </p:to>
                                    </p:set>
                                    <p:animEffect transition="in" filter="fade">
                                      <p:cBhvr>
                                        <p:cTn id="12" dur="1000"/>
                                        <p:tgtEl>
                                          <p:spTgt spid="20"/>
                                        </p:tgtEl>
                                      </p:cBhvr>
                                    </p:animEffect>
                                    <p:anim calcmode="lin" valueType="num">
                                      <p:cBhvr>
                                        <p:cTn id="13" dur="1000" fill="hold"/>
                                        <p:tgtEl>
                                          <p:spTgt spid="20"/>
                                        </p:tgtEl>
                                        <p:attrNameLst>
                                          <p:attrName>ppt_x</p:attrName>
                                        </p:attrNameLst>
                                      </p:cBhvr>
                                      <p:tavLst>
                                        <p:tav tm="0">
                                          <p:val>
                                            <p:strVal val="#ppt_x"/>
                                          </p:val>
                                        </p:tav>
                                        <p:tav tm="100000">
                                          <p:val>
                                            <p:strVal val="#ppt_x"/>
                                          </p:val>
                                        </p:tav>
                                      </p:tavLst>
                                    </p:anim>
                                    <p:anim calcmode="lin" valueType="num">
                                      <p:cBhvr>
                                        <p:cTn id="14" dur="1000" fill="hold"/>
                                        <p:tgtEl>
                                          <p:spTgt spid="20"/>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22"/>
                                        </p:tgtEl>
                                        <p:attrNameLst>
                                          <p:attrName>style.visibility</p:attrName>
                                        </p:attrNameLst>
                                      </p:cBhvr>
                                      <p:to>
                                        <p:strVal val="visible"/>
                                      </p:to>
                                    </p:set>
                                    <p:animEffect transition="in" filter="fade">
                                      <p:cBhvr>
                                        <p:cTn id="17" dur="1000"/>
                                        <p:tgtEl>
                                          <p:spTgt spid="22"/>
                                        </p:tgtEl>
                                      </p:cBhvr>
                                    </p:animEffect>
                                    <p:anim calcmode="lin" valueType="num">
                                      <p:cBhvr>
                                        <p:cTn id="18" dur="1000" fill="hold"/>
                                        <p:tgtEl>
                                          <p:spTgt spid="22"/>
                                        </p:tgtEl>
                                        <p:attrNameLst>
                                          <p:attrName>ppt_x</p:attrName>
                                        </p:attrNameLst>
                                      </p:cBhvr>
                                      <p:tavLst>
                                        <p:tav tm="0">
                                          <p:val>
                                            <p:strVal val="#ppt_x"/>
                                          </p:val>
                                        </p:tav>
                                        <p:tav tm="100000">
                                          <p:val>
                                            <p:strVal val="#ppt_x"/>
                                          </p:val>
                                        </p:tav>
                                      </p:tavLst>
                                    </p:anim>
                                    <p:anim calcmode="lin" valueType="num">
                                      <p:cBhvr>
                                        <p:cTn id="19"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nodeType="clickEffect">
                                  <p:stCondLst>
                                    <p:cond delay="0"/>
                                  </p:stCondLst>
                                  <p:childTnLst>
                                    <p:set>
                                      <p:cBhvr>
                                        <p:cTn id="23" dur="1" fill="hold">
                                          <p:stCondLst>
                                            <p:cond delay="0"/>
                                          </p:stCondLst>
                                        </p:cTn>
                                        <p:tgtEl>
                                          <p:spTgt spid="21"/>
                                        </p:tgtEl>
                                        <p:attrNameLst>
                                          <p:attrName>style.visibility</p:attrName>
                                        </p:attrNameLst>
                                      </p:cBhvr>
                                      <p:to>
                                        <p:strVal val="visible"/>
                                      </p:to>
                                    </p:set>
                                    <p:animEffect transition="in" filter="fade">
                                      <p:cBhvr>
                                        <p:cTn id="24" dur="1000"/>
                                        <p:tgtEl>
                                          <p:spTgt spid="21"/>
                                        </p:tgtEl>
                                      </p:cBhvr>
                                    </p:animEffect>
                                    <p:anim calcmode="lin" valueType="num">
                                      <p:cBhvr>
                                        <p:cTn id="25" dur="1000" fill="hold"/>
                                        <p:tgtEl>
                                          <p:spTgt spid="21"/>
                                        </p:tgtEl>
                                        <p:attrNameLst>
                                          <p:attrName>ppt_x</p:attrName>
                                        </p:attrNameLst>
                                      </p:cBhvr>
                                      <p:tavLst>
                                        <p:tav tm="0">
                                          <p:val>
                                            <p:strVal val="#ppt_x"/>
                                          </p:val>
                                        </p:tav>
                                        <p:tav tm="100000">
                                          <p:val>
                                            <p:strVal val="#ppt_x"/>
                                          </p:val>
                                        </p:tav>
                                      </p:tavLst>
                                    </p:anim>
                                    <p:anim calcmode="lin" valueType="num">
                                      <p:cBhvr>
                                        <p:cTn id="26" dur="1000" fill="hold"/>
                                        <p:tgtEl>
                                          <p:spTgt spid="21"/>
                                        </p:tgtEl>
                                        <p:attrNameLst>
                                          <p:attrName>ppt_y</p:attrName>
                                        </p:attrNameLst>
                                      </p:cBhvr>
                                      <p:tavLst>
                                        <p:tav tm="0">
                                          <p:val>
                                            <p:strVal val="#ppt_y+.1"/>
                                          </p:val>
                                        </p:tav>
                                        <p:tav tm="100000">
                                          <p:val>
                                            <p:strVal val="#ppt_y"/>
                                          </p:val>
                                        </p:tav>
                                      </p:tavLst>
                                    </p:anim>
                                  </p:childTnLst>
                                </p:cTn>
                              </p:par>
                              <p:par>
                                <p:cTn id="27" presetID="42" presetClass="entr" presetSubtype="0" fill="hold" grpId="0" nodeType="withEffect">
                                  <p:stCondLst>
                                    <p:cond delay="0"/>
                                  </p:stCondLst>
                                  <p:childTnLst>
                                    <p:set>
                                      <p:cBhvr>
                                        <p:cTn id="28" dur="1" fill="hold">
                                          <p:stCondLst>
                                            <p:cond delay="0"/>
                                          </p:stCondLst>
                                        </p:cTn>
                                        <p:tgtEl>
                                          <p:spTgt spid="23"/>
                                        </p:tgtEl>
                                        <p:attrNameLst>
                                          <p:attrName>style.visibility</p:attrName>
                                        </p:attrNameLst>
                                      </p:cBhvr>
                                      <p:to>
                                        <p:strVal val="visible"/>
                                      </p:to>
                                    </p:set>
                                    <p:animEffect transition="in" filter="fade">
                                      <p:cBhvr>
                                        <p:cTn id="29" dur="1000"/>
                                        <p:tgtEl>
                                          <p:spTgt spid="23"/>
                                        </p:tgtEl>
                                      </p:cBhvr>
                                    </p:animEffect>
                                    <p:anim calcmode="lin" valueType="num">
                                      <p:cBhvr>
                                        <p:cTn id="30" dur="1000" fill="hold"/>
                                        <p:tgtEl>
                                          <p:spTgt spid="23"/>
                                        </p:tgtEl>
                                        <p:attrNameLst>
                                          <p:attrName>ppt_x</p:attrName>
                                        </p:attrNameLst>
                                      </p:cBhvr>
                                      <p:tavLst>
                                        <p:tav tm="0">
                                          <p:val>
                                            <p:strVal val="#ppt_x"/>
                                          </p:val>
                                        </p:tav>
                                        <p:tav tm="100000">
                                          <p:val>
                                            <p:strVal val="#ppt_x"/>
                                          </p:val>
                                        </p:tav>
                                      </p:tavLst>
                                    </p:anim>
                                    <p:anim calcmode="lin" valueType="num">
                                      <p:cBhvr>
                                        <p:cTn id="31"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2" presetClass="entr" presetSubtype="4" fill="hold" nodeType="clickEffect">
                                  <p:stCondLst>
                                    <p:cond delay="0"/>
                                  </p:stCondLst>
                                  <p:childTnLst>
                                    <p:set>
                                      <p:cBhvr>
                                        <p:cTn id="35" dur="1" fill="hold">
                                          <p:stCondLst>
                                            <p:cond delay="0"/>
                                          </p:stCondLst>
                                        </p:cTn>
                                        <p:tgtEl>
                                          <p:spTgt spid="24"/>
                                        </p:tgtEl>
                                        <p:attrNameLst>
                                          <p:attrName>style.visibility</p:attrName>
                                        </p:attrNameLst>
                                      </p:cBhvr>
                                      <p:to>
                                        <p:strVal val="visible"/>
                                      </p:to>
                                    </p:set>
                                    <p:animEffect transition="in" filter="wipe(down)">
                                      <p:cBhvr>
                                        <p:cTn id="36" dur="500"/>
                                        <p:tgtEl>
                                          <p:spTgt spid="24"/>
                                        </p:tgtEl>
                                      </p:cBhvr>
                                    </p:animEffect>
                                  </p:childTnLst>
                                </p:cTn>
                              </p:par>
                              <p:par>
                                <p:cTn id="37" presetID="22" presetClass="entr" presetSubtype="4" fill="hold" grpId="0" nodeType="withEffect">
                                  <p:stCondLst>
                                    <p:cond delay="0"/>
                                  </p:stCondLst>
                                  <p:childTnLst>
                                    <p:set>
                                      <p:cBhvr>
                                        <p:cTn id="38" dur="1" fill="hold">
                                          <p:stCondLst>
                                            <p:cond delay="0"/>
                                          </p:stCondLst>
                                        </p:cTn>
                                        <p:tgtEl>
                                          <p:spTgt spid="11"/>
                                        </p:tgtEl>
                                        <p:attrNameLst>
                                          <p:attrName>style.visibility</p:attrName>
                                        </p:attrNameLst>
                                      </p:cBhvr>
                                      <p:to>
                                        <p:strVal val="visible"/>
                                      </p:to>
                                    </p:set>
                                    <p:animEffect transition="in" filter="wipe(down)">
                                      <p:cBhvr>
                                        <p:cTn id="39" dur="500"/>
                                        <p:tgtEl>
                                          <p:spTgt spid="11"/>
                                        </p:tgtEl>
                                      </p:cBhvr>
                                    </p:animEffect>
                                  </p:childTnLst>
                                </p:cTn>
                              </p:par>
                              <p:par>
                                <p:cTn id="40" presetID="22" presetClass="entr" presetSubtype="4" fill="hold" nodeType="withEffect">
                                  <p:stCondLst>
                                    <p:cond delay="0"/>
                                  </p:stCondLst>
                                  <p:childTnLst>
                                    <p:set>
                                      <p:cBhvr>
                                        <p:cTn id="41" dur="1" fill="hold">
                                          <p:stCondLst>
                                            <p:cond delay="0"/>
                                          </p:stCondLst>
                                        </p:cTn>
                                        <p:tgtEl>
                                          <p:spTgt spid="25"/>
                                        </p:tgtEl>
                                        <p:attrNameLst>
                                          <p:attrName>style.visibility</p:attrName>
                                        </p:attrNameLst>
                                      </p:cBhvr>
                                      <p:to>
                                        <p:strVal val="visible"/>
                                      </p:to>
                                    </p:set>
                                    <p:animEffect transition="in" filter="wipe(down)">
                                      <p:cBhvr>
                                        <p:cTn id="42" dur="500"/>
                                        <p:tgtEl>
                                          <p:spTgt spid="25"/>
                                        </p:tgtEl>
                                      </p:cBhvr>
                                    </p:animEffect>
                                  </p:childTnLst>
                                </p:cTn>
                              </p:par>
                              <p:par>
                                <p:cTn id="43" presetID="22" presetClass="entr" presetSubtype="4" fill="hold" grpId="0" nodeType="withEffect">
                                  <p:stCondLst>
                                    <p:cond delay="0"/>
                                  </p:stCondLst>
                                  <p:childTnLst>
                                    <p:set>
                                      <p:cBhvr>
                                        <p:cTn id="44" dur="1" fill="hold">
                                          <p:stCondLst>
                                            <p:cond delay="0"/>
                                          </p:stCondLst>
                                        </p:cTn>
                                        <p:tgtEl>
                                          <p:spTgt spid="27"/>
                                        </p:tgtEl>
                                        <p:attrNameLst>
                                          <p:attrName>style.visibility</p:attrName>
                                        </p:attrNameLst>
                                      </p:cBhvr>
                                      <p:to>
                                        <p:strVal val="visible"/>
                                      </p:to>
                                    </p:set>
                                    <p:animEffect transition="in" filter="wipe(down)">
                                      <p:cBhvr>
                                        <p:cTn id="45" dur="500"/>
                                        <p:tgtEl>
                                          <p:spTgt spid="27"/>
                                        </p:tgtEl>
                                      </p:cBhvr>
                                    </p:animEffect>
                                  </p:childTnLst>
                                </p:cTn>
                              </p:par>
                              <p:par>
                                <p:cTn id="46" presetID="22" presetClass="entr" presetSubtype="4" fill="hold" nodeType="withEffect">
                                  <p:stCondLst>
                                    <p:cond delay="0"/>
                                  </p:stCondLst>
                                  <p:childTnLst>
                                    <p:set>
                                      <p:cBhvr>
                                        <p:cTn id="47" dur="1" fill="hold">
                                          <p:stCondLst>
                                            <p:cond delay="0"/>
                                          </p:stCondLst>
                                        </p:cTn>
                                        <p:tgtEl>
                                          <p:spTgt spid="26"/>
                                        </p:tgtEl>
                                        <p:attrNameLst>
                                          <p:attrName>style.visibility</p:attrName>
                                        </p:attrNameLst>
                                      </p:cBhvr>
                                      <p:to>
                                        <p:strVal val="visible"/>
                                      </p:to>
                                    </p:set>
                                    <p:animEffect transition="in" filter="wipe(down)">
                                      <p:cBhvr>
                                        <p:cTn id="48" dur="500"/>
                                        <p:tgtEl>
                                          <p:spTgt spid="26"/>
                                        </p:tgtEl>
                                      </p:cBhvr>
                                    </p:animEffect>
                                  </p:childTnLst>
                                </p:cTn>
                              </p:par>
                              <p:par>
                                <p:cTn id="49" presetID="22" presetClass="entr" presetSubtype="4" fill="hold" grpId="0" nodeType="withEffect">
                                  <p:stCondLst>
                                    <p:cond delay="0"/>
                                  </p:stCondLst>
                                  <p:childTnLst>
                                    <p:set>
                                      <p:cBhvr>
                                        <p:cTn id="50" dur="1" fill="hold">
                                          <p:stCondLst>
                                            <p:cond delay="0"/>
                                          </p:stCondLst>
                                        </p:cTn>
                                        <p:tgtEl>
                                          <p:spTgt spid="28"/>
                                        </p:tgtEl>
                                        <p:attrNameLst>
                                          <p:attrName>style.visibility</p:attrName>
                                        </p:attrNameLst>
                                      </p:cBhvr>
                                      <p:to>
                                        <p:strVal val="visible"/>
                                      </p:to>
                                    </p:set>
                                    <p:animEffect transition="in" filter="wipe(down)">
                                      <p:cBhvr>
                                        <p:cTn id="51" dur="500"/>
                                        <p:tgtEl>
                                          <p:spTgt spid="28"/>
                                        </p:tgtEl>
                                      </p:cBhvr>
                                    </p:animEffect>
                                  </p:childTnLst>
                                </p:cTn>
                              </p:par>
                            </p:childTnLst>
                          </p:cTn>
                        </p:par>
                      </p:childTnLst>
                    </p:cTn>
                  </p:par>
                  <p:par>
                    <p:cTn id="52" fill="hold">
                      <p:stCondLst>
                        <p:cond delay="indefinite"/>
                      </p:stCondLst>
                      <p:childTnLst>
                        <p:par>
                          <p:cTn id="53" fill="hold">
                            <p:stCondLst>
                              <p:cond delay="0"/>
                            </p:stCondLst>
                            <p:childTnLst>
                              <p:par>
                                <p:cTn id="54" presetID="22" presetClass="entr" presetSubtype="4" fill="hold" grpId="0" nodeType="clickEffect">
                                  <p:stCondLst>
                                    <p:cond delay="0"/>
                                  </p:stCondLst>
                                  <p:childTnLst>
                                    <p:set>
                                      <p:cBhvr>
                                        <p:cTn id="55" dur="1" fill="hold">
                                          <p:stCondLst>
                                            <p:cond delay="0"/>
                                          </p:stCondLst>
                                        </p:cTn>
                                        <p:tgtEl>
                                          <p:spTgt spid="32"/>
                                        </p:tgtEl>
                                        <p:attrNameLst>
                                          <p:attrName>style.visibility</p:attrName>
                                        </p:attrNameLst>
                                      </p:cBhvr>
                                      <p:to>
                                        <p:strVal val="visible"/>
                                      </p:to>
                                    </p:set>
                                    <p:animEffect transition="in" filter="wipe(down)">
                                      <p:cBhvr>
                                        <p:cTn id="56" dur="500"/>
                                        <p:tgtEl>
                                          <p:spTgt spid="32"/>
                                        </p:tgtEl>
                                      </p:cBhvr>
                                    </p:animEffect>
                                  </p:childTnLst>
                                </p:cTn>
                              </p:par>
                              <p:par>
                                <p:cTn id="57" presetID="22" presetClass="entr" presetSubtype="4" fill="hold" nodeType="withEffect">
                                  <p:stCondLst>
                                    <p:cond delay="0"/>
                                  </p:stCondLst>
                                  <p:childTnLst>
                                    <p:set>
                                      <p:cBhvr>
                                        <p:cTn id="58" dur="1" fill="hold">
                                          <p:stCondLst>
                                            <p:cond delay="0"/>
                                          </p:stCondLst>
                                        </p:cTn>
                                        <p:tgtEl>
                                          <p:spTgt spid="30"/>
                                        </p:tgtEl>
                                        <p:attrNameLst>
                                          <p:attrName>style.visibility</p:attrName>
                                        </p:attrNameLst>
                                      </p:cBhvr>
                                      <p:to>
                                        <p:strVal val="visible"/>
                                      </p:to>
                                    </p:set>
                                    <p:animEffect transition="in" filter="wipe(down)">
                                      <p:cBhvr>
                                        <p:cTn id="59" dur="500"/>
                                        <p:tgtEl>
                                          <p:spTgt spid="30"/>
                                        </p:tgtEl>
                                      </p:cBhvr>
                                    </p:animEffect>
                                  </p:childTnLst>
                                </p:cTn>
                              </p:par>
                              <p:par>
                                <p:cTn id="60" presetID="22" presetClass="entr" presetSubtype="4" fill="hold" nodeType="withEffect">
                                  <p:stCondLst>
                                    <p:cond delay="0"/>
                                  </p:stCondLst>
                                  <p:childTnLst>
                                    <p:set>
                                      <p:cBhvr>
                                        <p:cTn id="61" dur="1" fill="hold">
                                          <p:stCondLst>
                                            <p:cond delay="0"/>
                                          </p:stCondLst>
                                        </p:cTn>
                                        <p:tgtEl>
                                          <p:spTgt spid="29"/>
                                        </p:tgtEl>
                                        <p:attrNameLst>
                                          <p:attrName>style.visibility</p:attrName>
                                        </p:attrNameLst>
                                      </p:cBhvr>
                                      <p:to>
                                        <p:strVal val="visible"/>
                                      </p:to>
                                    </p:set>
                                    <p:animEffect transition="in" filter="wipe(down)">
                                      <p:cBhvr>
                                        <p:cTn id="62" dur="500"/>
                                        <p:tgtEl>
                                          <p:spTgt spid="29"/>
                                        </p:tgtEl>
                                      </p:cBhvr>
                                    </p:animEffect>
                                  </p:childTnLst>
                                </p:cTn>
                              </p:par>
                              <p:par>
                                <p:cTn id="63" presetID="22" presetClass="entr" presetSubtype="4" fill="hold" grpId="0" nodeType="withEffect">
                                  <p:stCondLst>
                                    <p:cond delay="0"/>
                                  </p:stCondLst>
                                  <p:childTnLst>
                                    <p:set>
                                      <p:cBhvr>
                                        <p:cTn id="64" dur="1" fill="hold">
                                          <p:stCondLst>
                                            <p:cond delay="0"/>
                                          </p:stCondLst>
                                        </p:cTn>
                                        <p:tgtEl>
                                          <p:spTgt spid="31"/>
                                        </p:tgtEl>
                                        <p:attrNameLst>
                                          <p:attrName>style.visibility</p:attrName>
                                        </p:attrNameLst>
                                      </p:cBhvr>
                                      <p:to>
                                        <p:strVal val="visible"/>
                                      </p:to>
                                    </p:set>
                                    <p:animEffect transition="in" filter="wipe(down)">
                                      <p:cBhvr>
                                        <p:cTn id="65"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22" grpId="0"/>
      <p:bldP spid="23" grpId="0"/>
      <p:bldP spid="11" grpId="0"/>
      <p:bldP spid="27" grpId="0"/>
      <p:bldP spid="28" grpId="0"/>
      <p:bldP spid="31" grpId="0"/>
      <p:bldP spid="32"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FFFF66"/>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xmlns="" r:embed="rId3"/>
              </a:ext>
            </a:extLst>
          </a:blip>
          <a:srcRect/>
          <a:stretch>
            <a:fillRect/>
          </a:stretch>
        </p:blipFill>
        <p:spPr>
          <a:xfrm>
            <a:off x="1012804" y="305179"/>
            <a:ext cx="2704531" cy="2929492"/>
          </a:xfrm>
          <a:prstGeom prst="rect">
            <a:avLst/>
          </a:prstGeom>
        </p:spPr>
      </p:pic>
      <p:pic>
        <p:nvPicPr>
          <p:cNvPr id="3" name="Picture 3"/>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xmlns="" r:embed="rId5"/>
              </a:ext>
            </a:extLst>
          </a:blip>
          <a:srcRect b="24146"/>
          <a:stretch>
            <a:fillRect/>
          </a:stretch>
        </p:blipFill>
        <p:spPr>
          <a:xfrm>
            <a:off x="12801600" y="8157886"/>
            <a:ext cx="7456909" cy="2200828"/>
          </a:xfrm>
          <a:prstGeom prst="rect">
            <a:avLst/>
          </a:prstGeom>
        </p:spPr>
      </p:pic>
      <p:pic>
        <p:nvPicPr>
          <p:cNvPr id="4" name="Picture 4"/>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xmlns="" r:embed="rId7"/>
              </a:ext>
            </a:extLst>
          </a:blip>
          <a:srcRect t="17318" r="13293"/>
          <a:stretch>
            <a:fillRect/>
          </a:stretch>
        </p:blipFill>
        <p:spPr>
          <a:xfrm rot="-10800000">
            <a:off x="-656508" y="848734"/>
            <a:ext cx="17563944" cy="9781161"/>
          </a:xfrm>
          <a:prstGeom prst="rect">
            <a:avLst/>
          </a:prstGeom>
        </p:spPr>
      </p:pic>
      <p:pic>
        <p:nvPicPr>
          <p:cNvPr id="12" name="Picture 12"/>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xmlns="" r:embed="rId13"/>
              </a:ext>
            </a:extLst>
          </a:blip>
          <a:srcRect/>
          <a:stretch>
            <a:fillRect/>
          </a:stretch>
        </p:blipFill>
        <p:spPr>
          <a:xfrm>
            <a:off x="16907437" y="7803746"/>
            <a:ext cx="1010254" cy="1454554"/>
          </a:xfrm>
          <a:prstGeom prst="rect">
            <a:avLst/>
          </a:prstGeom>
        </p:spPr>
      </p:pic>
      <p:pic>
        <p:nvPicPr>
          <p:cNvPr id="14" name="Picture 14"/>
          <p:cNvPicPr>
            <a:picLocks noChangeAspect="1"/>
          </p:cNvPicPr>
          <p:nvPr/>
        </p:nvPicPr>
        <p:blipFill>
          <a:blip r:embed="rId14" cstate="print">
            <a:extLst>
              <a:ext uri="{28A0092B-C50C-407E-A947-70E740481C1C}">
                <a14:useLocalDpi xmlns:a14="http://schemas.microsoft.com/office/drawing/2010/main" val="0"/>
              </a:ext>
              <a:ext uri="{96DAC541-7B7A-43D3-8B79-37D633B846F1}">
                <asvg:svgBlip xmlns:asvg="http://schemas.microsoft.com/office/drawing/2016/SVG/main" xmlns="" r:embed="rId17"/>
              </a:ext>
            </a:extLst>
          </a:blip>
          <a:srcRect/>
          <a:stretch>
            <a:fillRect/>
          </a:stretch>
        </p:blipFill>
        <p:spPr>
          <a:xfrm flipH="1">
            <a:off x="10124684" y="1769925"/>
            <a:ext cx="2272480" cy="1425465"/>
          </a:xfrm>
          <a:prstGeom prst="rect">
            <a:avLst/>
          </a:prstGeom>
        </p:spPr>
      </p:pic>
      <p:sp>
        <p:nvSpPr>
          <p:cNvPr id="5" name="TextBox 4"/>
          <p:cNvSpPr txBox="1"/>
          <p:nvPr/>
        </p:nvSpPr>
        <p:spPr>
          <a:xfrm>
            <a:off x="4524285" y="2559023"/>
            <a:ext cx="3601179" cy="707886"/>
          </a:xfrm>
          <a:prstGeom prst="rect">
            <a:avLst/>
          </a:prstGeom>
          <a:noFill/>
        </p:spPr>
        <p:txBody>
          <a:bodyPr wrap="none" rtlCol="0">
            <a:spAutoFit/>
          </a:bodyPr>
          <a:lstStyle/>
          <a:p>
            <a:r>
              <a:rPr lang="en-US" sz="4000" b="1" smtClean="0">
                <a:solidFill>
                  <a:srgbClr val="002060"/>
                </a:solidFill>
                <a:latin typeface="Arial" pitchFamily="34" charset="0"/>
                <a:cs typeface="Arial" pitchFamily="34" charset="0"/>
              </a:rPr>
              <a:t>GIỮ AN TOÀN</a:t>
            </a:r>
            <a:endParaRPr lang="en-US" sz="4000" b="1">
              <a:solidFill>
                <a:srgbClr val="002060"/>
              </a:solidFill>
              <a:latin typeface="Arial" pitchFamily="34" charset="0"/>
              <a:cs typeface="Arial" pitchFamily="34" charset="0"/>
            </a:endParaRPr>
          </a:p>
        </p:txBody>
      </p:sp>
      <p:pic>
        <p:nvPicPr>
          <p:cNvPr id="20" name="Picture 19">
            <a:extLst>
              <a:ext uri="{FF2B5EF4-FFF2-40B4-BE49-F238E27FC236}">
                <a16:creationId xmlns:a16="http://schemas.microsoft.com/office/drawing/2014/main" xmlns="" id="{9EDCFC51-64C9-4A7E-BA53-C81311C023F3}"/>
              </a:ext>
            </a:extLst>
          </p:cNvPr>
          <p:cNvPicPr>
            <a:picLocks noChangeAspect="1"/>
          </p:cNvPicPr>
          <p:nvPr/>
        </p:nvPicPr>
        <p:blipFill>
          <a:blip r:embed="rId18">
            <a:extLst>
              <a:ext uri="{28A0092B-C50C-407E-A947-70E740481C1C}">
                <a14:useLocalDpi xmlns:a14="http://schemas.microsoft.com/office/drawing/2010/main" val="0"/>
              </a:ext>
            </a:extLst>
          </a:blip>
          <a:stretch>
            <a:fillRect/>
          </a:stretch>
        </p:blipFill>
        <p:spPr>
          <a:xfrm flipH="1">
            <a:off x="672371" y="2933855"/>
            <a:ext cx="1248196" cy="1239587"/>
          </a:xfrm>
          <a:prstGeom prst="rect">
            <a:avLst/>
          </a:prstGeom>
        </p:spPr>
      </p:pic>
      <p:sp>
        <p:nvSpPr>
          <p:cNvPr id="22" name="TextBox 21"/>
          <p:cNvSpPr txBox="1"/>
          <p:nvPr/>
        </p:nvSpPr>
        <p:spPr>
          <a:xfrm>
            <a:off x="1839722" y="3379857"/>
            <a:ext cx="9782919" cy="707886"/>
          </a:xfrm>
          <a:prstGeom prst="rect">
            <a:avLst/>
          </a:prstGeom>
          <a:noFill/>
        </p:spPr>
        <p:txBody>
          <a:bodyPr wrap="square" rtlCol="0">
            <a:spAutoFit/>
          </a:bodyPr>
          <a:lstStyle/>
          <a:p>
            <a:r>
              <a:rPr lang="en-US" sz="4000" b="1" smtClean="0">
                <a:solidFill>
                  <a:srgbClr val="002060"/>
                </a:solidFill>
                <a:latin typeface="Arial" pitchFamily="34" charset="0"/>
                <a:cs typeface="Arial" pitchFamily="34" charset="0"/>
              </a:rPr>
              <a:t>Tình huống nguy hiểm, rủi ro</a:t>
            </a:r>
            <a:endParaRPr lang="en-US" sz="4000" b="1">
              <a:solidFill>
                <a:srgbClr val="002060"/>
              </a:solidFill>
              <a:latin typeface="Arial" pitchFamily="34" charset="0"/>
              <a:cs typeface="Arial" pitchFamily="34" charset="0"/>
            </a:endParaRPr>
          </a:p>
        </p:txBody>
      </p:sp>
      <p:pic>
        <p:nvPicPr>
          <p:cNvPr id="24" name="Graphic 7">
            <a:extLst>
              <a:ext uri="{FF2B5EF4-FFF2-40B4-BE49-F238E27FC236}">
                <a16:creationId xmlns:a16="http://schemas.microsoft.com/office/drawing/2014/main" xmlns="" id="{C03D23B8-42A7-4DE8-AFA6-A3C0D0B8B975}"/>
              </a:ext>
            </a:extLst>
          </p:cNvPr>
          <p:cNvPicPr>
            <a:picLocks noChangeAspect="1"/>
          </p:cNvPicPr>
          <p:nvPr/>
        </p:nvPicPr>
        <p:blipFill>
          <a:blip r:embed="rId19" cstate="print">
            <a:extLst>
              <a:ext uri="{28A0092B-C50C-407E-A947-70E740481C1C}">
                <a14:useLocalDpi xmlns:a14="http://schemas.microsoft.com/office/drawing/2010/main" val="0"/>
              </a:ext>
              <a:ext uri="{96DAC541-7B7A-43D3-8B79-37D633B846F1}">
                <asvg:svgBlip xmlns:asvg="http://schemas.microsoft.com/office/drawing/2016/SVG/main" xmlns="" r:embed="rId20"/>
              </a:ext>
            </a:extLst>
          </a:blip>
          <a:stretch>
            <a:fillRect/>
          </a:stretch>
        </p:blipFill>
        <p:spPr>
          <a:xfrm>
            <a:off x="1798761" y="4473133"/>
            <a:ext cx="608822" cy="608822"/>
          </a:xfrm>
          <a:prstGeom prst="rect">
            <a:avLst/>
          </a:prstGeom>
        </p:spPr>
      </p:pic>
      <p:pic>
        <p:nvPicPr>
          <p:cNvPr id="25" name="Graphic 7">
            <a:extLst>
              <a:ext uri="{FF2B5EF4-FFF2-40B4-BE49-F238E27FC236}">
                <a16:creationId xmlns:a16="http://schemas.microsoft.com/office/drawing/2014/main" xmlns="" id="{C03D23B8-42A7-4DE8-AFA6-A3C0D0B8B975}"/>
              </a:ext>
            </a:extLst>
          </p:cNvPr>
          <p:cNvPicPr>
            <a:picLocks noChangeAspect="1"/>
          </p:cNvPicPr>
          <p:nvPr/>
        </p:nvPicPr>
        <p:blipFill>
          <a:blip r:embed="rId19" cstate="print">
            <a:extLst>
              <a:ext uri="{28A0092B-C50C-407E-A947-70E740481C1C}">
                <a14:useLocalDpi xmlns:a14="http://schemas.microsoft.com/office/drawing/2010/main" val="0"/>
              </a:ext>
              <a:ext uri="{96DAC541-7B7A-43D3-8B79-37D633B846F1}">
                <asvg:svgBlip xmlns:asvg="http://schemas.microsoft.com/office/drawing/2016/SVG/main" xmlns="" r:embed="rId20"/>
              </a:ext>
            </a:extLst>
          </a:blip>
          <a:stretch>
            <a:fillRect/>
          </a:stretch>
        </p:blipFill>
        <p:spPr>
          <a:xfrm>
            <a:off x="1793559" y="5422879"/>
            <a:ext cx="608822" cy="608822"/>
          </a:xfrm>
          <a:prstGeom prst="rect">
            <a:avLst/>
          </a:prstGeom>
        </p:spPr>
      </p:pic>
      <p:pic>
        <p:nvPicPr>
          <p:cNvPr id="26" name="Graphic 7">
            <a:extLst>
              <a:ext uri="{FF2B5EF4-FFF2-40B4-BE49-F238E27FC236}">
                <a16:creationId xmlns:a16="http://schemas.microsoft.com/office/drawing/2014/main" xmlns="" id="{C03D23B8-42A7-4DE8-AFA6-A3C0D0B8B975}"/>
              </a:ext>
            </a:extLst>
          </p:cNvPr>
          <p:cNvPicPr>
            <a:picLocks noChangeAspect="1"/>
          </p:cNvPicPr>
          <p:nvPr/>
        </p:nvPicPr>
        <p:blipFill>
          <a:blip r:embed="rId19" cstate="print">
            <a:extLst>
              <a:ext uri="{28A0092B-C50C-407E-A947-70E740481C1C}">
                <a14:useLocalDpi xmlns:a14="http://schemas.microsoft.com/office/drawing/2010/main" val="0"/>
              </a:ext>
              <a:ext uri="{96DAC541-7B7A-43D3-8B79-37D633B846F1}">
                <asvg:svgBlip xmlns:asvg="http://schemas.microsoft.com/office/drawing/2016/SVG/main" xmlns="" r:embed="rId20"/>
              </a:ext>
            </a:extLst>
          </a:blip>
          <a:stretch>
            <a:fillRect/>
          </a:stretch>
        </p:blipFill>
        <p:spPr>
          <a:xfrm>
            <a:off x="1840451" y="6385637"/>
            <a:ext cx="608822" cy="608822"/>
          </a:xfrm>
          <a:prstGeom prst="rect">
            <a:avLst/>
          </a:prstGeom>
        </p:spPr>
      </p:pic>
      <p:sp>
        <p:nvSpPr>
          <p:cNvPr id="11" name="Rectangle 10"/>
          <p:cNvSpPr/>
          <p:nvPr/>
        </p:nvSpPr>
        <p:spPr>
          <a:xfrm>
            <a:off x="2590800" y="4497180"/>
            <a:ext cx="3050835" cy="584775"/>
          </a:xfrm>
          <a:prstGeom prst="rect">
            <a:avLst/>
          </a:prstGeom>
        </p:spPr>
        <p:txBody>
          <a:bodyPr wrap="none">
            <a:spAutoFit/>
          </a:bodyPr>
          <a:lstStyle/>
          <a:p>
            <a:r>
              <a:rPr lang="nl-NL" sz="3200" smtClean="0">
                <a:latin typeface="Arial" pitchFamily="34" charset="0"/>
                <a:cs typeface="Arial" pitchFamily="34" charset="0"/>
              </a:rPr>
              <a:t>Rượt đuổi nhau</a:t>
            </a:r>
            <a:endParaRPr lang="en-US" sz="3200">
              <a:latin typeface="Arial" pitchFamily="34" charset="0"/>
              <a:cs typeface="Arial" pitchFamily="34" charset="0"/>
            </a:endParaRPr>
          </a:p>
        </p:txBody>
      </p:sp>
      <p:sp>
        <p:nvSpPr>
          <p:cNvPr id="27" name="Rectangle 26"/>
          <p:cNvSpPr/>
          <p:nvPr/>
        </p:nvSpPr>
        <p:spPr>
          <a:xfrm>
            <a:off x="2503147" y="5446926"/>
            <a:ext cx="4689104" cy="584775"/>
          </a:xfrm>
          <a:prstGeom prst="rect">
            <a:avLst/>
          </a:prstGeom>
        </p:spPr>
        <p:txBody>
          <a:bodyPr wrap="none">
            <a:spAutoFit/>
          </a:bodyPr>
          <a:lstStyle/>
          <a:p>
            <a:r>
              <a:rPr lang="nl-NL" sz="3200" smtClean="0">
                <a:latin typeface="Arial" pitchFamily="34" charset="0"/>
                <a:cs typeface="Arial" pitchFamily="34" charset="0"/>
              </a:rPr>
              <a:t>Chơi trò kéo co, đá bóng</a:t>
            </a:r>
            <a:endParaRPr lang="en-US" sz="3200">
              <a:latin typeface="Arial" pitchFamily="34" charset="0"/>
              <a:cs typeface="Arial" pitchFamily="34" charset="0"/>
            </a:endParaRPr>
          </a:p>
        </p:txBody>
      </p:sp>
      <p:sp>
        <p:nvSpPr>
          <p:cNvPr id="28" name="Rectangle 27"/>
          <p:cNvSpPr/>
          <p:nvPr/>
        </p:nvSpPr>
        <p:spPr>
          <a:xfrm>
            <a:off x="2590800" y="6274549"/>
            <a:ext cx="2621230" cy="830997"/>
          </a:xfrm>
          <a:prstGeom prst="rect">
            <a:avLst/>
          </a:prstGeom>
        </p:spPr>
        <p:txBody>
          <a:bodyPr wrap="none">
            <a:spAutoFit/>
          </a:bodyPr>
          <a:lstStyle/>
          <a:p>
            <a:pPr>
              <a:lnSpc>
                <a:spcPct val="150000"/>
              </a:lnSpc>
            </a:pPr>
            <a:r>
              <a:rPr lang="nl-NL" sz="3200" smtClean="0">
                <a:latin typeface="Arial" pitchFamily="34" charset="0"/>
                <a:cs typeface="Arial" pitchFamily="34" charset="0"/>
              </a:rPr>
              <a:t>Đi tham quan</a:t>
            </a:r>
            <a:endParaRPr lang="en-US" sz="3200">
              <a:latin typeface="Arial" pitchFamily="34" charset="0"/>
              <a:cs typeface="Arial" pitchFamily="34" charset="0"/>
            </a:endParaRPr>
          </a:p>
        </p:txBody>
      </p:sp>
      <p:pic>
        <p:nvPicPr>
          <p:cNvPr id="33" name="Picture 2" descr="https://free.vector6.com/wp-content/uploads/2021/03/0000000705-giao-duc-hoc-tap-hoc-sinh-kien-thuc-hoc-nhom-tai-hinh-png-187.png"/>
          <p:cNvPicPr>
            <a:picLocks noChangeAspect="1" noChangeArrowheads="1"/>
          </p:cNvPicPr>
          <p:nvPr/>
        </p:nvPicPr>
        <p:blipFill>
          <a:blip r:embed="rId21">
            <a:extLst>
              <a:ext uri="{28A0092B-C50C-407E-A947-70E740481C1C}">
                <a14:useLocalDpi xmlns:a14="http://schemas.microsoft.com/office/drawing/2010/main" val="0"/>
              </a:ext>
            </a:extLst>
          </a:blip>
          <a:srcRect/>
          <a:stretch>
            <a:fillRect/>
          </a:stretch>
        </p:blipFill>
        <p:spPr bwMode="auto">
          <a:xfrm>
            <a:off x="8091571" y="3018950"/>
            <a:ext cx="6980217" cy="4174103"/>
          </a:xfrm>
          <a:prstGeom prst="rect">
            <a:avLst/>
          </a:prstGeom>
          <a:noFill/>
          <a:extLst>
            <a:ext uri="{909E8E84-426E-40DD-AFC4-6F175D3DCCD1}">
              <a14:hiddenFill xmlns:a14="http://schemas.microsoft.com/office/drawing/2010/main">
                <a:solidFill>
                  <a:srgbClr val="FFFFFF"/>
                </a:solidFill>
              </a14:hiddenFill>
            </a:ext>
          </a:extLst>
        </p:spPr>
      </p:pic>
      <p:pic>
        <p:nvPicPr>
          <p:cNvPr id="34" name="Picture 33">
            <a:extLst>
              <a:ext uri="{FF2B5EF4-FFF2-40B4-BE49-F238E27FC236}">
                <a16:creationId xmlns:a16="http://schemas.microsoft.com/office/drawing/2014/main" xmlns="" id="{9EDCFC51-64C9-4A7E-BA53-C81311C023F3}"/>
              </a:ext>
            </a:extLst>
          </p:cNvPr>
          <p:cNvPicPr>
            <a:picLocks noChangeAspect="1"/>
          </p:cNvPicPr>
          <p:nvPr/>
        </p:nvPicPr>
        <p:blipFill>
          <a:blip r:embed="rId18">
            <a:extLst>
              <a:ext uri="{28A0092B-C50C-407E-A947-70E740481C1C}">
                <a14:useLocalDpi xmlns:a14="http://schemas.microsoft.com/office/drawing/2010/main" val="0"/>
              </a:ext>
            </a:extLst>
          </a:blip>
          <a:stretch>
            <a:fillRect/>
          </a:stretch>
        </p:blipFill>
        <p:spPr>
          <a:xfrm flipH="1">
            <a:off x="591526" y="6845810"/>
            <a:ext cx="1248196" cy="1239587"/>
          </a:xfrm>
          <a:prstGeom prst="rect">
            <a:avLst/>
          </a:prstGeom>
        </p:spPr>
      </p:pic>
      <p:sp>
        <p:nvSpPr>
          <p:cNvPr id="35" name="TextBox 34"/>
          <p:cNvSpPr txBox="1"/>
          <p:nvPr/>
        </p:nvSpPr>
        <p:spPr>
          <a:xfrm>
            <a:off x="1839721" y="7317813"/>
            <a:ext cx="9782919" cy="707886"/>
          </a:xfrm>
          <a:prstGeom prst="rect">
            <a:avLst/>
          </a:prstGeom>
          <a:noFill/>
        </p:spPr>
        <p:txBody>
          <a:bodyPr wrap="square" rtlCol="0">
            <a:spAutoFit/>
          </a:bodyPr>
          <a:lstStyle/>
          <a:p>
            <a:r>
              <a:rPr lang="en-US" sz="4000" b="1" smtClean="0">
                <a:solidFill>
                  <a:srgbClr val="002060"/>
                </a:solidFill>
                <a:latin typeface="Arial" pitchFamily="34" charset="0"/>
                <a:cs typeface="Arial" pitchFamily="34" charset="0"/>
              </a:rPr>
              <a:t>Các giải pháp</a:t>
            </a:r>
            <a:endParaRPr lang="en-US" sz="4000" b="1">
              <a:solidFill>
                <a:srgbClr val="002060"/>
              </a:solidFill>
              <a:latin typeface="Arial" pitchFamily="34" charset="0"/>
              <a:cs typeface="Arial" pitchFamily="34" charset="0"/>
            </a:endParaRPr>
          </a:p>
        </p:txBody>
      </p:sp>
      <p:sp>
        <p:nvSpPr>
          <p:cNvPr id="6" name="Rectangle 5"/>
          <p:cNvSpPr/>
          <p:nvPr/>
        </p:nvSpPr>
        <p:spPr>
          <a:xfrm>
            <a:off x="2644080" y="8238635"/>
            <a:ext cx="8092280" cy="584775"/>
          </a:xfrm>
          <a:prstGeom prst="rect">
            <a:avLst/>
          </a:prstGeom>
        </p:spPr>
        <p:txBody>
          <a:bodyPr wrap="none">
            <a:spAutoFit/>
          </a:bodyPr>
          <a:lstStyle/>
          <a:p>
            <a:r>
              <a:rPr lang="nl-NL" sz="3200">
                <a:latin typeface="Arial" pitchFamily="34" charset="0"/>
                <a:cs typeface="Arial" pitchFamily="34" charset="0"/>
              </a:rPr>
              <a:t>Kiểm tra sân chơi, thực hiện đúng </a:t>
            </a:r>
            <a:r>
              <a:rPr lang="nl-NL" sz="3200">
                <a:latin typeface="Arial" pitchFamily="34" charset="0"/>
                <a:cs typeface="Arial" pitchFamily="34" charset="0"/>
              </a:rPr>
              <a:t>luật </a:t>
            </a:r>
            <a:r>
              <a:rPr lang="nl-NL" sz="3200" smtClean="0">
                <a:latin typeface="Arial" pitchFamily="34" charset="0"/>
                <a:cs typeface="Arial" pitchFamily="34" charset="0"/>
              </a:rPr>
              <a:t>chơi.</a:t>
            </a:r>
            <a:endParaRPr lang="en-US" sz="3200">
              <a:latin typeface="Arial" pitchFamily="34" charset="0"/>
              <a:cs typeface="Arial" pitchFamily="34" charset="0"/>
            </a:endParaRPr>
          </a:p>
        </p:txBody>
      </p:sp>
      <p:pic>
        <p:nvPicPr>
          <p:cNvPr id="36" name="Graphic 7">
            <a:extLst>
              <a:ext uri="{FF2B5EF4-FFF2-40B4-BE49-F238E27FC236}">
                <a16:creationId xmlns:a16="http://schemas.microsoft.com/office/drawing/2014/main" xmlns="" id="{C03D23B8-42A7-4DE8-AFA6-A3C0D0B8B975}"/>
              </a:ext>
            </a:extLst>
          </p:cNvPr>
          <p:cNvPicPr>
            <a:picLocks noChangeAspect="1"/>
          </p:cNvPicPr>
          <p:nvPr/>
        </p:nvPicPr>
        <p:blipFill>
          <a:blip r:embed="rId19" cstate="print">
            <a:extLst>
              <a:ext uri="{28A0092B-C50C-407E-A947-70E740481C1C}">
                <a14:useLocalDpi xmlns:a14="http://schemas.microsoft.com/office/drawing/2010/main" val="0"/>
              </a:ext>
              <a:ext uri="{96DAC541-7B7A-43D3-8B79-37D633B846F1}">
                <asvg:svgBlip xmlns:asvg="http://schemas.microsoft.com/office/drawing/2016/SVG/main" xmlns="" r:embed="rId20"/>
              </a:ext>
            </a:extLst>
          </a:blip>
          <a:stretch>
            <a:fillRect/>
          </a:stretch>
        </p:blipFill>
        <p:spPr>
          <a:xfrm>
            <a:off x="1920567" y="8141040"/>
            <a:ext cx="608822" cy="608822"/>
          </a:xfrm>
          <a:prstGeom prst="rect">
            <a:avLst/>
          </a:prstGeom>
        </p:spPr>
      </p:pic>
      <p:pic>
        <p:nvPicPr>
          <p:cNvPr id="37" name="Graphic 7">
            <a:extLst>
              <a:ext uri="{FF2B5EF4-FFF2-40B4-BE49-F238E27FC236}">
                <a16:creationId xmlns:a16="http://schemas.microsoft.com/office/drawing/2014/main" xmlns="" id="{C03D23B8-42A7-4DE8-AFA6-A3C0D0B8B975}"/>
              </a:ext>
            </a:extLst>
          </p:cNvPr>
          <p:cNvPicPr>
            <a:picLocks noChangeAspect="1"/>
          </p:cNvPicPr>
          <p:nvPr/>
        </p:nvPicPr>
        <p:blipFill>
          <a:blip r:embed="rId19" cstate="print">
            <a:extLst>
              <a:ext uri="{28A0092B-C50C-407E-A947-70E740481C1C}">
                <a14:useLocalDpi xmlns:a14="http://schemas.microsoft.com/office/drawing/2010/main" val="0"/>
              </a:ext>
              <a:ext uri="{96DAC541-7B7A-43D3-8B79-37D633B846F1}">
                <asvg:svgBlip xmlns:asvg="http://schemas.microsoft.com/office/drawing/2016/SVG/main" xmlns="" r:embed="rId20"/>
              </a:ext>
            </a:extLst>
          </a:blip>
          <a:stretch>
            <a:fillRect/>
          </a:stretch>
        </p:blipFill>
        <p:spPr>
          <a:xfrm>
            <a:off x="1897121" y="9216990"/>
            <a:ext cx="608822" cy="608822"/>
          </a:xfrm>
          <a:prstGeom prst="rect">
            <a:avLst/>
          </a:prstGeom>
        </p:spPr>
      </p:pic>
      <p:sp>
        <p:nvSpPr>
          <p:cNvPr id="38" name="Rectangle 37"/>
          <p:cNvSpPr/>
          <p:nvPr/>
        </p:nvSpPr>
        <p:spPr>
          <a:xfrm>
            <a:off x="2620634" y="9216990"/>
            <a:ext cx="7455054" cy="584775"/>
          </a:xfrm>
          <a:prstGeom prst="rect">
            <a:avLst/>
          </a:prstGeom>
        </p:spPr>
        <p:txBody>
          <a:bodyPr wrap="none">
            <a:spAutoFit/>
          </a:bodyPr>
          <a:lstStyle/>
          <a:p>
            <a:r>
              <a:rPr lang="nl-NL" sz="3200" smtClean="0">
                <a:latin typeface="Arial" pitchFamily="34" charset="0"/>
                <a:cs typeface="Arial" pitchFamily="34" charset="0"/>
              </a:rPr>
              <a:t>Thực hiện theo sự hướng dẫn của GV...</a:t>
            </a:r>
            <a:endParaRPr lang="en-US" sz="3200">
              <a:latin typeface="Arial" pitchFamily="34" charset="0"/>
              <a:cs typeface="Arial" pitchFamily="34" charset="0"/>
            </a:endParaRPr>
          </a:p>
        </p:txBody>
      </p:sp>
    </p:spTree>
    <p:extLst>
      <p:ext uri="{BB962C8B-B14F-4D97-AF65-F5344CB8AC3E}">
        <p14:creationId xmlns:p14="http://schemas.microsoft.com/office/powerpoint/2010/main" val="41676397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20"/>
                                        </p:tgtEl>
                                        <p:attrNameLst>
                                          <p:attrName>style.visibility</p:attrName>
                                        </p:attrNameLst>
                                      </p:cBhvr>
                                      <p:to>
                                        <p:strVal val="visible"/>
                                      </p:to>
                                    </p:set>
                                    <p:anim calcmode="lin" valueType="num">
                                      <p:cBhvr additive="base">
                                        <p:cTn id="12" dur="500" fill="hold"/>
                                        <p:tgtEl>
                                          <p:spTgt spid="20"/>
                                        </p:tgtEl>
                                        <p:attrNameLst>
                                          <p:attrName>ppt_x</p:attrName>
                                        </p:attrNameLst>
                                      </p:cBhvr>
                                      <p:tavLst>
                                        <p:tav tm="0">
                                          <p:val>
                                            <p:strVal val="#ppt_x"/>
                                          </p:val>
                                        </p:tav>
                                        <p:tav tm="100000">
                                          <p:val>
                                            <p:strVal val="#ppt_x"/>
                                          </p:val>
                                        </p:tav>
                                      </p:tavLst>
                                    </p:anim>
                                    <p:anim calcmode="lin" valueType="num">
                                      <p:cBhvr additive="base">
                                        <p:cTn id="13" dur="500" fill="hold"/>
                                        <p:tgtEl>
                                          <p:spTgt spid="20"/>
                                        </p:tgtEl>
                                        <p:attrNameLst>
                                          <p:attrName>ppt_y</p:attrName>
                                        </p:attrNameLst>
                                      </p:cBhvr>
                                      <p:tavLst>
                                        <p:tav tm="0">
                                          <p:val>
                                            <p:strVal val="1+#ppt_h/2"/>
                                          </p:val>
                                        </p:tav>
                                        <p:tav tm="100000">
                                          <p:val>
                                            <p:strVal val="#ppt_y"/>
                                          </p:val>
                                        </p:tav>
                                      </p:tavLst>
                                    </p:anim>
                                  </p:childTnLst>
                                </p:cTn>
                              </p:par>
                              <p:par>
                                <p:cTn id="14" presetID="2" presetClass="entr" presetSubtype="4" fill="hold" grpId="0" nodeType="withEffect">
                                  <p:stCondLst>
                                    <p:cond delay="0"/>
                                  </p:stCondLst>
                                  <p:childTnLst>
                                    <p:set>
                                      <p:cBhvr>
                                        <p:cTn id="15" dur="1" fill="hold">
                                          <p:stCondLst>
                                            <p:cond delay="0"/>
                                          </p:stCondLst>
                                        </p:cTn>
                                        <p:tgtEl>
                                          <p:spTgt spid="22"/>
                                        </p:tgtEl>
                                        <p:attrNameLst>
                                          <p:attrName>style.visibility</p:attrName>
                                        </p:attrNameLst>
                                      </p:cBhvr>
                                      <p:to>
                                        <p:strVal val="visible"/>
                                      </p:to>
                                    </p:set>
                                    <p:anim calcmode="lin" valueType="num">
                                      <p:cBhvr additive="base">
                                        <p:cTn id="16" dur="500" fill="hold"/>
                                        <p:tgtEl>
                                          <p:spTgt spid="22"/>
                                        </p:tgtEl>
                                        <p:attrNameLst>
                                          <p:attrName>ppt_x</p:attrName>
                                        </p:attrNameLst>
                                      </p:cBhvr>
                                      <p:tavLst>
                                        <p:tav tm="0">
                                          <p:val>
                                            <p:strVal val="#ppt_x"/>
                                          </p:val>
                                        </p:tav>
                                        <p:tav tm="100000">
                                          <p:val>
                                            <p:strVal val="#ppt_x"/>
                                          </p:val>
                                        </p:tav>
                                      </p:tavLst>
                                    </p:anim>
                                    <p:anim calcmode="lin" valueType="num">
                                      <p:cBhvr additive="base">
                                        <p:cTn id="17"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2" presetClass="entr" presetSubtype="4" fill="hold" grpId="0" nodeType="clickEffect">
                                  <p:stCondLst>
                                    <p:cond delay="0"/>
                                  </p:stCondLst>
                                  <p:childTnLst>
                                    <p:set>
                                      <p:cBhvr>
                                        <p:cTn id="21" dur="1" fill="hold">
                                          <p:stCondLst>
                                            <p:cond delay="0"/>
                                          </p:stCondLst>
                                        </p:cTn>
                                        <p:tgtEl>
                                          <p:spTgt spid="35"/>
                                        </p:tgtEl>
                                        <p:attrNameLst>
                                          <p:attrName>style.visibility</p:attrName>
                                        </p:attrNameLst>
                                      </p:cBhvr>
                                      <p:to>
                                        <p:strVal val="visible"/>
                                      </p:to>
                                    </p:set>
                                    <p:anim calcmode="lin" valueType="num">
                                      <p:cBhvr additive="base">
                                        <p:cTn id="22" dur="500" fill="hold"/>
                                        <p:tgtEl>
                                          <p:spTgt spid="35"/>
                                        </p:tgtEl>
                                        <p:attrNameLst>
                                          <p:attrName>ppt_x</p:attrName>
                                        </p:attrNameLst>
                                      </p:cBhvr>
                                      <p:tavLst>
                                        <p:tav tm="0">
                                          <p:val>
                                            <p:strVal val="#ppt_x"/>
                                          </p:val>
                                        </p:tav>
                                        <p:tav tm="100000">
                                          <p:val>
                                            <p:strVal val="#ppt_x"/>
                                          </p:val>
                                        </p:tav>
                                      </p:tavLst>
                                    </p:anim>
                                    <p:anim calcmode="lin" valueType="num">
                                      <p:cBhvr additive="base">
                                        <p:cTn id="23" dur="500" fill="hold"/>
                                        <p:tgtEl>
                                          <p:spTgt spid="35"/>
                                        </p:tgtEl>
                                        <p:attrNameLst>
                                          <p:attrName>ppt_y</p:attrName>
                                        </p:attrNameLst>
                                      </p:cBhvr>
                                      <p:tavLst>
                                        <p:tav tm="0">
                                          <p:val>
                                            <p:strVal val="1+#ppt_h/2"/>
                                          </p:val>
                                        </p:tav>
                                        <p:tav tm="100000">
                                          <p:val>
                                            <p:strVal val="#ppt_y"/>
                                          </p:val>
                                        </p:tav>
                                      </p:tavLst>
                                    </p:anim>
                                  </p:childTnLst>
                                </p:cTn>
                              </p:par>
                              <p:par>
                                <p:cTn id="24" presetID="2" presetClass="entr" presetSubtype="4" fill="hold" nodeType="withEffect">
                                  <p:stCondLst>
                                    <p:cond delay="0"/>
                                  </p:stCondLst>
                                  <p:childTnLst>
                                    <p:set>
                                      <p:cBhvr>
                                        <p:cTn id="25" dur="1" fill="hold">
                                          <p:stCondLst>
                                            <p:cond delay="0"/>
                                          </p:stCondLst>
                                        </p:cTn>
                                        <p:tgtEl>
                                          <p:spTgt spid="34"/>
                                        </p:tgtEl>
                                        <p:attrNameLst>
                                          <p:attrName>style.visibility</p:attrName>
                                        </p:attrNameLst>
                                      </p:cBhvr>
                                      <p:to>
                                        <p:strVal val="visible"/>
                                      </p:to>
                                    </p:set>
                                    <p:anim calcmode="lin" valueType="num">
                                      <p:cBhvr additive="base">
                                        <p:cTn id="26" dur="500" fill="hold"/>
                                        <p:tgtEl>
                                          <p:spTgt spid="34"/>
                                        </p:tgtEl>
                                        <p:attrNameLst>
                                          <p:attrName>ppt_x</p:attrName>
                                        </p:attrNameLst>
                                      </p:cBhvr>
                                      <p:tavLst>
                                        <p:tav tm="0">
                                          <p:val>
                                            <p:strVal val="#ppt_x"/>
                                          </p:val>
                                        </p:tav>
                                        <p:tav tm="100000">
                                          <p:val>
                                            <p:strVal val="#ppt_x"/>
                                          </p:val>
                                        </p:tav>
                                      </p:tavLst>
                                    </p:anim>
                                    <p:anim calcmode="lin" valueType="num">
                                      <p:cBhvr additive="base">
                                        <p:cTn id="27" dur="500" fill="hold"/>
                                        <p:tgtEl>
                                          <p:spTgt spid="34"/>
                                        </p:tgtEl>
                                        <p:attrNameLst>
                                          <p:attrName>ppt_y</p:attrName>
                                        </p:attrNameLst>
                                      </p:cBhvr>
                                      <p:tavLst>
                                        <p:tav tm="0">
                                          <p:val>
                                            <p:strVal val="1+#ppt_h/2"/>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nodeType="clickEffect">
                                  <p:stCondLst>
                                    <p:cond delay="0"/>
                                  </p:stCondLst>
                                  <p:childTnLst>
                                    <p:set>
                                      <p:cBhvr>
                                        <p:cTn id="31" dur="1" fill="hold">
                                          <p:stCondLst>
                                            <p:cond delay="0"/>
                                          </p:stCondLst>
                                        </p:cTn>
                                        <p:tgtEl>
                                          <p:spTgt spid="24"/>
                                        </p:tgtEl>
                                        <p:attrNameLst>
                                          <p:attrName>style.visibility</p:attrName>
                                        </p:attrNameLst>
                                      </p:cBhvr>
                                      <p:to>
                                        <p:strVal val="visible"/>
                                      </p:to>
                                    </p:set>
                                    <p:animEffect transition="in" filter="wipe(down)">
                                      <p:cBhvr>
                                        <p:cTn id="32" dur="500"/>
                                        <p:tgtEl>
                                          <p:spTgt spid="24"/>
                                        </p:tgtEl>
                                      </p:cBhvr>
                                    </p:animEffect>
                                  </p:childTnLst>
                                </p:cTn>
                              </p:par>
                              <p:par>
                                <p:cTn id="33" presetID="22" presetClass="entr" presetSubtype="4" fill="hold" grpId="0" nodeType="withEffect">
                                  <p:stCondLst>
                                    <p:cond delay="0"/>
                                  </p:stCondLst>
                                  <p:childTnLst>
                                    <p:set>
                                      <p:cBhvr>
                                        <p:cTn id="34" dur="1" fill="hold">
                                          <p:stCondLst>
                                            <p:cond delay="0"/>
                                          </p:stCondLst>
                                        </p:cTn>
                                        <p:tgtEl>
                                          <p:spTgt spid="11"/>
                                        </p:tgtEl>
                                        <p:attrNameLst>
                                          <p:attrName>style.visibility</p:attrName>
                                        </p:attrNameLst>
                                      </p:cBhvr>
                                      <p:to>
                                        <p:strVal val="visible"/>
                                      </p:to>
                                    </p:set>
                                    <p:animEffect transition="in" filter="wipe(down)">
                                      <p:cBhvr>
                                        <p:cTn id="35" dur="500"/>
                                        <p:tgtEl>
                                          <p:spTgt spid="11"/>
                                        </p:tgtEl>
                                      </p:cBhvr>
                                    </p:animEffect>
                                  </p:childTnLst>
                                </p:cTn>
                              </p:par>
                              <p:par>
                                <p:cTn id="36" presetID="22" presetClass="entr" presetSubtype="4" fill="hold" nodeType="withEffect">
                                  <p:stCondLst>
                                    <p:cond delay="0"/>
                                  </p:stCondLst>
                                  <p:childTnLst>
                                    <p:set>
                                      <p:cBhvr>
                                        <p:cTn id="37" dur="1" fill="hold">
                                          <p:stCondLst>
                                            <p:cond delay="0"/>
                                          </p:stCondLst>
                                        </p:cTn>
                                        <p:tgtEl>
                                          <p:spTgt spid="25"/>
                                        </p:tgtEl>
                                        <p:attrNameLst>
                                          <p:attrName>style.visibility</p:attrName>
                                        </p:attrNameLst>
                                      </p:cBhvr>
                                      <p:to>
                                        <p:strVal val="visible"/>
                                      </p:to>
                                    </p:set>
                                    <p:animEffect transition="in" filter="wipe(down)">
                                      <p:cBhvr>
                                        <p:cTn id="38" dur="500"/>
                                        <p:tgtEl>
                                          <p:spTgt spid="25"/>
                                        </p:tgtEl>
                                      </p:cBhvr>
                                    </p:animEffect>
                                  </p:childTnLst>
                                </p:cTn>
                              </p:par>
                              <p:par>
                                <p:cTn id="39" presetID="22" presetClass="entr" presetSubtype="4" fill="hold" grpId="0" nodeType="withEffect">
                                  <p:stCondLst>
                                    <p:cond delay="0"/>
                                  </p:stCondLst>
                                  <p:childTnLst>
                                    <p:set>
                                      <p:cBhvr>
                                        <p:cTn id="40" dur="1" fill="hold">
                                          <p:stCondLst>
                                            <p:cond delay="0"/>
                                          </p:stCondLst>
                                        </p:cTn>
                                        <p:tgtEl>
                                          <p:spTgt spid="27"/>
                                        </p:tgtEl>
                                        <p:attrNameLst>
                                          <p:attrName>style.visibility</p:attrName>
                                        </p:attrNameLst>
                                      </p:cBhvr>
                                      <p:to>
                                        <p:strVal val="visible"/>
                                      </p:to>
                                    </p:set>
                                    <p:animEffect transition="in" filter="wipe(down)">
                                      <p:cBhvr>
                                        <p:cTn id="41" dur="500"/>
                                        <p:tgtEl>
                                          <p:spTgt spid="27"/>
                                        </p:tgtEl>
                                      </p:cBhvr>
                                    </p:animEffect>
                                  </p:childTnLst>
                                </p:cTn>
                              </p:par>
                              <p:par>
                                <p:cTn id="42" presetID="22" presetClass="entr" presetSubtype="4" fill="hold" nodeType="withEffect">
                                  <p:stCondLst>
                                    <p:cond delay="0"/>
                                  </p:stCondLst>
                                  <p:childTnLst>
                                    <p:set>
                                      <p:cBhvr>
                                        <p:cTn id="43" dur="1" fill="hold">
                                          <p:stCondLst>
                                            <p:cond delay="0"/>
                                          </p:stCondLst>
                                        </p:cTn>
                                        <p:tgtEl>
                                          <p:spTgt spid="26"/>
                                        </p:tgtEl>
                                        <p:attrNameLst>
                                          <p:attrName>style.visibility</p:attrName>
                                        </p:attrNameLst>
                                      </p:cBhvr>
                                      <p:to>
                                        <p:strVal val="visible"/>
                                      </p:to>
                                    </p:set>
                                    <p:animEffect transition="in" filter="wipe(down)">
                                      <p:cBhvr>
                                        <p:cTn id="44" dur="500"/>
                                        <p:tgtEl>
                                          <p:spTgt spid="26"/>
                                        </p:tgtEl>
                                      </p:cBhvr>
                                    </p:animEffect>
                                  </p:childTnLst>
                                </p:cTn>
                              </p:par>
                              <p:par>
                                <p:cTn id="45" presetID="22" presetClass="entr" presetSubtype="4" fill="hold" grpId="0" nodeType="withEffect">
                                  <p:stCondLst>
                                    <p:cond delay="0"/>
                                  </p:stCondLst>
                                  <p:childTnLst>
                                    <p:set>
                                      <p:cBhvr>
                                        <p:cTn id="46" dur="1" fill="hold">
                                          <p:stCondLst>
                                            <p:cond delay="0"/>
                                          </p:stCondLst>
                                        </p:cTn>
                                        <p:tgtEl>
                                          <p:spTgt spid="28"/>
                                        </p:tgtEl>
                                        <p:attrNameLst>
                                          <p:attrName>style.visibility</p:attrName>
                                        </p:attrNameLst>
                                      </p:cBhvr>
                                      <p:to>
                                        <p:strVal val="visible"/>
                                      </p:to>
                                    </p:set>
                                    <p:animEffect transition="in" filter="wipe(down)">
                                      <p:cBhvr>
                                        <p:cTn id="47" dur="500"/>
                                        <p:tgtEl>
                                          <p:spTgt spid="28"/>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4" fill="hold" nodeType="clickEffect">
                                  <p:stCondLst>
                                    <p:cond delay="0"/>
                                  </p:stCondLst>
                                  <p:childTnLst>
                                    <p:set>
                                      <p:cBhvr>
                                        <p:cTn id="51" dur="1" fill="hold">
                                          <p:stCondLst>
                                            <p:cond delay="0"/>
                                          </p:stCondLst>
                                        </p:cTn>
                                        <p:tgtEl>
                                          <p:spTgt spid="36"/>
                                        </p:tgtEl>
                                        <p:attrNameLst>
                                          <p:attrName>style.visibility</p:attrName>
                                        </p:attrNameLst>
                                      </p:cBhvr>
                                      <p:to>
                                        <p:strVal val="visible"/>
                                      </p:to>
                                    </p:set>
                                    <p:animEffect transition="in" filter="wipe(down)">
                                      <p:cBhvr>
                                        <p:cTn id="52" dur="500"/>
                                        <p:tgtEl>
                                          <p:spTgt spid="36"/>
                                        </p:tgtEl>
                                      </p:cBhvr>
                                    </p:animEffect>
                                  </p:childTnLst>
                                </p:cTn>
                              </p:par>
                              <p:par>
                                <p:cTn id="53" presetID="22" presetClass="entr" presetSubtype="4" fill="hold" grpId="0" nodeType="withEffect">
                                  <p:stCondLst>
                                    <p:cond delay="0"/>
                                  </p:stCondLst>
                                  <p:childTnLst>
                                    <p:set>
                                      <p:cBhvr>
                                        <p:cTn id="54" dur="1" fill="hold">
                                          <p:stCondLst>
                                            <p:cond delay="0"/>
                                          </p:stCondLst>
                                        </p:cTn>
                                        <p:tgtEl>
                                          <p:spTgt spid="6"/>
                                        </p:tgtEl>
                                        <p:attrNameLst>
                                          <p:attrName>style.visibility</p:attrName>
                                        </p:attrNameLst>
                                      </p:cBhvr>
                                      <p:to>
                                        <p:strVal val="visible"/>
                                      </p:to>
                                    </p:set>
                                    <p:animEffect transition="in" filter="wipe(down)">
                                      <p:cBhvr>
                                        <p:cTn id="55" dur="500"/>
                                        <p:tgtEl>
                                          <p:spTgt spid="6"/>
                                        </p:tgtEl>
                                      </p:cBhvr>
                                    </p:animEffect>
                                  </p:childTnLst>
                                </p:cTn>
                              </p:par>
                              <p:par>
                                <p:cTn id="56" presetID="22" presetClass="entr" presetSubtype="4" fill="hold" nodeType="withEffect">
                                  <p:stCondLst>
                                    <p:cond delay="0"/>
                                  </p:stCondLst>
                                  <p:childTnLst>
                                    <p:set>
                                      <p:cBhvr>
                                        <p:cTn id="57" dur="1" fill="hold">
                                          <p:stCondLst>
                                            <p:cond delay="0"/>
                                          </p:stCondLst>
                                        </p:cTn>
                                        <p:tgtEl>
                                          <p:spTgt spid="37"/>
                                        </p:tgtEl>
                                        <p:attrNameLst>
                                          <p:attrName>style.visibility</p:attrName>
                                        </p:attrNameLst>
                                      </p:cBhvr>
                                      <p:to>
                                        <p:strVal val="visible"/>
                                      </p:to>
                                    </p:set>
                                    <p:animEffect transition="in" filter="wipe(down)">
                                      <p:cBhvr>
                                        <p:cTn id="58" dur="500"/>
                                        <p:tgtEl>
                                          <p:spTgt spid="37"/>
                                        </p:tgtEl>
                                      </p:cBhvr>
                                    </p:animEffect>
                                  </p:childTnLst>
                                </p:cTn>
                              </p:par>
                              <p:par>
                                <p:cTn id="59" presetID="22" presetClass="entr" presetSubtype="4" fill="hold" grpId="0" nodeType="withEffect">
                                  <p:stCondLst>
                                    <p:cond delay="0"/>
                                  </p:stCondLst>
                                  <p:childTnLst>
                                    <p:set>
                                      <p:cBhvr>
                                        <p:cTn id="60" dur="1" fill="hold">
                                          <p:stCondLst>
                                            <p:cond delay="0"/>
                                          </p:stCondLst>
                                        </p:cTn>
                                        <p:tgtEl>
                                          <p:spTgt spid="38"/>
                                        </p:tgtEl>
                                        <p:attrNameLst>
                                          <p:attrName>style.visibility</p:attrName>
                                        </p:attrNameLst>
                                      </p:cBhvr>
                                      <p:to>
                                        <p:strVal val="visible"/>
                                      </p:to>
                                    </p:set>
                                    <p:animEffect transition="in" filter="wipe(down)">
                                      <p:cBhvr>
                                        <p:cTn id="61"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22" grpId="0"/>
      <p:bldP spid="11" grpId="0"/>
      <p:bldP spid="27" grpId="0"/>
      <p:bldP spid="28" grpId="0"/>
      <p:bldP spid="35" grpId="0"/>
      <p:bldP spid="6" grpId="0"/>
      <p:bldP spid="38"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FFFF66"/>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xmlns="" r:embed="rId3"/>
              </a:ext>
            </a:extLst>
          </a:blip>
          <a:srcRect/>
          <a:stretch>
            <a:fillRect/>
          </a:stretch>
        </p:blipFill>
        <p:spPr>
          <a:xfrm>
            <a:off x="-13514" y="8408151"/>
            <a:ext cx="2674680" cy="1877139"/>
          </a:xfrm>
          <a:prstGeom prst="rect">
            <a:avLst/>
          </a:prstGeom>
        </p:spPr>
      </p:pic>
      <p:grpSp>
        <p:nvGrpSpPr>
          <p:cNvPr id="3" name="Group 3"/>
          <p:cNvGrpSpPr/>
          <p:nvPr/>
        </p:nvGrpSpPr>
        <p:grpSpPr>
          <a:xfrm>
            <a:off x="793566" y="1253501"/>
            <a:ext cx="16465734" cy="8614399"/>
            <a:chOff x="0" y="0"/>
            <a:chExt cx="1913890" cy="2174748"/>
          </a:xfrm>
        </p:grpSpPr>
        <p:sp>
          <p:nvSpPr>
            <p:cNvPr id="4" name="Freeform 4"/>
            <p:cNvSpPr/>
            <p:nvPr/>
          </p:nvSpPr>
          <p:spPr>
            <a:xfrm>
              <a:off x="0" y="0"/>
              <a:ext cx="1913890" cy="2174748"/>
            </a:xfrm>
            <a:custGeom>
              <a:avLst/>
              <a:gdLst/>
              <a:ahLst/>
              <a:cxnLst/>
              <a:rect l="l" t="t" r="r" b="b"/>
              <a:pathLst>
                <a:path w="1913890" h="2174748">
                  <a:moveTo>
                    <a:pt x="1789430" y="2174747"/>
                  </a:moveTo>
                  <a:lnTo>
                    <a:pt x="124460" y="2174747"/>
                  </a:lnTo>
                  <a:cubicBezTo>
                    <a:pt x="55880" y="2174747"/>
                    <a:pt x="0" y="2118868"/>
                    <a:pt x="0" y="2050287"/>
                  </a:cubicBezTo>
                  <a:lnTo>
                    <a:pt x="0" y="124460"/>
                  </a:lnTo>
                  <a:cubicBezTo>
                    <a:pt x="0" y="55880"/>
                    <a:pt x="55880" y="0"/>
                    <a:pt x="124460" y="0"/>
                  </a:cubicBezTo>
                  <a:lnTo>
                    <a:pt x="1789430" y="0"/>
                  </a:lnTo>
                  <a:cubicBezTo>
                    <a:pt x="1858010" y="0"/>
                    <a:pt x="1913890" y="55880"/>
                    <a:pt x="1913890" y="124460"/>
                  </a:cubicBezTo>
                  <a:lnTo>
                    <a:pt x="1913890" y="2050288"/>
                  </a:lnTo>
                  <a:cubicBezTo>
                    <a:pt x="1913890" y="2118868"/>
                    <a:pt x="1858010" y="2174748"/>
                    <a:pt x="1789430" y="2174748"/>
                  </a:cubicBezTo>
                  <a:close/>
                </a:path>
              </a:pathLst>
            </a:custGeom>
            <a:solidFill>
              <a:srgbClr val="FFFFFF"/>
            </a:solidFill>
          </p:spPr>
        </p:sp>
      </p:grpSp>
      <p:grpSp>
        <p:nvGrpSpPr>
          <p:cNvPr id="5" name="Group 5"/>
          <p:cNvGrpSpPr/>
          <p:nvPr/>
        </p:nvGrpSpPr>
        <p:grpSpPr>
          <a:xfrm rot="-10800000">
            <a:off x="0" y="-113661"/>
            <a:ext cx="9935432" cy="1990726"/>
            <a:chOff x="0" y="0"/>
            <a:chExt cx="4166870" cy="1499996"/>
          </a:xfrm>
        </p:grpSpPr>
        <p:sp>
          <p:nvSpPr>
            <p:cNvPr id="6" name="Freeform 6"/>
            <p:cNvSpPr/>
            <p:nvPr/>
          </p:nvSpPr>
          <p:spPr>
            <a:xfrm>
              <a:off x="0" y="0"/>
              <a:ext cx="4168140" cy="1499996"/>
            </a:xfrm>
            <a:custGeom>
              <a:avLst/>
              <a:gdLst/>
              <a:ahLst/>
              <a:cxnLst/>
              <a:rect l="l" t="t" r="r" b="b"/>
              <a:pathLst>
                <a:path w="4168140" h="1499996">
                  <a:moveTo>
                    <a:pt x="4166870" y="193040"/>
                  </a:moveTo>
                  <a:cubicBezTo>
                    <a:pt x="4084320" y="137160"/>
                    <a:pt x="3983990" y="105410"/>
                    <a:pt x="3876040" y="105410"/>
                  </a:cubicBezTo>
                  <a:cubicBezTo>
                    <a:pt x="3717290" y="105410"/>
                    <a:pt x="3575050" y="176530"/>
                    <a:pt x="3478530" y="287020"/>
                  </a:cubicBezTo>
                  <a:cubicBezTo>
                    <a:pt x="3409950" y="254000"/>
                    <a:pt x="3332480" y="234950"/>
                    <a:pt x="3251200" y="234950"/>
                  </a:cubicBezTo>
                  <a:cubicBezTo>
                    <a:pt x="3186430" y="234950"/>
                    <a:pt x="3124200" y="246380"/>
                    <a:pt x="3067050" y="267970"/>
                  </a:cubicBezTo>
                  <a:cubicBezTo>
                    <a:pt x="2971800" y="137160"/>
                    <a:pt x="2816860" y="52070"/>
                    <a:pt x="2642870" y="52070"/>
                  </a:cubicBezTo>
                  <a:cubicBezTo>
                    <a:pt x="2470150" y="52070"/>
                    <a:pt x="2316480" y="135890"/>
                    <a:pt x="2221230" y="264160"/>
                  </a:cubicBezTo>
                  <a:cubicBezTo>
                    <a:pt x="2125980" y="165100"/>
                    <a:pt x="1992630" y="104140"/>
                    <a:pt x="1844040" y="104140"/>
                  </a:cubicBezTo>
                  <a:cubicBezTo>
                    <a:pt x="1727200" y="104140"/>
                    <a:pt x="1619250" y="142240"/>
                    <a:pt x="1531620" y="207010"/>
                  </a:cubicBezTo>
                  <a:cubicBezTo>
                    <a:pt x="1426210" y="81280"/>
                    <a:pt x="1262380" y="0"/>
                    <a:pt x="1079500" y="0"/>
                  </a:cubicBezTo>
                  <a:lnTo>
                    <a:pt x="1064260" y="0"/>
                  </a:lnTo>
                  <a:lnTo>
                    <a:pt x="1049020" y="0"/>
                  </a:lnTo>
                  <a:cubicBezTo>
                    <a:pt x="905510" y="0"/>
                    <a:pt x="774700" y="58420"/>
                    <a:pt x="679450" y="151130"/>
                  </a:cubicBezTo>
                  <a:cubicBezTo>
                    <a:pt x="665480" y="162560"/>
                    <a:pt x="652780" y="175260"/>
                    <a:pt x="641350" y="189230"/>
                  </a:cubicBezTo>
                  <a:cubicBezTo>
                    <a:pt x="603250" y="180340"/>
                    <a:pt x="563880" y="176530"/>
                    <a:pt x="524510" y="176530"/>
                  </a:cubicBezTo>
                  <a:cubicBezTo>
                    <a:pt x="412750" y="176530"/>
                    <a:pt x="309880" y="212090"/>
                    <a:pt x="224790" y="271780"/>
                  </a:cubicBezTo>
                  <a:cubicBezTo>
                    <a:pt x="168910" y="193040"/>
                    <a:pt x="91440" y="132080"/>
                    <a:pt x="1270" y="93980"/>
                  </a:cubicBezTo>
                  <a:lnTo>
                    <a:pt x="1270" y="440690"/>
                  </a:lnTo>
                  <a:lnTo>
                    <a:pt x="0" y="440690"/>
                  </a:lnTo>
                  <a:lnTo>
                    <a:pt x="0" y="1499996"/>
                  </a:lnTo>
                  <a:lnTo>
                    <a:pt x="4166870" y="1499996"/>
                  </a:lnTo>
                  <a:lnTo>
                    <a:pt x="4166870" y="441960"/>
                  </a:lnTo>
                  <a:lnTo>
                    <a:pt x="4168140" y="441960"/>
                  </a:lnTo>
                  <a:lnTo>
                    <a:pt x="4166870" y="193040"/>
                  </a:lnTo>
                  <a:lnTo>
                    <a:pt x="4166870" y="193040"/>
                  </a:lnTo>
                  <a:close/>
                </a:path>
              </a:pathLst>
            </a:custGeom>
            <a:solidFill>
              <a:srgbClr val="8FD9D9"/>
            </a:solidFill>
          </p:spPr>
        </p:sp>
      </p:grpSp>
      <p:grpSp>
        <p:nvGrpSpPr>
          <p:cNvPr id="9" name="Group 9"/>
          <p:cNvGrpSpPr/>
          <p:nvPr/>
        </p:nvGrpSpPr>
        <p:grpSpPr>
          <a:xfrm rot="-10800000">
            <a:off x="9932845" y="-113660"/>
            <a:ext cx="8486982" cy="2056760"/>
            <a:chOff x="0" y="0"/>
            <a:chExt cx="4166870" cy="1599008"/>
          </a:xfrm>
        </p:grpSpPr>
        <p:sp>
          <p:nvSpPr>
            <p:cNvPr id="10" name="Freeform 10"/>
            <p:cNvSpPr/>
            <p:nvPr/>
          </p:nvSpPr>
          <p:spPr>
            <a:xfrm>
              <a:off x="0" y="0"/>
              <a:ext cx="4168140" cy="1599008"/>
            </a:xfrm>
            <a:custGeom>
              <a:avLst/>
              <a:gdLst/>
              <a:ahLst/>
              <a:cxnLst/>
              <a:rect l="l" t="t" r="r" b="b"/>
              <a:pathLst>
                <a:path w="4168140" h="1599008">
                  <a:moveTo>
                    <a:pt x="4166870" y="193040"/>
                  </a:moveTo>
                  <a:cubicBezTo>
                    <a:pt x="4084320" y="137160"/>
                    <a:pt x="3983990" y="105410"/>
                    <a:pt x="3876040" y="105410"/>
                  </a:cubicBezTo>
                  <a:cubicBezTo>
                    <a:pt x="3717290" y="105410"/>
                    <a:pt x="3575050" y="176530"/>
                    <a:pt x="3478530" y="287020"/>
                  </a:cubicBezTo>
                  <a:cubicBezTo>
                    <a:pt x="3409950" y="254000"/>
                    <a:pt x="3332480" y="234950"/>
                    <a:pt x="3251200" y="234950"/>
                  </a:cubicBezTo>
                  <a:cubicBezTo>
                    <a:pt x="3186430" y="234950"/>
                    <a:pt x="3124200" y="246380"/>
                    <a:pt x="3067050" y="267970"/>
                  </a:cubicBezTo>
                  <a:cubicBezTo>
                    <a:pt x="2971800" y="137160"/>
                    <a:pt x="2816860" y="52070"/>
                    <a:pt x="2642870" y="52070"/>
                  </a:cubicBezTo>
                  <a:cubicBezTo>
                    <a:pt x="2470150" y="52070"/>
                    <a:pt x="2316480" y="135890"/>
                    <a:pt x="2221230" y="264160"/>
                  </a:cubicBezTo>
                  <a:cubicBezTo>
                    <a:pt x="2125980" y="165100"/>
                    <a:pt x="1992630" y="104140"/>
                    <a:pt x="1844040" y="104140"/>
                  </a:cubicBezTo>
                  <a:cubicBezTo>
                    <a:pt x="1727200" y="104140"/>
                    <a:pt x="1619250" y="142240"/>
                    <a:pt x="1531620" y="207010"/>
                  </a:cubicBezTo>
                  <a:cubicBezTo>
                    <a:pt x="1426210" y="81280"/>
                    <a:pt x="1262380" y="0"/>
                    <a:pt x="1079500" y="0"/>
                  </a:cubicBezTo>
                  <a:lnTo>
                    <a:pt x="1064260" y="0"/>
                  </a:lnTo>
                  <a:lnTo>
                    <a:pt x="1049020" y="0"/>
                  </a:lnTo>
                  <a:cubicBezTo>
                    <a:pt x="905510" y="0"/>
                    <a:pt x="774700" y="58420"/>
                    <a:pt x="679450" y="151130"/>
                  </a:cubicBezTo>
                  <a:cubicBezTo>
                    <a:pt x="665480" y="162560"/>
                    <a:pt x="652780" y="175260"/>
                    <a:pt x="641350" y="189230"/>
                  </a:cubicBezTo>
                  <a:cubicBezTo>
                    <a:pt x="603250" y="180340"/>
                    <a:pt x="563880" y="176530"/>
                    <a:pt x="524510" y="176530"/>
                  </a:cubicBezTo>
                  <a:cubicBezTo>
                    <a:pt x="412750" y="176530"/>
                    <a:pt x="309880" y="212090"/>
                    <a:pt x="224790" y="271780"/>
                  </a:cubicBezTo>
                  <a:cubicBezTo>
                    <a:pt x="168910" y="193040"/>
                    <a:pt x="91440" y="132080"/>
                    <a:pt x="1270" y="93980"/>
                  </a:cubicBezTo>
                  <a:lnTo>
                    <a:pt x="1270" y="440690"/>
                  </a:lnTo>
                  <a:lnTo>
                    <a:pt x="0" y="440690"/>
                  </a:lnTo>
                  <a:lnTo>
                    <a:pt x="0" y="1599008"/>
                  </a:lnTo>
                  <a:lnTo>
                    <a:pt x="4166870" y="1599008"/>
                  </a:lnTo>
                  <a:lnTo>
                    <a:pt x="4166870" y="441960"/>
                  </a:lnTo>
                  <a:lnTo>
                    <a:pt x="4168140" y="441960"/>
                  </a:lnTo>
                  <a:lnTo>
                    <a:pt x="4166870" y="193040"/>
                  </a:lnTo>
                  <a:lnTo>
                    <a:pt x="4166870" y="193040"/>
                  </a:lnTo>
                  <a:close/>
                </a:path>
              </a:pathLst>
            </a:custGeom>
            <a:solidFill>
              <a:srgbClr val="8FD9D9"/>
            </a:solidFill>
          </p:spPr>
        </p:sp>
      </p:grpSp>
      <p:pic>
        <p:nvPicPr>
          <p:cNvPr id="13" name="Picture 13"/>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xmlns="" r:embed="rId5"/>
              </a:ext>
            </a:extLst>
          </a:blip>
          <a:srcRect/>
          <a:stretch>
            <a:fillRect/>
          </a:stretch>
        </p:blipFill>
        <p:spPr>
          <a:xfrm>
            <a:off x="541678" y="4203202"/>
            <a:ext cx="990753" cy="1468772"/>
          </a:xfrm>
          <a:prstGeom prst="rect">
            <a:avLst/>
          </a:prstGeom>
        </p:spPr>
      </p:pic>
      <p:pic>
        <p:nvPicPr>
          <p:cNvPr id="14" name="Picture 14"/>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xmlns="" r:embed="rId7"/>
              </a:ext>
            </a:extLst>
          </a:blip>
          <a:srcRect r="20670"/>
          <a:stretch>
            <a:fillRect/>
          </a:stretch>
        </p:blipFill>
        <p:spPr>
          <a:xfrm>
            <a:off x="15888124" y="8589818"/>
            <a:ext cx="2534290" cy="1858702"/>
          </a:xfrm>
          <a:prstGeom prst="rect">
            <a:avLst/>
          </a:prstGeom>
        </p:spPr>
      </p:pic>
      <p:pic>
        <p:nvPicPr>
          <p:cNvPr id="15" name="Picture 15"/>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xmlns="" r:embed="rId9"/>
              </a:ext>
            </a:extLst>
          </a:blip>
          <a:srcRect l="18645"/>
          <a:stretch>
            <a:fillRect/>
          </a:stretch>
        </p:blipFill>
        <p:spPr>
          <a:xfrm>
            <a:off x="-53524" y="430397"/>
            <a:ext cx="1693323" cy="1646208"/>
          </a:xfrm>
          <a:prstGeom prst="rect">
            <a:avLst/>
          </a:prstGeom>
        </p:spPr>
      </p:pic>
      <p:grpSp>
        <p:nvGrpSpPr>
          <p:cNvPr id="16" name="Group 16"/>
          <p:cNvGrpSpPr/>
          <p:nvPr/>
        </p:nvGrpSpPr>
        <p:grpSpPr>
          <a:xfrm>
            <a:off x="2663043" y="4536472"/>
            <a:ext cx="4445522" cy="3426576"/>
            <a:chOff x="0" y="0"/>
            <a:chExt cx="3290570" cy="3295650"/>
          </a:xfrm>
        </p:grpSpPr>
        <p:sp>
          <p:nvSpPr>
            <p:cNvPr id="17" name="Freeform 17"/>
            <p:cNvSpPr/>
            <p:nvPr/>
          </p:nvSpPr>
          <p:spPr>
            <a:xfrm>
              <a:off x="0" y="0"/>
              <a:ext cx="1702205" cy="1152275"/>
            </a:xfrm>
            <a:custGeom>
              <a:avLst/>
              <a:gdLst/>
              <a:ahLst/>
              <a:cxnLst/>
              <a:rect l="l" t="t" r="r" b="b"/>
              <a:pathLst>
                <a:path w="1702205" h="1152275">
                  <a:moveTo>
                    <a:pt x="1702205" y="4045"/>
                  </a:moveTo>
                  <a:lnTo>
                    <a:pt x="0" y="4045"/>
                  </a:lnTo>
                  <a:lnTo>
                    <a:pt x="0" y="0"/>
                  </a:lnTo>
                  <a:lnTo>
                    <a:pt x="1702205" y="0"/>
                  </a:lnTo>
                  <a:lnTo>
                    <a:pt x="1702205" y="4045"/>
                  </a:lnTo>
                  <a:close/>
                  <a:moveTo>
                    <a:pt x="1702205" y="163816"/>
                  </a:moveTo>
                  <a:lnTo>
                    <a:pt x="0" y="163816"/>
                  </a:lnTo>
                  <a:lnTo>
                    <a:pt x="0" y="167861"/>
                  </a:lnTo>
                  <a:lnTo>
                    <a:pt x="1702205" y="167861"/>
                  </a:lnTo>
                  <a:lnTo>
                    <a:pt x="1702205" y="163816"/>
                  </a:lnTo>
                  <a:close/>
                  <a:moveTo>
                    <a:pt x="1702205" y="328138"/>
                  </a:moveTo>
                  <a:lnTo>
                    <a:pt x="0" y="328138"/>
                  </a:lnTo>
                  <a:lnTo>
                    <a:pt x="0" y="332183"/>
                  </a:lnTo>
                  <a:lnTo>
                    <a:pt x="1702205" y="332183"/>
                  </a:lnTo>
                  <a:lnTo>
                    <a:pt x="1702205" y="328138"/>
                  </a:lnTo>
                  <a:close/>
                  <a:moveTo>
                    <a:pt x="1702205" y="491954"/>
                  </a:moveTo>
                  <a:lnTo>
                    <a:pt x="0" y="491954"/>
                  </a:lnTo>
                  <a:lnTo>
                    <a:pt x="0" y="495999"/>
                  </a:lnTo>
                  <a:lnTo>
                    <a:pt x="1702205" y="495999"/>
                  </a:lnTo>
                  <a:lnTo>
                    <a:pt x="1702205" y="491954"/>
                  </a:lnTo>
                  <a:close/>
                  <a:moveTo>
                    <a:pt x="1702205" y="655770"/>
                  </a:moveTo>
                  <a:lnTo>
                    <a:pt x="0" y="655770"/>
                  </a:lnTo>
                  <a:lnTo>
                    <a:pt x="0" y="659815"/>
                  </a:lnTo>
                  <a:lnTo>
                    <a:pt x="1702205" y="659815"/>
                  </a:lnTo>
                  <a:lnTo>
                    <a:pt x="1702205" y="655770"/>
                  </a:lnTo>
                  <a:close/>
                  <a:moveTo>
                    <a:pt x="1702205" y="820092"/>
                  </a:moveTo>
                  <a:lnTo>
                    <a:pt x="0" y="820092"/>
                  </a:lnTo>
                  <a:lnTo>
                    <a:pt x="0" y="824137"/>
                  </a:lnTo>
                  <a:lnTo>
                    <a:pt x="1702205" y="824137"/>
                  </a:lnTo>
                  <a:lnTo>
                    <a:pt x="1702205" y="820092"/>
                  </a:lnTo>
                  <a:close/>
                  <a:moveTo>
                    <a:pt x="1702205" y="983909"/>
                  </a:moveTo>
                  <a:lnTo>
                    <a:pt x="0" y="983909"/>
                  </a:lnTo>
                  <a:lnTo>
                    <a:pt x="0" y="987953"/>
                  </a:lnTo>
                  <a:lnTo>
                    <a:pt x="1702205" y="987953"/>
                  </a:lnTo>
                  <a:lnTo>
                    <a:pt x="1702205" y="983909"/>
                  </a:lnTo>
                  <a:close/>
                  <a:moveTo>
                    <a:pt x="1702205" y="1148230"/>
                  </a:moveTo>
                  <a:lnTo>
                    <a:pt x="0" y="1148230"/>
                  </a:lnTo>
                  <a:lnTo>
                    <a:pt x="0" y="1152275"/>
                  </a:lnTo>
                  <a:lnTo>
                    <a:pt x="1702205" y="1152275"/>
                  </a:lnTo>
                  <a:lnTo>
                    <a:pt x="1702205" y="1148230"/>
                  </a:lnTo>
                  <a:close/>
                </a:path>
              </a:pathLst>
            </a:custGeom>
            <a:solidFill>
              <a:srgbClr val="DEE4E8"/>
            </a:solidFill>
          </p:spPr>
        </p:sp>
      </p:grpSp>
      <p:grpSp>
        <p:nvGrpSpPr>
          <p:cNvPr id="18" name="Group 18"/>
          <p:cNvGrpSpPr/>
          <p:nvPr/>
        </p:nvGrpSpPr>
        <p:grpSpPr>
          <a:xfrm>
            <a:off x="11179434" y="4536472"/>
            <a:ext cx="4445522" cy="3426576"/>
            <a:chOff x="0" y="0"/>
            <a:chExt cx="3290570" cy="3295650"/>
          </a:xfrm>
        </p:grpSpPr>
        <p:sp>
          <p:nvSpPr>
            <p:cNvPr id="19" name="Freeform 19"/>
            <p:cNvSpPr/>
            <p:nvPr/>
          </p:nvSpPr>
          <p:spPr>
            <a:xfrm>
              <a:off x="0" y="0"/>
              <a:ext cx="1702205" cy="1152275"/>
            </a:xfrm>
            <a:custGeom>
              <a:avLst/>
              <a:gdLst/>
              <a:ahLst/>
              <a:cxnLst/>
              <a:rect l="l" t="t" r="r" b="b"/>
              <a:pathLst>
                <a:path w="1702205" h="1152275">
                  <a:moveTo>
                    <a:pt x="1702205" y="4045"/>
                  </a:moveTo>
                  <a:lnTo>
                    <a:pt x="0" y="4045"/>
                  </a:lnTo>
                  <a:lnTo>
                    <a:pt x="0" y="0"/>
                  </a:lnTo>
                  <a:lnTo>
                    <a:pt x="1702205" y="0"/>
                  </a:lnTo>
                  <a:lnTo>
                    <a:pt x="1702205" y="4045"/>
                  </a:lnTo>
                  <a:close/>
                  <a:moveTo>
                    <a:pt x="1702205" y="163816"/>
                  </a:moveTo>
                  <a:lnTo>
                    <a:pt x="0" y="163816"/>
                  </a:lnTo>
                  <a:lnTo>
                    <a:pt x="0" y="167861"/>
                  </a:lnTo>
                  <a:lnTo>
                    <a:pt x="1702205" y="167861"/>
                  </a:lnTo>
                  <a:lnTo>
                    <a:pt x="1702205" y="163816"/>
                  </a:lnTo>
                  <a:close/>
                  <a:moveTo>
                    <a:pt x="1702205" y="328138"/>
                  </a:moveTo>
                  <a:lnTo>
                    <a:pt x="0" y="328138"/>
                  </a:lnTo>
                  <a:lnTo>
                    <a:pt x="0" y="332183"/>
                  </a:lnTo>
                  <a:lnTo>
                    <a:pt x="1702205" y="332183"/>
                  </a:lnTo>
                  <a:lnTo>
                    <a:pt x="1702205" y="328138"/>
                  </a:lnTo>
                  <a:close/>
                  <a:moveTo>
                    <a:pt x="1702205" y="491954"/>
                  </a:moveTo>
                  <a:lnTo>
                    <a:pt x="0" y="491954"/>
                  </a:lnTo>
                  <a:lnTo>
                    <a:pt x="0" y="495999"/>
                  </a:lnTo>
                  <a:lnTo>
                    <a:pt x="1702205" y="495999"/>
                  </a:lnTo>
                  <a:lnTo>
                    <a:pt x="1702205" y="491954"/>
                  </a:lnTo>
                  <a:close/>
                  <a:moveTo>
                    <a:pt x="1702205" y="655770"/>
                  </a:moveTo>
                  <a:lnTo>
                    <a:pt x="0" y="655770"/>
                  </a:lnTo>
                  <a:lnTo>
                    <a:pt x="0" y="659815"/>
                  </a:lnTo>
                  <a:lnTo>
                    <a:pt x="1702205" y="659815"/>
                  </a:lnTo>
                  <a:lnTo>
                    <a:pt x="1702205" y="655770"/>
                  </a:lnTo>
                  <a:close/>
                  <a:moveTo>
                    <a:pt x="1702205" y="820092"/>
                  </a:moveTo>
                  <a:lnTo>
                    <a:pt x="0" y="820092"/>
                  </a:lnTo>
                  <a:lnTo>
                    <a:pt x="0" y="824137"/>
                  </a:lnTo>
                  <a:lnTo>
                    <a:pt x="1702205" y="824137"/>
                  </a:lnTo>
                  <a:lnTo>
                    <a:pt x="1702205" y="820092"/>
                  </a:lnTo>
                  <a:close/>
                  <a:moveTo>
                    <a:pt x="1702205" y="983909"/>
                  </a:moveTo>
                  <a:lnTo>
                    <a:pt x="0" y="983909"/>
                  </a:lnTo>
                  <a:lnTo>
                    <a:pt x="0" y="987953"/>
                  </a:lnTo>
                  <a:lnTo>
                    <a:pt x="1702205" y="987953"/>
                  </a:lnTo>
                  <a:lnTo>
                    <a:pt x="1702205" y="983909"/>
                  </a:lnTo>
                  <a:close/>
                  <a:moveTo>
                    <a:pt x="1702205" y="1148230"/>
                  </a:moveTo>
                  <a:lnTo>
                    <a:pt x="0" y="1148230"/>
                  </a:lnTo>
                  <a:lnTo>
                    <a:pt x="0" y="1152275"/>
                  </a:lnTo>
                  <a:lnTo>
                    <a:pt x="1702205" y="1152275"/>
                  </a:lnTo>
                  <a:lnTo>
                    <a:pt x="1702205" y="1148230"/>
                  </a:lnTo>
                  <a:close/>
                </a:path>
              </a:pathLst>
            </a:custGeom>
            <a:solidFill>
              <a:srgbClr val="DEE4E8"/>
            </a:solidFill>
          </p:spPr>
        </p:sp>
      </p:grpSp>
      <p:pic>
        <p:nvPicPr>
          <p:cNvPr id="20" name="Picture 20"/>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xmlns="" r:embed="rId11"/>
              </a:ext>
            </a:extLst>
          </a:blip>
          <a:srcRect/>
          <a:stretch>
            <a:fillRect/>
          </a:stretch>
        </p:blipFill>
        <p:spPr>
          <a:xfrm rot="522542" flipH="1">
            <a:off x="14525085" y="85022"/>
            <a:ext cx="2732100" cy="1415472"/>
          </a:xfrm>
          <a:prstGeom prst="rect">
            <a:avLst/>
          </a:prstGeom>
        </p:spPr>
      </p:pic>
      <p:sp>
        <p:nvSpPr>
          <p:cNvPr id="28" name="TextBox 3">
            <a:extLst>
              <a:ext uri="{FF2B5EF4-FFF2-40B4-BE49-F238E27FC236}">
                <a16:creationId xmlns:a16="http://schemas.microsoft.com/office/drawing/2014/main" xmlns="" id="{AB980F2E-11E6-4F7E-81C6-4EF4F8398DE7}"/>
              </a:ext>
            </a:extLst>
          </p:cNvPr>
          <p:cNvSpPr txBox="1"/>
          <p:nvPr/>
        </p:nvSpPr>
        <p:spPr>
          <a:xfrm>
            <a:off x="2219815" y="191894"/>
            <a:ext cx="13613236" cy="909544"/>
          </a:xfrm>
          <a:prstGeom prst="rect">
            <a:avLst/>
          </a:prstGeom>
        </p:spPr>
        <p:txBody>
          <a:bodyPr wrap="square" lIns="0" tIns="0" rIns="0" bIns="0" rtlCol="0" anchor="t">
            <a:spAutoFit/>
          </a:bodyPr>
          <a:lstStyle/>
          <a:p>
            <a:pPr lvl="0" algn="ctr">
              <a:lnSpc>
                <a:spcPts val="8000"/>
              </a:lnSpc>
            </a:pPr>
            <a:r>
              <a:rPr lang="nl-NL" sz="4800" b="1" smtClean="0">
                <a:solidFill>
                  <a:srgbClr val="002060"/>
                </a:solidFill>
                <a:latin typeface="Arial" pitchFamily="34" charset="0"/>
                <a:cs typeface="Arial" pitchFamily="34" charset="0"/>
              </a:rPr>
              <a:t>3. Thi hùng biện</a:t>
            </a:r>
            <a:endParaRPr lang="en-US" sz="4800" b="1" spc="400" dirty="0">
              <a:solidFill>
                <a:srgbClr val="002060"/>
              </a:solidFill>
              <a:latin typeface="Arial" panose="020B0604020202020204" pitchFamily="34" charset="0"/>
              <a:cs typeface="Arial" panose="020B0604020202020204" pitchFamily="34" charset="0"/>
            </a:endParaRPr>
          </a:p>
        </p:txBody>
      </p:sp>
      <p:sp>
        <p:nvSpPr>
          <p:cNvPr id="42" name="Rounded Rectangle 41"/>
          <p:cNvSpPr/>
          <p:nvPr/>
        </p:nvSpPr>
        <p:spPr>
          <a:xfrm>
            <a:off x="1037054" y="2103685"/>
            <a:ext cx="5985069" cy="7297799"/>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200000"/>
              </a:lnSpc>
            </a:pPr>
            <a:r>
              <a:rPr lang="nl-NL" sz="4000" smtClean="0">
                <a:latin typeface="Arial" pitchFamily="34" charset="0"/>
                <a:cs typeface="Arial" pitchFamily="34" charset="0"/>
              </a:rPr>
              <a:t>Lợi </a:t>
            </a:r>
            <a:r>
              <a:rPr lang="nl-NL" sz="4000">
                <a:latin typeface="Arial" pitchFamily="34" charset="0"/>
                <a:cs typeface="Arial" pitchFamily="34" charset="0"/>
              </a:rPr>
              <a:t>ích của việc đã làm để giữ vệ sinh khi tham gia các hoạt động ở trường </a:t>
            </a:r>
            <a:endParaRPr lang="en-US" sz="4000" b="1">
              <a:latin typeface="Arial" pitchFamily="34" charset="0"/>
              <a:cs typeface="Arial" pitchFamily="34" charset="0"/>
            </a:endParaRPr>
          </a:p>
        </p:txBody>
      </p:sp>
      <p:pic>
        <p:nvPicPr>
          <p:cNvPr id="12" name="Picture 11"/>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7391398" y="2131369"/>
            <a:ext cx="9460675" cy="7270115"/>
          </a:xfrm>
          <a:prstGeom prst="rect">
            <a:avLst/>
          </a:prstGeom>
        </p:spPr>
      </p:pic>
    </p:spTree>
    <p:extLst>
      <p:ext uri="{BB962C8B-B14F-4D97-AF65-F5344CB8AC3E}">
        <p14:creationId xmlns:p14="http://schemas.microsoft.com/office/powerpoint/2010/main" val="3297018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barn(inVertical)">
                                      <p:cBhvr>
                                        <p:cTn id="7" dur="500"/>
                                        <p:tgtEl>
                                          <p:spTgt spid="28"/>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42"/>
                                        </p:tgtEl>
                                        <p:attrNameLst>
                                          <p:attrName>style.visibility</p:attrName>
                                        </p:attrNameLst>
                                      </p:cBhvr>
                                      <p:to>
                                        <p:strVal val="visible"/>
                                      </p:to>
                                    </p:set>
                                    <p:animEffect transition="in" filter="barn(inVertical)">
                                      <p:cBhvr>
                                        <p:cTn id="12" dur="500"/>
                                        <p:tgtEl>
                                          <p:spTgt spid="42"/>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wipe(down)">
                                      <p:cBhvr>
                                        <p:cTn id="1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42" grpId="0" animBg="1"/>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194</TotalTime>
  <Words>600</Words>
  <Application>Microsoft Office PowerPoint</Application>
  <PresentationFormat>Custom</PresentationFormat>
  <Paragraphs>50</Paragraphs>
  <Slides>14</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14</vt:i4>
      </vt:variant>
    </vt:vector>
  </HeadingPairs>
  <TitlesOfParts>
    <vt:vector size="18" baseType="lpstr">
      <vt:lpstr>Arial</vt:lpstr>
      <vt:lpstr>Wingdings</vt:lpstr>
      <vt:lpstr>Calibri</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Hoai Ham Hap</dc:creator>
  <cp:lastModifiedBy>HDLAPTOP</cp:lastModifiedBy>
  <cp:revision>13</cp:revision>
  <dcterms:created xsi:type="dcterms:W3CDTF">2006-08-16T00:00:00Z</dcterms:created>
  <dcterms:modified xsi:type="dcterms:W3CDTF">2021-08-27T11:55:59Z</dcterms:modified>
  <dc:identifier>DAEoNn5vFYM</dc:identifier>
</cp:coreProperties>
</file>