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83" r:id="rId2"/>
  </p:sldMasterIdLst>
  <p:notesMasterIdLst>
    <p:notesMasterId r:id="rId13"/>
  </p:notesMasterIdLst>
  <p:sldIdLst>
    <p:sldId id="293" r:id="rId3"/>
    <p:sldId id="294" r:id="rId4"/>
    <p:sldId id="277" r:id="rId5"/>
    <p:sldId id="264" r:id="rId6"/>
    <p:sldId id="260" r:id="rId7"/>
    <p:sldId id="261" r:id="rId8"/>
    <p:sldId id="262" r:id="rId9"/>
    <p:sldId id="270" r:id="rId10"/>
    <p:sldId id="284" r:id="rId11"/>
    <p:sldId id="28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003300"/>
    <a:srgbClr val="EAEA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8" autoAdjust="0"/>
    <p:restoredTop sz="94671" autoAdjust="0"/>
  </p:normalViewPr>
  <p:slideViewPr>
    <p:cSldViewPr>
      <p:cViewPr varScale="1">
        <p:scale>
          <a:sx n="81" d="100"/>
          <a:sy n="81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677B5-0681-4063-B87E-FC790BC35EA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28554-E844-4110-AB0C-34747FE18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857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28554-E844-4110-AB0C-34747FE182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271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018E-6F07-4C05-B8A2-CFC32C3E620E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B265A-9DA2-4F19-9D26-A279D3117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370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D68C-B741-438C-A5F1-558899D9C9C9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65E3-1A0E-475F-9FAC-D5BB39529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382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6644-E367-48A9-9743-5BF3209E1DBC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A1123-F4CB-4848-BC29-D6E30FA94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815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9981-683C-4802-A81E-B9006E637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80F7F-1C6C-4189-AA83-F25132EE8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712C7-C0CA-49B3-9F2C-13AB260C4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EA0F8-7FB0-4928-8225-0167DBF6C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EE663-3B79-43E9-826B-9723F19D7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2EBC-3855-4825-BFEE-C77A3510E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172AE-98B9-4F45-AA81-149D7E6A1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DB885-B6AC-4783-A074-46D0C8378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3EE46-BC58-4329-82FC-429AF7EB4580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FAFDE-3D3E-46A9-AE6B-E5463EB3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5259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44661-5F6E-4E61-824B-4A1F653DC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C31A-5C53-4FA1-ADDC-B2FCB6162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DD37F-9B67-4892-93C4-9F65D6955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061AD-5FD8-424B-99F6-0B8B22B11C69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1170-E0A6-4FF4-9FFB-5BA74714A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203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ECCF8-859F-4E56-93DD-32DB9A49B82D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143A-B0EF-4958-9F19-567AE0657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631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9B08E-A569-4F9E-B764-1361C0F09A24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A04E6-E81D-4196-B412-9D6750FAA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12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BC33B-A74A-418B-87B6-FA7EF927DA8B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25DF2-5F67-4CD2-A754-517B24F7D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46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B793-C60E-4466-84E4-B24BF8E2C53D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1EA1-7DA3-4D04-90BD-25D7F78E4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53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9481A-8C5D-4385-BFB2-65B16B72FEA1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7183D-C094-4015-8033-3098C78B0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674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7A3F1-1D7B-4C65-86AA-9B90C9A3C51F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7682-3B36-45B3-BFA6-FCDBF83B4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153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075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308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3085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81C93E-161C-4CD7-B0A4-961C4AB08638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0DAF67A-5EA5-464A-B842-BEECBF47D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0" r:id="rId2"/>
    <p:sldLayoutId id="2147483766" r:id="rId3"/>
    <p:sldLayoutId id="2147483761" r:id="rId4"/>
    <p:sldLayoutId id="2147483762" r:id="rId5"/>
    <p:sldLayoutId id="2147483763" r:id="rId6"/>
    <p:sldLayoutId id="2147483767" r:id="rId7"/>
    <p:sldLayoutId id="2147483768" r:id="rId8"/>
    <p:sldLayoutId id="2147483769" r:id="rId9"/>
    <p:sldLayoutId id="2147483764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21B73CF6-04C5-4F71-8F3F-2826847F9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788" y="165100"/>
            <a:ext cx="8762999" cy="156966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Câu 1: Một số loài cây sống dưới nước là?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533400" y="2286000"/>
            <a:ext cx="8229600" cy="1295400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. </a:t>
            </a:r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Lục bình, cây sen, cây súng, cây rong</a:t>
            </a:r>
            <a:endParaRPr lang="en-US" sz="4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ounded Rectangle 3"/>
          <p:cNvSpPr>
            <a:spLocks noChangeArrowheads="1"/>
          </p:cNvSpPr>
          <p:nvPr/>
        </p:nvSpPr>
        <p:spPr bwMode="auto">
          <a:xfrm>
            <a:off x="495300" y="5264150"/>
            <a:ext cx="8229600" cy="957263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4000">
                <a:latin typeface="Times New Roman" pitchFamily="18" charset="0"/>
                <a:cs typeface="Times New Roman" pitchFamily="18" charset="0"/>
              </a:rPr>
              <a:t> C . Lục bình, cây rong, nha đam.</a:t>
            </a:r>
          </a:p>
        </p:txBody>
      </p:sp>
      <p:sp>
        <p:nvSpPr>
          <p:cNvPr id="4103" name="Rounded Rectangle 4"/>
          <p:cNvSpPr>
            <a:spLocks noChangeArrowheads="1"/>
          </p:cNvSpPr>
          <p:nvPr/>
        </p:nvSpPr>
        <p:spPr bwMode="auto">
          <a:xfrm>
            <a:off x="495300" y="3886200"/>
            <a:ext cx="8229600" cy="955675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4000">
                <a:latin typeface="Times New Roman" pitchFamily="18" charset="0"/>
                <a:cs typeface="Times New Roman" pitchFamily="18" charset="0"/>
              </a:rPr>
              <a:t> B . Lục bình, cây rong, cây hoa hồng.</a:t>
            </a:r>
          </a:p>
        </p:txBody>
      </p:sp>
      <p:pic>
        <p:nvPicPr>
          <p:cNvPr id="4104" name="Picture 9" descr="IMG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15240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02" grpId="0" animBg="1"/>
      <p:bldP spid="4102" grpId="1" animBg="1"/>
      <p:bldP spid="4103" grpId="0" animBg="1"/>
      <p:bldP spid="410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" y="260648"/>
            <a:ext cx="4519447" cy="32849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416821" cy="336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1038"/>
            <a:ext cx="4490857" cy="33068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704" y="44624"/>
            <a:ext cx="6840760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hiếm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6" y="2996952"/>
            <a:ext cx="1628708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3053462"/>
            <a:ext cx="1656184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Vượn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637866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362164"/>
            <a:ext cx="205172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630610"/>
            <a:ext cx="4416821" cy="32172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62521" y="6324669"/>
            <a:ext cx="1656184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59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76200"/>
            <a:ext cx="8991600" cy="1295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5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5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5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3794" name="Picture 2" descr="C:\Users\nguyen\Downloads\ao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3588327" cy="548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Rounded Rectangle 2"/>
          <p:cNvSpPr/>
          <p:nvPr/>
        </p:nvSpPr>
        <p:spPr bwMode="auto">
          <a:xfrm>
            <a:off x="269875" y="1524000"/>
            <a:ext cx="4495800" cy="990600"/>
          </a:xfrm>
          <a:prstGeom prst="roundRect">
            <a:avLst/>
          </a:prstGeom>
          <a:solidFill>
            <a:srgbClr val="FFFF66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Cây sen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28613" y="3390900"/>
            <a:ext cx="4495800" cy="990600"/>
          </a:xfrm>
          <a:prstGeom prst="roundRect">
            <a:avLst/>
          </a:prstGeom>
          <a:solidFill>
            <a:srgbClr val="CCFF33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B. Cây rong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57188" y="5067300"/>
            <a:ext cx="4495800" cy="990600"/>
          </a:xfrm>
          <a:prstGeom prst="roundRect">
            <a:avLst/>
          </a:prstGeom>
          <a:solidFill>
            <a:srgbClr val="FF9999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C. Cây lục bình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50825" y="188913"/>
            <a:ext cx="8569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>
                <a:latin typeface="Times New Roman" pitchFamily="18" charset="0"/>
                <a:cs typeface="Times New Roman" pitchFamily="18" charset="0"/>
              </a:rPr>
              <a:t>Hãy kể tên các con vật có trong tranh và cho biết các con vật sống ở đâu?</a:t>
            </a:r>
            <a:endParaRPr lang="en-US" sz="2800" b="1"/>
          </a:p>
        </p:txBody>
      </p:sp>
      <p:pic>
        <p:nvPicPr>
          <p:cNvPr id="3" name="Picture 1" descr="D:\hinh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87438"/>
            <a:ext cx="3965575" cy="266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hinh 2,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060450"/>
            <a:ext cx="4733925" cy="270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2" descr="D:\hinh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789363"/>
            <a:ext cx="4176712" cy="264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hinh 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5000" y="3876675"/>
            <a:ext cx="4465638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850" y="3203575"/>
            <a:ext cx="576263" cy="58578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4513" y="3192463"/>
            <a:ext cx="576262" cy="5842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86775" y="3162300"/>
            <a:ext cx="576263" cy="52387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638" y="5905500"/>
            <a:ext cx="576262" cy="52387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8350" y="6021388"/>
            <a:ext cx="576263" cy="52387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50000"/>
              </a:schemeClr>
            </a:gs>
            <a:gs pos="100000">
              <a:schemeClr val="accent4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2" name="Picture 1" descr="D:\hinh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9713"/>
            <a:ext cx="763270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19200" y="5181600"/>
            <a:ext cx="574708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D:\hinh 2,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8" y="287317"/>
            <a:ext cx="8604448" cy="49106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87450" y="5519738"/>
            <a:ext cx="7129463" cy="646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Đàn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voi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dê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sống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đất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" y="0"/>
            <a:ext cx="9113837" cy="6858000"/>
          </a:xfrm>
          <a:prstGeom prst="rect">
            <a:avLst/>
          </a:prstGeom>
        </p:spPr>
      </p:pic>
      <p:pic>
        <p:nvPicPr>
          <p:cNvPr id="17410" name="Picture 2" descr="D:\hinh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475"/>
            <a:ext cx="792162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163" y="5157788"/>
            <a:ext cx="9144000" cy="5286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FF"/>
                </a:solidFill>
              </a:rPr>
              <a:t>Con vịt, con rắn vừa sống trên cạn vừa sống dưới nước.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434" name="Picture 2" descr="D:\hinh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476250"/>
            <a:ext cx="83264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71550" y="5445125"/>
            <a:ext cx="7704138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sò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718300" y="6248400"/>
            <a:ext cx="1905000" cy="457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fld id="{1A880699-71C7-4382-B697-07513A8DBBCC}" type="slidenum">
              <a:rPr lang="en-US" sz="1400" smtClean="0">
                <a:latin typeface="Comic Sans MS" pitchFamily="66" charset="0"/>
              </a:rPr>
              <a:pPr eaLnBrk="1" hangingPunct="1"/>
              <a:t>8</a:t>
            </a:fld>
            <a:endParaRPr lang="en-US" sz="1400" smtClean="0">
              <a:latin typeface="Comic Sans MS" pitchFamily="66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00600" y="4038600"/>
            <a:ext cx="4038600" cy="2514600"/>
            <a:chOff x="96" y="96"/>
            <a:chExt cx="5760" cy="4320"/>
          </a:xfrm>
        </p:grpSpPr>
        <p:pic>
          <p:nvPicPr>
            <p:cNvPr id="23572" name="Picture 7" descr="21_2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3" name="Rectangle 8"/>
            <p:cNvSpPr>
              <a:spLocks noChangeArrowheads="1"/>
            </p:cNvSpPr>
            <p:nvPr/>
          </p:nvSpPr>
          <p:spPr bwMode="auto">
            <a:xfrm>
              <a:off x="1440" y="2112"/>
              <a:ext cx="134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vi-VN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228600" y="1295400"/>
            <a:ext cx="4343400" cy="2590800"/>
            <a:chOff x="0" y="0"/>
            <a:chExt cx="5760" cy="4320"/>
          </a:xfrm>
        </p:grpSpPr>
        <p:pic>
          <p:nvPicPr>
            <p:cNvPr id="23570" name="Picture 1" descr="D:\Ngoc Files\hinh anh\anh dong vat\ECH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71" name="Rectangle 26"/>
            <p:cNvSpPr>
              <a:spLocks noChangeArrowheads="1"/>
            </p:cNvSpPr>
            <p:nvPr/>
          </p:nvSpPr>
          <p:spPr bwMode="auto">
            <a:xfrm>
              <a:off x="1056" y="3216"/>
              <a:ext cx="96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E5FC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vi-VN" sz="2400" b="1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800600" y="1295400"/>
            <a:ext cx="4114800" cy="2590800"/>
            <a:chOff x="0" y="-96"/>
            <a:chExt cx="5760" cy="4320"/>
          </a:xfrm>
        </p:grpSpPr>
        <p:pic>
          <p:nvPicPr>
            <p:cNvPr id="23568" name="Picture 10" descr="016_1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6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9" name="Rectangle 11"/>
            <p:cNvSpPr>
              <a:spLocks noChangeArrowheads="1"/>
            </p:cNvSpPr>
            <p:nvPr/>
          </p:nvSpPr>
          <p:spPr bwMode="auto">
            <a:xfrm>
              <a:off x="1344" y="624"/>
              <a:ext cx="134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vi-VN" sz="2800" b="1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28600" y="4038600"/>
            <a:ext cx="4343400" cy="2514600"/>
            <a:chOff x="0" y="0"/>
            <a:chExt cx="5760" cy="4320"/>
          </a:xfrm>
        </p:grpSpPr>
        <p:grpSp>
          <p:nvGrpSpPr>
            <p:cNvPr id="23564" name="Group 19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37"/>
            </a:xfrm>
          </p:grpSpPr>
          <p:pic>
            <p:nvPicPr>
              <p:cNvPr id="23566" name="Picture 20" descr="nuocbien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4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7" name="Picture 21" descr="cuahinh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" y="709"/>
                <a:ext cx="4264" cy="2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565" name="Rectangle 23"/>
            <p:cNvSpPr>
              <a:spLocks noChangeArrowheads="1"/>
            </p:cNvSpPr>
            <p:nvPr/>
          </p:nvSpPr>
          <p:spPr bwMode="auto">
            <a:xfrm>
              <a:off x="1296" y="3216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E5FC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vi-VN" sz="2400" b="1"/>
            </a:p>
          </p:txBody>
        </p:sp>
      </p:grp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228600" y="3505200"/>
            <a:ext cx="9144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ẾCH</a:t>
            </a: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4800600" y="3505200"/>
            <a:ext cx="9144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RÙA</a:t>
            </a:r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228600" y="6172200"/>
            <a:ext cx="8382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CUA</a:t>
            </a: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4800600" y="6172200"/>
            <a:ext cx="13716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CÁ SẤU</a:t>
            </a:r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Ngoài ra còn có một số loài vật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vừa sống dưới nước vừa sống trên cạn.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8" grpId="0" animBg="1"/>
      <p:bldP spid="11299" grpId="0" animBg="1"/>
      <p:bldP spid="11300" grpId="0" animBg="1"/>
      <p:bldP spid="11301" grpId="0" animBg="1"/>
      <p:bldP spid="113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5813"/>
            <a:ext cx="3960440" cy="2665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96" y="3448164"/>
            <a:ext cx="4746168" cy="3178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29000"/>
            <a:ext cx="3792687" cy="3197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63805"/>
            <a:ext cx="4584774" cy="2665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188640"/>
            <a:ext cx="633670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hiếm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905780"/>
            <a:ext cx="1512168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6093296"/>
            <a:ext cx="3806591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2924944"/>
            <a:ext cx="1872208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768" y="6074132"/>
            <a:ext cx="2263024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749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1179</TotalTime>
  <Words>193</Words>
  <Application>Microsoft Office PowerPoint</Application>
  <PresentationFormat>On-screen Show (4:3)</PresentationFormat>
  <Paragraphs>36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Waveform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minhtuan6990@gmail.com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TUAN</dc:creator>
  <cp:lastModifiedBy>Admin</cp:lastModifiedBy>
  <cp:revision>78</cp:revision>
  <dcterms:created xsi:type="dcterms:W3CDTF">2012-10-07T06:29:52Z</dcterms:created>
  <dcterms:modified xsi:type="dcterms:W3CDTF">2017-03-22T23:15:59Z</dcterms:modified>
</cp:coreProperties>
</file>