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74" r:id="rId2"/>
  </p:sldMasterIdLst>
  <p:notesMasterIdLst>
    <p:notesMasterId r:id="rId10"/>
  </p:notesMasterIdLst>
  <p:sldIdLst>
    <p:sldId id="291" r:id="rId3"/>
    <p:sldId id="289" r:id="rId4"/>
    <p:sldId id="292" r:id="rId5"/>
    <p:sldId id="266" r:id="rId6"/>
    <p:sldId id="281" r:id="rId7"/>
    <p:sldId id="270" r:id="rId8"/>
    <p:sldId id="28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89217" autoAdjust="0"/>
  </p:normalViewPr>
  <p:slideViewPr>
    <p:cSldViewPr snapToGrid="0">
      <p:cViewPr varScale="1">
        <p:scale>
          <a:sx n="66" d="100"/>
          <a:sy n="66" d="100"/>
        </p:scale>
        <p:origin x="8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672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078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8282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6903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3965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2111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3019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318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3792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4920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80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9817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47726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1265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487718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8292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7760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395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/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512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file:///H:\nhac%20tn\8.EM%20YEU%20TRUONG%20EM.mp3" TargetMode="External"/><Relationship Id="rId1" Type="http://schemas.microsoft.com/office/2007/relationships/media" Target="file:///H:\nhac%20tn\8.EM%20YEU%20TRUONG%20EM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 noChangeAspect="1"/>
          </p:cNvGrpSpPr>
          <p:nvPr/>
        </p:nvGrpSpPr>
        <p:grpSpPr>
          <a:xfrm>
            <a:off x="251619" y="15875"/>
            <a:ext cx="11887200" cy="6918325"/>
            <a:chOff x="0" y="0"/>
            <a:chExt cx="5760" cy="4358"/>
          </a:xfrm>
        </p:grpSpPr>
        <p:pic>
          <p:nvPicPr>
            <p:cNvPr id="2055" name="Picture 4" descr="untitled ho">
              <a:hlinkClick r:id="" action="ppaction://noaction"/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3338"/>
              <a:ext cx="854" cy="100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056" name="Picture 5" descr="untitled ho">
              <a:hlinkClick r:id="" action="ppaction://noaction"/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-5400000">
              <a:off x="4784" y="3427"/>
              <a:ext cx="854" cy="100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057" name="Picture 6" descr="untitled ho">
              <a:hlinkClick r:id="" action="ppaction://noaction"/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5400000">
              <a:off x="77" y="-77"/>
              <a:ext cx="854" cy="100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058" name="Picture 7" descr="untitled ho">
              <a:hlinkClick r:id="" action="ppaction://noaction"/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0800000">
              <a:off x="4906" y="26"/>
              <a:ext cx="854" cy="100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3081" name="8.EM YEU TRUONG E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42093" y="3352800"/>
            <a:ext cx="394494" cy="304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63" name="Rectangle 15"/>
          <p:cNvSpPr/>
          <p:nvPr/>
        </p:nvSpPr>
        <p:spPr>
          <a:xfrm>
            <a:off x="-242093" y="4465320"/>
            <a:ext cx="11887200" cy="1699260"/>
          </a:xfrm>
          <a:prstGeom prst="rect">
            <a:avLst/>
          </a:prstGeom>
          <a:noFill/>
          <a:ln w="9525">
            <a:noFill/>
          </a:ln>
        </p:spPr>
        <p:txBody>
          <a:bodyPr lIns="107113" tIns="53556" rIns="107113" bIns="53556">
            <a:spAutoFit/>
          </a:bodyPr>
          <a:lstStyle/>
          <a:p>
            <a:pPr algn="ctr"/>
            <a:r>
              <a:rPr sz="3300" b="1" dirty="0">
                <a:solidFill>
                  <a:srgbClr val="FF00FF"/>
                </a:solidFill>
                <a:latin typeface="Times New Roman" panose="02020603050405020304" charset="0"/>
                <a:cs typeface="Times New Roman" panose="02020603050405020304" charset="0"/>
              </a:rPr>
              <a:t>MÔN: </a:t>
            </a:r>
            <a:r>
              <a:rPr lang="en-US" sz="3300" b="1" dirty="0" smtClean="0">
                <a:solidFill>
                  <a:srgbClr val="FF00FF"/>
                </a:solidFill>
                <a:latin typeface="Times New Roman" panose="02020603050405020304" charset="0"/>
                <a:cs typeface="Times New Roman" panose="02020603050405020304" charset="0"/>
              </a:rPr>
              <a:t>TOÁN</a:t>
            </a:r>
            <a:r>
              <a:rPr sz="3300" b="1" dirty="0" smtClean="0">
                <a:solidFill>
                  <a:srgbClr val="FF00FF"/>
                </a:solidFill>
                <a:latin typeface="Times New Roman" panose="02020603050405020304" charset="0"/>
                <a:cs typeface="Times New Roman" panose="02020603050405020304" charset="0"/>
              </a:rPr>
              <a:t>– </a:t>
            </a:r>
            <a:r>
              <a:rPr sz="3300" b="1" dirty="0">
                <a:solidFill>
                  <a:srgbClr val="FF00FF"/>
                </a:solidFill>
                <a:latin typeface="Times New Roman" panose="02020603050405020304" charset="0"/>
                <a:cs typeface="Times New Roman" panose="02020603050405020304" charset="0"/>
              </a:rPr>
              <a:t>LỚP </a:t>
            </a:r>
            <a:r>
              <a:rPr sz="3300" b="1" dirty="0" smtClean="0">
                <a:solidFill>
                  <a:srgbClr val="FF00FF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lang="en-US" sz="3300" b="1" dirty="0">
                <a:solidFill>
                  <a:srgbClr val="FF00FF"/>
                </a:solidFill>
                <a:latin typeface="Times New Roman" panose="02020603050405020304" charset="0"/>
                <a:cs typeface="Times New Roman" panose="02020603050405020304" charset="0"/>
              </a:rPr>
              <a:t>B</a:t>
            </a:r>
            <a:endParaRPr sz="3300" b="1" dirty="0">
              <a:solidFill>
                <a:srgbClr val="FF00FF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3750" dirty="0" err="1" smtClean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Tiết</a:t>
            </a:r>
            <a:r>
              <a:rPr lang="en-US" sz="3750" dirty="0" smtClean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 77: </a:t>
            </a:r>
            <a:r>
              <a:rPr lang="en-US" sz="3750" dirty="0" err="1" smtClean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Thực</a:t>
            </a:r>
            <a:r>
              <a:rPr lang="en-US" sz="3750" dirty="0" smtClean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750" dirty="0" err="1" smtClean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hành</a:t>
            </a:r>
            <a:r>
              <a:rPr lang="en-US" sz="3750" dirty="0" smtClean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750" dirty="0" err="1" smtClean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lắp</a:t>
            </a:r>
            <a:r>
              <a:rPr lang="en-US" sz="3750" dirty="0" smtClean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750" dirty="0" err="1" smtClean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ghép</a:t>
            </a:r>
            <a:r>
              <a:rPr lang="en-US" sz="3750" dirty="0" smtClean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3750" dirty="0" err="1" smtClean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xếp</a:t>
            </a:r>
            <a:r>
              <a:rPr lang="en-US" sz="3750" dirty="0" smtClean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750" dirty="0" err="1" smtClean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sz="3750" dirty="0" smtClean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750" dirty="0" err="1" smtClean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phẳng</a:t>
            </a:r>
            <a:r>
              <a:rPr lang="en-US" sz="3750" dirty="0" smtClean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 (</a:t>
            </a:r>
            <a:r>
              <a:rPr lang="en-US" sz="3750" dirty="0" err="1" smtClean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Tiết</a:t>
            </a:r>
            <a:r>
              <a:rPr lang="en-US" sz="3750" dirty="0" smtClean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 2)</a:t>
            </a:r>
            <a:endParaRPr sz="3600" dirty="0">
              <a:solidFill>
                <a:srgbClr val="0033CC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sz="3300" dirty="0" err="1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Giáo</a:t>
            </a:r>
            <a:r>
              <a:rPr sz="3300" dirty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sz="3300" dirty="0" err="1" smtClean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viên</a:t>
            </a:r>
            <a:r>
              <a:rPr lang="en-US" sz="3300" dirty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300" dirty="0" err="1" smtClean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thực</a:t>
            </a:r>
            <a:r>
              <a:rPr lang="en-US" sz="3300" dirty="0" smtClean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300" dirty="0" err="1" smtClean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hiện</a:t>
            </a:r>
            <a:r>
              <a:rPr sz="3300" dirty="0" smtClean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sz="3300" dirty="0" err="1" smtClean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Nguyễn</a:t>
            </a:r>
            <a:r>
              <a:rPr lang="en-US" sz="3300" dirty="0" smtClean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300" dirty="0" err="1" smtClean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Thị</a:t>
            </a:r>
            <a:r>
              <a:rPr lang="en-US" sz="3300" dirty="0" smtClean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300" dirty="0" err="1" smtClean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Thúy</a:t>
            </a:r>
            <a:endParaRPr sz="3300" dirty="0">
              <a:solidFill>
                <a:srgbClr val="0033CC"/>
              </a:solidFill>
              <a:latin typeface="Times New Roman" panose="02020603050405020304" charset="0"/>
              <a:ea typeface="Times New Roman" panose="02020603050405020304" charset="0"/>
            </a:endParaRPr>
          </a:p>
        </p:txBody>
      </p:sp>
      <p:sp>
        <p:nvSpPr>
          <p:cNvPr id="2054" name="WordArt 17"/>
          <p:cNvSpPr>
            <a:spLocks noTextEdit="1"/>
          </p:cNvSpPr>
          <p:nvPr/>
        </p:nvSpPr>
        <p:spPr>
          <a:xfrm>
            <a:off x="812800" y="1266644"/>
            <a:ext cx="8805409" cy="2612571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normAutofit/>
          </a:bodyPr>
          <a:lstStyle/>
          <a:p>
            <a:pPr algn="ctr"/>
            <a:r>
              <a:rPr lang="en-US" sz="4200" b="1" dirty="0">
                <a:solidFill>
                  <a:srgbClr val="FF6600"/>
                </a:solidFill>
                <a:effectLst>
                  <a:outerShdw dist="53882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CHÀO MỪNG QUÍ THẦY CÔ VỀ DỰ GIỜ</a:t>
            </a:r>
          </a:p>
        </p:txBody>
      </p:sp>
    </p:spTree>
    <p:extLst>
      <p:ext uri="{BB962C8B-B14F-4D97-AF65-F5344CB8AC3E}">
        <p14:creationId xmlns:p14="http://schemas.microsoft.com/office/powerpoint/2010/main" val="325524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xmlns="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xmlns="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xmlns="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xmlns="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xmlns="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xmlns="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xmlns="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xmlns="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xmlns="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xmlns="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xmlns="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xmlns="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xmlns="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xmlns="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xmlns="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xmlns="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xmlns="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xmlns="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xmlns="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xmlns="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微软雅黑"/>
              <a:cs typeface="+mn-cs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xmlns="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15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khởi độ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686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-97065"/>
            <a:ext cx="12020550" cy="30289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26" y="2975430"/>
            <a:ext cx="12020550" cy="3868055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1640114" y="682171"/>
            <a:ext cx="4847772" cy="14515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1139371" y="1233714"/>
            <a:ext cx="1110343" cy="9529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048000" y="1233714"/>
            <a:ext cx="667657" cy="1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4513943" y="1233714"/>
            <a:ext cx="1973943" cy="1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762" y="-1"/>
            <a:ext cx="12085238" cy="635635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003" y="0"/>
            <a:ext cx="12019994" cy="56728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0242" y="1789313"/>
            <a:ext cx="819150" cy="704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1287" y="2703713"/>
            <a:ext cx="819150" cy="7048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5492" y="3607201"/>
            <a:ext cx="723900" cy="6762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1287" y="3607201"/>
            <a:ext cx="647700" cy="67627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3740150" y="3973513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>
                <a:solidFill>
                  <a:schemeClr val="bg1"/>
                </a:solidFill>
                <a:latin typeface="UTM Avo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27450304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633</TotalTime>
  <Words>45</Words>
  <Application>Microsoft Office PowerPoint</Application>
  <PresentationFormat>Widescreen</PresentationFormat>
  <Paragraphs>8</Paragraphs>
  <Slides>7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20" baseType="lpstr">
      <vt:lpstr>微软雅黑</vt:lpstr>
      <vt:lpstr>宋体</vt:lpstr>
      <vt:lpstr>宋体</vt:lpstr>
      <vt:lpstr>Arial</vt:lpstr>
      <vt:lpstr>Calibri</vt:lpstr>
      <vt:lpstr>ITC Avant Garde Std Bk</vt:lpstr>
      <vt:lpstr>Montserrat ExtraBold</vt:lpstr>
      <vt:lpstr>Times New Roman</vt:lpstr>
      <vt:lpstr>Trebuchet MS</vt:lpstr>
      <vt:lpstr>UTM Avo</vt:lpstr>
      <vt:lpstr>Wingdings 3</vt:lpstr>
      <vt:lpstr>1_Office Theme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MTBA</dc:creator>
  <cp:lastModifiedBy>MTBA</cp:lastModifiedBy>
  <cp:revision>32</cp:revision>
  <dcterms:created xsi:type="dcterms:W3CDTF">2021-05-19T14:02:21Z</dcterms:created>
  <dcterms:modified xsi:type="dcterms:W3CDTF">2022-12-20T00:16:51Z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