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66" r:id="rId3"/>
    <p:sldId id="272" r:id="rId4"/>
    <p:sldId id="268" r:id="rId5"/>
    <p:sldId id="271" r:id="rId6"/>
    <p:sldId id="265" r:id="rId7"/>
    <p:sldId id="262" r:id="rId8"/>
    <p:sldId id="273" r:id="rId9"/>
    <p:sldId id="274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A024-7B8B-4DA9-9CFA-137FD7F7F7F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723B4-70E0-4049-9970-EA9C016B3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723B4-70E0-4049-9970-EA9C016B30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6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2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0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3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0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9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4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7926-530E-4B4C-9596-057799D52C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6207D-9427-4BA4-9326-61BBC9B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726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4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76200" y="1524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8ED28A2-634A-F199-7428-02BE630B1C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990600" y="1676400"/>
            <a:ext cx="7010400" cy="4895671"/>
          </a:xfrm>
        </p:spPr>
      </p:pic>
    </p:spTree>
    <p:extLst>
      <p:ext uri="{BB962C8B-B14F-4D97-AF65-F5344CB8AC3E}">
        <p14:creationId xmlns:p14="http://schemas.microsoft.com/office/powerpoint/2010/main" val="35777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228600" y="3048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1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726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4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54" y="1887443"/>
            <a:ext cx="7304567" cy="37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4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3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54" y="1887443"/>
            <a:ext cx="7304567" cy="37159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2105246" y="1874837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A6009A-8EB7-4FFA-8BE4-E0679B223D8C}"/>
              </a:ext>
            </a:extLst>
          </p:cNvPr>
          <p:cNvSpPr/>
          <p:nvPr/>
        </p:nvSpPr>
        <p:spPr>
          <a:xfrm>
            <a:off x="5988788" y="1899737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73D454-6F82-42AF-9120-F086F419CFCA}"/>
              </a:ext>
            </a:extLst>
          </p:cNvPr>
          <p:cNvSpPr/>
          <p:nvPr/>
        </p:nvSpPr>
        <p:spPr>
          <a:xfrm>
            <a:off x="4728830" y="2969921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C625FB-97BB-4085-9403-A774F0EAC846}"/>
              </a:ext>
            </a:extLst>
          </p:cNvPr>
          <p:cNvSpPr/>
          <p:nvPr/>
        </p:nvSpPr>
        <p:spPr>
          <a:xfrm>
            <a:off x="6578895" y="3271337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5CCF78-C588-4E97-98F6-CCA6F2AFE6BB}"/>
              </a:ext>
            </a:extLst>
          </p:cNvPr>
          <p:cNvSpPr/>
          <p:nvPr/>
        </p:nvSpPr>
        <p:spPr>
          <a:xfrm>
            <a:off x="1566973" y="4090044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5257800" y="4389437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20" grpId="0" animBg="1"/>
      <p:bldP spid="22" grpId="0" animBg="1"/>
      <p:bldP spid="2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3" y="365126"/>
            <a:ext cx="8347887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5E9912-13CB-46E7-B328-14CE45CE89DD}"/>
              </a:ext>
            </a:extLst>
          </p:cNvPr>
          <p:cNvSpPr txBox="1">
            <a:spLocks/>
          </p:cNvSpPr>
          <p:nvPr/>
        </p:nvSpPr>
        <p:spPr>
          <a:xfrm>
            <a:off x="167463" y="1690689"/>
            <a:ext cx="8347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84780"/>
            <a:ext cx="4985243" cy="251459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1371600" y="-1"/>
            <a:ext cx="1143000" cy="838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A6009A-8EB7-4FFA-8BE4-E0679B223D8C}"/>
              </a:ext>
            </a:extLst>
          </p:cNvPr>
          <p:cNvSpPr/>
          <p:nvPr/>
        </p:nvSpPr>
        <p:spPr>
          <a:xfrm>
            <a:off x="3962400" y="0"/>
            <a:ext cx="1143000" cy="917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73D454-6F82-42AF-9120-F086F419CFCA}"/>
              </a:ext>
            </a:extLst>
          </p:cNvPr>
          <p:cNvSpPr/>
          <p:nvPr/>
        </p:nvSpPr>
        <p:spPr>
          <a:xfrm>
            <a:off x="3124198" y="685799"/>
            <a:ext cx="1066801" cy="838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C625FB-97BB-4085-9403-A774F0EAC846}"/>
              </a:ext>
            </a:extLst>
          </p:cNvPr>
          <p:cNvSpPr/>
          <p:nvPr/>
        </p:nvSpPr>
        <p:spPr>
          <a:xfrm>
            <a:off x="4242082" y="917763"/>
            <a:ext cx="1143000" cy="754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5CCF78-C588-4E97-98F6-CCA6F2AFE6BB}"/>
              </a:ext>
            </a:extLst>
          </p:cNvPr>
          <p:cNvSpPr/>
          <p:nvPr/>
        </p:nvSpPr>
        <p:spPr>
          <a:xfrm>
            <a:off x="990600" y="1524000"/>
            <a:ext cx="1066800" cy="838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3581400" y="1547018"/>
            <a:ext cx="990600" cy="917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84667F-C4B1-8F8F-DEF2-3AB35E1F6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79564"/>
              </p:ext>
            </p:extLst>
          </p:nvPr>
        </p:nvGraphicFramePr>
        <p:xfrm>
          <a:off x="838200" y="2984124"/>
          <a:ext cx="7924800" cy="364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61204057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72314166"/>
                    </a:ext>
                  </a:extLst>
                </a:gridCol>
              </a:tblGrid>
              <a:tr h="1078352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339023"/>
                  </a:ext>
                </a:extLst>
              </a:tr>
              <a:tr h="2566924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147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7AA835D-3D8A-25C1-D84E-C15FBAE99D95}"/>
              </a:ext>
            </a:extLst>
          </p:cNvPr>
          <p:cNvSpPr txBox="1"/>
          <p:nvPr/>
        </p:nvSpPr>
        <p:spPr>
          <a:xfrm>
            <a:off x="5257800" y="3136612"/>
            <a:ext cx="292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98DB0-2509-4C1F-B637-4427D726B11B}"/>
              </a:ext>
            </a:extLst>
          </p:cNvPr>
          <p:cNvSpPr txBox="1"/>
          <p:nvPr/>
        </p:nvSpPr>
        <p:spPr>
          <a:xfrm>
            <a:off x="1292973" y="3136612"/>
            <a:ext cx="292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F9847-0D9A-12AE-2B48-17E3B50CA870}"/>
              </a:ext>
            </a:extLst>
          </p:cNvPr>
          <p:cNvSpPr txBox="1"/>
          <p:nvPr/>
        </p:nvSpPr>
        <p:spPr>
          <a:xfrm>
            <a:off x="762001" y="4233764"/>
            <a:ext cx="396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A1D3C-C508-7E6D-29EA-3150B059A61E}"/>
              </a:ext>
            </a:extLst>
          </p:cNvPr>
          <p:cNvSpPr txBox="1"/>
          <p:nvPr/>
        </p:nvSpPr>
        <p:spPr>
          <a:xfrm>
            <a:off x="4756643" y="4243702"/>
            <a:ext cx="396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2" grpId="0" animBg="1"/>
      <p:bldP spid="23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29AEE6-8362-3C3A-DC57-33654913BB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E49EBD-0153-A629-BEBB-D6BCEFAE5973}"/>
              </a:ext>
            </a:extLst>
          </p:cNvPr>
          <p:cNvSpPr txBox="1">
            <a:spLocks/>
          </p:cNvSpPr>
          <p:nvPr/>
        </p:nvSpPr>
        <p:spPr>
          <a:xfrm>
            <a:off x="152400" y="152402"/>
            <a:ext cx="8347887" cy="501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Tx/>
              <a:buChar char="-"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 algn="l">
              <a:buFontTx/>
              <a:buChar char="-"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 algn="l">
              <a:buFontTx/>
              <a:buChar char="-"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bĩnh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 algn="l">
              <a:buFontTx/>
              <a:buChar char="-"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 algn="l">
              <a:buFontTx/>
              <a:buChar char="-"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 algn="l">
              <a:buFontTx/>
              <a:buChar char="-"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 algn="l">
              <a:buFontTx/>
              <a:buChar char="-"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nhánh</a:t>
            </a:r>
            <a:r>
              <a: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7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709</TotalTime>
  <Words>145</Words>
  <Application>Microsoft Office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1. Những từ nào dưới đây chỉ đặc điểm?</vt:lpstr>
      <vt:lpstr>PowerPoint Presentation</vt:lpstr>
      <vt:lpstr>1. Những từ nào dưới đây chỉ đặc điểm?</vt:lpstr>
      <vt:lpstr>2. Ghép những từ ở bài một để tạo câu nêu đặc điểm?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Hanh</dc:creator>
  <cp:lastModifiedBy>HP</cp:lastModifiedBy>
  <cp:revision>33</cp:revision>
  <dcterms:created xsi:type="dcterms:W3CDTF">2021-09-20T07:22:59Z</dcterms:created>
  <dcterms:modified xsi:type="dcterms:W3CDTF">2022-09-23T07:18:27Z</dcterms:modified>
</cp:coreProperties>
</file>