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9" r:id="rId2"/>
    <p:sldMasterId id="2147483701" r:id="rId3"/>
    <p:sldMasterId id="2147483713" r:id="rId4"/>
    <p:sldMasterId id="2147483758" r:id="rId5"/>
    <p:sldMasterId id="2147483770" r:id="rId6"/>
  </p:sldMasterIdLst>
  <p:notesMasterIdLst>
    <p:notesMasterId r:id="rId24"/>
  </p:notesMasterIdLst>
  <p:sldIdLst>
    <p:sldId id="518" r:id="rId7"/>
    <p:sldId id="320" r:id="rId8"/>
    <p:sldId id="509" r:id="rId9"/>
    <p:sldId id="510" r:id="rId10"/>
    <p:sldId id="511" r:id="rId11"/>
    <p:sldId id="538" r:id="rId12"/>
    <p:sldId id="541" r:id="rId13"/>
    <p:sldId id="534" r:id="rId14"/>
    <p:sldId id="524" r:id="rId15"/>
    <p:sldId id="548" r:id="rId16"/>
    <p:sldId id="540" r:id="rId17"/>
    <p:sldId id="526" r:id="rId18"/>
    <p:sldId id="550" r:id="rId19"/>
    <p:sldId id="536" r:id="rId20"/>
    <p:sldId id="549" r:id="rId21"/>
    <p:sldId id="532" r:id="rId22"/>
    <p:sldId id="52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269591-B9C4-45BF-B2DD-E0B46A0FCDB5}" type="doc">
      <dgm:prSet loTypeId="urn:microsoft.com/office/officeart/2005/8/layout/orgChart1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8A76D25-98BA-4843-A926-1A91C0F306F9}">
      <dgm:prSet phldrT="[Text]" custT="1"/>
      <dgm:spPr/>
      <dgm:t>
        <a:bodyPr/>
        <a:lstStyle/>
        <a:p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endParaRPr lang="en-US" sz="4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958D19-A5DE-4458-A0F1-1D7DA8BF86F4}" type="parTrans" cxnId="{219FCC1F-E915-4EB7-86AB-C0E6D4506761}">
      <dgm:prSet/>
      <dgm:spPr/>
      <dgm:t>
        <a:bodyPr/>
        <a:lstStyle/>
        <a:p>
          <a:endParaRPr lang="en-US" sz="4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F8E4A9-BF60-44A6-8718-C3010A452769}" type="sibTrans" cxnId="{219FCC1F-E915-4EB7-86AB-C0E6D4506761}">
      <dgm:prSet/>
      <dgm:spPr/>
      <dgm:t>
        <a:bodyPr/>
        <a:lstStyle/>
        <a:p>
          <a:endParaRPr lang="en-US" sz="4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5CE806-4FB7-411D-AF41-1BFC9F248638}">
      <dgm:prSet phldrT="[Text]" custT="1"/>
      <dgm:spPr/>
      <dgm:t>
        <a:bodyPr/>
        <a:lstStyle/>
        <a:p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chấm</a:t>
          </a:r>
          <a:endParaRPr lang="en-US" sz="4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43FFB6-421E-49A9-A98C-986D054EDEE3}" type="parTrans" cxnId="{0B31ECBE-B512-4F62-8275-5A26758104B0}">
      <dgm:prSet/>
      <dgm:spPr/>
      <dgm:t>
        <a:bodyPr/>
        <a:lstStyle/>
        <a:p>
          <a:endParaRPr lang="en-US" sz="4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08B1A6-E928-47A6-AB64-B3228ED8FCA0}" type="sibTrans" cxnId="{0B31ECBE-B512-4F62-8275-5A26758104B0}">
      <dgm:prSet/>
      <dgm:spPr/>
      <dgm:t>
        <a:bodyPr/>
        <a:lstStyle/>
        <a:p>
          <a:endParaRPr lang="en-US" sz="4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AD01B2-477E-4275-9429-377CB6AB344F}">
      <dgm:prSet phldrT="[Text]" custT="1"/>
      <dgm:spPr/>
      <dgm:t>
        <a:bodyPr/>
        <a:lstStyle/>
        <a:p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chấm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4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E8BEDA-4BF5-49FB-8D21-DB95323BFA37}" type="parTrans" cxnId="{2E9B47DA-812B-4D25-A953-1B9F40351364}">
      <dgm:prSet/>
      <dgm:spPr/>
      <dgm:t>
        <a:bodyPr/>
        <a:lstStyle/>
        <a:p>
          <a:endParaRPr lang="en-US" sz="4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577B08-0A6F-4496-92BE-BAE50CB57E14}" type="sibTrans" cxnId="{2E9B47DA-812B-4D25-A953-1B9F40351364}">
      <dgm:prSet/>
      <dgm:spPr/>
      <dgm:t>
        <a:bodyPr/>
        <a:lstStyle/>
        <a:p>
          <a:endParaRPr lang="en-US" sz="4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45C457-6019-4ABA-B45E-BD25333EA734}">
      <dgm:prSet phldrT="[Text]" custT="1"/>
      <dgm:spPr/>
      <dgm:t>
        <a:bodyPr/>
        <a:lstStyle/>
        <a:p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chấm</a:t>
          </a:r>
          <a:r>
            <a: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than</a:t>
          </a:r>
        </a:p>
      </dgm:t>
    </dgm:pt>
    <dgm:pt modelId="{956019B9-FF19-4E04-8171-65528B272516}" type="parTrans" cxnId="{522972A1-C307-40E7-BF6F-659B7CAF9D8D}">
      <dgm:prSet/>
      <dgm:spPr/>
      <dgm:t>
        <a:bodyPr/>
        <a:lstStyle/>
        <a:p>
          <a:endParaRPr lang="en-US" sz="4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9E7A9-252B-4EF2-BC22-165875E21881}" type="sibTrans" cxnId="{522972A1-C307-40E7-BF6F-659B7CAF9D8D}">
      <dgm:prSet/>
      <dgm:spPr/>
      <dgm:t>
        <a:bodyPr/>
        <a:lstStyle/>
        <a:p>
          <a:endParaRPr lang="en-US" sz="4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780AF3-762B-43D5-9529-4BD67F962A07}" type="pres">
      <dgm:prSet presAssocID="{D9269591-B9C4-45BF-B2DD-E0B46A0FCD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926AAF7-495E-430D-8E00-4A466FBEC0BE}" type="pres">
      <dgm:prSet presAssocID="{E8A76D25-98BA-4843-A926-1A91C0F306F9}" presName="hierRoot1" presStyleCnt="0">
        <dgm:presLayoutVars>
          <dgm:hierBranch val="init"/>
        </dgm:presLayoutVars>
      </dgm:prSet>
      <dgm:spPr/>
    </dgm:pt>
    <dgm:pt modelId="{942B47FD-EA1B-49B7-ABCE-B0AF6CA5989C}" type="pres">
      <dgm:prSet presAssocID="{E8A76D25-98BA-4843-A926-1A91C0F306F9}" presName="rootComposite1" presStyleCnt="0"/>
      <dgm:spPr/>
    </dgm:pt>
    <dgm:pt modelId="{02386163-D598-4B5C-A8CE-427F47153238}" type="pres">
      <dgm:prSet presAssocID="{E8A76D25-98BA-4843-A926-1A91C0F306F9}" presName="rootText1" presStyleLbl="node0" presStyleIdx="0" presStyleCnt="1" custScaleY="53271">
        <dgm:presLayoutVars>
          <dgm:chPref val="3"/>
        </dgm:presLayoutVars>
      </dgm:prSet>
      <dgm:spPr/>
    </dgm:pt>
    <dgm:pt modelId="{2D4843DB-9A9E-44E6-B6DE-1BAC16C5DB83}" type="pres">
      <dgm:prSet presAssocID="{E8A76D25-98BA-4843-A926-1A91C0F306F9}" presName="rootConnector1" presStyleLbl="node1" presStyleIdx="0" presStyleCnt="0"/>
      <dgm:spPr/>
    </dgm:pt>
    <dgm:pt modelId="{AA4A6C7C-5A13-4A2B-AC22-A461C8C1787D}" type="pres">
      <dgm:prSet presAssocID="{E8A76D25-98BA-4843-A926-1A91C0F306F9}" presName="hierChild2" presStyleCnt="0"/>
      <dgm:spPr/>
    </dgm:pt>
    <dgm:pt modelId="{692D1E05-6D32-49CC-9D81-1B9EAFED4D14}" type="pres">
      <dgm:prSet presAssocID="{E943FFB6-421E-49A9-A98C-986D054EDEE3}" presName="Name37" presStyleLbl="parChTrans1D2" presStyleIdx="0" presStyleCnt="3"/>
      <dgm:spPr/>
    </dgm:pt>
    <dgm:pt modelId="{60DC98C1-D528-4F79-9630-9D53CFD3C8D0}" type="pres">
      <dgm:prSet presAssocID="{275CE806-4FB7-411D-AF41-1BFC9F248638}" presName="hierRoot2" presStyleCnt="0">
        <dgm:presLayoutVars>
          <dgm:hierBranch val="init"/>
        </dgm:presLayoutVars>
      </dgm:prSet>
      <dgm:spPr/>
    </dgm:pt>
    <dgm:pt modelId="{3267FE83-C1C7-4A48-86C8-5A3E9A42D403}" type="pres">
      <dgm:prSet presAssocID="{275CE806-4FB7-411D-AF41-1BFC9F248638}" presName="rootComposite" presStyleCnt="0"/>
      <dgm:spPr/>
    </dgm:pt>
    <dgm:pt modelId="{0D742EF4-FE57-422E-B166-666663E3DF8D}" type="pres">
      <dgm:prSet presAssocID="{275CE806-4FB7-411D-AF41-1BFC9F248638}" presName="rootText" presStyleLbl="node2" presStyleIdx="0" presStyleCnt="3" custScaleY="56794">
        <dgm:presLayoutVars>
          <dgm:chPref val="3"/>
        </dgm:presLayoutVars>
      </dgm:prSet>
      <dgm:spPr/>
    </dgm:pt>
    <dgm:pt modelId="{3261C50F-15F4-4EF9-BB59-18FF4F408851}" type="pres">
      <dgm:prSet presAssocID="{275CE806-4FB7-411D-AF41-1BFC9F248638}" presName="rootConnector" presStyleLbl="node2" presStyleIdx="0" presStyleCnt="3"/>
      <dgm:spPr/>
    </dgm:pt>
    <dgm:pt modelId="{3B303C23-3A72-4B79-BD39-672B16C98A02}" type="pres">
      <dgm:prSet presAssocID="{275CE806-4FB7-411D-AF41-1BFC9F248638}" presName="hierChild4" presStyleCnt="0"/>
      <dgm:spPr/>
    </dgm:pt>
    <dgm:pt modelId="{D1A62279-5B90-4038-BA19-F7510D8DF658}" type="pres">
      <dgm:prSet presAssocID="{275CE806-4FB7-411D-AF41-1BFC9F248638}" presName="hierChild5" presStyleCnt="0"/>
      <dgm:spPr/>
    </dgm:pt>
    <dgm:pt modelId="{8AF0C403-BF60-4B7D-8F50-25BDF20E1A3E}" type="pres">
      <dgm:prSet presAssocID="{6CE8BEDA-4BF5-49FB-8D21-DB95323BFA37}" presName="Name37" presStyleLbl="parChTrans1D2" presStyleIdx="1" presStyleCnt="3"/>
      <dgm:spPr/>
    </dgm:pt>
    <dgm:pt modelId="{C774D2DF-804E-46E3-806B-D855C6BB69BD}" type="pres">
      <dgm:prSet presAssocID="{19AD01B2-477E-4275-9429-377CB6AB344F}" presName="hierRoot2" presStyleCnt="0">
        <dgm:presLayoutVars>
          <dgm:hierBranch val="init"/>
        </dgm:presLayoutVars>
      </dgm:prSet>
      <dgm:spPr/>
    </dgm:pt>
    <dgm:pt modelId="{88D9EC5D-F8D2-4AD0-9634-1EA242FA6B0C}" type="pres">
      <dgm:prSet presAssocID="{19AD01B2-477E-4275-9429-377CB6AB344F}" presName="rootComposite" presStyleCnt="0"/>
      <dgm:spPr/>
    </dgm:pt>
    <dgm:pt modelId="{47E83DCD-2EBC-4A59-A44F-DFC464241DF9}" type="pres">
      <dgm:prSet presAssocID="{19AD01B2-477E-4275-9429-377CB6AB344F}" presName="rootText" presStyleLbl="node2" presStyleIdx="1" presStyleCnt="3" custScaleY="56794">
        <dgm:presLayoutVars>
          <dgm:chPref val="3"/>
        </dgm:presLayoutVars>
      </dgm:prSet>
      <dgm:spPr/>
    </dgm:pt>
    <dgm:pt modelId="{412D8CB7-82DC-46D3-994C-12ADAF7635A8}" type="pres">
      <dgm:prSet presAssocID="{19AD01B2-477E-4275-9429-377CB6AB344F}" presName="rootConnector" presStyleLbl="node2" presStyleIdx="1" presStyleCnt="3"/>
      <dgm:spPr/>
    </dgm:pt>
    <dgm:pt modelId="{41DF1E66-73AC-4D30-8860-9CE3A4752D7C}" type="pres">
      <dgm:prSet presAssocID="{19AD01B2-477E-4275-9429-377CB6AB344F}" presName="hierChild4" presStyleCnt="0"/>
      <dgm:spPr/>
    </dgm:pt>
    <dgm:pt modelId="{D5EAD7BD-32AC-4E33-A47D-CB9BDBDEB780}" type="pres">
      <dgm:prSet presAssocID="{19AD01B2-477E-4275-9429-377CB6AB344F}" presName="hierChild5" presStyleCnt="0"/>
      <dgm:spPr/>
    </dgm:pt>
    <dgm:pt modelId="{1E97B2AA-3526-4D52-80C1-FEAC1229965B}" type="pres">
      <dgm:prSet presAssocID="{956019B9-FF19-4E04-8171-65528B272516}" presName="Name37" presStyleLbl="parChTrans1D2" presStyleIdx="2" presStyleCnt="3"/>
      <dgm:spPr/>
    </dgm:pt>
    <dgm:pt modelId="{ACBB7D4E-FC87-4287-A556-F85A963CAC8C}" type="pres">
      <dgm:prSet presAssocID="{A245C457-6019-4ABA-B45E-BD25333EA734}" presName="hierRoot2" presStyleCnt="0">
        <dgm:presLayoutVars>
          <dgm:hierBranch val="init"/>
        </dgm:presLayoutVars>
      </dgm:prSet>
      <dgm:spPr/>
    </dgm:pt>
    <dgm:pt modelId="{21E66CC8-F647-48C5-B254-1C6C645C0873}" type="pres">
      <dgm:prSet presAssocID="{A245C457-6019-4ABA-B45E-BD25333EA734}" presName="rootComposite" presStyleCnt="0"/>
      <dgm:spPr/>
    </dgm:pt>
    <dgm:pt modelId="{5C83EF8A-B9BD-4515-A8E7-06BDE3553478}" type="pres">
      <dgm:prSet presAssocID="{A245C457-6019-4ABA-B45E-BD25333EA734}" presName="rootText" presStyleLbl="node2" presStyleIdx="2" presStyleCnt="3" custScaleX="117583" custScaleY="51746">
        <dgm:presLayoutVars>
          <dgm:chPref val="3"/>
        </dgm:presLayoutVars>
      </dgm:prSet>
      <dgm:spPr/>
    </dgm:pt>
    <dgm:pt modelId="{146953F4-E446-4E68-9C1E-E861A80B88C5}" type="pres">
      <dgm:prSet presAssocID="{A245C457-6019-4ABA-B45E-BD25333EA734}" presName="rootConnector" presStyleLbl="node2" presStyleIdx="2" presStyleCnt="3"/>
      <dgm:spPr/>
    </dgm:pt>
    <dgm:pt modelId="{2EA1DC49-363A-4315-9122-46C86E2B88FF}" type="pres">
      <dgm:prSet presAssocID="{A245C457-6019-4ABA-B45E-BD25333EA734}" presName="hierChild4" presStyleCnt="0"/>
      <dgm:spPr/>
    </dgm:pt>
    <dgm:pt modelId="{4F1CF79E-2C94-437D-A9E2-51360252336E}" type="pres">
      <dgm:prSet presAssocID="{A245C457-6019-4ABA-B45E-BD25333EA734}" presName="hierChild5" presStyleCnt="0"/>
      <dgm:spPr/>
    </dgm:pt>
    <dgm:pt modelId="{261C91C3-1FF6-4F82-8329-F64D5E1DF5CF}" type="pres">
      <dgm:prSet presAssocID="{E8A76D25-98BA-4843-A926-1A91C0F306F9}" presName="hierChild3" presStyleCnt="0"/>
      <dgm:spPr/>
    </dgm:pt>
  </dgm:ptLst>
  <dgm:cxnLst>
    <dgm:cxn modelId="{7EF5E404-8AAF-46EC-B14A-280BCF632D6D}" type="presOf" srcId="{6CE8BEDA-4BF5-49FB-8D21-DB95323BFA37}" destId="{8AF0C403-BF60-4B7D-8F50-25BDF20E1A3E}" srcOrd="0" destOrd="0" presId="urn:microsoft.com/office/officeart/2005/8/layout/orgChart1"/>
    <dgm:cxn modelId="{0B5EA60E-E9A3-4662-8773-67F6566E8C9B}" type="presOf" srcId="{19AD01B2-477E-4275-9429-377CB6AB344F}" destId="{412D8CB7-82DC-46D3-994C-12ADAF7635A8}" srcOrd="1" destOrd="0" presId="urn:microsoft.com/office/officeart/2005/8/layout/orgChart1"/>
    <dgm:cxn modelId="{4D5A8F12-47B8-4A53-A539-F041B52D8FF6}" type="presOf" srcId="{E943FFB6-421E-49A9-A98C-986D054EDEE3}" destId="{692D1E05-6D32-49CC-9D81-1B9EAFED4D14}" srcOrd="0" destOrd="0" presId="urn:microsoft.com/office/officeart/2005/8/layout/orgChart1"/>
    <dgm:cxn modelId="{219FCC1F-E915-4EB7-86AB-C0E6D4506761}" srcId="{D9269591-B9C4-45BF-B2DD-E0B46A0FCDB5}" destId="{E8A76D25-98BA-4843-A926-1A91C0F306F9}" srcOrd="0" destOrd="0" parTransId="{0B958D19-A5DE-4458-A0F1-1D7DA8BF86F4}" sibTransId="{35F8E4A9-BF60-44A6-8718-C3010A452769}"/>
    <dgm:cxn modelId="{41383324-BEB1-46A2-90F9-8A862FB637D4}" type="presOf" srcId="{19AD01B2-477E-4275-9429-377CB6AB344F}" destId="{47E83DCD-2EBC-4A59-A44F-DFC464241DF9}" srcOrd="0" destOrd="0" presId="urn:microsoft.com/office/officeart/2005/8/layout/orgChart1"/>
    <dgm:cxn modelId="{0CD57594-644B-4373-8B93-DABB65314560}" type="presOf" srcId="{A245C457-6019-4ABA-B45E-BD25333EA734}" destId="{5C83EF8A-B9BD-4515-A8E7-06BDE3553478}" srcOrd="0" destOrd="0" presId="urn:microsoft.com/office/officeart/2005/8/layout/orgChart1"/>
    <dgm:cxn modelId="{522972A1-C307-40E7-BF6F-659B7CAF9D8D}" srcId="{E8A76D25-98BA-4843-A926-1A91C0F306F9}" destId="{A245C457-6019-4ABA-B45E-BD25333EA734}" srcOrd="2" destOrd="0" parTransId="{956019B9-FF19-4E04-8171-65528B272516}" sibTransId="{6719E7A9-252B-4EF2-BC22-165875E21881}"/>
    <dgm:cxn modelId="{BF0B5BA9-9612-414F-B79B-87B8281146B2}" type="presOf" srcId="{A245C457-6019-4ABA-B45E-BD25333EA734}" destId="{146953F4-E446-4E68-9C1E-E861A80B88C5}" srcOrd="1" destOrd="0" presId="urn:microsoft.com/office/officeart/2005/8/layout/orgChart1"/>
    <dgm:cxn modelId="{9960B5AB-F901-4C08-BD50-F2EC9C8895BB}" type="presOf" srcId="{956019B9-FF19-4E04-8171-65528B272516}" destId="{1E97B2AA-3526-4D52-80C1-FEAC1229965B}" srcOrd="0" destOrd="0" presId="urn:microsoft.com/office/officeart/2005/8/layout/orgChart1"/>
    <dgm:cxn modelId="{0B31ECBE-B512-4F62-8275-5A26758104B0}" srcId="{E8A76D25-98BA-4843-A926-1A91C0F306F9}" destId="{275CE806-4FB7-411D-AF41-1BFC9F248638}" srcOrd="0" destOrd="0" parTransId="{E943FFB6-421E-49A9-A98C-986D054EDEE3}" sibTransId="{4108B1A6-E928-47A6-AB64-B3228ED8FCA0}"/>
    <dgm:cxn modelId="{6FA1A4CD-84CE-4875-AC7B-5EF9CB18D928}" type="presOf" srcId="{275CE806-4FB7-411D-AF41-1BFC9F248638}" destId="{3261C50F-15F4-4EF9-BB59-18FF4F408851}" srcOrd="1" destOrd="0" presId="urn:microsoft.com/office/officeart/2005/8/layout/orgChart1"/>
    <dgm:cxn modelId="{2E9B47DA-812B-4D25-A953-1B9F40351364}" srcId="{E8A76D25-98BA-4843-A926-1A91C0F306F9}" destId="{19AD01B2-477E-4275-9429-377CB6AB344F}" srcOrd="1" destOrd="0" parTransId="{6CE8BEDA-4BF5-49FB-8D21-DB95323BFA37}" sibTransId="{3C577B08-0A6F-4496-92BE-BAE50CB57E14}"/>
    <dgm:cxn modelId="{87457FE6-3667-4106-B741-E83D513653B1}" type="presOf" srcId="{275CE806-4FB7-411D-AF41-1BFC9F248638}" destId="{0D742EF4-FE57-422E-B166-666663E3DF8D}" srcOrd="0" destOrd="0" presId="urn:microsoft.com/office/officeart/2005/8/layout/orgChart1"/>
    <dgm:cxn modelId="{4C07C3E6-664E-42CF-8E41-FCF2651C8421}" type="presOf" srcId="{E8A76D25-98BA-4843-A926-1A91C0F306F9}" destId="{02386163-D598-4B5C-A8CE-427F47153238}" srcOrd="0" destOrd="0" presId="urn:microsoft.com/office/officeart/2005/8/layout/orgChart1"/>
    <dgm:cxn modelId="{98DD4EEE-76CC-46D1-94A4-F9701A5CD382}" type="presOf" srcId="{D9269591-B9C4-45BF-B2DD-E0B46A0FCDB5}" destId="{32780AF3-762B-43D5-9529-4BD67F962A07}" srcOrd="0" destOrd="0" presId="urn:microsoft.com/office/officeart/2005/8/layout/orgChart1"/>
    <dgm:cxn modelId="{E9A825F5-4EBB-491B-A5F9-6705C914686D}" type="presOf" srcId="{E8A76D25-98BA-4843-A926-1A91C0F306F9}" destId="{2D4843DB-9A9E-44E6-B6DE-1BAC16C5DB83}" srcOrd="1" destOrd="0" presId="urn:microsoft.com/office/officeart/2005/8/layout/orgChart1"/>
    <dgm:cxn modelId="{B5565452-1C5C-4D7A-BA29-DEF6C46B5E84}" type="presParOf" srcId="{32780AF3-762B-43D5-9529-4BD67F962A07}" destId="{B926AAF7-495E-430D-8E00-4A466FBEC0BE}" srcOrd="0" destOrd="0" presId="urn:microsoft.com/office/officeart/2005/8/layout/orgChart1"/>
    <dgm:cxn modelId="{655344D8-82A8-4F56-80C2-83B21E829A57}" type="presParOf" srcId="{B926AAF7-495E-430D-8E00-4A466FBEC0BE}" destId="{942B47FD-EA1B-49B7-ABCE-B0AF6CA5989C}" srcOrd="0" destOrd="0" presId="urn:microsoft.com/office/officeart/2005/8/layout/orgChart1"/>
    <dgm:cxn modelId="{4183F7DC-E8C1-4F6D-972E-AD0897092574}" type="presParOf" srcId="{942B47FD-EA1B-49B7-ABCE-B0AF6CA5989C}" destId="{02386163-D598-4B5C-A8CE-427F47153238}" srcOrd="0" destOrd="0" presId="urn:microsoft.com/office/officeart/2005/8/layout/orgChart1"/>
    <dgm:cxn modelId="{5815657F-1C86-44D3-B842-D5842E405CD6}" type="presParOf" srcId="{942B47FD-EA1B-49B7-ABCE-B0AF6CA5989C}" destId="{2D4843DB-9A9E-44E6-B6DE-1BAC16C5DB83}" srcOrd="1" destOrd="0" presId="urn:microsoft.com/office/officeart/2005/8/layout/orgChart1"/>
    <dgm:cxn modelId="{F3179CE1-F497-4079-80B5-6FF495C4522A}" type="presParOf" srcId="{B926AAF7-495E-430D-8E00-4A466FBEC0BE}" destId="{AA4A6C7C-5A13-4A2B-AC22-A461C8C1787D}" srcOrd="1" destOrd="0" presId="urn:microsoft.com/office/officeart/2005/8/layout/orgChart1"/>
    <dgm:cxn modelId="{95F52FE8-6118-436A-84B7-F40990C06326}" type="presParOf" srcId="{AA4A6C7C-5A13-4A2B-AC22-A461C8C1787D}" destId="{692D1E05-6D32-49CC-9D81-1B9EAFED4D14}" srcOrd="0" destOrd="0" presId="urn:microsoft.com/office/officeart/2005/8/layout/orgChart1"/>
    <dgm:cxn modelId="{5A858B40-8271-46B3-8BCC-2D59EECAAB05}" type="presParOf" srcId="{AA4A6C7C-5A13-4A2B-AC22-A461C8C1787D}" destId="{60DC98C1-D528-4F79-9630-9D53CFD3C8D0}" srcOrd="1" destOrd="0" presId="urn:microsoft.com/office/officeart/2005/8/layout/orgChart1"/>
    <dgm:cxn modelId="{E5185C56-2DA3-42DE-BBD0-77EB396D7300}" type="presParOf" srcId="{60DC98C1-D528-4F79-9630-9D53CFD3C8D0}" destId="{3267FE83-C1C7-4A48-86C8-5A3E9A42D403}" srcOrd="0" destOrd="0" presId="urn:microsoft.com/office/officeart/2005/8/layout/orgChart1"/>
    <dgm:cxn modelId="{73AE9C3C-58C2-431C-B6C1-ABBAE93159C8}" type="presParOf" srcId="{3267FE83-C1C7-4A48-86C8-5A3E9A42D403}" destId="{0D742EF4-FE57-422E-B166-666663E3DF8D}" srcOrd="0" destOrd="0" presId="urn:microsoft.com/office/officeart/2005/8/layout/orgChart1"/>
    <dgm:cxn modelId="{CD537F6F-4B57-412F-BE33-72AC53D2942D}" type="presParOf" srcId="{3267FE83-C1C7-4A48-86C8-5A3E9A42D403}" destId="{3261C50F-15F4-4EF9-BB59-18FF4F408851}" srcOrd="1" destOrd="0" presId="urn:microsoft.com/office/officeart/2005/8/layout/orgChart1"/>
    <dgm:cxn modelId="{DE62AF09-15CB-4152-A1F2-E59C9CA4B199}" type="presParOf" srcId="{60DC98C1-D528-4F79-9630-9D53CFD3C8D0}" destId="{3B303C23-3A72-4B79-BD39-672B16C98A02}" srcOrd="1" destOrd="0" presId="urn:microsoft.com/office/officeart/2005/8/layout/orgChart1"/>
    <dgm:cxn modelId="{B23CE9DB-44A1-450F-9B3E-D87D42DC3E37}" type="presParOf" srcId="{60DC98C1-D528-4F79-9630-9D53CFD3C8D0}" destId="{D1A62279-5B90-4038-BA19-F7510D8DF658}" srcOrd="2" destOrd="0" presId="urn:microsoft.com/office/officeart/2005/8/layout/orgChart1"/>
    <dgm:cxn modelId="{AA1E63A4-978E-4EAE-A1C5-E6051B423C40}" type="presParOf" srcId="{AA4A6C7C-5A13-4A2B-AC22-A461C8C1787D}" destId="{8AF0C403-BF60-4B7D-8F50-25BDF20E1A3E}" srcOrd="2" destOrd="0" presId="urn:microsoft.com/office/officeart/2005/8/layout/orgChart1"/>
    <dgm:cxn modelId="{95393C9D-1B01-45F2-9135-C457AF804639}" type="presParOf" srcId="{AA4A6C7C-5A13-4A2B-AC22-A461C8C1787D}" destId="{C774D2DF-804E-46E3-806B-D855C6BB69BD}" srcOrd="3" destOrd="0" presId="urn:microsoft.com/office/officeart/2005/8/layout/orgChart1"/>
    <dgm:cxn modelId="{7AF11874-7819-4849-A370-1E371DA2034E}" type="presParOf" srcId="{C774D2DF-804E-46E3-806B-D855C6BB69BD}" destId="{88D9EC5D-F8D2-4AD0-9634-1EA242FA6B0C}" srcOrd="0" destOrd="0" presId="urn:microsoft.com/office/officeart/2005/8/layout/orgChart1"/>
    <dgm:cxn modelId="{9D5B1A9F-8016-4AB3-B5CF-A3B6CDD8FC9E}" type="presParOf" srcId="{88D9EC5D-F8D2-4AD0-9634-1EA242FA6B0C}" destId="{47E83DCD-2EBC-4A59-A44F-DFC464241DF9}" srcOrd="0" destOrd="0" presId="urn:microsoft.com/office/officeart/2005/8/layout/orgChart1"/>
    <dgm:cxn modelId="{70BB21BD-D81C-46AE-9A3B-71DE601E3910}" type="presParOf" srcId="{88D9EC5D-F8D2-4AD0-9634-1EA242FA6B0C}" destId="{412D8CB7-82DC-46D3-994C-12ADAF7635A8}" srcOrd="1" destOrd="0" presId="urn:microsoft.com/office/officeart/2005/8/layout/orgChart1"/>
    <dgm:cxn modelId="{AA1A4ED1-6CE9-418A-9C30-74D3F4DDCCB9}" type="presParOf" srcId="{C774D2DF-804E-46E3-806B-D855C6BB69BD}" destId="{41DF1E66-73AC-4D30-8860-9CE3A4752D7C}" srcOrd="1" destOrd="0" presId="urn:microsoft.com/office/officeart/2005/8/layout/orgChart1"/>
    <dgm:cxn modelId="{F885FB1B-2226-4561-AFDF-E2D738C96D01}" type="presParOf" srcId="{C774D2DF-804E-46E3-806B-D855C6BB69BD}" destId="{D5EAD7BD-32AC-4E33-A47D-CB9BDBDEB780}" srcOrd="2" destOrd="0" presId="urn:microsoft.com/office/officeart/2005/8/layout/orgChart1"/>
    <dgm:cxn modelId="{2CC8BBA3-42D2-4A70-A359-C9D21E59CD5B}" type="presParOf" srcId="{AA4A6C7C-5A13-4A2B-AC22-A461C8C1787D}" destId="{1E97B2AA-3526-4D52-80C1-FEAC1229965B}" srcOrd="4" destOrd="0" presId="urn:microsoft.com/office/officeart/2005/8/layout/orgChart1"/>
    <dgm:cxn modelId="{3B7AAB2C-2219-4129-8A38-BC508375BE22}" type="presParOf" srcId="{AA4A6C7C-5A13-4A2B-AC22-A461C8C1787D}" destId="{ACBB7D4E-FC87-4287-A556-F85A963CAC8C}" srcOrd="5" destOrd="0" presId="urn:microsoft.com/office/officeart/2005/8/layout/orgChart1"/>
    <dgm:cxn modelId="{7147E190-3796-49BF-A262-7CF019073633}" type="presParOf" srcId="{ACBB7D4E-FC87-4287-A556-F85A963CAC8C}" destId="{21E66CC8-F647-48C5-B254-1C6C645C0873}" srcOrd="0" destOrd="0" presId="urn:microsoft.com/office/officeart/2005/8/layout/orgChart1"/>
    <dgm:cxn modelId="{BEF48E7C-7143-43B6-97B0-E280862D45FA}" type="presParOf" srcId="{21E66CC8-F647-48C5-B254-1C6C645C0873}" destId="{5C83EF8A-B9BD-4515-A8E7-06BDE3553478}" srcOrd="0" destOrd="0" presId="urn:microsoft.com/office/officeart/2005/8/layout/orgChart1"/>
    <dgm:cxn modelId="{163AC1A0-0849-48F3-A5AE-CD24AD43B01A}" type="presParOf" srcId="{21E66CC8-F647-48C5-B254-1C6C645C0873}" destId="{146953F4-E446-4E68-9C1E-E861A80B88C5}" srcOrd="1" destOrd="0" presId="urn:microsoft.com/office/officeart/2005/8/layout/orgChart1"/>
    <dgm:cxn modelId="{76FB7509-963A-4FF4-AD12-0921E641D0A0}" type="presParOf" srcId="{ACBB7D4E-FC87-4287-A556-F85A963CAC8C}" destId="{2EA1DC49-363A-4315-9122-46C86E2B88FF}" srcOrd="1" destOrd="0" presId="urn:microsoft.com/office/officeart/2005/8/layout/orgChart1"/>
    <dgm:cxn modelId="{2029954B-0F80-4B4C-B71A-0760809DEFCB}" type="presParOf" srcId="{ACBB7D4E-FC87-4287-A556-F85A963CAC8C}" destId="{4F1CF79E-2C94-437D-A9E2-51360252336E}" srcOrd="2" destOrd="0" presId="urn:microsoft.com/office/officeart/2005/8/layout/orgChart1"/>
    <dgm:cxn modelId="{29C0D392-2D4B-48E1-9D21-612DADDEE0C8}" type="presParOf" srcId="{B926AAF7-495E-430D-8E00-4A466FBEC0BE}" destId="{261C91C3-1FF6-4F82-8329-F64D5E1DF5C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7B2AA-3526-4D52-80C1-FEAC1229965B}">
      <dsp:nvSpPr>
        <dsp:cNvPr id="0" name=""/>
        <dsp:cNvSpPr/>
      </dsp:nvSpPr>
      <dsp:spPr>
        <a:xfrm>
          <a:off x="5834417" y="1604729"/>
          <a:ext cx="3925376" cy="681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631"/>
              </a:lnTo>
              <a:lnTo>
                <a:pt x="3925376" y="340631"/>
              </a:lnTo>
              <a:lnTo>
                <a:pt x="3925376" y="68126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F0C403-BF60-4B7D-8F50-25BDF20E1A3E}">
      <dsp:nvSpPr>
        <dsp:cNvPr id="0" name=""/>
        <dsp:cNvSpPr/>
      </dsp:nvSpPr>
      <dsp:spPr>
        <a:xfrm>
          <a:off x="5549211" y="1604729"/>
          <a:ext cx="285206" cy="681263"/>
        </a:xfrm>
        <a:custGeom>
          <a:avLst/>
          <a:gdLst/>
          <a:ahLst/>
          <a:cxnLst/>
          <a:rect l="0" t="0" r="0" b="0"/>
          <a:pathLst>
            <a:path>
              <a:moveTo>
                <a:pt x="285206" y="0"/>
              </a:moveTo>
              <a:lnTo>
                <a:pt x="285206" y="340631"/>
              </a:lnTo>
              <a:lnTo>
                <a:pt x="0" y="340631"/>
              </a:lnTo>
              <a:lnTo>
                <a:pt x="0" y="68126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D1E05-6D32-49CC-9D81-1B9EAFED4D14}">
      <dsp:nvSpPr>
        <dsp:cNvPr id="0" name=""/>
        <dsp:cNvSpPr/>
      </dsp:nvSpPr>
      <dsp:spPr>
        <a:xfrm>
          <a:off x="1623834" y="1604729"/>
          <a:ext cx="4210582" cy="681263"/>
        </a:xfrm>
        <a:custGeom>
          <a:avLst/>
          <a:gdLst/>
          <a:ahLst/>
          <a:cxnLst/>
          <a:rect l="0" t="0" r="0" b="0"/>
          <a:pathLst>
            <a:path>
              <a:moveTo>
                <a:pt x="4210582" y="0"/>
              </a:moveTo>
              <a:lnTo>
                <a:pt x="4210582" y="340631"/>
              </a:lnTo>
              <a:lnTo>
                <a:pt x="0" y="340631"/>
              </a:lnTo>
              <a:lnTo>
                <a:pt x="0" y="68126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386163-D598-4B5C-A8CE-427F47153238}">
      <dsp:nvSpPr>
        <dsp:cNvPr id="0" name=""/>
        <dsp:cNvSpPr/>
      </dsp:nvSpPr>
      <dsp:spPr>
        <a:xfrm>
          <a:off x="4212361" y="740643"/>
          <a:ext cx="3244112" cy="86408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endParaRPr lang="en-US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2361" y="740643"/>
        <a:ext cx="3244112" cy="864085"/>
      </dsp:txXfrm>
    </dsp:sp>
    <dsp:sp modelId="{0D742EF4-FE57-422E-B166-666663E3DF8D}">
      <dsp:nvSpPr>
        <dsp:cNvPr id="0" name=""/>
        <dsp:cNvSpPr/>
      </dsp:nvSpPr>
      <dsp:spPr>
        <a:xfrm>
          <a:off x="1778" y="2285992"/>
          <a:ext cx="3244112" cy="9212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chấm</a:t>
          </a:r>
          <a:endParaRPr lang="en-US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8" y="2285992"/>
        <a:ext cx="3244112" cy="921230"/>
      </dsp:txXfrm>
    </dsp:sp>
    <dsp:sp modelId="{47E83DCD-2EBC-4A59-A44F-DFC464241DF9}">
      <dsp:nvSpPr>
        <dsp:cNvPr id="0" name=""/>
        <dsp:cNvSpPr/>
      </dsp:nvSpPr>
      <dsp:spPr>
        <a:xfrm>
          <a:off x="3927154" y="2285992"/>
          <a:ext cx="3244112" cy="9212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chấm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endParaRPr lang="en-US" sz="4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7154" y="2285992"/>
        <a:ext cx="3244112" cy="921230"/>
      </dsp:txXfrm>
    </dsp:sp>
    <dsp:sp modelId="{5C83EF8A-B9BD-4515-A8E7-06BDE3553478}">
      <dsp:nvSpPr>
        <dsp:cNvPr id="0" name=""/>
        <dsp:cNvSpPr/>
      </dsp:nvSpPr>
      <dsp:spPr>
        <a:xfrm>
          <a:off x="7852531" y="2285992"/>
          <a:ext cx="3814525" cy="83934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chấm</a:t>
          </a:r>
          <a:r>
            <a:rPr lang="en-US" sz="4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than</a:t>
          </a:r>
        </a:p>
      </dsp:txBody>
      <dsp:txXfrm>
        <a:off x="7852531" y="2285992"/>
        <a:ext cx="3814525" cy="839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D87FD-A2E2-462C-AD8E-FDCC71F276D0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8A658-5AB4-4CE5-B2AA-C6D227D33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3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80509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59384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6099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6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86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17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51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71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69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19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2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13586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7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4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0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86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97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01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65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57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55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4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1632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5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0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96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78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34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72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13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56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11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0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70516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51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321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22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33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86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86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74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469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fld id="{EDD9C043-984A-4EBB-9CDC-1AC9D4543CD4}" type="slidenum">
              <a:rPr lang="vi-VN" altLang="en-US" smtClean="0"/>
              <a:pPr defTabSz="914286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95408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fld id="{05E172CB-1D3D-450A-A342-E0546E07FFE3}" type="slidenum">
              <a:rPr lang="vi-VN" altLang="en-US" smtClean="0"/>
              <a:pPr defTabSz="914286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41989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fld id="{CFA90B71-64C7-423F-A1FC-239C22AA1352}" type="slidenum">
              <a:rPr lang="vi-VN" altLang="en-US" smtClean="0"/>
              <a:pPr defTabSz="914286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0737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6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fld id="{57E01318-5E1E-474B-94CC-4CA09DEF2CC3}" type="slidenum">
              <a:rPr lang="vi-VN" altLang="en-US" smtClean="0"/>
              <a:pPr defTabSz="914286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9741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91498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fld id="{3FA261D7-DAA3-4EA8-AC82-BD4C2E7411E3}" type="slidenum">
              <a:rPr lang="vi-VN" altLang="en-US" smtClean="0"/>
              <a:pPr defTabSz="914286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16004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fld id="{431EEBBE-3303-47D8-8A3D-56F82FD1C18C}" type="slidenum">
              <a:rPr lang="vi-VN" altLang="en-US" smtClean="0"/>
              <a:pPr defTabSz="914286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17023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fld id="{6F8136AF-8FCB-4601-A691-ED80785AAA7B}" type="slidenum">
              <a:rPr lang="vi-VN" altLang="en-US" smtClean="0"/>
              <a:pPr defTabSz="914286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26138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fld id="{6CACD2AB-81BE-4DFE-B5FC-6CD8ED2E495F}" type="slidenum">
              <a:rPr lang="vi-VN" altLang="en-US" smtClean="0"/>
              <a:pPr defTabSz="914286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70883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fld id="{23A33E94-F2D8-41A0-AFC8-6B7332F3385D}" type="slidenum">
              <a:rPr lang="vi-VN" altLang="en-US" smtClean="0"/>
              <a:pPr defTabSz="914286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438238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fld id="{F201D0EE-A43A-4621-8861-3834C4601F7E}" type="slidenum">
              <a:rPr lang="vi-VN" altLang="en-US" smtClean="0"/>
              <a:pPr defTabSz="914286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61293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70573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endParaRPr lang="vi-V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86">
              <a:defRPr/>
            </a:pPr>
            <a:fld id="{B780B4B2-1C7E-4DA4-A42F-C2258AB02742}" type="slidenum">
              <a:rPr lang="vi-VN" altLang="en-US" smtClean="0"/>
              <a:pPr defTabSz="914286"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949800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61204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485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8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75624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319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3345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77120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438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42429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0855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21839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176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84345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69774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8902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03E797-E277-4278-ABAB-2FD7DE8768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184" y="465318"/>
            <a:ext cx="1125176" cy="112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0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4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2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/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349F5-325A-4A2C-AFF2-1129829EEA77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8354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slide" Target="slide6.xml"/><Relationship Id="rId1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" Type="http://schemas.openxmlformats.org/officeDocument/2006/relationships/audio" Target="../media/media1.wma"/><Relationship Id="rId16" Type="http://schemas.openxmlformats.org/officeDocument/2006/relationships/slide" Target="slide3.xml"/><Relationship Id="rId20" Type="http://schemas.openxmlformats.org/officeDocument/2006/relationships/slide" Target="slide5.xml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11.jpg"/><Relationship Id="rId10" Type="http://schemas.openxmlformats.org/officeDocument/2006/relationships/image" Target="../media/image8.gif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gif"/><Relationship Id="rId14" Type="http://schemas.openxmlformats.org/officeDocument/2006/relationships/slide" Target="slide9.xml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9.gif"/><Relationship Id="rId4" Type="http://schemas.openxmlformats.org/officeDocument/2006/relationships/audio" Target="../media/audio4.wav"/><Relationship Id="rId9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audio" Target="../media/audio4.wav"/><Relationship Id="rId4" Type="http://schemas.openxmlformats.org/officeDocument/2006/relationships/audio" Target="../media/audio5.wav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4" descr="C:\Users\Welcome\Desktop\hinh-nen-cho-powerpoint-bau-troi-va-khinh-khi-cau_09271685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5661" y="1298276"/>
            <a:ext cx="114127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400" b="1" dirty="0" err="1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b="1" dirty="0">
                <a:ln w="12700">
                  <a:solidFill>
                    <a:srgbClr val="2F5897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49053" y="2244305"/>
            <a:ext cx="4525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3" name="Rectangle 1"/>
          <p:cNvSpPr>
            <a:spLocks noChangeArrowheads="1"/>
          </p:cNvSpPr>
          <p:nvPr/>
        </p:nvSpPr>
        <p:spPr bwMode="auto">
          <a:xfrm>
            <a:off x="1616734" y="5537031"/>
            <a:ext cx="91871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: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LaThị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                     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31817" y="2957992"/>
            <a:ext cx="1049382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4919584"/>
      </p:ext>
    </p:extLst>
  </p:cSld>
  <p:clrMapOvr>
    <a:masterClrMapping/>
  </p:clrMapOvr>
  <p:transition spd="slow" advTm="12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34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05D869-213F-9679-FD40-143A40621FFA}"/>
              </a:ext>
            </a:extLst>
          </p:cNvPr>
          <p:cNvSpPr txBox="1"/>
          <p:nvPr/>
        </p:nvSpPr>
        <p:spPr>
          <a:xfrm>
            <a:off x="797859" y="677285"/>
            <a:ext cx="10282518" cy="4700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chia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nhớ, vui vẻ, thương yêu,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giận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hờn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68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00C3BD-9C1C-4626-B933-D09240C03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9" y="537882"/>
            <a:ext cx="10919010" cy="5836023"/>
          </a:xfrm>
        </p:spPr>
      </p:pic>
    </p:spTree>
    <p:extLst>
      <p:ext uri="{BB962C8B-B14F-4D97-AF65-F5344CB8AC3E}">
        <p14:creationId xmlns:p14="http://schemas.microsoft.com/office/powerpoint/2010/main" val="1571851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7024" y="2353988"/>
            <a:ext cx="10366078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2164" y="368591"/>
            <a:ext cx="7103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8550" y="1000099"/>
            <a:ext cx="6260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            ,              ,                   ,               )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419217" y="848234"/>
            <a:ext cx="2449902" cy="17253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34004" y="840152"/>
            <a:ext cx="101791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53783" y="987975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8438" y="987975"/>
            <a:ext cx="146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7639" y="1000099"/>
            <a:ext cx="133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4468" y="987975"/>
            <a:ext cx="186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509C9A-AD40-4A0C-6AE7-6E6996DB4774}"/>
              </a:ext>
            </a:extLst>
          </p:cNvPr>
          <p:cNvSpPr/>
          <p:nvPr/>
        </p:nvSpPr>
        <p:spPr>
          <a:xfrm>
            <a:off x="6050063" y="2474260"/>
            <a:ext cx="377576" cy="309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60A62B-A3D3-8A65-7262-2EACFAE37359}"/>
              </a:ext>
            </a:extLst>
          </p:cNvPr>
          <p:cNvSpPr/>
          <p:nvPr/>
        </p:nvSpPr>
        <p:spPr>
          <a:xfrm flipH="1">
            <a:off x="4000336" y="3428999"/>
            <a:ext cx="389965" cy="316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8384FB-2D58-4547-12A9-56183895B832}"/>
              </a:ext>
            </a:extLst>
          </p:cNvPr>
          <p:cNvSpPr/>
          <p:nvPr/>
        </p:nvSpPr>
        <p:spPr>
          <a:xfrm>
            <a:off x="10434917" y="3394993"/>
            <a:ext cx="389965" cy="35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49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7024" y="2353988"/>
            <a:ext cx="10366078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2164" y="368591"/>
            <a:ext cx="7103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8550" y="1000099"/>
            <a:ext cx="6260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            ,              ,                   ,               )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419217" y="848234"/>
            <a:ext cx="2449902" cy="17253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34004" y="840152"/>
            <a:ext cx="101791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78065" y="2315847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1326" y="3243694"/>
            <a:ext cx="924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13839" y="3235264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49659" y="1001997"/>
            <a:ext cx="186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007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7412169" y="5052066"/>
            <a:ext cx="4140961" cy="996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412168" y="3792833"/>
            <a:ext cx="4140961" cy="996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412170" y="2474854"/>
            <a:ext cx="4140961" cy="996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96934" y="5045392"/>
            <a:ext cx="4140961" cy="996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108315" y="3817096"/>
            <a:ext cx="4090912" cy="996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81015" y="2490982"/>
            <a:ext cx="4020404" cy="9962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38C6B-BC2D-468D-F81C-1C74D741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15" y="2288688"/>
            <a:ext cx="4197825" cy="1325563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78E56-59D9-FF32-E508-DE1B347D698B}"/>
              </a:ext>
            </a:extLst>
          </p:cNvPr>
          <p:cNvSpPr txBox="1"/>
          <p:nvPr/>
        </p:nvSpPr>
        <p:spPr>
          <a:xfrm>
            <a:off x="1108315" y="3786603"/>
            <a:ext cx="4716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B7456-16A3-C64C-FE87-3C9B53C0CF8B}"/>
              </a:ext>
            </a:extLst>
          </p:cNvPr>
          <p:cNvSpPr txBox="1"/>
          <p:nvPr/>
        </p:nvSpPr>
        <p:spPr>
          <a:xfrm>
            <a:off x="1040075" y="523378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49AF1-1F76-E48F-8647-F75208945EAA}"/>
              </a:ext>
            </a:extLst>
          </p:cNvPr>
          <p:cNvSpPr txBox="1"/>
          <p:nvPr/>
        </p:nvSpPr>
        <p:spPr>
          <a:xfrm>
            <a:off x="7817323" y="2636713"/>
            <a:ext cx="3989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504B22-D0EA-7044-77A7-1F70332CA939}"/>
              </a:ext>
            </a:extLst>
          </p:cNvPr>
          <p:cNvSpPr txBox="1"/>
          <p:nvPr/>
        </p:nvSpPr>
        <p:spPr>
          <a:xfrm>
            <a:off x="8120016" y="5165542"/>
            <a:ext cx="24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907AD-925E-ABE5-4BF1-5C5F3D6E59CE}"/>
              </a:ext>
            </a:extLst>
          </p:cNvPr>
          <p:cNvSpPr txBox="1"/>
          <p:nvPr/>
        </p:nvSpPr>
        <p:spPr>
          <a:xfrm>
            <a:off x="8105498" y="3942465"/>
            <a:ext cx="2725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015" y="400059"/>
            <a:ext cx="107351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E79B35-E391-619F-EC01-2F41EC99B9F3}"/>
              </a:ext>
            </a:extLst>
          </p:cNvPr>
          <p:cNvCxnSpPr>
            <a:cxnSpLocks/>
          </p:cNvCxnSpPr>
          <p:nvPr/>
        </p:nvCxnSpPr>
        <p:spPr>
          <a:xfrm>
            <a:off x="3179928" y="946707"/>
            <a:ext cx="812299" cy="0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C90384-F138-1804-B611-A96D17A9C1C7}"/>
              </a:ext>
            </a:extLst>
          </p:cNvPr>
          <p:cNvCxnSpPr>
            <a:cxnSpLocks/>
          </p:cNvCxnSpPr>
          <p:nvPr/>
        </p:nvCxnSpPr>
        <p:spPr>
          <a:xfrm>
            <a:off x="1323833" y="946707"/>
            <a:ext cx="1446663" cy="0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E79B35-E391-619F-EC01-2F41EC99B9F3}"/>
              </a:ext>
            </a:extLst>
          </p:cNvPr>
          <p:cNvCxnSpPr>
            <a:cxnSpLocks/>
          </p:cNvCxnSpPr>
          <p:nvPr/>
        </p:nvCxnSpPr>
        <p:spPr>
          <a:xfrm>
            <a:off x="7918144" y="946707"/>
            <a:ext cx="2442882" cy="0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E79B35-E391-619F-EC01-2F41EC99B9F3}"/>
              </a:ext>
            </a:extLst>
          </p:cNvPr>
          <p:cNvCxnSpPr>
            <a:cxnSpLocks/>
          </p:cNvCxnSpPr>
          <p:nvPr/>
        </p:nvCxnSpPr>
        <p:spPr>
          <a:xfrm>
            <a:off x="6277970" y="946707"/>
            <a:ext cx="1296537" cy="0"/>
          </a:xfrm>
          <a:prstGeom prst="lin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5101419" y="2951326"/>
            <a:ext cx="2310749" cy="2400603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199227" y="2784505"/>
            <a:ext cx="2262089" cy="15456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  <a:endCxn id="24" idx="1"/>
          </p:cNvCxnSpPr>
          <p:nvPr/>
        </p:nvCxnSpPr>
        <p:spPr>
          <a:xfrm flipV="1">
            <a:off x="5185998" y="4290977"/>
            <a:ext cx="2226170" cy="1259232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97C3BE6-51F4-5B33-050D-78F85700A84E}"/>
              </a:ext>
            </a:extLst>
          </p:cNvPr>
          <p:cNvSpPr txBox="1"/>
          <p:nvPr/>
        </p:nvSpPr>
        <p:spPr>
          <a:xfrm>
            <a:off x="2621875" y="1431738"/>
            <a:ext cx="1116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DEC96-65F4-5513-EFE1-A7469F7A32AE}"/>
              </a:ext>
            </a:extLst>
          </p:cNvPr>
          <p:cNvSpPr txBox="1"/>
          <p:nvPr/>
        </p:nvSpPr>
        <p:spPr>
          <a:xfrm>
            <a:off x="9012072" y="1448154"/>
            <a:ext cx="1116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4351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33932-EAFE-4072-C3D2-0E5EC877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c va kien">
            <a:hlinkClick r:id="" action="ppaction://media"/>
            <a:extLst>
              <a:ext uri="{FF2B5EF4-FFF2-40B4-BE49-F238E27FC236}">
                <a16:creationId xmlns:a16="http://schemas.microsoft.com/office/drawing/2014/main" id="{8C9AF7E5-AC6E-1E59-F214-9BCBB18402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7"/>
            <a:ext cx="10645588" cy="5811836"/>
          </a:xfrm>
        </p:spPr>
      </p:pic>
    </p:spTree>
    <p:extLst>
      <p:ext uri="{BB962C8B-B14F-4D97-AF65-F5344CB8AC3E}">
        <p14:creationId xmlns:p14="http://schemas.microsoft.com/office/powerpoint/2010/main" val="100465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58779308"/>
              </p:ext>
            </p:extLst>
          </p:nvPr>
        </p:nvGraphicFramePr>
        <p:xfrm>
          <a:off x="163776" y="-140142"/>
          <a:ext cx="11668835" cy="3947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1774209" y="3084394"/>
            <a:ext cx="13648" cy="627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34339" y="3073018"/>
            <a:ext cx="13648" cy="627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37868" y="2991130"/>
            <a:ext cx="13648" cy="627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exagon 13"/>
          <p:cNvSpPr/>
          <p:nvPr/>
        </p:nvSpPr>
        <p:spPr>
          <a:xfrm>
            <a:off x="365077" y="3712191"/>
            <a:ext cx="2818263" cy="2320119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4338857" y="3700815"/>
            <a:ext cx="2818263" cy="2320119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8569677" y="3632577"/>
            <a:ext cx="2818263" cy="2320119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48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EF8C-D3D8-AAAA-B903-1F7F59F14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1DF9F-EF37-1CB1-D6E6-7711F6B2C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31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DB83F302-688B-4419-B30F-FCF8F4687BD1}"/>
              </a:ext>
            </a:extLst>
          </p:cNvPr>
          <p:cNvSpPr/>
          <p:nvPr/>
        </p:nvSpPr>
        <p:spPr>
          <a:xfrm>
            <a:off x="10144125" y="126320"/>
            <a:ext cx="1724115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6275" y="1168441"/>
            <a:ext cx="4235336" cy="4235336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24822" y="72877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8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43943" y="1099880"/>
            <a:ext cx="3078747" cy="2542837"/>
          </a:xfrm>
          <a:prstGeom prst="rect">
            <a:avLst/>
          </a:prstGeom>
        </p:spPr>
      </p:pic>
      <p:pic>
        <p:nvPicPr>
          <p:cNvPr id="32" name="Picture 31">
            <a:hlinkClick r:id="rId20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55537" y="2925922"/>
            <a:ext cx="3115326" cy="2593669"/>
          </a:xfrm>
          <a:prstGeom prst="rect">
            <a:avLst/>
          </a:prstGeom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61377" y="3313926"/>
            <a:ext cx="3054361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824" y="3334740"/>
            <a:ext cx="1993162" cy="2385625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5792" y="67641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656092" y="394504"/>
            <a:ext cx="7551985" cy="1607820"/>
          </a:xfrm>
          <a:prstGeom prst="wedgeRoundRectCallout">
            <a:avLst>
              <a:gd name="adj1" fmla="val 56653"/>
              <a:gd name="adj2" fmla="val -165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“Con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102659" y="5720366"/>
            <a:ext cx="3374095" cy="707716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trèo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818" y="3210901"/>
            <a:ext cx="1851661" cy="2366348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648201" y="5720365"/>
            <a:ext cx="2957944" cy="743131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6463" y="3252017"/>
            <a:ext cx="1763486" cy="2438093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786080" y="5682518"/>
            <a:ext cx="2958737" cy="707716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thăm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1619891" y="161631"/>
            <a:ext cx="1181100" cy="1441450"/>
            <a:chOff x="1416" y="1265"/>
            <a:chExt cx="992" cy="908"/>
          </a:xfrm>
        </p:grpSpPr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1416" y="1265"/>
              <a:ext cx="992" cy="908"/>
              <a:chOff x="3198" y="1344"/>
              <a:chExt cx="1133" cy="1042"/>
            </a:xfrm>
          </p:grpSpPr>
          <p:sp>
            <p:nvSpPr>
              <p:cNvPr id="24" name="Oval 29"/>
              <p:cNvSpPr>
                <a:spLocks noChangeArrowheads="1"/>
              </p:cNvSpPr>
              <p:nvPr/>
            </p:nvSpPr>
            <p:spPr bwMode="auto">
              <a:xfrm>
                <a:off x="3515" y="1344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4000">
                  <a:solidFill>
                    <a:prstClr val="black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5" name="Oval 30"/>
              <p:cNvSpPr>
                <a:spLocks noChangeArrowheads="1"/>
              </p:cNvSpPr>
              <p:nvPr/>
            </p:nvSpPr>
            <p:spPr bwMode="auto">
              <a:xfrm>
                <a:off x="3787" y="1525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4000">
                  <a:solidFill>
                    <a:prstClr val="black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6" name="Oval 3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4000">
                  <a:solidFill>
                    <a:prstClr val="black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7" name="Oval 32"/>
              <p:cNvSpPr>
                <a:spLocks noChangeArrowheads="1"/>
              </p:cNvSpPr>
              <p:nvPr/>
            </p:nvSpPr>
            <p:spPr bwMode="auto">
              <a:xfrm>
                <a:off x="3288" y="1842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4000">
                  <a:solidFill>
                    <a:prstClr val="black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Oval 33"/>
              <p:cNvSpPr>
                <a:spLocks noChangeArrowheads="1"/>
              </p:cNvSpPr>
              <p:nvPr/>
            </p:nvSpPr>
            <p:spPr bwMode="auto">
              <a:xfrm>
                <a:off x="3198" y="1525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4000">
                  <a:solidFill>
                    <a:prstClr val="black"/>
                  </a:solidFill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2154" y="1797"/>
              <a:ext cx="18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Line 35"/>
            <p:cNvSpPr>
              <a:spLocks noChangeShapeType="1"/>
            </p:cNvSpPr>
            <p:nvPr/>
          </p:nvSpPr>
          <p:spPr bwMode="auto">
            <a:xfrm flipH="1">
              <a:off x="2064" y="1434"/>
              <a:ext cx="90" cy="1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>
              <a:off x="1914" y="1959"/>
              <a:ext cx="0" cy="1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Line 37"/>
            <p:cNvSpPr>
              <a:spLocks noChangeShapeType="1"/>
            </p:cNvSpPr>
            <p:nvPr/>
          </p:nvSpPr>
          <p:spPr bwMode="auto">
            <a:xfrm>
              <a:off x="1701" y="1434"/>
              <a:ext cx="90" cy="1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 flipV="1">
              <a:off x="1519" y="1797"/>
              <a:ext cx="182" cy="4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39"/>
          <p:cNvGrpSpPr>
            <a:grpSpLocks/>
          </p:cNvGrpSpPr>
          <p:nvPr/>
        </p:nvGrpSpPr>
        <p:grpSpPr bwMode="auto">
          <a:xfrm>
            <a:off x="2000591" y="571905"/>
            <a:ext cx="486966" cy="701675"/>
            <a:chOff x="3969" y="1480"/>
            <a:chExt cx="409" cy="442"/>
          </a:xfrm>
        </p:grpSpPr>
        <p:sp>
          <p:nvSpPr>
            <p:cNvPr id="30" name="Oval 40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1" name="Text Box 41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0</a:t>
              </a:r>
            </a:p>
          </p:txBody>
        </p:sp>
      </p:grpSp>
      <p:grpSp>
        <p:nvGrpSpPr>
          <p:cNvPr id="32" name="Group 42"/>
          <p:cNvGrpSpPr>
            <a:grpSpLocks/>
          </p:cNvGrpSpPr>
          <p:nvPr/>
        </p:nvGrpSpPr>
        <p:grpSpPr bwMode="auto">
          <a:xfrm>
            <a:off x="2000591" y="571905"/>
            <a:ext cx="486966" cy="701675"/>
            <a:chOff x="3969" y="1480"/>
            <a:chExt cx="409" cy="442"/>
          </a:xfrm>
        </p:grpSpPr>
        <p:sp>
          <p:nvSpPr>
            <p:cNvPr id="33" name="Oval 43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4" name="Text Box 44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1</a:t>
              </a:r>
            </a:p>
          </p:txBody>
        </p:sp>
      </p:grpSp>
      <p:grpSp>
        <p:nvGrpSpPr>
          <p:cNvPr id="35" name="Group 45"/>
          <p:cNvGrpSpPr>
            <a:grpSpLocks/>
          </p:cNvGrpSpPr>
          <p:nvPr/>
        </p:nvGrpSpPr>
        <p:grpSpPr bwMode="auto">
          <a:xfrm>
            <a:off x="2000591" y="571905"/>
            <a:ext cx="486966" cy="701675"/>
            <a:chOff x="3969" y="1480"/>
            <a:chExt cx="409" cy="442"/>
          </a:xfrm>
        </p:grpSpPr>
        <p:sp>
          <p:nvSpPr>
            <p:cNvPr id="36" name="Oval 46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7" name="Text Box 47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2</a:t>
              </a:r>
            </a:p>
          </p:txBody>
        </p:sp>
      </p:grpSp>
      <p:grpSp>
        <p:nvGrpSpPr>
          <p:cNvPr id="38" name="Group 48"/>
          <p:cNvGrpSpPr>
            <a:grpSpLocks/>
          </p:cNvGrpSpPr>
          <p:nvPr/>
        </p:nvGrpSpPr>
        <p:grpSpPr bwMode="auto">
          <a:xfrm>
            <a:off x="2000591" y="589370"/>
            <a:ext cx="486966" cy="701675"/>
            <a:chOff x="3969" y="1480"/>
            <a:chExt cx="409" cy="442"/>
          </a:xfrm>
        </p:grpSpPr>
        <p:sp>
          <p:nvSpPr>
            <p:cNvPr id="39" name="Oval 49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0" name="Text Box 50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3</a:t>
              </a:r>
            </a:p>
          </p:txBody>
        </p:sp>
      </p:grpSp>
      <p:grpSp>
        <p:nvGrpSpPr>
          <p:cNvPr id="41" name="Group 51"/>
          <p:cNvGrpSpPr>
            <a:grpSpLocks/>
          </p:cNvGrpSpPr>
          <p:nvPr/>
        </p:nvGrpSpPr>
        <p:grpSpPr bwMode="auto">
          <a:xfrm>
            <a:off x="2000591" y="571905"/>
            <a:ext cx="486966" cy="701675"/>
            <a:chOff x="3969" y="1480"/>
            <a:chExt cx="409" cy="442"/>
          </a:xfrm>
        </p:grpSpPr>
        <p:sp>
          <p:nvSpPr>
            <p:cNvPr id="42" name="Oval 52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3" name="Text Box 53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4</a:t>
              </a:r>
            </a:p>
          </p:txBody>
        </p:sp>
      </p:grpSp>
      <p:grpSp>
        <p:nvGrpSpPr>
          <p:cNvPr id="44" name="Group 54"/>
          <p:cNvGrpSpPr>
            <a:grpSpLocks/>
          </p:cNvGrpSpPr>
          <p:nvPr/>
        </p:nvGrpSpPr>
        <p:grpSpPr bwMode="auto">
          <a:xfrm>
            <a:off x="2016077" y="571905"/>
            <a:ext cx="486965" cy="701675"/>
            <a:chOff x="3969" y="1480"/>
            <a:chExt cx="409" cy="442"/>
          </a:xfrm>
        </p:grpSpPr>
        <p:sp>
          <p:nvSpPr>
            <p:cNvPr id="45" name="Oval 55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6" name="Text Box 56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5</a:t>
              </a:r>
            </a:p>
          </p:txBody>
        </p:sp>
      </p:grpSp>
      <p:grpSp>
        <p:nvGrpSpPr>
          <p:cNvPr id="47" name="Group 57"/>
          <p:cNvGrpSpPr>
            <a:grpSpLocks/>
          </p:cNvGrpSpPr>
          <p:nvPr/>
        </p:nvGrpSpPr>
        <p:grpSpPr bwMode="auto">
          <a:xfrm>
            <a:off x="2000591" y="571905"/>
            <a:ext cx="486966" cy="701675"/>
            <a:chOff x="3969" y="1480"/>
            <a:chExt cx="409" cy="442"/>
          </a:xfrm>
        </p:grpSpPr>
        <p:sp>
          <p:nvSpPr>
            <p:cNvPr id="48" name="Oval 58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9" name="Text Box 59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6</a:t>
              </a:r>
            </a:p>
          </p:txBody>
        </p:sp>
      </p:grpSp>
      <p:grpSp>
        <p:nvGrpSpPr>
          <p:cNvPr id="50" name="Group 60"/>
          <p:cNvGrpSpPr>
            <a:grpSpLocks/>
          </p:cNvGrpSpPr>
          <p:nvPr/>
        </p:nvGrpSpPr>
        <p:grpSpPr bwMode="auto">
          <a:xfrm>
            <a:off x="2000591" y="571905"/>
            <a:ext cx="486966" cy="701675"/>
            <a:chOff x="3969" y="1480"/>
            <a:chExt cx="409" cy="442"/>
          </a:xfrm>
        </p:grpSpPr>
        <p:sp>
          <p:nvSpPr>
            <p:cNvPr id="51" name="Oval 61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2" name="Text Box 62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7</a:t>
              </a:r>
            </a:p>
          </p:txBody>
        </p:sp>
      </p:grpSp>
      <p:grpSp>
        <p:nvGrpSpPr>
          <p:cNvPr id="53" name="Group 63"/>
          <p:cNvGrpSpPr>
            <a:grpSpLocks/>
          </p:cNvGrpSpPr>
          <p:nvPr/>
        </p:nvGrpSpPr>
        <p:grpSpPr bwMode="auto">
          <a:xfrm>
            <a:off x="2022023" y="592541"/>
            <a:ext cx="486966" cy="701675"/>
            <a:chOff x="3969" y="1480"/>
            <a:chExt cx="409" cy="442"/>
          </a:xfrm>
        </p:grpSpPr>
        <p:sp>
          <p:nvSpPr>
            <p:cNvPr id="54" name="Oval 64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5" name="Text Box 65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8</a:t>
              </a:r>
            </a:p>
          </p:txBody>
        </p:sp>
      </p:grpSp>
      <p:grpSp>
        <p:nvGrpSpPr>
          <p:cNvPr id="56" name="Group 66"/>
          <p:cNvGrpSpPr>
            <a:grpSpLocks/>
          </p:cNvGrpSpPr>
          <p:nvPr/>
        </p:nvGrpSpPr>
        <p:grpSpPr bwMode="auto">
          <a:xfrm>
            <a:off x="2000591" y="571905"/>
            <a:ext cx="486966" cy="701675"/>
            <a:chOff x="3969" y="1480"/>
            <a:chExt cx="409" cy="442"/>
          </a:xfrm>
        </p:grpSpPr>
        <p:sp>
          <p:nvSpPr>
            <p:cNvPr id="57" name="Oval 67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8" name="Text Box 68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9</a:t>
              </a:r>
            </a:p>
          </p:txBody>
        </p:sp>
      </p:grpSp>
      <p:grpSp>
        <p:nvGrpSpPr>
          <p:cNvPr id="59" name="Group 69"/>
          <p:cNvGrpSpPr>
            <a:grpSpLocks/>
          </p:cNvGrpSpPr>
          <p:nvPr/>
        </p:nvGrpSpPr>
        <p:grpSpPr bwMode="auto">
          <a:xfrm>
            <a:off x="1945823" y="571913"/>
            <a:ext cx="647700" cy="1323975"/>
            <a:chOff x="4876" y="2024"/>
            <a:chExt cx="544" cy="834"/>
          </a:xfrm>
        </p:grpSpPr>
        <p:sp>
          <p:nvSpPr>
            <p:cNvPr id="60" name="Oval 70"/>
            <p:cNvSpPr>
              <a:spLocks noChangeArrowheads="1"/>
            </p:cNvSpPr>
            <p:nvPr/>
          </p:nvSpPr>
          <p:spPr bwMode="auto">
            <a:xfrm>
              <a:off x="4908" y="203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4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61" name="Text Box 71"/>
            <p:cNvSpPr txBox="1">
              <a:spLocks noChangeArrowheads="1"/>
            </p:cNvSpPr>
            <p:nvPr/>
          </p:nvSpPr>
          <p:spPr bwMode="auto">
            <a:xfrm>
              <a:off x="4876" y="2024"/>
              <a:ext cx="54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 dirty="0">
                  <a:solidFill>
                    <a:srgbClr val="0000CC"/>
                  </a:solidFill>
                  <a:latin typeface=".VnBahamasBH" panose="020BE200000000000000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4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382" y="3046219"/>
            <a:ext cx="2200752" cy="2276586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693" y="-151519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464922" y="629422"/>
            <a:ext cx="7411899" cy="1096984"/>
          </a:xfrm>
          <a:prstGeom prst="wedgeRoundRectCallout">
            <a:avLst>
              <a:gd name="adj1" fmla="val 64350"/>
              <a:gd name="adj2" fmla="val 1613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184953" y="5386749"/>
            <a:ext cx="3310508" cy="84182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838" y="3094992"/>
            <a:ext cx="2144694" cy="227658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832412" y="5371578"/>
            <a:ext cx="4582140" cy="84182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7929" y="2908440"/>
            <a:ext cx="1977300" cy="2414285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8696541" y="5386749"/>
            <a:ext cx="3316612" cy="841829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2A.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62"/>
          <p:cNvSpPr txBox="1">
            <a:spLocks noChangeArrowheads="1"/>
          </p:cNvSpPr>
          <p:nvPr/>
        </p:nvSpPr>
        <p:spPr bwMode="auto">
          <a:xfrm>
            <a:off x="-2373698" y="1165499"/>
            <a:ext cx="5086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4000">
              <a:solidFill>
                <a:srgbClr val="DEF6F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Group 27"/>
          <p:cNvGrpSpPr>
            <a:grpSpLocks/>
          </p:cNvGrpSpPr>
          <p:nvPr/>
        </p:nvGrpSpPr>
        <p:grpSpPr bwMode="auto">
          <a:xfrm>
            <a:off x="1126302" y="408781"/>
            <a:ext cx="1181100" cy="1441450"/>
            <a:chOff x="1416" y="1265"/>
            <a:chExt cx="992" cy="908"/>
          </a:xfrm>
        </p:grpSpPr>
        <p:grpSp>
          <p:nvGrpSpPr>
            <p:cNvPr id="13" name="Group 28"/>
            <p:cNvGrpSpPr>
              <a:grpSpLocks/>
            </p:cNvGrpSpPr>
            <p:nvPr/>
          </p:nvGrpSpPr>
          <p:grpSpPr bwMode="auto">
            <a:xfrm>
              <a:off x="1416" y="1265"/>
              <a:ext cx="992" cy="908"/>
              <a:chOff x="3198" y="1344"/>
              <a:chExt cx="1133" cy="1042"/>
            </a:xfrm>
          </p:grpSpPr>
          <p:sp>
            <p:nvSpPr>
              <p:cNvPr id="25" name="Oval 29"/>
              <p:cNvSpPr>
                <a:spLocks noChangeArrowheads="1"/>
              </p:cNvSpPr>
              <p:nvPr/>
            </p:nvSpPr>
            <p:spPr bwMode="auto">
              <a:xfrm>
                <a:off x="3515" y="1344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000" kern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6" name="Oval 30"/>
              <p:cNvSpPr>
                <a:spLocks noChangeArrowheads="1"/>
              </p:cNvSpPr>
              <p:nvPr/>
            </p:nvSpPr>
            <p:spPr bwMode="auto">
              <a:xfrm>
                <a:off x="3787" y="1525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000" kern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7" name="Oval 3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000" kern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Oval 32"/>
              <p:cNvSpPr>
                <a:spLocks noChangeArrowheads="1"/>
              </p:cNvSpPr>
              <p:nvPr/>
            </p:nvSpPr>
            <p:spPr bwMode="auto">
              <a:xfrm>
                <a:off x="3288" y="1842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000" kern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Oval 33"/>
              <p:cNvSpPr>
                <a:spLocks noChangeArrowheads="1"/>
              </p:cNvSpPr>
              <p:nvPr/>
            </p:nvSpPr>
            <p:spPr bwMode="auto">
              <a:xfrm>
                <a:off x="3198" y="1525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000" kern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>
              <a:off x="2154" y="1797"/>
              <a:ext cx="182" cy="45"/>
            </a:xfrm>
            <a:prstGeom prst="line">
              <a:avLst/>
            </a:prstGeom>
            <a:noFill/>
            <a:ln w="38100">
              <a:solidFill>
                <a:srgbClr val="DEF6F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Line 35"/>
            <p:cNvSpPr>
              <a:spLocks noChangeShapeType="1"/>
            </p:cNvSpPr>
            <p:nvPr/>
          </p:nvSpPr>
          <p:spPr bwMode="auto">
            <a:xfrm flipH="1">
              <a:off x="2064" y="1434"/>
              <a:ext cx="90" cy="136"/>
            </a:xfrm>
            <a:prstGeom prst="line">
              <a:avLst/>
            </a:prstGeom>
            <a:noFill/>
            <a:ln w="38100">
              <a:solidFill>
                <a:srgbClr val="DEF6F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Line 36"/>
            <p:cNvSpPr>
              <a:spLocks noChangeShapeType="1"/>
            </p:cNvSpPr>
            <p:nvPr/>
          </p:nvSpPr>
          <p:spPr bwMode="auto">
            <a:xfrm>
              <a:off x="1914" y="1959"/>
              <a:ext cx="0" cy="136"/>
            </a:xfrm>
            <a:prstGeom prst="line">
              <a:avLst/>
            </a:prstGeom>
            <a:noFill/>
            <a:ln w="38100">
              <a:solidFill>
                <a:srgbClr val="DEF6F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Line 37"/>
            <p:cNvSpPr>
              <a:spLocks noChangeShapeType="1"/>
            </p:cNvSpPr>
            <p:nvPr/>
          </p:nvSpPr>
          <p:spPr bwMode="auto">
            <a:xfrm>
              <a:off x="1701" y="1434"/>
              <a:ext cx="90" cy="136"/>
            </a:xfrm>
            <a:prstGeom prst="line">
              <a:avLst/>
            </a:prstGeom>
            <a:noFill/>
            <a:ln w="38100">
              <a:solidFill>
                <a:srgbClr val="DEF6F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Line 38"/>
            <p:cNvSpPr>
              <a:spLocks noChangeShapeType="1"/>
            </p:cNvSpPr>
            <p:nvPr/>
          </p:nvSpPr>
          <p:spPr bwMode="auto">
            <a:xfrm flipV="1">
              <a:off x="1519" y="1797"/>
              <a:ext cx="182" cy="45"/>
            </a:xfrm>
            <a:prstGeom prst="line">
              <a:avLst/>
            </a:prstGeom>
            <a:noFill/>
            <a:ln w="38100">
              <a:solidFill>
                <a:srgbClr val="DEF6F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0" name="Group 39"/>
          <p:cNvGrpSpPr>
            <a:grpSpLocks/>
          </p:cNvGrpSpPr>
          <p:nvPr/>
        </p:nvGrpSpPr>
        <p:grpSpPr bwMode="auto">
          <a:xfrm>
            <a:off x="1504921" y="865991"/>
            <a:ext cx="486966" cy="701675"/>
            <a:chOff x="3969" y="1480"/>
            <a:chExt cx="409" cy="442"/>
          </a:xfrm>
        </p:grpSpPr>
        <p:sp>
          <p:nvSpPr>
            <p:cNvPr id="31" name="Oval 40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0</a:t>
              </a:r>
            </a:p>
          </p:txBody>
        </p:sp>
      </p:grpSp>
      <p:grpSp>
        <p:nvGrpSpPr>
          <p:cNvPr id="33" name="Group 42"/>
          <p:cNvGrpSpPr>
            <a:grpSpLocks/>
          </p:cNvGrpSpPr>
          <p:nvPr/>
        </p:nvGrpSpPr>
        <p:grpSpPr bwMode="auto">
          <a:xfrm>
            <a:off x="1504921" y="865991"/>
            <a:ext cx="486966" cy="701675"/>
            <a:chOff x="3969" y="1480"/>
            <a:chExt cx="409" cy="442"/>
          </a:xfrm>
        </p:grpSpPr>
        <p:sp>
          <p:nvSpPr>
            <p:cNvPr id="34" name="Oval 43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1</a:t>
              </a:r>
            </a:p>
          </p:txBody>
        </p:sp>
      </p:grpSp>
      <p:grpSp>
        <p:nvGrpSpPr>
          <p:cNvPr id="36" name="Group 45"/>
          <p:cNvGrpSpPr>
            <a:grpSpLocks/>
          </p:cNvGrpSpPr>
          <p:nvPr/>
        </p:nvGrpSpPr>
        <p:grpSpPr bwMode="auto">
          <a:xfrm>
            <a:off x="1504921" y="865991"/>
            <a:ext cx="486966" cy="701675"/>
            <a:chOff x="3969" y="1480"/>
            <a:chExt cx="409" cy="442"/>
          </a:xfrm>
        </p:grpSpPr>
        <p:sp>
          <p:nvSpPr>
            <p:cNvPr id="37" name="Oval 46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8" name="Text Box 47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2</a:t>
              </a:r>
            </a:p>
          </p:txBody>
        </p:sp>
      </p:grpSp>
      <p:grpSp>
        <p:nvGrpSpPr>
          <p:cNvPr id="39" name="Group 48"/>
          <p:cNvGrpSpPr>
            <a:grpSpLocks/>
          </p:cNvGrpSpPr>
          <p:nvPr/>
        </p:nvGrpSpPr>
        <p:grpSpPr bwMode="auto">
          <a:xfrm>
            <a:off x="1504921" y="883454"/>
            <a:ext cx="486966" cy="701675"/>
            <a:chOff x="3969" y="1480"/>
            <a:chExt cx="409" cy="442"/>
          </a:xfrm>
        </p:grpSpPr>
        <p:sp>
          <p:nvSpPr>
            <p:cNvPr id="40" name="Oval 49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3</a:t>
              </a:r>
            </a:p>
          </p:txBody>
        </p:sp>
      </p:grpSp>
      <p:grpSp>
        <p:nvGrpSpPr>
          <p:cNvPr id="42" name="Group 51"/>
          <p:cNvGrpSpPr>
            <a:grpSpLocks/>
          </p:cNvGrpSpPr>
          <p:nvPr/>
        </p:nvGrpSpPr>
        <p:grpSpPr bwMode="auto">
          <a:xfrm>
            <a:off x="1504921" y="865991"/>
            <a:ext cx="486966" cy="701675"/>
            <a:chOff x="3969" y="1480"/>
            <a:chExt cx="409" cy="442"/>
          </a:xfrm>
        </p:grpSpPr>
        <p:sp>
          <p:nvSpPr>
            <p:cNvPr id="43" name="Oval 52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4" name="Text Box 53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4</a:t>
              </a:r>
            </a:p>
          </p:txBody>
        </p: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1520405" y="865991"/>
            <a:ext cx="486965" cy="701675"/>
            <a:chOff x="3969" y="1480"/>
            <a:chExt cx="409" cy="442"/>
          </a:xfrm>
        </p:grpSpPr>
        <p:sp>
          <p:nvSpPr>
            <p:cNvPr id="46" name="Oval 55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7" name="Text Box 56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5</a:t>
              </a:r>
            </a:p>
          </p:txBody>
        </p:sp>
      </p:grpSp>
      <p:grpSp>
        <p:nvGrpSpPr>
          <p:cNvPr id="49" name="Group 57"/>
          <p:cNvGrpSpPr>
            <a:grpSpLocks/>
          </p:cNvGrpSpPr>
          <p:nvPr/>
        </p:nvGrpSpPr>
        <p:grpSpPr bwMode="auto">
          <a:xfrm>
            <a:off x="1504921" y="865991"/>
            <a:ext cx="486966" cy="701675"/>
            <a:chOff x="3969" y="1480"/>
            <a:chExt cx="409" cy="442"/>
          </a:xfrm>
        </p:grpSpPr>
        <p:sp>
          <p:nvSpPr>
            <p:cNvPr id="50" name="Oval 58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1" name="Text Box 59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6</a:t>
              </a:r>
            </a:p>
          </p:txBody>
        </p:sp>
      </p:grpSp>
      <p:grpSp>
        <p:nvGrpSpPr>
          <p:cNvPr id="52" name="Group 60"/>
          <p:cNvGrpSpPr>
            <a:grpSpLocks/>
          </p:cNvGrpSpPr>
          <p:nvPr/>
        </p:nvGrpSpPr>
        <p:grpSpPr bwMode="auto">
          <a:xfrm>
            <a:off x="1504921" y="865991"/>
            <a:ext cx="486966" cy="701675"/>
            <a:chOff x="3969" y="1480"/>
            <a:chExt cx="409" cy="442"/>
          </a:xfrm>
        </p:grpSpPr>
        <p:sp>
          <p:nvSpPr>
            <p:cNvPr id="53" name="Oval 61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4" name="Text Box 62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7</a:t>
              </a:r>
            </a:p>
          </p:txBody>
        </p:sp>
      </p:grpSp>
      <p:grpSp>
        <p:nvGrpSpPr>
          <p:cNvPr id="55" name="Group 63"/>
          <p:cNvGrpSpPr>
            <a:grpSpLocks/>
          </p:cNvGrpSpPr>
          <p:nvPr/>
        </p:nvGrpSpPr>
        <p:grpSpPr bwMode="auto">
          <a:xfrm>
            <a:off x="1526352" y="886629"/>
            <a:ext cx="486966" cy="701675"/>
            <a:chOff x="3969" y="1480"/>
            <a:chExt cx="409" cy="442"/>
          </a:xfrm>
        </p:grpSpPr>
        <p:sp>
          <p:nvSpPr>
            <p:cNvPr id="56" name="Oval 64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7" name="Text Box 65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8</a:t>
              </a:r>
            </a:p>
          </p:txBody>
        </p:sp>
      </p:grpSp>
      <p:grpSp>
        <p:nvGrpSpPr>
          <p:cNvPr id="58" name="Group 66"/>
          <p:cNvGrpSpPr>
            <a:grpSpLocks/>
          </p:cNvGrpSpPr>
          <p:nvPr/>
        </p:nvGrpSpPr>
        <p:grpSpPr bwMode="auto">
          <a:xfrm>
            <a:off x="1504921" y="865991"/>
            <a:ext cx="486966" cy="701675"/>
            <a:chOff x="3969" y="1480"/>
            <a:chExt cx="409" cy="442"/>
          </a:xfrm>
        </p:grpSpPr>
        <p:sp>
          <p:nvSpPr>
            <p:cNvPr id="59" name="Oval 67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60" name="Text Box 68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9</a:t>
              </a:r>
            </a:p>
          </p:txBody>
        </p:sp>
      </p:grpSp>
      <p:grpSp>
        <p:nvGrpSpPr>
          <p:cNvPr id="61" name="Group 69"/>
          <p:cNvGrpSpPr>
            <a:grpSpLocks/>
          </p:cNvGrpSpPr>
          <p:nvPr/>
        </p:nvGrpSpPr>
        <p:grpSpPr bwMode="auto">
          <a:xfrm>
            <a:off x="1450152" y="865991"/>
            <a:ext cx="647700" cy="1323975"/>
            <a:chOff x="4876" y="2024"/>
            <a:chExt cx="544" cy="834"/>
          </a:xfrm>
        </p:grpSpPr>
        <p:sp>
          <p:nvSpPr>
            <p:cNvPr id="62" name="Oval 70"/>
            <p:cNvSpPr>
              <a:spLocks noChangeArrowheads="1"/>
            </p:cNvSpPr>
            <p:nvPr/>
          </p:nvSpPr>
          <p:spPr bwMode="auto">
            <a:xfrm>
              <a:off x="4908" y="203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63" name="Text Box 71"/>
            <p:cNvSpPr txBox="1">
              <a:spLocks noChangeArrowheads="1"/>
            </p:cNvSpPr>
            <p:nvPr/>
          </p:nvSpPr>
          <p:spPr bwMode="auto">
            <a:xfrm>
              <a:off x="4876" y="2024"/>
              <a:ext cx="54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63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7921" y="334489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374045" y="702399"/>
            <a:ext cx="7473224" cy="106084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5439" y="2522591"/>
            <a:ext cx="2200752" cy="2026119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964217" y="4973450"/>
            <a:ext cx="1849994" cy="710177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8803" y="2460971"/>
            <a:ext cx="1922004" cy="223650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1954739" y="4973450"/>
            <a:ext cx="1484422" cy="710178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4708" y="2657810"/>
            <a:ext cx="2200752" cy="189089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154618" y="4973450"/>
            <a:ext cx="1849994" cy="7281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1106418" y="445614"/>
            <a:ext cx="1181100" cy="1441450"/>
            <a:chOff x="1416" y="1265"/>
            <a:chExt cx="992" cy="908"/>
          </a:xfrm>
        </p:grpSpPr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1416" y="1265"/>
              <a:ext cx="992" cy="908"/>
              <a:chOff x="3198" y="1344"/>
              <a:chExt cx="1133" cy="1042"/>
            </a:xfrm>
          </p:grpSpPr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515" y="1344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000" kern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19" name="Oval 30"/>
              <p:cNvSpPr>
                <a:spLocks noChangeArrowheads="1"/>
              </p:cNvSpPr>
              <p:nvPr/>
            </p:nvSpPr>
            <p:spPr bwMode="auto">
              <a:xfrm>
                <a:off x="3787" y="1525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000" kern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6" name="Oval 3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000" kern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7" name="Oval 32"/>
              <p:cNvSpPr>
                <a:spLocks noChangeArrowheads="1"/>
              </p:cNvSpPr>
              <p:nvPr/>
            </p:nvSpPr>
            <p:spPr bwMode="auto">
              <a:xfrm>
                <a:off x="3288" y="1842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000" kern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Oval 33"/>
              <p:cNvSpPr>
                <a:spLocks noChangeArrowheads="1"/>
              </p:cNvSpPr>
              <p:nvPr/>
            </p:nvSpPr>
            <p:spPr bwMode="auto">
              <a:xfrm>
                <a:off x="3198" y="1525"/>
                <a:ext cx="544" cy="54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4000" kern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2154" y="1797"/>
              <a:ext cx="182" cy="45"/>
            </a:xfrm>
            <a:prstGeom prst="line">
              <a:avLst/>
            </a:prstGeom>
            <a:noFill/>
            <a:ln w="38100">
              <a:solidFill>
                <a:srgbClr val="DEF6F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Line 35"/>
            <p:cNvSpPr>
              <a:spLocks noChangeShapeType="1"/>
            </p:cNvSpPr>
            <p:nvPr/>
          </p:nvSpPr>
          <p:spPr bwMode="auto">
            <a:xfrm flipH="1">
              <a:off x="2064" y="1434"/>
              <a:ext cx="90" cy="136"/>
            </a:xfrm>
            <a:prstGeom prst="line">
              <a:avLst/>
            </a:prstGeom>
            <a:noFill/>
            <a:ln w="38100">
              <a:solidFill>
                <a:srgbClr val="DEF6F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>
              <a:off x="1914" y="1959"/>
              <a:ext cx="0" cy="136"/>
            </a:xfrm>
            <a:prstGeom prst="line">
              <a:avLst/>
            </a:prstGeom>
            <a:noFill/>
            <a:ln w="38100">
              <a:solidFill>
                <a:srgbClr val="DEF6F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Line 37"/>
            <p:cNvSpPr>
              <a:spLocks noChangeShapeType="1"/>
            </p:cNvSpPr>
            <p:nvPr/>
          </p:nvSpPr>
          <p:spPr bwMode="auto">
            <a:xfrm>
              <a:off x="1701" y="1434"/>
              <a:ext cx="90" cy="136"/>
            </a:xfrm>
            <a:prstGeom prst="line">
              <a:avLst/>
            </a:prstGeom>
            <a:noFill/>
            <a:ln w="38100">
              <a:solidFill>
                <a:srgbClr val="DEF6F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Line 38"/>
            <p:cNvSpPr>
              <a:spLocks noChangeShapeType="1"/>
            </p:cNvSpPr>
            <p:nvPr/>
          </p:nvSpPr>
          <p:spPr bwMode="auto">
            <a:xfrm flipV="1">
              <a:off x="1519" y="1797"/>
              <a:ext cx="182" cy="45"/>
            </a:xfrm>
            <a:prstGeom prst="line">
              <a:avLst/>
            </a:prstGeom>
            <a:noFill/>
            <a:ln w="38100">
              <a:solidFill>
                <a:srgbClr val="DEF6F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9" name="Group 39"/>
          <p:cNvGrpSpPr>
            <a:grpSpLocks/>
          </p:cNvGrpSpPr>
          <p:nvPr/>
        </p:nvGrpSpPr>
        <p:grpSpPr bwMode="auto">
          <a:xfrm>
            <a:off x="1485037" y="902818"/>
            <a:ext cx="486966" cy="701675"/>
            <a:chOff x="3969" y="1480"/>
            <a:chExt cx="409" cy="442"/>
          </a:xfrm>
        </p:grpSpPr>
        <p:sp>
          <p:nvSpPr>
            <p:cNvPr id="30" name="Oval 40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1" name="Text Box 41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0</a:t>
              </a:r>
            </a:p>
          </p:txBody>
        </p:sp>
      </p:grpSp>
      <p:grpSp>
        <p:nvGrpSpPr>
          <p:cNvPr id="32" name="Group 42"/>
          <p:cNvGrpSpPr>
            <a:grpSpLocks/>
          </p:cNvGrpSpPr>
          <p:nvPr/>
        </p:nvGrpSpPr>
        <p:grpSpPr bwMode="auto">
          <a:xfrm>
            <a:off x="1485037" y="902818"/>
            <a:ext cx="486966" cy="701675"/>
            <a:chOff x="3969" y="1480"/>
            <a:chExt cx="409" cy="442"/>
          </a:xfrm>
        </p:grpSpPr>
        <p:sp>
          <p:nvSpPr>
            <p:cNvPr id="33" name="Oval 43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4" name="Text Box 44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1</a:t>
              </a:r>
            </a:p>
          </p:txBody>
        </p:sp>
      </p:grpSp>
      <p:grpSp>
        <p:nvGrpSpPr>
          <p:cNvPr id="35" name="Group 45"/>
          <p:cNvGrpSpPr>
            <a:grpSpLocks/>
          </p:cNvGrpSpPr>
          <p:nvPr/>
        </p:nvGrpSpPr>
        <p:grpSpPr bwMode="auto">
          <a:xfrm>
            <a:off x="1485037" y="902818"/>
            <a:ext cx="486966" cy="701675"/>
            <a:chOff x="3969" y="1480"/>
            <a:chExt cx="409" cy="442"/>
          </a:xfrm>
        </p:grpSpPr>
        <p:sp>
          <p:nvSpPr>
            <p:cNvPr id="36" name="Oval 46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37" name="Text Box 47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2</a:t>
              </a:r>
            </a:p>
          </p:txBody>
        </p:sp>
      </p:grpSp>
      <p:grpSp>
        <p:nvGrpSpPr>
          <p:cNvPr id="38" name="Group 48"/>
          <p:cNvGrpSpPr>
            <a:grpSpLocks/>
          </p:cNvGrpSpPr>
          <p:nvPr/>
        </p:nvGrpSpPr>
        <p:grpSpPr bwMode="auto">
          <a:xfrm>
            <a:off x="1485037" y="920281"/>
            <a:ext cx="486966" cy="701675"/>
            <a:chOff x="3969" y="1480"/>
            <a:chExt cx="409" cy="442"/>
          </a:xfrm>
        </p:grpSpPr>
        <p:sp>
          <p:nvSpPr>
            <p:cNvPr id="39" name="Oval 49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0" name="Text Box 50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3</a:t>
              </a:r>
            </a:p>
          </p:txBody>
        </p:sp>
      </p:grpSp>
      <p:grpSp>
        <p:nvGrpSpPr>
          <p:cNvPr id="41" name="Group 51"/>
          <p:cNvGrpSpPr>
            <a:grpSpLocks/>
          </p:cNvGrpSpPr>
          <p:nvPr/>
        </p:nvGrpSpPr>
        <p:grpSpPr bwMode="auto">
          <a:xfrm>
            <a:off x="1485037" y="902818"/>
            <a:ext cx="486966" cy="701675"/>
            <a:chOff x="3969" y="1480"/>
            <a:chExt cx="409" cy="442"/>
          </a:xfrm>
        </p:grpSpPr>
        <p:sp>
          <p:nvSpPr>
            <p:cNvPr id="42" name="Oval 52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3" name="Text Box 53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4</a:t>
              </a:r>
            </a:p>
          </p:txBody>
        </p:sp>
      </p:grpSp>
      <p:grpSp>
        <p:nvGrpSpPr>
          <p:cNvPr id="44" name="Group 54"/>
          <p:cNvGrpSpPr>
            <a:grpSpLocks/>
          </p:cNvGrpSpPr>
          <p:nvPr/>
        </p:nvGrpSpPr>
        <p:grpSpPr bwMode="auto">
          <a:xfrm>
            <a:off x="1500518" y="902818"/>
            <a:ext cx="486965" cy="701675"/>
            <a:chOff x="3969" y="1480"/>
            <a:chExt cx="409" cy="442"/>
          </a:xfrm>
        </p:grpSpPr>
        <p:sp>
          <p:nvSpPr>
            <p:cNvPr id="45" name="Oval 55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6" name="Text Box 56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5</a:t>
              </a:r>
            </a:p>
          </p:txBody>
        </p:sp>
      </p:grpSp>
      <p:grpSp>
        <p:nvGrpSpPr>
          <p:cNvPr id="47" name="Group 57"/>
          <p:cNvGrpSpPr>
            <a:grpSpLocks/>
          </p:cNvGrpSpPr>
          <p:nvPr/>
        </p:nvGrpSpPr>
        <p:grpSpPr bwMode="auto">
          <a:xfrm>
            <a:off x="1485037" y="902818"/>
            <a:ext cx="486966" cy="701675"/>
            <a:chOff x="3969" y="1480"/>
            <a:chExt cx="409" cy="442"/>
          </a:xfrm>
        </p:grpSpPr>
        <p:sp>
          <p:nvSpPr>
            <p:cNvPr id="48" name="Oval 58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49" name="Text Box 59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6</a:t>
              </a:r>
            </a:p>
          </p:txBody>
        </p:sp>
      </p:grpSp>
      <p:grpSp>
        <p:nvGrpSpPr>
          <p:cNvPr id="50" name="Group 60"/>
          <p:cNvGrpSpPr>
            <a:grpSpLocks/>
          </p:cNvGrpSpPr>
          <p:nvPr/>
        </p:nvGrpSpPr>
        <p:grpSpPr bwMode="auto">
          <a:xfrm>
            <a:off x="1485037" y="902818"/>
            <a:ext cx="486966" cy="701675"/>
            <a:chOff x="3969" y="1480"/>
            <a:chExt cx="409" cy="442"/>
          </a:xfrm>
        </p:grpSpPr>
        <p:sp>
          <p:nvSpPr>
            <p:cNvPr id="51" name="Oval 61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2" name="Text Box 62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7</a:t>
              </a:r>
            </a:p>
          </p:txBody>
        </p:sp>
      </p:grpSp>
      <p:grpSp>
        <p:nvGrpSpPr>
          <p:cNvPr id="53" name="Group 63"/>
          <p:cNvGrpSpPr>
            <a:grpSpLocks/>
          </p:cNvGrpSpPr>
          <p:nvPr/>
        </p:nvGrpSpPr>
        <p:grpSpPr bwMode="auto">
          <a:xfrm>
            <a:off x="1506468" y="923456"/>
            <a:ext cx="486966" cy="701675"/>
            <a:chOff x="3969" y="1480"/>
            <a:chExt cx="409" cy="442"/>
          </a:xfrm>
        </p:grpSpPr>
        <p:sp>
          <p:nvSpPr>
            <p:cNvPr id="54" name="Oval 64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5" name="Text Box 65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8</a:t>
              </a:r>
            </a:p>
          </p:txBody>
        </p:sp>
      </p:grpSp>
      <p:grpSp>
        <p:nvGrpSpPr>
          <p:cNvPr id="56" name="Group 66"/>
          <p:cNvGrpSpPr>
            <a:grpSpLocks/>
          </p:cNvGrpSpPr>
          <p:nvPr/>
        </p:nvGrpSpPr>
        <p:grpSpPr bwMode="auto">
          <a:xfrm>
            <a:off x="1485037" y="902818"/>
            <a:ext cx="486966" cy="701675"/>
            <a:chOff x="3969" y="1480"/>
            <a:chExt cx="409" cy="442"/>
          </a:xfrm>
        </p:grpSpPr>
        <p:sp>
          <p:nvSpPr>
            <p:cNvPr id="57" name="Oval 67"/>
            <p:cNvSpPr>
              <a:spLocks noChangeArrowheads="1"/>
            </p:cNvSpPr>
            <p:nvPr/>
          </p:nvSpPr>
          <p:spPr bwMode="auto">
            <a:xfrm>
              <a:off x="3969" y="148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8" name="Text Box 68"/>
            <p:cNvSpPr txBox="1">
              <a:spLocks noChangeArrowheads="1"/>
            </p:cNvSpPr>
            <p:nvPr/>
          </p:nvSpPr>
          <p:spPr bwMode="auto">
            <a:xfrm>
              <a:off x="4014" y="1480"/>
              <a:ext cx="3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9</a:t>
              </a:r>
            </a:p>
          </p:txBody>
        </p:sp>
      </p:grpSp>
      <p:grpSp>
        <p:nvGrpSpPr>
          <p:cNvPr id="59" name="Group 69"/>
          <p:cNvGrpSpPr>
            <a:grpSpLocks/>
          </p:cNvGrpSpPr>
          <p:nvPr/>
        </p:nvGrpSpPr>
        <p:grpSpPr bwMode="auto">
          <a:xfrm>
            <a:off x="1483786" y="848805"/>
            <a:ext cx="647700" cy="1323975"/>
            <a:chOff x="4876" y="2024"/>
            <a:chExt cx="544" cy="834"/>
          </a:xfrm>
        </p:grpSpPr>
        <p:sp>
          <p:nvSpPr>
            <p:cNvPr id="60" name="Oval 70"/>
            <p:cNvSpPr>
              <a:spLocks noChangeArrowheads="1"/>
            </p:cNvSpPr>
            <p:nvPr/>
          </p:nvSpPr>
          <p:spPr bwMode="auto">
            <a:xfrm>
              <a:off x="4908" y="2030"/>
              <a:ext cx="409" cy="40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0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61" name="Text Box 71"/>
            <p:cNvSpPr txBox="1">
              <a:spLocks noChangeArrowheads="1"/>
            </p:cNvSpPr>
            <p:nvPr/>
          </p:nvSpPr>
          <p:spPr bwMode="auto">
            <a:xfrm>
              <a:off x="4876" y="2024"/>
              <a:ext cx="54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000">
                  <a:solidFill>
                    <a:srgbClr val="0000CC"/>
                  </a:solidFill>
                  <a:latin typeface=".VnBahamasBH" panose="020BE200000000000000" pitchFamily="34" charset="0"/>
                </a:rPr>
                <a:t>10</a:t>
              </a:r>
            </a:p>
          </p:txBody>
        </p:sp>
      </p:grpSp>
      <p:sp>
        <p:nvSpPr>
          <p:cNvPr id="62" name="Rectangle: Rounded Corners 20"/>
          <p:cNvSpPr/>
          <p:nvPr/>
        </p:nvSpPr>
        <p:spPr>
          <a:xfrm>
            <a:off x="6259818" y="4991376"/>
            <a:ext cx="1457239" cy="710177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Rectangle: Rounded Corners 20"/>
          <p:cNvSpPr/>
          <p:nvPr/>
        </p:nvSpPr>
        <p:spPr>
          <a:xfrm>
            <a:off x="2852292" y="5884378"/>
            <a:ext cx="5576774" cy="8418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34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62000"/>
            <a:ext cx="4991100" cy="4838700"/>
          </a:xfrm>
          <a:prstGeom prst="rect">
            <a:avLst/>
          </a:prstGeom>
        </p:spPr>
      </p:pic>
      <p:pic>
        <p:nvPicPr>
          <p:cNvPr id="63" name="Picture 6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1" y="-12700"/>
            <a:ext cx="1180821" cy="9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77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B0918635-FCAC-47C5-B76A-63F38E9D44DF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4129" y="0"/>
            <a:ext cx="12286129" cy="6858000"/>
          </a:xfrm>
        </p:spPr>
      </p:pic>
    </p:spTree>
    <p:extLst>
      <p:ext uri="{BB962C8B-B14F-4D97-AF65-F5344CB8AC3E}">
        <p14:creationId xmlns:p14="http://schemas.microsoft.com/office/powerpoint/2010/main" val="221614322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83490" y="320022"/>
            <a:ext cx="90129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sp>
        <p:nvSpPr>
          <p:cNvPr id="14343" name="Rectangle 1"/>
          <p:cNvSpPr>
            <a:spLocks noChangeArrowheads="1"/>
          </p:cNvSpPr>
          <p:nvPr/>
        </p:nvSpPr>
        <p:spPr bwMode="auto">
          <a:xfrm>
            <a:off x="4273670" y="1071744"/>
            <a:ext cx="23686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0881" y="1700355"/>
            <a:ext cx="1092087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496228"/>
      </p:ext>
    </p:extLst>
  </p:cSld>
  <p:clrMapOvr>
    <a:masterClrMapping/>
  </p:clrMapOvr>
  <p:transition spd="slow" advTm="12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34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7094" y="767751"/>
            <a:ext cx="7619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8581" y="1561381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:quý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012141" y="1378084"/>
            <a:ext cx="416859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556522" y="1371120"/>
            <a:ext cx="2651102" cy="696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79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"/>
</p:tagLst>
</file>

<file path=ppt/theme/theme1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560</Words>
  <Application>Microsoft Office PowerPoint</Application>
  <PresentationFormat>Widescreen</PresentationFormat>
  <Paragraphs>98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等线 Light</vt:lpstr>
      <vt:lpstr>.VnBahamasBH</vt:lpstr>
      <vt:lpstr>.VnTime</vt:lpstr>
      <vt:lpstr>Arial</vt:lpstr>
      <vt:lpstr>Arial-Rounded</vt:lpstr>
      <vt:lpstr>Calibri</vt:lpstr>
      <vt:lpstr>Calibri Light</vt:lpstr>
      <vt:lpstr>HP001 4 hàng</vt:lpstr>
      <vt:lpstr>iCiel Cadena</vt:lpstr>
      <vt:lpstr>Times New Roman</vt:lpstr>
      <vt:lpstr>5_Office 主题​​</vt:lpstr>
      <vt:lpstr>2_Office Theme</vt:lpstr>
      <vt:lpstr>3_Office Theme</vt:lpstr>
      <vt:lpstr>4_Office Theme</vt:lpstr>
      <vt:lpstr>Custom Design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Hằng ngày, hai bạn thường rủ nhau đi học.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119</cp:revision>
  <dcterms:created xsi:type="dcterms:W3CDTF">2022-06-28T01:22:44Z</dcterms:created>
  <dcterms:modified xsi:type="dcterms:W3CDTF">2022-11-10T23:06:54Z</dcterms:modified>
</cp:coreProperties>
</file>