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mp3" ContentType="audio/m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67" r:id="rId1"/>
    <p:sldMasterId id="2147483679" r:id="rId2"/>
  </p:sldMasterIdLst>
  <p:notesMasterIdLst>
    <p:notesMasterId r:id="rId19"/>
  </p:notesMasterIdLst>
  <p:sldIdLst>
    <p:sldId id="325" r:id="rId3"/>
    <p:sldId id="322" r:id="rId4"/>
    <p:sldId id="273" r:id="rId5"/>
    <p:sldId id="274" r:id="rId6"/>
    <p:sldId id="275" r:id="rId7"/>
    <p:sldId id="276" r:id="rId8"/>
    <p:sldId id="277" r:id="rId9"/>
    <p:sldId id="279" r:id="rId10"/>
    <p:sldId id="280" r:id="rId11"/>
    <p:sldId id="327" r:id="rId12"/>
    <p:sldId id="296" r:id="rId13"/>
    <p:sldId id="329" r:id="rId14"/>
    <p:sldId id="291" r:id="rId15"/>
    <p:sldId id="269" r:id="rId16"/>
    <p:sldId id="270" r:id="rId17"/>
    <p:sldId id="328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Kim Anh" initials="KA" lastIdx="0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1" autoAdjust="0"/>
    <p:restoredTop sz="94660"/>
  </p:normalViewPr>
  <p:slideViewPr>
    <p:cSldViewPr snapToGrid="0">
      <p:cViewPr varScale="1">
        <p:scale>
          <a:sx n="77" d="100"/>
          <a:sy n="77" d="100"/>
        </p:scale>
        <p:origin x="864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FD42F7-718C-4B98-AAEC-167E6DDD60A7}" type="datetimeFigureOut">
              <a:rPr lang="en-US" smtClean="0"/>
              <a:t>11/7/2022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B2AA4F-B828-4D7C-AFD3-893933DAFC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34271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ED2E422-42A8-4A7B-87CD-13A088DD628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9084221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B2AA4F-B828-4D7C-AFD3-893933DAFCB4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490268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B2AA4F-B828-4D7C-AFD3-893933DAFCB4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73349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122363"/>
            <a:ext cx="103632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3E31E5-9C54-4096-9F33-FBA5205F8935}" type="datetimeFigureOut">
              <a:rPr lang="en-US" smtClean="0"/>
              <a:t>11/7/2022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EDC161-EED1-442C-B07B-C55D4BD97D0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3E31E5-9C54-4096-9F33-FBA5205F8935}" type="datetimeFigureOut">
              <a:rPr lang="en-US" smtClean="0"/>
              <a:t>11/7/2022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EDC161-EED1-442C-B07B-C55D4BD97D0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3E31E5-9C54-4096-9F33-FBA5205F8935}" type="datetimeFigureOut">
              <a:rPr lang="en-US" smtClean="0"/>
              <a:t>11/7/2022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EDC161-EED1-442C-B07B-C55D4BD97D0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400" y="2130425"/>
            <a:ext cx="10363200" cy="1470025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8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274D81-BE9C-4C9D-8371-8BC208C7A872}" type="datetimeFigureOut">
              <a:rPr lang="zh-CN" altLang="en-US" smtClean="0"/>
              <a:t>2022/11/7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D5F6FF-76A1-4CE1-A727-BAA53E4938F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274D81-BE9C-4C9D-8371-8BC208C7A872}" type="datetimeFigureOut">
              <a:rPr lang="zh-CN" altLang="en-US" smtClean="0"/>
              <a:t>2022/11/7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D5F6FF-76A1-4CE1-A727-BAA53E4938F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5335" b="1" cap="all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665">
                <a:solidFill>
                  <a:schemeClr val="tx1">
                    <a:tint val="75000"/>
                  </a:schemeClr>
                </a:solidFill>
              </a:defRPr>
            </a:lvl1pPr>
            <a:lvl2pPr marL="6096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200" indent="0">
              <a:buNone/>
              <a:defRPr sz="2135">
                <a:solidFill>
                  <a:schemeClr val="tx1">
                    <a:tint val="75000"/>
                  </a:schemeClr>
                </a:solidFill>
              </a:defRPr>
            </a:lvl3pPr>
            <a:lvl4pPr marL="18288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4pPr>
            <a:lvl5pPr marL="24384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5pPr>
            <a:lvl6pPr marL="30480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6pPr>
            <a:lvl7pPr marL="36576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7pPr>
            <a:lvl8pPr marL="42672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8pPr>
            <a:lvl9pPr marL="48768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274D81-BE9C-4C9D-8371-8BC208C7A872}" type="datetimeFigureOut">
              <a:rPr lang="zh-CN" altLang="en-US" smtClean="0"/>
              <a:t>2022/11/7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D5F6FF-76A1-4CE1-A727-BAA53E4938F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0" y="1200151"/>
            <a:ext cx="5384800" cy="3394075"/>
          </a:xfrm>
        </p:spPr>
        <p:txBody>
          <a:bodyPr/>
          <a:lstStyle>
            <a:lvl1pPr>
              <a:defRPr sz="3735"/>
            </a:lvl1pPr>
            <a:lvl2pPr>
              <a:defRPr sz="3200"/>
            </a:lvl2pPr>
            <a:lvl3pPr>
              <a:defRPr sz="2665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97600" y="1200151"/>
            <a:ext cx="5384800" cy="3394075"/>
          </a:xfrm>
        </p:spPr>
        <p:txBody>
          <a:bodyPr/>
          <a:lstStyle>
            <a:lvl1pPr>
              <a:defRPr sz="3735"/>
            </a:lvl1pPr>
            <a:lvl2pPr>
              <a:defRPr sz="3200"/>
            </a:lvl2pPr>
            <a:lvl3pPr>
              <a:defRPr sz="2665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274D81-BE9C-4C9D-8371-8BC208C7A872}" type="datetimeFigureOut">
              <a:rPr lang="zh-CN" altLang="en-US" smtClean="0"/>
              <a:t>2022/11/7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D5F6FF-76A1-4CE1-A727-BAA53E4938F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7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600" indent="0">
              <a:buNone/>
              <a:defRPr sz="2665" b="1"/>
            </a:lvl2pPr>
            <a:lvl3pPr marL="1219200" indent="0">
              <a:buNone/>
              <a:defRPr sz="2400" b="1"/>
            </a:lvl3pPr>
            <a:lvl4pPr marL="1828800" indent="0">
              <a:buNone/>
              <a:defRPr sz="2135" b="1"/>
            </a:lvl4pPr>
            <a:lvl5pPr marL="2438400" indent="0">
              <a:buNone/>
              <a:defRPr sz="2135" b="1"/>
            </a:lvl5pPr>
            <a:lvl6pPr marL="3048000" indent="0">
              <a:buNone/>
              <a:defRPr sz="2135" b="1"/>
            </a:lvl6pPr>
            <a:lvl7pPr marL="3657600" indent="0">
              <a:buNone/>
              <a:defRPr sz="2135" b="1"/>
            </a:lvl7pPr>
            <a:lvl8pPr marL="4267200" indent="0">
              <a:buNone/>
              <a:defRPr sz="2135" b="1"/>
            </a:lvl8pPr>
            <a:lvl9pPr marL="4876800" indent="0">
              <a:buNone/>
              <a:defRPr sz="2135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3200"/>
            </a:lvl1pPr>
            <a:lvl2pPr>
              <a:defRPr sz="2665"/>
            </a:lvl2pPr>
            <a:lvl3pPr>
              <a:defRPr sz="2400"/>
            </a:lvl3pPr>
            <a:lvl4pPr>
              <a:defRPr sz="2135"/>
            </a:lvl4pPr>
            <a:lvl5pPr>
              <a:defRPr sz="2135"/>
            </a:lvl5pPr>
            <a:lvl6pPr>
              <a:defRPr sz="2135"/>
            </a:lvl6pPr>
            <a:lvl7pPr>
              <a:defRPr sz="2135"/>
            </a:lvl7pPr>
            <a:lvl8pPr>
              <a:defRPr sz="2135"/>
            </a:lvl8pPr>
            <a:lvl9pPr>
              <a:defRPr sz="2135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600" indent="0">
              <a:buNone/>
              <a:defRPr sz="2665" b="1"/>
            </a:lvl2pPr>
            <a:lvl3pPr marL="1219200" indent="0">
              <a:buNone/>
              <a:defRPr sz="2400" b="1"/>
            </a:lvl3pPr>
            <a:lvl4pPr marL="1828800" indent="0">
              <a:buNone/>
              <a:defRPr sz="2135" b="1"/>
            </a:lvl4pPr>
            <a:lvl5pPr marL="2438400" indent="0">
              <a:buNone/>
              <a:defRPr sz="2135" b="1"/>
            </a:lvl5pPr>
            <a:lvl6pPr marL="3048000" indent="0">
              <a:buNone/>
              <a:defRPr sz="2135" b="1"/>
            </a:lvl6pPr>
            <a:lvl7pPr marL="3657600" indent="0">
              <a:buNone/>
              <a:defRPr sz="2135" b="1"/>
            </a:lvl7pPr>
            <a:lvl8pPr marL="4267200" indent="0">
              <a:buNone/>
              <a:defRPr sz="2135" b="1"/>
            </a:lvl8pPr>
            <a:lvl9pPr marL="4876800" indent="0">
              <a:buNone/>
              <a:defRPr sz="2135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3200"/>
            </a:lvl1pPr>
            <a:lvl2pPr>
              <a:defRPr sz="2665"/>
            </a:lvl2pPr>
            <a:lvl3pPr>
              <a:defRPr sz="2400"/>
            </a:lvl3pPr>
            <a:lvl4pPr>
              <a:defRPr sz="2135"/>
            </a:lvl4pPr>
            <a:lvl5pPr>
              <a:defRPr sz="2135"/>
            </a:lvl5pPr>
            <a:lvl6pPr>
              <a:defRPr sz="2135"/>
            </a:lvl6pPr>
            <a:lvl7pPr>
              <a:defRPr sz="2135"/>
            </a:lvl7pPr>
            <a:lvl8pPr>
              <a:defRPr sz="2135"/>
            </a:lvl8pPr>
            <a:lvl9pPr>
              <a:defRPr sz="2135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274D81-BE9C-4C9D-8371-8BC208C7A872}" type="datetimeFigureOut">
              <a:rPr lang="zh-CN" altLang="en-US" smtClean="0"/>
              <a:t>2022/11/7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D5F6FF-76A1-4CE1-A727-BAA53E4938F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图片 1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344" y="198033"/>
            <a:ext cx="11823312" cy="6461933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499797" y="318559"/>
            <a:ext cx="10972800" cy="466064"/>
          </a:xfrm>
        </p:spPr>
        <p:txBody>
          <a:bodyPr>
            <a:noAutofit/>
          </a:bodyPr>
          <a:lstStyle>
            <a:lvl1pPr algn="l">
              <a:defRPr sz="2665" b="0" i="0">
                <a:solidFill>
                  <a:schemeClr val="tx1">
                    <a:lumMod val="85000"/>
                    <a:lumOff val="15000"/>
                  </a:schemeClr>
                </a:solidFill>
                <a:latin typeface="方正卡通简体" panose="03000509000000000000" pitchFamily="65" charset="-122"/>
                <a:ea typeface="方正卡通简体" panose="03000509000000000000" pitchFamily="65" charset="-122"/>
              </a:defRPr>
            </a:lvl1pPr>
          </a:lstStyle>
          <a:p>
            <a:r>
              <a:rPr lang="zh-CN" altLang="en-US" dirty="0"/>
              <a:t>第一部分  点击此处输入您的标题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274D81-BE9C-4C9D-8371-8BC208C7A872}" type="datetimeFigureOut">
              <a:rPr lang="zh-CN" altLang="en-US" smtClean="0"/>
              <a:t>2022/11/7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D5F6FF-76A1-4CE1-A727-BAA53E4938F6}" type="slidenum">
              <a:rPr lang="zh-CN" altLang="en-US" smtClean="0"/>
              <a:t>‹#›</a:t>
            </a:fld>
            <a:endParaRPr lang="zh-CN" altLang="en-US"/>
          </a:p>
        </p:txBody>
      </p:sp>
      <p:grpSp>
        <p:nvGrpSpPr>
          <p:cNvPr id="8" name="组合 7"/>
          <p:cNvGrpSpPr/>
          <p:nvPr userDrawn="1"/>
        </p:nvGrpSpPr>
        <p:grpSpPr>
          <a:xfrm>
            <a:off x="11232571" y="6282448"/>
            <a:ext cx="958165" cy="384043"/>
            <a:chOff x="8424428" y="4716750"/>
            <a:chExt cx="718624" cy="288032"/>
          </a:xfrm>
          <a:solidFill>
            <a:srgbClr val="BFBFBF"/>
          </a:solidFill>
        </p:grpSpPr>
        <p:sp>
          <p:nvSpPr>
            <p:cNvPr id="9" name="圆角矩形 8"/>
            <p:cNvSpPr/>
            <p:nvPr userDrawn="1"/>
          </p:nvSpPr>
          <p:spPr>
            <a:xfrm>
              <a:off x="8424428" y="4716750"/>
              <a:ext cx="468052" cy="288032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  <p:sp>
          <p:nvSpPr>
            <p:cNvPr id="10" name="矩形 9"/>
            <p:cNvSpPr/>
            <p:nvPr userDrawn="1"/>
          </p:nvSpPr>
          <p:spPr>
            <a:xfrm>
              <a:off x="8820472" y="4948014"/>
              <a:ext cx="322580" cy="5676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</p:grpSp>
      <p:sp>
        <p:nvSpPr>
          <p:cNvPr id="11" name="TextBox 10"/>
          <p:cNvSpPr txBox="1"/>
          <p:nvPr userDrawn="1"/>
        </p:nvSpPr>
        <p:spPr>
          <a:xfrm>
            <a:off x="11300685" y="6248767"/>
            <a:ext cx="334010" cy="4203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fld id="{15E71900-10A2-4CC6-8A82-1659C4480C15}" type="slidenum">
              <a:rPr lang="zh-CN" altLang="en-US" sz="2135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‹#›</a:t>
            </a:fld>
            <a:endParaRPr lang="zh-CN" altLang="en-US" sz="2135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</p:cSld>
  <p:clrMapOvr>
    <a:masterClrMapping/>
  </p:clrMapOvr>
  <p:transition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274D81-BE9C-4C9D-8371-8BC208C7A872}" type="datetimeFigureOut">
              <a:rPr lang="zh-CN" altLang="en-US" smtClean="0"/>
              <a:t>2022/11/7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D5F6FF-76A1-4CE1-A727-BAA53E4938F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1" y="273049"/>
            <a:ext cx="4011084" cy="1162051"/>
          </a:xfrm>
        </p:spPr>
        <p:txBody>
          <a:bodyPr anchor="b"/>
          <a:lstStyle>
            <a:lvl1pPr algn="l">
              <a:defRPr sz="2665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4265"/>
            </a:lvl1pPr>
            <a:lvl2pPr>
              <a:defRPr sz="3735"/>
            </a:lvl2pPr>
            <a:lvl3pPr>
              <a:defRPr sz="3200"/>
            </a:lvl3pPr>
            <a:lvl4pPr>
              <a:defRPr sz="2665"/>
            </a:lvl4pPr>
            <a:lvl5pPr>
              <a:defRPr sz="2665"/>
            </a:lvl5pPr>
            <a:lvl6pPr>
              <a:defRPr sz="2665"/>
            </a:lvl6pPr>
            <a:lvl7pPr>
              <a:defRPr sz="2665"/>
            </a:lvl7pPr>
            <a:lvl8pPr>
              <a:defRPr sz="2665"/>
            </a:lvl8pPr>
            <a:lvl9pPr>
              <a:defRPr sz="2665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865"/>
            </a:lvl1pPr>
            <a:lvl2pPr marL="609600" indent="0">
              <a:buNone/>
              <a:defRPr sz="1600"/>
            </a:lvl2pPr>
            <a:lvl3pPr marL="1219200" indent="0">
              <a:buNone/>
              <a:defRPr sz="1335"/>
            </a:lvl3pPr>
            <a:lvl4pPr marL="1828800" indent="0">
              <a:buNone/>
              <a:defRPr sz="1200"/>
            </a:lvl4pPr>
            <a:lvl5pPr marL="2438400" indent="0">
              <a:buNone/>
              <a:defRPr sz="1200"/>
            </a:lvl5pPr>
            <a:lvl6pPr marL="3048000" indent="0">
              <a:buNone/>
              <a:defRPr sz="1200"/>
            </a:lvl6pPr>
            <a:lvl7pPr marL="3657600" indent="0">
              <a:buNone/>
              <a:defRPr sz="1200"/>
            </a:lvl7pPr>
            <a:lvl8pPr marL="4267200" indent="0">
              <a:buNone/>
              <a:defRPr sz="1200"/>
            </a:lvl8pPr>
            <a:lvl9pPr marL="4876800" indent="0">
              <a:buNone/>
              <a:defRPr sz="12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274D81-BE9C-4C9D-8371-8BC208C7A872}" type="datetimeFigureOut">
              <a:rPr lang="zh-CN" altLang="en-US" smtClean="0"/>
              <a:t>2022/11/7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D5F6FF-76A1-4CE1-A727-BAA53E4938F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3E31E5-9C54-4096-9F33-FBA5205F8935}" type="datetimeFigureOut">
              <a:rPr lang="en-US" smtClean="0"/>
              <a:t>11/7/2022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EDC161-EED1-442C-B07B-C55D4BD97D0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9"/>
          </a:xfrm>
        </p:spPr>
        <p:txBody>
          <a:bodyPr anchor="b"/>
          <a:lstStyle>
            <a:lvl1pPr algn="l">
              <a:defRPr sz="2665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4265"/>
            </a:lvl1pPr>
            <a:lvl2pPr marL="609600" indent="0">
              <a:buNone/>
              <a:defRPr sz="3735"/>
            </a:lvl2pPr>
            <a:lvl3pPr marL="1219200" indent="0">
              <a:buNone/>
              <a:defRPr sz="3200"/>
            </a:lvl3pPr>
            <a:lvl4pPr marL="1828800" indent="0">
              <a:buNone/>
              <a:defRPr sz="2665"/>
            </a:lvl4pPr>
            <a:lvl5pPr marL="2438400" indent="0">
              <a:buNone/>
              <a:defRPr sz="2665"/>
            </a:lvl5pPr>
            <a:lvl6pPr marL="3048000" indent="0">
              <a:buNone/>
              <a:defRPr sz="2665"/>
            </a:lvl6pPr>
            <a:lvl7pPr marL="3657600" indent="0">
              <a:buNone/>
              <a:defRPr sz="2665"/>
            </a:lvl7pPr>
            <a:lvl8pPr marL="4267200" indent="0">
              <a:buNone/>
              <a:defRPr sz="2665"/>
            </a:lvl8pPr>
            <a:lvl9pPr marL="4876800" indent="0">
              <a:buNone/>
              <a:defRPr sz="2665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89717" y="5367337"/>
            <a:ext cx="7315200" cy="804863"/>
          </a:xfrm>
        </p:spPr>
        <p:txBody>
          <a:bodyPr/>
          <a:lstStyle>
            <a:lvl1pPr marL="0" indent="0">
              <a:buNone/>
              <a:defRPr sz="1865"/>
            </a:lvl1pPr>
            <a:lvl2pPr marL="609600" indent="0">
              <a:buNone/>
              <a:defRPr sz="1600"/>
            </a:lvl2pPr>
            <a:lvl3pPr marL="1219200" indent="0">
              <a:buNone/>
              <a:defRPr sz="1335"/>
            </a:lvl3pPr>
            <a:lvl4pPr marL="1828800" indent="0">
              <a:buNone/>
              <a:defRPr sz="1200"/>
            </a:lvl4pPr>
            <a:lvl5pPr marL="2438400" indent="0">
              <a:buNone/>
              <a:defRPr sz="1200"/>
            </a:lvl5pPr>
            <a:lvl6pPr marL="3048000" indent="0">
              <a:buNone/>
              <a:defRPr sz="1200"/>
            </a:lvl6pPr>
            <a:lvl7pPr marL="3657600" indent="0">
              <a:buNone/>
              <a:defRPr sz="1200"/>
            </a:lvl7pPr>
            <a:lvl8pPr marL="4267200" indent="0">
              <a:buNone/>
              <a:defRPr sz="1200"/>
            </a:lvl8pPr>
            <a:lvl9pPr marL="4876800" indent="0">
              <a:buNone/>
              <a:defRPr sz="12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274D81-BE9C-4C9D-8371-8BC208C7A872}" type="datetimeFigureOut">
              <a:rPr lang="zh-CN" altLang="en-US" smtClean="0"/>
              <a:t>2022/11/7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D5F6FF-76A1-4CE1-A727-BAA53E4938F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274D81-BE9C-4C9D-8371-8BC208C7A872}" type="datetimeFigureOut">
              <a:rPr lang="zh-CN" altLang="en-US" smtClean="0"/>
              <a:t>2022/11/7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D5F6FF-76A1-4CE1-A727-BAA53E4938F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06375"/>
            <a:ext cx="2743200" cy="4387851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06375"/>
            <a:ext cx="8026400" cy="4387851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274D81-BE9C-4C9D-8371-8BC208C7A872}" type="datetimeFigureOut">
              <a:rPr lang="zh-CN" altLang="en-US" smtClean="0"/>
              <a:t>2022/11/7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D5F6FF-76A1-4CE1-A727-BAA53E4938F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39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3E31E5-9C54-4096-9F33-FBA5205F8935}" type="datetimeFigureOut">
              <a:rPr lang="en-US" smtClean="0"/>
              <a:t>11/7/2022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EDC161-EED1-442C-B07B-C55D4BD97D0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3E31E5-9C54-4096-9F33-FBA5205F8935}" type="datetimeFigureOut">
              <a:rPr lang="en-US" smtClean="0"/>
              <a:t>11/7/2022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EDC161-EED1-442C-B07B-C55D4BD97D0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6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3E31E5-9C54-4096-9F33-FBA5205F8935}" type="datetimeFigureOut">
              <a:rPr lang="en-US" smtClean="0"/>
              <a:t>11/7/2022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EDC161-EED1-442C-B07B-C55D4BD97D0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3E31E5-9C54-4096-9F33-FBA5205F8935}" type="datetimeFigureOut">
              <a:rPr lang="en-US" smtClean="0"/>
              <a:t>11/7/2022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EDC161-EED1-442C-B07B-C55D4BD97D0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3E31E5-9C54-4096-9F33-FBA5205F8935}" type="datetimeFigureOut">
              <a:rPr lang="en-US" smtClean="0"/>
              <a:t>11/7/2022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EDC161-EED1-442C-B07B-C55D4BD97D0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3E31E5-9C54-4096-9F33-FBA5205F8935}" type="datetimeFigureOut">
              <a:rPr lang="en-US" smtClean="0"/>
              <a:t>11/7/2022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EDC161-EED1-442C-B07B-C55D4BD97D0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6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3E31E5-9C54-4096-9F33-FBA5205F8935}" type="datetimeFigureOut">
              <a:rPr lang="en-US" smtClean="0"/>
              <a:t>11/7/2022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EDC161-EED1-442C-B07B-C55D4BD97D0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3E31E5-9C54-4096-9F33-FBA5205F8935}" type="datetimeFigureOut">
              <a:rPr lang="en-US" smtClean="0"/>
              <a:t>11/7/2022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EDC161-EED1-442C-B07B-C55D4BD97D07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  <p:sldLayoutId id="2147483669" r:id="rId2"/>
    <p:sldLayoutId id="2147483670" r:id="rId3"/>
    <p:sldLayoutId id="2147483671" r:id="rId4"/>
    <p:sldLayoutId id="2147483672" r:id="rId5"/>
    <p:sldLayoutId id="2147483673" r:id="rId6"/>
    <p:sldLayoutId id="2147483674" r:id="rId7"/>
    <p:sldLayoutId id="2147483675" r:id="rId8"/>
    <p:sldLayoutId id="2147483676" r:id="rId9"/>
    <p:sldLayoutId id="2147483677" r:id="rId10"/>
    <p:sldLayoutId id="2147483678" r:id="rId11"/>
  </p:sldLayoutIdLst>
  <p:transition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609600" y="274637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274D81-BE9C-4C9D-8371-8BC208C7A872}" type="datetimeFigureOut">
              <a:rPr lang="zh-CN" altLang="en-US" smtClean="0"/>
              <a:t>2022/11/7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D5F6FF-76A1-4CE1-A727-BAA53E4938F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0" r:id="rId1"/>
    <p:sldLayoutId id="2147483681" r:id="rId2"/>
    <p:sldLayoutId id="2147483682" r:id="rId3"/>
    <p:sldLayoutId id="2147483683" r:id="rId4"/>
    <p:sldLayoutId id="2147483684" r:id="rId5"/>
    <p:sldLayoutId id="2147483685" r:id="rId6"/>
    <p:sldLayoutId id="2147483686" r:id="rId7"/>
    <p:sldLayoutId id="2147483687" r:id="rId8"/>
    <p:sldLayoutId id="2147483688" r:id="rId9"/>
    <p:sldLayoutId id="2147483689" r:id="rId10"/>
    <p:sldLayoutId id="2147483690" r:id="rId11"/>
  </p:sldLayoutIdLst>
  <p:transition/>
  <p:txStyles>
    <p:titleStyle>
      <a:lvl1pPr algn="ctr" defTabSz="1219200" rtl="0" eaLnBrk="1" latinLnBrk="0" hangingPunct="1">
        <a:spcBef>
          <a:spcPct val="0"/>
        </a:spcBef>
        <a:buNone/>
        <a:defRPr sz="586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200" indent="-457200" algn="l" defTabSz="1219200" rtl="0" eaLnBrk="1" latinLnBrk="0" hangingPunct="1">
        <a:spcBef>
          <a:spcPts val="130"/>
        </a:spcBef>
        <a:buFont typeface="Arial" panose="020B0604020202020204" pitchFamily="34" charset="0"/>
        <a:buChar char="•"/>
        <a:defRPr sz="4265" kern="1200">
          <a:solidFill>
            <a:schemeClr val="tx1"/>
          </a:solidFill>
          <a:latin typeface="+mn-lt"/>
          <a:ea typeface="+mn-ea"/>
          <a:cs typeface="+mn-cs"/>
        </a:defRPr>
      </a:lvl1pPr>
      <a:lvl2pPr marL="990600" indent="-381000" algn="l" defTabSz="1219200" rtl="0" eaLnBrk="1" latinLnBrk="0" hangingPunct="1">
        <a:spcBef>
          <a:spcPts val="130"/>
        </a:spcBef>
        <a:buFont typeface="Arial" panose="020B0604020202020204" pitchFamily="34" charset="0"/>
        <a:buChar char="–"/>
        <a:defRPr sz="3735" kern="1200">
          <a:solidFill>
            <a:schemeClr val="tx1"/>
          </a:solidFill>
          <a:latin typeface="+mn-lt"/>
          <a:ea typeface="+mn-ea"/>
          <a:cs typeface="+mn-cs"/>
        </a:defRPr>
      </a:lvl2pPr>
      <a:lvl3pPr marL="15240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6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–"/>
        <a:defRPr sz="2665" kern="1200">
          <a:solidFill>
            <a:schemeClr val="tx1"/>
          </a:solidFill>
          <a:latin typeface="+mn-lt"/>
          <a:ea typeface="+mn-ea"/>
          <a:cs typeface="+mn-cs"/>
        </a:defRPr>
      </a:lvl4pPr>
      <a:lvl5pPr marL="27432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»"/>
        <a:defRPr sz="2665" kern="1200">
          <a:solidFill>
            <a:schemeClr val="tx1"/>
          </a:solidFill>
          <a:latin typeface="+mn-lt"/>
          <a:ea typeface="+mn-ea"/>
          <a:cs typeface="+mn-cs"/>
        </a:defRPr>
      </a:lvl5pPr>
      <a:lvl6pPr marL="33528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6pPr>
      <a:lvl7pPr marL="39624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7pPr>
      <a:lvl8pPr marL="45720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8pPr>
      <a:lvl9pPr marL="51816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6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2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8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4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80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6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2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8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13" Type="http://schemas.microsoft.com/office/2007/relationships/hdphoto" Target="../media/hdphoto5.wdp"/><Relationship Id="rId3" Type="http://schemas.openxmlformats.org/officeDocument/2006/relationships/slideLayout" Target="../slideLayouts/slideLayout1.xml"/><Relationship Id="rId7" Type="http://schemas.microsoft.com/office/2007/relationships/hdphoto" Target="../media/hdphoto2.wdp"/><Relationship Id="rId12" Type="http://schemas.openxmlformats.org/officeDocument/2006/relationships/image" Target="../media/image26.png"/><Relationship Id="rId17" Type="http://schemas.openxmlformats.org/officeDocument/2006/relationships/image" Target="../media/image32.png"/><Relationship Id="rId2" Type="http://schemas.openxmlformats.org/officeDocument/2006/relationships/audio" Target="../media/media1.mp3"/><Relationship Id="rId16" Type="http://schemas.openxmlformats.org/officeDocument/2006/relationships/image" Target="../media/image31.png"/><Relationship Id="rId1" Type="http://schemas.microsoft.com/office/2007/relationships/media" Target="../media/media1.mp3"/><Relationship Id="rId6" Type="http://schemas.openxmlformats.org/officeDocument/2006/relationships/image" Target="../media/image23.png"/><Relationship Id="rId11" Type="http://schemas.microsoft.com/office/2007/relationships/hdphoto" Target="../media/hdphoto4.wdp"/><Relationship Id="rId5" Type="http://schemas.microsoft.com/office/2007/relationships/hdphoto" Target="../media/hdphoto1.wdp"/><Relationship Id="rId15" Type="http://schemas.openxmlformats.org/officeDocument/2006/relationships/image" Target="../media/image30.png"/><Relationship Id="rId10" Type="http://schemas.openxmlformats.org/officeDocument/2006/relationships/image" Target="../media/image25.png"/><Relationship Id="rId4" Type="http://schemas.openxmlformats.org/officeDocument/2006/relationships/image" Target="../media/image22.png"/><Relationship Id="rId9" Type="http://schemas.microsoft.com/office/2007/relationships/hdphoto" Target="../media/hdphoto3.wdp"/><Relationship Id="rId14" Type="http://schemas.openxmlformats.org/officeDocument/2006/relationships/image" Target="../media/image27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png"/><Relationship Id="rId5" Type="http://schemas.openxmlformats.org/officeDocument/2006/relationships/image" Target="../media/image49.png"/><Relationship Id="rId4" Type="http://schemas.openxmlformats.org/officeDocument/2006/relationships/image" Target="../media/image4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4.png"/><Relationship Id="rId18" Type="http://schemas.openxmlformats.org/officeDocument/2006/relationships/image" Target="../media/image1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12" Type="http://schemas.openxmlformats.org/officeDocument/2006/relationships/image" Target="../media/image13.png"/><Relationship Id="rId17" Type="http://schemas.openxmlformats.org/officeDocument/2006/relationships/image" Target="../media/image18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7.png"/><Relationship Id="rId20" Type="http://schemas.openxmlformats.org/officeDocument/2006/relationships/image" Target="../media/image21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5" Type="http://schemas.openxmlformats.org/officeDocument/2006/relationships/image" Target="../media/image6.png"/><Relationship Id="rId15" Type="http://schemas.openxmlformats.org/officeDocument/2006/relationships/image" Target="../media/image16.png"/><Relationship Id="rId10" Type="http://schemas.openxmlformats.org/officeDocument/2006/relationships/image" Target="../media/image11.png"/><Relationship Id="rId19" Type="http://schemas.openxmlformats.org/officeDocument/2006/relationships/image" Target="../media/image20.png"/><Relationship Id="rId4" Type="http://schemas.openxmlformats.org/officeDocument/2006/relationships/image" Target="../media/image5.png"/><Relationship Id="rId9" Type="http://schemas.openxmlformats.org/officeDocument/2006/relationships/image" Target="../media/image10.png"/><Relationship Id="rId14" Type="http://schemas.openxmlformats.org/officeDocument/2006/relationships/image" Target="../media/image15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13" Type="http://schemas.microsoft.com/office/2007/relationships/hdphoto" Target="../media/hdphoto5.wdp"/><Relationship Id="rId18" Type="http://schemas.openxmlformats.org/officeDocument/2006/relationships/image" Target="../media/image29.png"/><Relationship Id="rId3" Type="http://schemas.openxmlformats.org/officeDocument/2006/relationships/slideLayout" Target="../slideLayouts/slideLayout1.xml"/><Relationship Id="rId21" Type="http://schemas.openxmlformats.org/officeDocument/2006/relationships/image" Target="../media/image32.png"/><Relationship Id="rId7" Type="http://schemas.microsoft.com/office/2007/relationships/hdphoto" Target="../media/hdphoto2.wdp"/><Relationship Id="rId12" Type="http://schemas.openxmlformats.org/officeDocument/2006/relationships/image" Target="../media/image26.png"/><Relationship Id="rId17" Type="http://schemas.openxmlformats.org/officeDocument/2006/relationships/slide" Target="slide4.xml"/><Relationship Id="rId2" Type="http://schemas.openxmlformats.org/officeDocument/2006/relationships/audio" Target="../media/media1.mp3"/><Relationship Id="rId16" Type="http://schemas.microsoft.com/office/2007/relationships/hdphoto" Target="../media/hdphoto6.wdp"/><Relationship Id="rId20" Type="http://schemas.openxmlformats.org/officeDocument/2006/relationships/image" Target="../media/image31.png"/><Relationship Id="rId1" Type="http://schemas.microsoft.com/office/2007/relationships/media" Target="../media/media1.mp3"/><Relationship Id="rId6" Type="http://schemas.openxmlformats.org/officeDocument/2006/relationships/image" Target="../media/image23.png"/><Relationship Id="rId11" Type="http://schemas.microsoft.com/office/2007/relationships/hdphoto" Target="../media/hdphoto4.wdp"/><Relationship Id="rId5" Type="http://schemas.microsoft.com/office/2007/relationships/hdphoto" Target="../media/hdphoto1.wdp"/><Relationship Id="rId15" Type="http://schemas.openxmlformats.org/officeDocument/2006/relationships/image" Target="../media/image28.png"/><Relationship Id="rId10" Type="http://schemas.openxmlformats.org/officeDocument/2006/relationships/image" Target="../media/image25.png"/><Relationship Id="rId19" Type="http://schemas.openxmlformats.org/officeDocument/2006/relationships/image" Target="../media/image30.png"/><Relationship Id="rId4" Type="http://schemas.openxmlformats.org/officeDocument/2006/relationships/image" Target="../media/image22.png"/><Relationship Id="rId9" Type="http://schemas.microsoft.com/office/2007/relationships/hdphoto" Target="../media/hdphoto3.wdp"/><Relationship Id="rId14" Type="http://schemas.openxmlformats.org/officeDocument/2006/relationships/image" Target="../media/image2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5.png"/><Relationship Id="rId4" Type="http://schemas.microsoft.com/office/2007/relationships/hdphoto" Target="../media/hdphoto7.wdp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hdphoto" Target="../media/hdphoto8.wdp"/><Relationship Id="rId13" Type="http://schemas.openxmlformats.org/officeDocument/2006/relationships/image" Target="../media/image38.png"/><Relationship Id="rId18" Type="http://schemas.openxmlformats.org/officeDocument/2006/relationships/image" Target="../media/image40.GIF"/><Relationship Id="rId3" Type="http://schemas.microsoft.com/office/2007/relationships/hdphoto" Target="../media/hdphoto1.wdp"/><Relationship Id="rId21" Type="http://schemas.openxmlformats.org/officeDocument/2006/relationships/image" Target="../media/image41.png"/><Relationship Id="rId7" Type="http://schemas.openxmlformats.org/officeDocument/2006/relationships/image" Target="../media/image36.png"/><Relationship Id="rId12" Type="http://schemas.openxmlformats.org/officeDocument/2006/relationships/slide" Target="slide1.xml"/><Relationship Id="rId17" Type="http://schemas.microsoft.com/office/2007/relationships/hdphoto" Target="../media/hdphoto11.wdp"/><Relationship Id="rId25" Type="http://schemas.openxmlformats.org/officeDocument/2006/relationships/image" Target="../media/image44.png"/><Relationship Id="rId2" Type="http://schemas.openxmlformats.org/officeDocument/2006/relationships/image" Target="../media/image22.png"/><Relationship Id="rId16" Type="http://schemas.openxmlformats.org/officeDocument/2006/relationships/image" Target="../media/image39.png"/><Relationship Id="rId20" Type="http://schemas.microsoft.com/office/2007/relationships/hdphoto" Target="../media/hdphoto3.wdp"/><Relationship Id="rId1" Type="http://schemas.openxmlformats.org/officeDocument/2006/relationships/slideLayout" Target="../slideLayouts/slideLayout1.xml"/><Relationship Id="rId6" Type="http://schemas.openxmlformats.org/officeDocument/2006/relationships/slide" Target="slide6.xml"/><Relationship Id="rId11" Type="http://schemas.microsoft.com/office/2007/relationships/hdphoto" Target="../media/hdphoto9.wdp"/><Relationship Id="rId24" Type="http://schemas.openxmlformats.org/officeDocument/2006/relationships/image" Target="../media/image30.png"/><Relationship Id="rId5" Type="http://schemas.microsoft.com/office/2007/relationships/hdphoto" Target="../media/hdphoto2.wdp"/><Relationship Id="rId15" Type="http://schemas.openxmlformats.org/officeDocument/2006/relationships/slide" Target="slide8.xml"/><Relationship Id="rId23" Type="http://schemas.openxmlformats.org/officeDocument/2006/relationships/image" Target="../media/image43.png"/><Relationship Id="rId10" Type="http://schemas.openxmlformats.org/officeDocument/2006/relationships/image" Target="../media/image37.png"/><Relationship Id="rId19" Type="http://schemas.openxmlformats.org/officeDocument/2006/relationships/image" Target="../media/image24.png"/><Relationship Id="rId4" Type="http://schemas.openxmlformats.org/officeDocument/2006/relationships/image" Target="../media/image23.png"/><Relationship Id="rId9" Type="http://schemas.openxmlformats.org/officeDocument/2006/relationships/slide" Target="slide7.xml"/><Relationship Id="rId14" Type="http://schemas.microsoft.com/office/2007/relationships/hdphoto" Target="../media/hdphoto10.wdp"/><Relationship Id="rId22" Type="http://schemas.openxmlformats.org/officeDocument/2006/relationships/image" Target="../media/image4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5.png"/><Relationship Id="rId5" Type="http://schemas.openxmlformats.org/officeDocument/2006/relationships/slide" Target="slide3.xml"/><Relationship Id="rId4" Type="http://schemas.microsoft.com/office/2007/relationships/hdphoto" Target="../media/hdphoto7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5.png"/><Relationship Id="rId4" Type="http://schemas.microsoft.com/office/2007/relationships/hdphoto" Target="../media/hdphoto7.wd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5.png"/><Relationship Id="rId4" Type="http://schemas.microsoft.com/office/2007/relationships/hdphoto" Target="../media/hdphoto7.wdp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5.png"/><Relationship Id="rId4" Type="http://schemas.microsoft.com/office/2007/relationships/hdphoto" Target="../media/hdphoto7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3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77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625144" y="2715383"/>
            <a:ext cx="6941712" cy="1446550"/>
          </a:xfrm>
          <a:prstGeom prst="rect">
            <a:avLst/>
          </a:prstGeom>
          <a:noFill/>
        </p:spPr>
        <p:txBody>
          <a:bodyPr spcFirstLastPara="1">
            <a:prstTxWarp prst="textArchUp">
              <a:avLst/>
            </a:prstTxWarp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vi-VN" sz="5400" b="1" dirty="0">
                <a:ln/>
                <a:solidFill>
                  <a:srgbClr val="00B050"/>
                </a:solidFill>
                <a:latin typeface="UTM Avo" panose="02040603050506020204" pitchFamily="18" charset="0"/>
                <a:cs typeface="+mn-cs"/>
              </a:rPr>
              <a:t>CHÀO MỪNG CÁC CON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vi-VN" sz="5400" b="1" dirty="0">
                <a:ln/>
                <a:solidFill>
                  <a:srgbClr val="00B050"/>
                </a:solidFill>
                <a:latin typeface="UTM Avo" panose="02040603050506020204" pitchFamily="18" charset="0"/>
                <a:cs typeface="+mn-cs"/>
              </a:rPr>
              <a:t>ĐẾN VỚI TIẾT HỌC</a:t>
            </a:r>
            <a:endParaRPr lang="en-US" sz="5400" b="1" dirty="0">
              <a:ln/>
              <a:solidFill>
                <a:srgbClr val="00B050"/>
              </a:solidFill>
              <a:latin typeface="UTM Avo" panose="02040603050506020204" pitchFamily="18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60778398"/>
      </p:ext>
    </p:extLst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-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89796" l="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75835" y="4773277"/>
            <a:ext cx="6885214" cy="410593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89796" l="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88019" flipH="1">
            <a:off x="7741383" y="4423822"/>
            <a:ext cx="5630687" cy="4105935"/>
          </a:xfrm>
          <a:prstGeom prst="rect">
            <a:avLst/>
          </a:prstGeom>
        </p:spPr>
      </p:pic>
      <p:grpSp>
        <p:nvGrpSpPr>
          <p:cNvPr id="42" name="Group 41"/>
          <p:cNvGrpSpPr/>
          <p:nvPr/>
        </p:nvGrpSpPr>
        <p:grpSpPr>
          <a:xfrm>
            <a:off x="7892595" y="5927439"/>
            <a:ext cx="1299385" cy="1034291"/>
            <a:chOff x="7874128" y="5679058"/>
            <a:chExt cx="1557892" cy="1276763"/>
          </a:xfrm>
        </p:grpSpPr>
        <p:pic>
          <p:nvPicPr>
            <p:cNvPr id="43" name="Picture 42"/>
            <p:cNvPicPr>
              <a:picLocks noChangeAspect="1"/>
            </p:cNvPicPr>
            <p:nvPr/>
          </p:nvPicPr>
          <p:blipFill>
            <a:blip r:embed="rId8" cstate="print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0" b="100000" l="0" r="100000">
                          <a14:backgroundMark x1="22697" y1="48454" x2="22697" y2="50000"/>
                          <a14:backgroundMark x1="25658" y1="60309" x2="25658" y2="62887"/>
                          <a14:backgroundMark x1="75329" y1="46907" x2="75329" y2="48969"/>
                          <a14:backgroundMark x1="73026" y1="61340" x2="73026" y2="64433"/>
                          <a14:backgroundMark x1="72697" y1="59278" x2="72697" y2="59278"/>
                          <a14:backgroundMark x1="43421" y1="4124" x2="43421" y2="5670"/>
                          <a14:backgroundMark x1="43092" y1="6701" x2="43092" y2="8763"/>
                          <a14:backgroundMark x1="49342" y1="8763" x2="49342" y2="8763"/>
                          <a14:backgroundMark x1="55592" y1="5155" x2="55592" y2="7732"/>
                          <a14:backgroundMark x1="37500" y1="6186" x2="37500" y2="6186"/>
                        </a14:backgroundRemoval>
                      </a14:imgEffect>
                      <a14:imgEffect>
                        <a14:brightnessContrast contrast="-20000"/>
                      </a14:imgEffect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96483" y="5679058"/>
              <a:ext cx="1535537" cy="1276763"/>
            </a:xfrm>
            <a:prstGeom prst="rect">
              <a:avLst/>
            </a:prstGeom>
          </p:spPr>
        </p:pic>
        <p:pic>
          <p:nvPicPr>
            <p:cNvPr id="44" name="Picture 43"/>
            <p:cNvPicPr>
              <a:picLocks noChangeAspect="1"/>
            </p:cNvPicPr>
            <p:nvPr/>
          </p:nvPicPr>
          <p:blipFill>
            <a:blip r:embed="rId10" cstate="print"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backgroundRemoval t="6429" b="90000" l="0" r="99349">
                          <a14:backgroundMark x1="26221" y1="16429" x2="38925" y2="15000"/>
                          <a14:backgroundMark x1="24756" y1="16429" x2="26384" y2="16429"/>
                          <a14:backgroundMark x1="52606" y1="13571" x2="57980" y2="14286"/>
                          <a14:backgroundMark x1="53583" y1="15714" x2="50163" y2="15000"/>
                          <a14:backgroundMark x1="62052" y1="13571" x2="70195" y2="11429"/>
                          <a14:backgroundMark x1="82573" y1="8571" x2="85505" y2="8571"/>
                          <a14:backgroundMark x1="92182" y1="8571" x2="95440" y2="19286"/>
                          <a14:backgroundMark x1="92182" y1="7143" x2="86808" y2="7857"/>
                        </a14:backgroundRemoval>
                      </a14:imgEffect>
                      <a14:imgEffect>
                        <a14:brightnessContrast bright="-2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74128" y="5879525"/>
              <a:ext cx="1518774" cy="292255"/>
            </a:xfrm>
            <a:prstGeom prst="rect">
              <a:avLst/>
            </a:prstGeom>
          </p:spPr>
        </p:pic>
      </p:grpSp>
      <p:grpSp>
        <p:nvGrpSpPr>
          <p:cNvPr id="45" name="Group 44"/>
          <p:cNvGrpSpPr/>
          <p:nvPr/>
        </p:nvGrpSpPr>
        <p:grpSpPr>
          <a:xfrm>
            <a:off x="6737929" y="5959645"/>
            <a:ext cx="1282103" cy="1034291"/>
            <a:chOff x="6482861" y="5717172"/>
            <a:chExt cx="1537172" cy="1276763"/>
          </a:xfrm>
        </p:grpSpPr>
        <p:pic>
          <p:nvPicPr>
            <p:cNvPr id="54" name="Picture 53"/>
            <p:cNvPicPr>
              <a:picLocks noChangeAspect="1"/>
            </p:cNvPicPr>
            <p:nvPr/>
          </p:nvPicPr>
          <p:blipFill>
            <a:blip r:embed="rId8" cstate="print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0" b="100000" l="0" r="100000">
                          <a14:backgroundMark x1="22697" y1="48454" x2="22697" y2="50000"/>
                          <a14:backgroundMark x1="25658" y1="60309" x2="25658" y2="62887"/>
                          <a14:backgroundMark x1="75329" y1="46907" x2="75329" y2="48969"/>
                          <a14:backgroundMark x1="73026" y1="61340" x2="73026" y2="64433"/>
                          <a14:backgroundMark x1="72697" y1="59278" x2="72697" y2="59278"/>
                          <a14:backgroundMark x1="43421" y1="4124" x2="43421" y2="5670"/>
                          <a14:backgroundMark x1="43092" y1="6701" x2="43092" y2="8763"/>
                          <a14:backgroundMark x1="49342" y1="8763" x2="49342" y2="8763"/>
                          <a14:backgroundMark x1="55592" y1="5155" x2="55592" y2="7732"/>
                          <a14:backgroundMark x1="37500" y1="6186" x2="37500" y2="6186"/>
                        </a14:backgroundRemoval>
                      </a14:imgEffect>
                      <a14:imgEffect>
                        <a14:brightnessContrast contrast="-20000"/>
                      </a14:imgEffect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82861" y="5717172"/>
              <a:ext cx="1535537" cy="1276763"/>
            </a:xfrm>
            <a:prstGeom prst="rect">
              <a:avLst/>
            </a:prstGeom>
          </p:spPr>
        </p:pic>
        <p:pic>
          <p:nvPicPr>
            <p:cNvPr id="55" name="Picture 54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01259" y="5904615"/>
              <a:ext cx="1518774" cy="292255"/>
            </a:xfrm>
            <a:prstGeom prst="rect">
              <a:avLst/>
            </a:prstGeom>
          </p:spPr>
        </p:pic>
      </p:grpSp>
      <p:grpSp>
        <p:nvGrpSpPr>
          <p:cNvPr id="60" name="Group 59"/>
          <p:cNvGrpSpPr/>
          <p:nvPr/>
        </p:nvGrpSpPr>
        <p:grpSpPr>
          <a:xfrm>
            <a:off x="5590665" y="5927713"/>
            <a:ext cx="1286894" cy="1034291"/>
            <a:chOff x="5109357" y="5685240"/>
            <a:chExt cx="1542917" cy="1276763"/>
          </a:xfrm>
        </p:grpSpPr>
        <p:pic>
          <p:nvPicPr>
            <p:cNvPr id="66" name="Picture 65"/>
            <p:cNvPicPr>
              <a:picLocks noChangeAspect="1"/>
            </p:cNvPicPr>
            <p:nvPr/>
          </p:nvPicPr>
          <p:blipFill>
            <a:blip r:embed="rId8" cstate="print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0" b="100000" l="0" r="100000">
                          <a14:backgroundMark x1="22697" y1="48454" x2="22697" y2="50000"/>
                          <a14:backgroundMark x1="25658" y1="60309" x2="25658" y2="62887"/>
                          <a14:backgroundMark x1="75329" y1="46907" x2="75329" y2="48969"/>
                          <a14:backgroundMark x1="73026" y1="61340" x2="73026" y2="64433"/>
                          <a14:backgroundMark x1="72697" y1="59278" x2="72697" y2="59278"/>
                          <a14:backgroundMark x1="43421" y1="4124" x2="43421" y2="5670"/>
                          <a14:backgroundMark x1="43092" y1="6701" x2="43092" y2="8763"/>
                          <a14:backgroundMark x1="49342" y1="8763" x2="49342" y2="8763"/>
                          <a14:backgroundMark x1="55592" y1="5155" x2="55592" y2="7732"/>
                          <a14:backgroundMark x1="37500" y1="6186" x2="37500" y2="6186"/>
                        </a14:backgroundRemoval>
                      </a14:imgEffect>
                      <a14:imgEffect>
                        <a14:brightnessContrast contrast="-20000"/>
                      </a14:imgEffect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16737" y="5685240"/>
              <a:ext cx="1535537" cy="1276763"/>
            </a:xfrm>
            <a:prstGeom prst="rect">
              <a:avLst/>
            </a:prstGeom>
          </p:spPr>
        </p:pic>
        <p:pic>
          <p:nvPicPr>
            <p:cNvPr id="67" name="Picture 66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09357" y="5925926"/>
              <a:ext cx="1518774" cy="292255"/>
            </a:xfrm>
            <a:prstGeom prst="rect">
              <a:avLst/>
            </a:prstGeom>
          </p:spPr>
        </p:pic>
      </p:grpSp>
      <p:grpSp>
        <p:nvGrpSpPr>
          <p:cNvPr id="68" name="Group 67"/>
          <p:cNvGrpSpPr/>
          <p:nvPr/>
        </p:nvGrpSpPr>
        <p:grpSpPr>
          <a:xfrm>
            <a:off x="4428684" y="5949334"/>
            <a:ext cx="1282898" cy="1034291"/>
            <a:chOff x="3709629" y="5706861"/>
            <a:chExt cx="1538126" cy="1276763"/>
          </a:xfrm>
        </p:grpSpPr>
        <p:pic>
          <p:nvPicPr>
            <p:cNvPr id="69" name="Picture 68"/>
            <p:cNvPicPr>
              <a:picLocks noChangeAspect="1"/>
            </p:cNvPicPr>
            <p:nvPr/>
          </p:nvPicPr>
          <p:blipFill>
            <a:blip r:embed="rId8" cstate="print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0" b="100000" l="0" r="100000">
                          <a14:backgroundMark x1="22697" y1="48454" x2="22697" y2="50000"/>
                          <a14:backgroundMark x1="25658" y1="60309" x2="25658" y2="62887"/>
                          <a14:backgroundMark x1="75329" y1="46907" x2="75329" y2="48969"/>
                          <a14:backgroundMark x1="73026" y1="61340" x2="73026" y2="64433"/>
                          <a14:backgroundMark x1="72697" y1="59278" x2="72697" y2="59278"/>
                          <a14:backgroundMark x1="43421" y1="4124" x2="43421" y2="5670"/>
                          <a14:backgroundMark x1="43092" y1="6701" x2="43092" y2="8763"/>
                          <a14:backgroundMark x1="49342" y1="8763" x2="49342" y2="8763"/>
                          <a14:backgroundMark x1="55592" y1="5155" x2="55592" y2="7732"/>
                          <a14:backgroundMark x1="37500" y1="6186" x2="37500" y2="6186"/>
                        </a14:backgroundRemoval>
                      </a14:imgEffect>
                      <a14:imgEffect>
                        <a14:brightnessContrast contrast="-20000"/>
                      </a14:imgEffect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12218" y="5706861"/>
              <a:ext cx="1535537" cy="1276763"/>
            </a:xfrm>
            <a:prstGeom prst="rect">
              <a:avLst/>
            </a:prstGeom>
          </p:spPr>
        </p:pic>
        <p:pic>
          <p:nvPicPr>
            <p:cNvPr id="70" name="Picture 69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09629" y="5939896"/>
              <a:ext cx="1518774" cy="292255"/>
            </a:xfrm>
            <a:prstGeom prst="rect">
              <a:avLst/>
            </a:prstGeom>
          </p:spPr>
        </p:pic>
      </p:grpSp>
      <p:grpSp>
        <p:nvGrpSpPr>
          <p:cNvPr id="71" name="Group 70"/>
          <p:cNvGrpSpPr/>
          <p:nvPr/>
        </p:nvGrpSpPr>
        <p:grpSpPr>
          <a:xfrm>
            <a:off x="3119243" y="5949333"/>
            <a:ext cx="1401866" cy="1034291"/>
            <a:chOff x="2151235" y="5706860"/>
            <a:chExt cx="1680762" cy="1276763"/>
          </a:xfrm>
        </p:grpSpPr>
        <p:pic>
          <p:nvPicPr>
            <p:cNvPr id="72" name="Picture 71"/>
            <p:cNvPicPr>
              <a:picLocks noChangeAspect="1"/>
            </p:cNvPicPr>
            <p:nvPr/>
          </p:nvPicPr>
          <p:blipFill>
            <a:blip r:embed="rId8" cstate="print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0" b="100000" l="0" r="100000">
                          <a14:backgroundMark x1="22697" y1="48454" x2="22697" y2="50000"/>
                          <a14:backgroundMark x1="25658" y1="60309" x2="25658" y2="62887"/>
                          <a14:backgroundMark x1="75329" y1="46907" x2="75329" y2="48969"/>
                          <a14:backgroundMark x1="73026" y1="61340" x2="73026" y2="64433"/>
                          <a14:backgroundMark x1="72697" y1="59278" x2="72697" y2="59278"/>
                          <a14:backgroundMark x1="43421" y1="4124" x2="43421" y2="5670"/>
                          <a14:backgroundMark x1="43092" y1="6701" x2="43092" y2="8763"/>
                          <a14:backgroundMark x1="49342" y1="8763" x2="49342" y2="8763"/>
                          <a14:backgroundMark x1="55592" y1="5155" x2="55592" y2="7732"/>
                          <a14:backgroundMark x1="37500" y1="6186" x2="37500" y2="6186"/>
                        </a14:backgroundRemoval>
                      </a14:imgEffect>
                      <a14:imgEffect>
                        <a14:brightnessContrast contrast="-20000"/>
                      </a14:imgEffect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51235" y="5706860"/>
              <a:ext cx="1680762" cy="1276763"/>
            </a:xfrm>
            <a:prstGeom prst="rect">
              <a:avLst/>
            </a:prstGeom>
          </p:spPr>
        </p:pic>
        <p:pic>
          <p:nvPicPr>
            <p:cNvPr id="73" name="Picture 72"/>
            <p:cNvPicPr>
              <a:picLocks noChangeAspect="1"/>
            </p:cNvPicPr>
            <p:nvPr/>
          </p:nvPicPr>
          <p:blipFill>
            <a:blip r:embed="rId12" cstate="print">
              <a:extLst>
                <a:ext uri="{BEBA8EAE-BF5A-486C-A8C5-ECC9F3942E4B}">
                  <a14:imgProps xmlns:a14="http://schemas.microsoft.com/office/drawing/2010/main">
                    <a14:imgLayer r:embed="rId13">
                      <a14:imgEffect>
                        <a14:backgroundRemoval t="6429" b="90000" l="0" r="99349">
                          <a14:backgroundMark x1="26221" y1="16429" x2="38925" y2="15000"/>
                          <a14:backgroundMark x1="24756" y1="16429" x2="26384" y2="16429"/>
                          <a14:backgroundMark x1="52606" y1="13571" x2="57980" y2="14286"/>
                          <a14:backgroundMark x1="53583" y1="15714" x2="50163" y2="15000"/>
                          <a14:backgroundMark x1="62052" y1="13571" x2="70195" y2="11429"/>
                          <a14:backgroundMark x1="82573" y1="8571" x2="85505" y2="8571"/>
                          <a14:backgroundMark x1="92182" y1="8571" x2="95440" y2="19286"/>
                          <a14:backgroundMark x1="92182" y1="7143" x2="86808" y2="7857"/>
                        </a14:backgroundRemoval>
                      </a14:imgEffect>
                      <a14:imgEffect>
                        <a14:brightnessContrast bright="-2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51235" y="5954111"/>
              <a:ext cx="1680762" cy="292255"/>
            </a:xfrm>
            <a:prstGeom prst="rect">
              <a:avLst/>
            </a:prstGeom>
          </p:spPr>
        </p:pic>
      </p:grpSp>
      <p:pic>
        <p:nvPicPr>
          <p:cNvPr id="74" name="Picture 73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9096" y="5080155"/>
            <a:ext cx="1121321" cy="1121321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490687" y="817906"/>
            <a:ext cx="5041265" cy="6451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CHẮP CÁNH ƯỚC MƠ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4620" y="5190876"/>
            <a:ext cx="586883" cy="95802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451435" y="5300869"/>
            <a:ext cx="680911" cy="955619"/>
          </a:xfrm>
          <a:prstGeom prst="rect">
            <a:avLst/>
          </a:prstGeom>
        </p:spPr>
      </p:pic>
      <p:pic>
        <p:nvPicPr>
          <p:cNvPr id="10" name="TiengKhenTayBac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7"/>
          <a:stretch>
            <a:fillRect/>
          </a:stretch>
        </p:blipFill>
        <p:spPr>
          <a:xfrm>
            <a:off x="10902548" y="2938670"/>
            <a:ext cx="609600" cy="609600"/>
          </a:xfrm>
          <a:prstGeom prst="rect">
            <a:avLst/>
          </a:prstGeom>
        </p:spPr>
      </p:pic>
      <p:sp>
        <p:nvSpPr>
          <p:cNvPr id="12" name="Oval Callout 36">
            <a:extLst>
              <a:ext uri="{FF2B5EF4-FFF2-40B4-BE49-F238E27FC236}">
                <a16:creationId xmlns:a16="http://schemas.microsoft.com/office/drawing/2014/main" id="{D69A9857-28BD-BC5F-99DD-6BA14B75005F}"/>
              </a:ext>
            </a:extLst>
          </p:cNvPr>
          <p:cNvSpPr/>
          <p:nvPr/>
        </p:nvSpPr>
        <p:spPr>
          <a:xfrm>
            <a:off x="2262585" y="3103326"/>
            <a:ext cx="2348887" cy="1519278"/>
          </a:xfrm>
          <a:prstGeom prst="wedgeEllipseCallout">
            <a:avLst>
              <a:gd name="adj1" fmla="val -29099"/>
              <a:gd name="adj2" fmla="val 79947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err="1">
                <a:solidFill>
                  <a:srgbClr val="009900"/>
                </a:solidFill>
              </a:rPr>
              <a:t>Chúng</a:t>
            </a:r>
            <a:r>
              <a:rPr lang="en-US" sz="2000" dirty="0">
                <a:solidFill>
                  <a:srgbClr val="009900"/>
                </a:solidFill>
              </a:rPr>
              <a:t> </a:t>
            </a:r>
            <a:r>
              <a:rPr lang="en-US" sz="2000" dirty="0" err="1">
                <a:solidFill>
                  <a:srgbClr val="009900"/>
                </a:solidFill>
              </a:rPr>
              <a:t>cháu</a:t>
            </a:r>
            <a:r>
              <a:rPr lang="en-US" sz="2000" dirty="0">
                <a:solidFill>
                  <a:srgbClr val="009900"/>
                </a:solidFill>
              </a:rPr>
              <a:t> </a:t>
            </a:r>
            <a:r>
              <a:rPr lang="en-US" sz="2000" dirty="0" err="1">
                <a:solidFill>
                  <a:srgbClr val="009900"/>
                </a:solidFill>
              </a:rPr>
              <a:t>cảm</a:t>
            </a:r>
            <a:r>
              <a:rPr lang="en-US" sz="2000" dirty="0">
                <a:solidFill>
                  <a:srgbClr val="009900"/>
                </a:solidFill>
              </a:rPr>
              <a:t> </a:t>
            </a:r>
            <a:r>
              <a:rPr lang="en-US" sz="2000" dirty="0" err="1">
                <a:solidFill>
                  <a:srgbClr val="009900"/>
                </a:solidFill>
              </a:rPr>
              <a:t>ơn</a:t>
            </a:r>
            <a:r>
              <a:rPr lang="en-US" sz="2000" dirty="0">
                <a:solidFill>
                  <a:srgbClr val="009900"/>
                </a:solidFill>
              </a:rPr>
              <a:t> </a:t>
            </a:r>
            <a:r>
              <a:rPr lang="en-US" sz="2000" dirty="0" err="1">
                <a:solidFill>
                  <a:srgbClr val="009900"/>
                </a:solidFill>
              </a:rPr>
              <a:t>bác</a:t>
            </a:r>
            <a:r>
              <a:rPr lang="en-US" sz="2000" dirty="0">
                <a:solidFill>
                  <a:srgbClr val="009900"/>
                </a:solidFill>
              </a:rPr>
              <a:t> </a:t>
            </a:r>
            <a:r>
              <a:rPr lang="en-US" sz="2000" dirty="0" err="1">
                <a:solidFill>
                  <a:srgbClr val="009900"/>
                </a:solidFill>
              </a:rPr>
              <a:t>rất</a:t>
            </a:r>
            <a:r>
              <a:rPr lang="en-US" sz="2000" dirty="0">
                <a:solidFill>
                  <a:srgbClr val="009900"/>
                </a:solidFill>
              </a:rPr>
              <a:t> </a:t>
            </a:r>
            <a:r>
              <a:rPr lang="en-US" sz="2000" dirty="0" err="1">
                <a:solidFill>
                  <a:srgbClr val="009900"/>
                </a:solidFill>
              </a:rPr>
              <a:t>nhiều</a:t>
            </a:r>
            <a:r>
              <a:rPr lang="en-US" sz="2000" dirty="0">
                <a:solidFill>
                  <a:srgbClr val="009900"/>
                </a:solidFill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143103824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24200" numSld="8">
                <p:cTn id="15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  <p:bldLst>
      <p:bldP spid="3" grpId="0"/>
      <p:bldP spid="12" grpId="0" bldLvl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TextBox 7"/>
          <p:cNvSpPr txBox="1"/>
          <p:nvPr/>
        </p:nvSpPr>
        <p:spPr>
          <a:xfrm>
            <a:off x="3840163" y="2501900"/>
            <a:ext cx="2447925" cy="434975"/>
          </a:xfrm>
          <a:prstGeom prst="rect">
            <a:avLst/>
          </a:prstGeom>
          <a:noFill/>
        </p:spPr>
        <p:txBody>
          <a:bodyPr lIns="0" tIns="0" rIns="0" bIns="0"/>
          <a:lstStyle/>
          <a:p>
            <a:pPr algn="ctr">
              <a:defRPr/>
            </a:pPr>
            <a:endParaRPr lang="en-US" sz="4800" dirty="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pitchFamily="18" charset="0"/>
              <a:ea typeface="inpin heiti" charset="-122"/>
              <a:cs typeface="Times New Roman" panose="02020603050405020304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A5979E0-CB5A-63C1-8EBF-2E614ADDDCF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053" y="0"/>
            <a:ext cx="1187394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9538257"/>
      </p:ext>
    </p:extLst>
  </p:cSld>
  <p:clrMapOvr>
    <a:masterClrMapping/>
  </p:clrMapOvr>
  <p:transition advTm="5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289300"/>
            <a:ext cx="12192000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" name="TextBox 7"/>
          <p:cNvSpPr txBox="1"/>
          <p:nvPr/>
        </p:nvSpPr>
        <p:spPr>
          <a:xfrm>
            <a:off x="3840163" y="2501900"/>
            <a:ext cx="2447925" cy="434975"/>
          </a:xfrm>
          <a:prstGeom prst="rect">
            <a:avLst/>
          </a:prstGeom>
          <a:noFill/>
        </p:spPr>
        <p:txBody>
          <a:bodyPr lIns="0" tIns="0" rIns="0" bIns="0"/>
          <a:lstStyle/>
          <a:p>
            <a:pPr algn="ctr">
              <a:defRPr/>
            </a:pPr>
            <a:endParaRPr lang="en-US" sz="4800" dirty="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pitchFamily="18" charset="0"/>
              <a:ea typeface="inpin heiti" charset="-122"/>
              <a:cs typeface="Times New Roman" panose="02020603050405020304" pitchFamily="18" charset="0"/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61388" y="4054475"/>
            <a:ext cx="3498850" cy="193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5061" name="Text Box 5"/>
          <p:cNvSpPr txBox="1">
            <a:spLocks noChangeArrowheads="1"/>
          </p:cNvSpPr>
          <p:nvPr/>
        </p:nvSpPr>
        <p:spPr bwMode="auto">
          <a:xfrm>
            <a:off x="2685001" y="783659"/>
            <a:ext cx="57912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000" u="sng" dirty="0" err="1">
                <a:latin typeface=".VnAvant" panose="020B7200000000000000" pitchFamily="34" charset="0"/>
              </a:rPr>
              <a:t>To¸n</a:t>
            </a:r>
            <a:endParaRPr lang="en-US" sz="4000" u="sng" dirty="0">
              <a:latin typeface=".VnAvant" panose="020B7200000000000000" pitchFamily="34" charset="0"/>
            </a:endParaRPr>
          </a:p>
        </p:txBody>
      </p:sp>
      <p:pic>
        <p:nvPicPr>
          <p:cNvPr id="8" name="图片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1974" y="-637799"/>
            <a:ext cx="2096378" cy="2268995"/>
          </a:xfrm>
          <a:prstGeom prst="rect">
            <a:avLst/>
          </a:prstGeom>
        </p:spPr>
      </p:pic>
      <p:pic>
        <p:nvPicPr>
          <p:cNvPr id="9" name="图片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5542" y="214581"/>
            <a:ext cx="1694696" cy="2161906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34263" y="2088725"/>
            <a:ext cx="11378129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4400" u="none" strike="noStrike" kern="1200" cap="none" spc="100" normalizeH="0" baseline="0" noProof="0" dirty="0" err="1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kumimoji="0" lang="en-US" sz="4400" u="none" strike="noStrike" kern="1200" cap="none" spc="100" normalizeH="0" baseline="0" noProof="0" dirty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19:</a:t>
            </a:r>
            <a:r>
              <a:rPr kumimoji="0" lang="en-US" sz="4400" i="0" u="none" strike="noStrike" kern="1200" cap="none" spc="100" normalizeH="0" baseline="0" noProof="0" dirty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400" i="0" u="none" strike="noStrike" kern="1200" cap="none" spc="100" normalizeH="0" baseline="0" noProof="0" dirty="0" err="1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Phép</a:t>
            </a:r>
            <a:r>
              <a:rPr kumimoji="0" lang="en-US" sz="4400" i="0" u="none" strike="noStrike" kern="1200" cap="none" spc="100" normalizeH="0" noProof="0" dirty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400" i="0" u="none" strike="noStrike" kern="1200" cap="none" spc="100" normalizeH="0" noProof="0" dirty="0" err="1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cộng</a:t>
            </a:r>
            <a:r>
              <a:rPr kumimoji="0" lang="en-US" sz="4400" i="0" u="none" strike="noStrike" kern="1200" cap="none" spc="100" normalizeH="0" noProof="0" dirty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kumimoji="0" lang="en-US" sz="4400" i="0" u="none" strike="noStrike" kern="1200" cap="none" spc="100" normalizeH="0" noProof="0" dirty="0" err="1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kumimoji="0" lang="en-US" sz="4400" i="0" u="none" strike="noStrike" kern="1200" cap="none" spc="100" normalizeH="0" noProof="0" dirty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400" i="0" u="none" strike="noStrike" kern="1200" cap="none" spc="100" normalizeH="0" noProof="0" dirty="0" err="1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nhớ</a:t>
            </a:r>
            <a:r>
              <a:rPr kumimoji="0" lang="en-US" sz="4400" i="0" u="none" strike="noStrike" kern="1200" cap="none" spc="100" normalizeH="0" noProof="0" dirty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sz="4400" spc="100" baseline="0" dirty="0" err="1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4400" spc="100" baseline="0" dirty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spc="100" baseline="0" dirty="0" err="1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phạm</a:t>
            </a:r>
            <a:r>
              <a:rPr lang="en-US" sz="4400" spc="100" dirty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vi 100.</a:t>
            </a:r>
            <a:endParaRPr kumimoji="0" lang="en-US" sz="4400" i="0" u="none" strike="noStrike" kern="1200" cap="none" spc="100" normalizeH="0" baseline="0" noProof="0" dirty="0">
              <a:ln w="22225">
                <a:solidFill>
                  <a:srgbClr val="FF0000"/>
                </a:solidFill>
                <a:prstDash val="solid"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" name="1"/>
          <p:cNvPicPr>
            <a:picLocks noChangeAspect="1"/>
          </p:cNvPicPr>
          <p:nvPr/>
        </p:nvPicPr>
        <p:blipFill>
          <a:blip r:embed="rId6" cstate="email"/>
          <a:stretch>
            <a:fillRect/>
          </a:stretch>
        </p:blipFill>
        <p:spPr>
          <a:xfrm flipH="1">
            <a:off x="0" y="1"/>
            <a:ext cx="4355558" cy="1736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1840120"/>
      </p:ext>
    </p:extLst>
  </p:cSld>
  <p:clrMapOvr>
    <a:masterClrMapping/>
  </p:clrMapOvr>
  <p:transition advTm="5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43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367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498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498" tmFilter="0, 0; 0.125,0.2665; 0.25,0.4; 0.375,0.465; 0.5,0.5;  0.625,0.535; 0.75,0.6; 0.875,0.7335; 1,1">
                                          <p:stCondLst>
                                            <p:cond delay="49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49" tmFilter="0, 0; 0.125,0.2665; 0.25,0.4; 0.375,0.465; 0.5,0.5;  0.625,0.535; 0.75,0.6; 0.875,0.7335; 1,1">
                                          <p:stCondLst>
                                            <p:cond delay="993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23" tmFilter="0, 0; 0.125,0.2665; 0.25,0.4; 0.375,0.465; 0.5,0.5;  0.625,0.535; 0.75,0.6; 0.875,0.7335; 1,1">
                                          <p:stCondLst>
                                            <p:cond delay="12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0">
                                          <p:stCondLst>
                                            <p:cond delay="487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24" decel="50000">
                                          <p:stCondLst>
                                            <p:cond delay="507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0">
                                          <p:stCondLst>
                                            <p:cond delay="98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24" decel="50000">
                                          <p:stCondLst>
                                            <p:cond delay="100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0">
                                          <p:stCondLst>
                                            <p:cond delay="1231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24" decel="50000">
                                          <p:stCondLst>
                                            <p:cond delay="1251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0">
                                          <p:stCondLst>
                                            <p:cond delay="13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24" decel="50000">
                                          <p:stCondLst>
                                            <p:cond delay="13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209800" cy="8763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7002" y="770422"/>
            <a:ext cx="12106379" cy="59817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2880" y="0"/>
            <a:ext cx="11916076" cy="6102417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071486" y="6150114"/>
            <a:ext cx="4620127" cy="70788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4000" dirty="0" err="1">
                <a:solidFill>
                  <a:srgbClr val="FF0000"/>
                </a:solidFill>
              </a:rPr>
              <a:t>Vậy</a:t>
            </a:r>
            <a:r>
              <a:rPr lang="en-US" sz="4000" dirty="0">
                <a:solidFill>
                  <a:srgbClr val="FF0000"/>
                </a:solidFill>
              </a:rPr>
              <a:t> 37 + 25 = 62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002" y="0"/>
            <a:ext cx="11694695" cy="3898232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4" name="Text Box 3"/>
          <p:cNvSpPr txBox="1"/>
          <p:nvPr/>
        </p:nvSpPr>
        <p:spPr>
          <a:xfrm>
            <a:off x="2088682" y="2990323"/>
            <a:ext cx="866274" cy="65142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rgbClr val="FF0000"/>
                </a:solidFill>
              </a:rPr>
              <a:t>61</a:t>
            </a:r>
          </a:p>
        </p:txBody>
      </p:sp>
      <p:sp>
        <p:nvSpPr>
          <p:cNvPr id="7" name="Text Box 6"/>
          <p:cNvSpPr txBox="1"/>
          <p:nvPr/>
        </p:nvSpPr>
        <p:spPr>
          <a:xfrm>
            <a:off x="4981073" y="2996590"/>
            <a:ext cx="760095" cy="64516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rgbClr val="FF0000"/>
                </a:solidFill>
              </a:rPr>
              <a:t>53</a:t>
            </a:r>
          </a:p>
        </p:txBody>
      </p:sp>
      <p:sp>
        <p:nvSpPr>
          <p:cNvPr id="10" name="Text Box 9"/>
          <p:cNvSpPr txBox="1"/>
          <p:nvPr/>
        </p:nvSpPr>
        <p:spPr>
          <a:xfrm>
            <a:off x="7847684" y="3073592"/>
            <a:ext cx="760095" cy="64516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rgbClr val="FF0000"/>
                </a:solidFill>
              </a:rPr>
              <a:t>83</a:t>
            </a:r>
          </a:p>
        </p:txBody>
      </p:sp>
      <p:sp>
        <p:nvSpPr>
          <p:cNvPr id="11" name="Text Box 10"/>
          <p:cNvSpPr txBox="1"/>
          <p:nvPr/>
        </p:nvSpPr>
        <p:spPr>
          <a:xfrm>
            <a:off x="10714295" y="2996590"/>
            <a:ext cx="785388" cy="64516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</a:rPr>
              <a:t>84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3"/>
          <p:cNvSpPr txBox="1"/>
          <p:nvPr/>
        </p:nvSpPr>
        <p:spPr>
          <a:xfrm>
            <a:off x="1176020" y="2515235"/>
            <a:ext cx="2302510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19</a:t>
            </a:r>
          </a:p>
          <a:p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43</a:t>
            </a:r>
          </a:p>
          <a:p>
            <a:r>
              <a:rPr lang="en-US" sz="4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－</a:t>
            </a:r>
          </a:p>
          <a:p>
            <a:endParaRPr lang="en-US" sz="4400" dirty="0"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5" name="Text Box 4"/>
          <p:cNvSpPr txBox="1"/>
          <p:nvPr/>
        </p:nvSpPr>
        <p:spPr>
          <a:xfrm>
            <a:off x="770255" y="3114040"/>
            <a:ext cx="415925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/>
              <a:t>+</a:t>
            </a:r>
          </a:p>
        </p:txBody>
      </p:sp>
      <p:sp>
        <p:nvSpPr>
          <p:cNvPr id="6" name="Text Box 5"/>
          <p:cNvSpPr txBox="1"/>
          <p:nvPr/>
        </p:nvSpPr>
        <p:spPr>
          <a:xfrm>
            <a:off x="3955415" y="2515235"/>
            <a:ext cx="230251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58</a:t>
            </a:r>
          </a:p>
          <a:p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26</a:t>
            </a:r>
          </a:p>
          <a:p>
            <a:r>
              <a:rPr lang="en-US" sz="4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－</a:t>
            </a:r>
          </a:p>
        </p:txBody>
      </p:sp>
      <p:sp>
        <p:nvSpPr>
          <p:cNvPr id="14" name="Text Box 13"/>
          <p:cNvSpPr txBox="1"/>
          <p:nvPr/>
        </p:nvSpPr>
        <p:spPr>
          <a:xfrm>
            <a:off x="3478530" y="3012440"/>
            <a:ext cx="415925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/>
              <a:t>+</a:t>
            </a:r>
          </a:p>
        </p:txBody>
      </p:sp>
      <p:sp>
        <p:nvSpPr>
          <p:cNvPr id="15" name="Text Box 14"/>
          <p:cNvSpPr txBox="1"/>
          <p:nvPr/>
        </p:nvSpPr>
        <p:spPr>
          <a:xfrm>
            <a:off x="6390005" y="2515235"/>
            <a:ext cx="230251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47</a:t>
            </a:r>
          </a:p>
          <a:p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14</a:t>
            </a:r>
          </a:p>
          <a:p>
            <a:r>
              <a:rPr lang="en-US" sz="4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－</a:t>
            </a:r>
          </a:p>
        </p:txBody>
      </p:sp>
      <p:sp>
        <p:nvSpPr>
          <p:cNvPr id="16" name="Text Box 15"/>
          <p:cNvSpPr txBox="1"/>
          <p:nvPr/>
        </p:nvSpPr>
        <p:spPr>
          <a:xfrm>
            <a:off x="6034405" y="3075940"/>
            <a:ext cx="415925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/>
              <a:t>+</a:t>
            </a:r>
          </a:p>
        </p:txBody>
      </p:sp>
      <p:sp>
        <p:nvSpPr>
          <p:cNvPr id="17" name="Text Box 16"/>
          <p:cNvSpPr txBox="1"/>
          <p:nvPr/>
        </p:nvSpPr>
        <p:spPr>
          <a:xfrm>
            <a:off x="8449310" y="2515235"/>
            <a:ext cx="230251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66</a:t>
            </a:r>
          </a:p>
          <a:p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25</a:t>
            </a:r>
          </a:p>
          <a:p>
            <a:r>
              <a:rPr lang="en-US" sz="4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－</a:t>
            </a:r>
          </a:p>
        </p:txBody>
      </p:sp>
      <p:sp>
        <p:nvSpPr>
          <p:cNvPr id="18" name="Text Box 17"/>
          <p:cNvSpPr txBox="1"/>
          <p:nvPr/>
        </p:nvSpPr>
        <p:spPr>
          <a:xfrm>
            <a:off x="8033385" y="3114040"/>
            <a:ext cx="415925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/>
              <a:t>+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2803"/>
            <a:ext cx="9413507" cy="2412014"/>
          </a:xfrm>
          <a:prstGeom prst="rect">
            <a:avLst/>
          </a:prstGeom>
        </p:spPr>
      </p:pic>
      <p:sp>
        <p:nvSpPr>
          <p:cNvPr id="13" name="Text Box 3"/>
          <p:cNvSpPr txBox="1"/>
          <p:nvPr/>
        </p:nvSpPr>
        <p:spPr>
          <a:xfrm>
            <a:off x="1130166" y="4284950"/>
            <a:ext cx="866274" cy="70788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rgbClr val="FF0000"/>
                </a:solidFill>
              </a:rPr>
              <a:t>62</a:t>
            </a:r>
          </a:p>
        </p:txBody>
      </p:sp>
      <p:sp>
        <p:nvSpPr>
          <p:cNvPr id="19" name="Text Box 3"/>
          <p:cNvSpPr txBox="1"/>
          <p:nvPr/>
        </p:nvSpPr>
        <p:spPr>
          <a:xfrm>
            <a:off x="3810768" y="4284950"/>
            <a:ext cx="866274" cy="70788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rgbClr val="FF0000"/>
                </a:solidFill>
              </a:rPr>
              <a:t>84</a:t>
            </a:r>
          </a:p>
        </p:txBody>
      </p:sp>
      <p:sp>
        <p:nvSpPr>
          <p:cNvPr id="20" name="Text Box 3"/>
          <p:cNvSpPr txBox="1"/>
          <p:nvPr/>
        </p:nvSpPr>
        <p:spPr>
          <a:xfrm>
            <a:off x="6384524" y="4284950"/>
            <a:ext cx="866274" cy="70788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rgbClr val="FF0000"/>
                </a:solidFill>
              </a:rPr>
              <a:t>6</a:t>
            </a:r>
            <a:r>
              <a:rPr lang="en-US" sz="4000">
                <a:solidFill>
                  <a:srgbClr val="FF0000"/>
                </a:solidFill>
              </a:rPr>
              <a:t>1</a:t>
            </a:r>
            <a:endParaRPr lang="en-US" sz="4000" dirty="0">
              <a:solidFill>
                <a:srgbClr val="FF0000"/>
              </a:solidFill>
            </a:endParaRPr>
          </a:p>
        </p:txBody>
      </p:sp>
      <p:sp>
        <p:nvSpPr>
          <p:cNvPr id="21" name="Text Box 3"/>
          <p:cNvSpPr txBox="1"/>
          <p:nvPr/>
        </p:nvSpPr>
        <p:spPr>
          <a:xfrm>
            <a:off x="8317230" y="4355368"/>
            <a:ext cx="866274" cy="70788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rgbClr val="FF0000"/>
                </a:solidFill>
              </a:rPr>
              <a:t>91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8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4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  <p:bldP spid="5" grpId="0"/>
      <p:bldP spid="5" grpId="1"/>
      <p:bldP spid="6" grpId="0"/>
      <p:bldP spid="6" grpId="1"/>
      <p:bldP spid="14" grpId="0"/>
      <p:bldP spid="14" grpId="1"/>
      <p:bldP spid="15" grpId="0"/>
      <p:bldP spid="15" grpId="1"/>
      <p:bldP spid="16" grpId="0"/>
      <p:bldP spid="16" grpId="1"/>
      <p:bldP spid="17" grpId="0"/>
      <p:bldP spid="17" grpId="1"/>
      <p:bldP spid="18" grpId="0"/>
      <p:bldP spid="18" grpId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Box 10"/>
          <p:cNvSpPr txBox="1"/>
          <p:nvPr/>
        </p:nvSpPr>
        <p:spPr>
          <a:xfrm>
            <a:off x="3564851" y="2523184"/>
            <a:ext cx="785388" cy="64516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sz="3600" dirty="0">
              <a:solidFill>
                <a:srgbClr val="FF0000"/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875BF8E-B0D5-0EEC-E4E4-A26C5760315B}"/>
              </a:ext>
            </a:extLst>
          </p:cNvPr>
          <p:cNvSpPr txBox="1"/>
          <p:nvPr/>
        </p:nvSpPr>
        <p:spPr>
          <a:xfrm>
            <a:off x="326334" y="1799909"/>
            <a:ext cx="11539331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2D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35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2C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29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bao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nhiêu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C937F6E-722E-08BC-4283-F59D2D739FA9}"/>
              </a:ext>
            </a:extLst>
          </p:cNvPr>
          <p:cNvSpPr txBox="1"/>
          <p:nvPr/>
        </p:nvSpPr>
        <p:spPr>
          <a:xfrm>
            <a:off x="1759226" y="3906078"/>
            <a:ext cx="872655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35 + 29 </a:t>
            </a:r>
            <a:r>
              <a:rPr lang="en-US" sz="5400">
                <a:latin typeface="Times New Roman" panose="02020603050405020304" pitchFamily="18" charset="0"/>
                <a:cs typeface="Times New Roman" panose="02020603050405020304" pitchFamily="18" charset="0"/>
              </a:rPr>
              <a:t>= 64</a:t>
            </a:r>
            <a:endParaRPr lang="en-US" sz="5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5144136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1">
            <a:extLst>
              <a:ext uri="{FF2B5EF4-FFF2-40B4-BE49-F238E27FC236}">
                <a16:creationId xmlns:a16="http://schemas.microsoft.com/office/drawing/2014/main" id="{12C3A1E5-4CD9-4374-9F5D-2848BA39B830}"/>
              </a:ext>
            </a:extLst>
          </p:cNvPr>
          <p:cNvGrpSpPr/>
          <p:nvPr/>
        </p:nvGrpSpPr>
        <p:grpSpPr>
          <a:xfrm>
            <a:off x="-226083" y="589889"/>
            <a:ext cx="11441759" cy="5883467"/>
            <a:chOff x="341926" y="208486"/>
            <a:chExt cx="11441759" cy="5883467"/>
          </a:xfrm>
        </p:grpSpPr>
        <p:pic>
          <p:nvPicPr>
            <p:cNvPr id="14" name="134">
              <a:extLst>
                <a:ext uri="{FF2B5EF4-FFF2-40B4-BE49-F238E27FC236}">
                  <a16:creationId xmlns:a16="http://schemas.microsoft.com/office/drawing/2014/main" id="{077E52A1-5237-4CBD-B20A-9FC053D20AA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907478" y="208803"/>
              <a:ext cx="10876207" cy="5883150"/>
            </a:xfrm>
            <a:prstGeom prst="rect">
              <a:avLst/>
            </a:prstGeom>
          </p:spPr>
        </p:pic>
        <p:pic>
          <p:nvPicPr>
            <p:cNvPr id="15" name="135">
              <a:extLst>
                <a:ext uri="{FF2B5EF4-FFF2-40B4-BE49-F238E27FC236}">
                  <a16:creationId xmlns:a16="http://schemas.microsoft.com/office/drawing/2014/main" id="{929A8081-E46A-4FFE-BB3D-442299018C2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864231" y="208725"/>
              <a:ext cx="10876207" cy="5846571"/>
            </a:xfrm>
            <a:prstGeom prst="rect">
              <a:avLst/>
            </a:prstGeom>
          </p:spPr>
        </p:pic>
        <p:pic>
          <p:nvPicPr>
            <p:cNvPr id="16" name="136">
              <a:extLst>
                <a:ext uri="{FF2B5EF4-FFF2-40B4-BE49-F238E27FC236}">
                  <a16:creationId xmlns:a16="http://schemas.microsoft.com/office/drawing/2014/main" id="{9879CD1A-0D35-4DA4-9870-1791005D5EF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803773" y="208486"/>
              <a:ext cx="10876207" cy="5785605"/>
            </a:xfrm>
            <a:prstGeom prst="rect">
              <a:avLst/>
            </a:prstGeom>
          </p:spPr>
        </p:pic>
        <p:pic>
          <p:nvPicPr>
            <p:cNvPr id="17" name="142">
              <a:extLst>
                <a:ext uri="{FF2B5EF4-FFF2-40B4-BE49-F238E27FC236}">
                  <a16:creationId xmlns:a16="http://schemas.microsoft.com/office/drawing/2014/main" id="{AF0DBF33-5133-4AF4-AAE5-FEB67BA03A22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341926" y="784490"/>
              <a:ext cx="1054699" cy="4986960"/>
            </a:xfrm>
            <a:prstGeom prst="rect">
              <a:avLst/>
            </a:prstGeom>
          </p:spPr>
        </p:pic>
      </p:grpSp>
      <p:pic>
        <p:nvPicPr>
          <p:cNvPr id="18" name="137">
            <a:extLst>
              <a:ext uri="{FF2B5EF4-FFF2-40B4-BE49-F238E27FC236}">
                <a16:creationId xmlns:a16="http://schemas.microsoft.com/office/drawing/2014/main" id="{B1D20548-3C6E-4679-894C-D593E1D9558B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985555" y="565761"/>
            <a:ext cx="2208207" cy="792549"/>
          </a:xfrm>
          <a:prstGeom prst="rect">
            <a:avLst/>
          </a:prstGeom>
        </p:spPr>
      </p:pic>
      <p:pic>
        <p:nvPicPr>
          <p:cNvPr id="19" name="138">
            <a:extLst>
              <a:ext uri="{FF2B5EF4-FFF2-40B4-BE49-F238E27FC236}">
                <a16:creationId xmlns:a16="http://schemas.microsoft.com/office/drawing/2014/main" id="{3A941595-1255-41BF-829F-8446EA7295E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052136" y="4705242"/>
            <a:ext cx="2316681" cy="1268078"/>
          </a:xfrm>
          <a:prstGeom prst="rect">
            <a:avLst/>
          </a:prstGeom>
        </p:spPr>
      </p:pic>
      <p:pic>
        <p:nvPicPr>
          <p:cNvPr id="20" name="139">
            <a:extLst>
              <a:ext uri="{FF2B5EF4-FFF2-40B4-BE49-F238E27FC236}">
                <a16:creationId xmlns:a16="http://schemas.microsoft.com/office/drawing/2014/main" id="{FC6C53D4-E518-4407-A903-31D48C646C49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377765" y="2132089"/>
            <a:ext cx="2523963" cy="2505673"/>
          </a:xfrm>
          <a:prstGeom prst="rect">
            <a:avLst/>
          </a:prstGeom>
        </p:spPr>
      </p:pic>
      <p:pic>
        <p:nvPicPr>
          <p:cNvPr id="21" name="140">
            <a:extLst>
              <a:ext uri="{FF2B5EF4-FFF2-40B4-BE49-F238E27FC236}">
                <a16:creationId xmlns:a16="http://schemas.microsoft.com/office/drawing/2014/main" id="{69EDCC80-346C-4884-9166-D0F22B545DEC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453333" y="4267986"/>
            <a:ext cx="3145809" cy="2505673"/>
          </a:xfrm>
          <a:prstGeom prst="rect">
            <a:avLst/>
          </a:prstGeom>
        </p:spPr>
      </p:pic>
      <p:pic>
        <p:nvPicPr>
          <p:cNvPr id="22" name="141">
            <a:extLst>
              <a:ext uri="{FF2B5EF4-FFF2-40B4-BE49-F238E27FC236}">
                <a16:creationId xmlns:a16="http://schemas.microsoft.com/office/drawing/2014/main" id="{FDD3BB1E-71DB-418D-9CCD-4B202B382988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395784" y="1924966"/>
            <a:ext cx="871804" cy="865707"/>
          </a:xfrm>
          <a:prstGeom prst="rect">
            <a:avLst/>
          </a:prstGeom>
        </p:spPr>
      </p:pic>
      <p:pic>
        <p:nvPicPr>
          <p:cNvPr id="23" name="147">
            <a:extLst>
              <a:ext uri="{FF2B5EF4-FFF2-40B4-BE49-F238E27FC236}">
                <a16:creationId xmlns:a16="http://schemas.microsoft.com/office/drawing/2014/main" id="{10E6BA1D-2F0A-4B82-8B28-D856EBCFE467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715899" y="1826649"/>
            <a:ext cx="457240" cy="481626"/>
          </a:xfrm>
          <a:prstGeom prst="rect">
            <a:avLst/>
          </a:prstGeom>
        </p:spPr>
      </p:pic>
      <p:pic>
        <p:nvPicPr>
          <p:cNvPr id="24" name="148">
            <a:extLst>
              <a:ext uri="{FF2B5EF4-FFF2-40B4-BE49-F238E27FC236}">
                <a16:creationId xmlns:a16="http://schemas.microsoft.com/office/drawing/2014/main" id="{693EB7BD-6DD5-48F7-9313-A02A504C8BAB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435146" y="2363646"/>
            <a:ext cx="1030313" cy="1024217"/>
          </a:xfrm>
          <a:prstGeom prst="rect">
            <a:avLst/>
          </a:prstGeom>
        </p:spPr>
      </p:pic>
      <p:pic>
        <p:nvPicPr>
          <p:cNvPr id="25" name="143">
            <a:extLst>
              <a:ext uri="{FF2B5EF4-FFF2-40B4-BE49-F238E27FC236}">
                <a16:creationId xmlns:a16="http://schemas.microsoft.com/office/drawing/2014/main" id="{30300982-5E8F-4BCF-AF90-200D63E72223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4160684" y="554436"/>
            <a:ext cx="896190" cy="1012024"/>
          </a:xfrm>
          <a:prstGeom prst="rect">
            <a:avLst/>
          </a:prstGeom>
        </p:spPr>
      </p:pic>
      <p:pic>
        <p:nvPicPr>
          <p:cNvPr id="26" name="146">
            <a:extLst>
              <a:ext uri="{FF2B5EF4-FFF2-40B4-BE49-F238E27FC236}">
                <a16:creationId xmlns:a16="http://schemas.microsoft.com/office/drawing/2014/main" id="{9270ECDF-DFA2-4EDB-827B-B84F84788AFF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5188076" y="505654"/>
            <a:ext cx="969348" cy="1091279"/>
          </a:xfrm>
          <a:prstGeom prst="rect">
            <a:avLst/>
          </a:prstGeom>
        </p:spPr>
      </p:pic>
      <p:pic>
        <p:nvPicPr>
          <p:cNvPr id="27" name="145">
            <a:extLst>
              <a:ext uri="{FF2B5EF4-FFF2-40B4-BE49-F238E27FC236}">
                <a16:creationId xmlns:a16="http://schemas.microsoft.com/office/drawing/2014/main" id="{FF23D3F9-D0B1-4C1A-A8E7-83DCBFA6F045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6328553" y="632953"/>
            <a:ext cx="768163" cy="883997"/>
          </a:xfrm>
          <a:prstGeom prst="rect">
            <a:avLst/>
          </a:prstGeom>
        </p:spPr>
      </p:pic>
      <p:pic>
        <p:nvPicPr>
          <p:cNvPr id="28" name="144">
            <a:extLst>
              <a:ext uri="{FF2B5EF4-FFF2-40B4-BE49-F238E27FC236}">
                <a16:creationId xmlns:a16="http://schemas.microsoft.com/office/drawing/2014/main" id="{5CBE300A-EA79-4AD7-8708-256F5C4B293E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7390792" y="608178"/>
            <a:ext cx="768163" cy="890093"/>
          </a:xfrm>
          <a:prstGeom prst="rect">
            <a:avLst/>
          </a:prstGeom>
        </p:spPr>
      </p:pic>
      <p:pic>
        <p:nvPicPr>
          <p:cNvPr id="29" name="149">
            <a:extLst>
              <a:ext uri="{FF2B5EF4-FFF2-40B4-BE49-F238E27FC236}">
                <a16:creationId xmlns:a16="http://schemas.microsoft.com/office/drawing/2014/main" id="{D29A04D4-7147-4E12-81F2-D90C4D380B30}"/>
              </a:ext>
            </a:extLst>
          </p:cNvPr>
          <p:cNvPicPr>
            <a:picLocks noChangeAspect="1"/>
          </p:cNvPicPr>
          <p:nvPr/>
        </p:nvPicPr>
        <p:blipFill rotWithShape="1">
          <a:blip r:embed="rId1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0904" r="-11007"/>
          <a:stretch/>
        </p:blipFill>
        <p:spPr>
          <a:xfrm>
            <a:off x="1798063" y="817084"/>
            <a:ext cx="1219200" cy="578451"/>
          </a:xfrm>
          <a:prstGeom prst="rect">
            <a:avLst/>
          </a:prstGeom>
        </p:spPr>
      </p:pic>
      <p:pic>
        <p:nvPicPr>
          <p:cNvPr id="30" name="3">
            <a:extLst>
              <a:ext uri="{FF2B5EF4-FFF2-40B4-BE49-F238E27FC236}">
                <a16:creationId xmlns:a16="http://schemas.microsoft.com/office/drawing/2014/main" id="{31A6850E-8354-454B-A391-212694574148}"/>
              </a:ext>
            </a:extLst>
          </p:cNvPr>
          <p:cNvPicPr>
            <a:picLocks noChangeAspect="1"/>
          </p:cNvPicPr>
          <p:nvPr/>
        </p:nvPicPr>
        <p:blipFill rotWithShape="1">
          <a:blip r:embed="rId1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6200000">
            <a:off x="5919850" y="-1153456"/>
            <a:ext cx="352299" cy="5802530"/>
          </a:xfrm>
          <a:prstGeom prst="rect">
            <a:avLst/>
          </a:prstGeom>
        </p:spPr>
      </p:pic>
      <p:pic>
        <p:nvPicPr>
          <p:cNvPr id="34" name="1">
            <a:extLst>
              <a:ext uri="{FF2B5EF4-FFF2-40B4-BE49-F238E27FC236}">
                <a16:creationId xmlns:a16="http://schemas.microsoft.com/office/drawing/2014/main" id="{CB329D35-9D3D-4FCC-B9F1-BF064D3C5FD1}"/>
              </a:ext>
            </a:extLst>
          </p:cNvPr>
          <p:cNvPicPr>
            <a:picLocks noChangeAspect="1"/>
          </p:cNvPicPr>
          <p:nvPr/>
        </p:nvPicPr>
        <p:blipFill>
          <a:blip r:embed="rId2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-1" y="-1"/>
            <a:ext cx="2889009" cy="1758721"/>
          </a:xfrm>
          <a:prstGeom prst="rect">
            <a:avLst/>
          </a:prstGeom>
        </p:spPr>
      </p:pic>
      <p:pic>
        <p:nvPicPr>
          <p:cNvPr id="5" name="4">
            <a:extLst>
              <a:ext uri="{FF2B5EF4-FFF2-40B4-BE49-F238E27FC236}">
                <a16:creationId xmlns:a16="http://schemas.microsoft.com/office/drawing/2014/main" id="{1E276810-0DD4-4CB8-A5E9-27602BA1DBDF}"/>
              </a:ext>
            </a:extLst>
          </p:cNvPr>
          <p:cNvPicPr>
            <a:picLocks noChangeAspect="1"/>
          </p:cNvPicPr>
          <p:nvPr/>
        </p:nvPicPr>
        <p:blipFill rotWithShape="1">
          <a:blip r:embed="rId1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 flipV="1">
            <a:off x="5989586" y="1527441"/>
            <a:ext cx="352299" cy="5802531"/>
          </a:xfrm>
          <a:prstGeom prst="rect">
            <a:avLst/>
          </a:prstGeom>
        </p:spPr>
      </p:pic>
      <p:sp>
        <p:nvSpPr>
          <p:cNvPr id="8" name="39">
            <a:extLst>
              <a:ext uri="{FF2B5EF4-FFF2-40B4-BE49-F238E27FC236}">
                <a16:creationId xmlns:a16="http://schemas.microsoft.com/office/drawing/2014/main" id="{053EA615-0AE2-47A6-A802-6B92DD9EB92E}"/>
              </a:ext>
            </a:extLst>
          </p:cNvPr>
          <p:cNvSpPr txBox="1"/>
          <p:nvPr/>
        </p:nvSpPr>
        <p:spPr>
          <a:xfrm flipH="1">
            <a:off x="3069951" y="2362965"/>
            <a:ext cx="6517204" cy="1423457"/>
          </a:xfrm>
          <a:prstGeom prst="rect">
            <a:avLst/>
          </a:prstGeom>
          <a:noFill/>
        </p:spPr>
        <p:txBody>
          <a:bodyPr wrap="square" lIns="68571" tIns="34285" rIns="68571" bIns="34285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8800" b="0" i="0" u="none" strike="noStrike" kern="1200" cap="none" spc="0" normalizeH="0" baseline="0" noProof="0" dirty="0" err="1">
                <a:ln>
                  <a:noFill/>
                </a:ln>
                <a:solidFill>
                  <a:srgbClr val="79C245"/>
                </a:solidFill>
                <a:effectLst/>
                <a:uLnTx/>
                <a:uFillTx/>
                <a:latin typeface="Montserrat ExtraBold" panose="00000900000000000000" pitchFamily="2" charset="0"/>
                <a:ea typeface="微软雅黑"/>
                <a:cs typeface="+mn-cs"/>
                <a:sym typeface="微软雅黑"/>
              </a:rPr>
              <a:t>Khởi</a:t>
            </a:r>
            <a:r>
              <a:rPr kumimoji="0" lang="en-US" altLang="zh-CN" sz="8800" b="0" i="0" u="none" strike="noStrike" kern="1200" cap="none" spc="0" normalizeH="0" baseline="0" noProof="0" dirty="0">
                <a:ln>
                  <a:noFill/>
                </a:ln>
                <a:solidFill>
                  <a:srgbClr val="79C245"/>
                </a:solidFill>
                <a:effectLst/>
                <a:uLnTx/>
                <a:uFillTx/>
                <a:latin typeface="Montserrat ExtraBold" panose="00000900000000000000" pitchFamily="2" charset="0"/>
                <a:ea typeface="微软雅黑"/>
                <a:cs typeface="+mn-cs"/>
                <a:sym typeface="微软雅黑"/>
              </a:rPr>
              <a:t> </a:t>
            </a:r>
            <a:r>
              <a:rPr kumimoji="0" lang="en-US" altLang="zh-CN" sz="8800" b="0" i="0" u="none" strike="noStrike" kern="1200" cap="none" spc="0" normalizeH="0" baseline="0" noProof="0" dirty="0" err="1">
                <a:ln>
                  <a:noFill/>
                </a:ln>
                <a:solidFill>
                  <a:srgbClr val="79C245"/>
                </a:solidFill>
                <a:effectLst/>
                <a:uLnTx/>
                <a:uFillTx/>
                <a:latin typeface="Montserrat ExtraBold" panose="00000900000000000000" pitchFamily="2" charset="0"/>
                <a:ea typeface="微软雅黑"/>
                <a:cs typeface="+mn-cs"/>
                <a:sym typeface="微软雅黑"/>
              </a:rPr>
              <a:t>động</a:t>
            </a:r>
            <a:endParaRPr kumimoji="0" lang="zh-CN" altLang="en-US" sz="8800" b="0" i="0" u="none" strike="noStrike" kern="1200" cap="none" spc="0" normalizeH="0" baseline="0" noProof="0" dirty="0">
              <a:ln>
                <a:noFill/>
              </a:ln>
              <a:solidFill>
                <a:srgbClr val="79C245"/>
              </a:solidFill>
              <a:effectLst/>
              <a:uLnTx/>
              <a:uFillTx/>
              <a:latin typeface="Montserrat ExtraBold" panose="00000900000000000000" pitchFamily="2" charset="0"/>
              <a:ea typeface="微软雅黑"/>
              <a:cs typeface="+mn-cs"/>
              <a:sym typeface="微软雅黑"/>
            </a:endParaRPr>
          </a:p>
        </p:txBody>
      </p:sp>
      <p:pic>
        <p:nvPicPr>
          <p:cNvPr id="13" name="1">
            <a:extLst>
              <a:ext uri="{FF2B5EF4-FFF2-40B4-BE49-F238E27FC236}">
                <a16:creationId xmlns:a16="http://schemas.microsoft.com/office/drawing/2014/main" id="{6E9BFC22-00B8-4DEA-9521-049992E540E7}"/>
              </a:ext>
            </a:extLst>
          </p:cNvPr>
          <p:cNvPicPr>
            <a:picLocks noChangeAspect="1"/>
          </p:cNvPicPr>
          <p:nvPr/>
        </p:nvPicPr>
        <p:blipFill>
          <a:blip r:embed="rId2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-1" y="-1"/>
            <a:ext cx="4355558" cy="26515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822468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75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7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2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500"/>
                            </p:stCondLst>
                            <p:childTnLst>
                              <p:par>
                                <p:cTn id="38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7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7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4250"/>
                            </p:stCondLst>
                            <p:childTnLst>
                              <p:par>
                                <p:cTn id="4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2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2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2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-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89796" l="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75835" y="4773277"/>
            <a:ext cx="6885214" cy="410593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89796" l="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88019" flipH="1">
            <a:off x="7741383" y="4423822"/>
            <a:ext cx="5630687" cy="4105935"/>
          </a:xfrm>
          <a:prstGeom prst="rect">
            <a:avLst/>
          </a:prstGeom>
        </p:spPr>
      </p:pic>
      <p:grpSp>
        <p:nvGrpSpPr>
          <p:cNvPr id="42" name="Group 41"/>
          <p:cNvGrpSpPr/>
          <p:nvPr/>
        </p:nvGrpSpPr>
        <p:grpSpPr>
          <a:xfrm>
            <a:off x="7892595" y="5927439"/>
            <a:ext cx="1299385" cy="1034291"/>
            <a:chOff x="7874128" y="5679058"/>
            <a:chExt cx="1557892" cy="1276763"/>
          </a:xfrm>
        </p:grpSpPr>
        <p:pic>
          <p:nvPicPr>
            <p:cNvPr id="43" name="Picture 42"/>
            <p:cNvPicPr>
              <a:picLocks noChangeAspect="1"/>
            </p:cNvPicPr>
            <p:nvPr/>
          </p:nvPicPr>
          <p:blipFill>
            <a:blip r:embed="rId8" cstate="print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0" b="100000" l="0" r="100000">
                          <a14:backgroundMark x1="22697" y1="48454" x2="22697" y2="50000"/>
                          <a14:backgroundMark x1="25658" y1="60309" x2="25658" y2="62887"/>
                          <a14:backgroundMark x1="75329" y1="46907" x2="75329" y2="48969"/>
                          <a14:backgroundMark x1="73026" y1="61340" x2="73026" y2="64433"/>
                          <a14:backgroundMark x1="72697" y1="59278" x2="72697" y2="59278"/>
                          <a14:backgroundMark x1="43421" y1="4124" x2="43421" y2="5670"/>
                          <a14:backgroundMark x1="43092" y1="6701" x2="43092" y2="8763"/>
                          <a14:backgroundMark x1="49342" y1="8763" x2="49342" y2="8763"/>
                          <a14:backgroundMark x1="55592" y1="5155" x2="55592" y2="7732"/>
                          <a14:backgroundMark x1="37500" y1="6186" x2="37500" y2="6186"/>
                        </a14:backgroundRemoval>
                      </a14:imgEffect>
                      <a14:imgEffect>
                        <a14:brightnessContrast contrast="-20000"/>
                      </a14:imgEffect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96483" y="5679058"/>
              <a:ext cx="1535537" cy="1276763"/>
            </a:xfrm>
            <a:prstGeom prst="rect">
              <a:avLst/>
            </a:prstGeom>
          </p:spPr>
        </p:pic>
        <p:pic>
          <p:nvPicPr>
            <p:cNvPr id="44" name="Picture 43"/>
            <p:cNvPicPr>
              <a:picLocks noChangeAspect="1"/>
            </p:cNvPicPr>
            <p:nvPr/>
          </p:nvPicPr>
          <p:blipFill>
            <a:blip r:embed="rId10" cstate="print"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backgroundRemoval t="6429" b="90000" l="0" r="99349">
                          <a14:backgroundMark x1="26221" y1="16429" x2="38925" y2="15000"/>
                          <a14:backgroundMark x1="24756" y1="16429" x2="26384" y2="16429"/>
                          <a14:backgroundMark x1="52606" y1="13571" x2="57980" y2="14286"/>
                          <a14:backgroundMark x1="53583" y1="15714" x2="50163" y2="15000"/>
                          <a14:backgroundMark x1="62052" y1="13571" x2="70195" y2="11429"/>
                          <a14:backgroundMark x1="82573" y1="8571" x2="85505" y2="8571"/>
                          <a14:backgroundMark x1="92182" y1="8571" x2="95440" y2="19286"/>
                          <a14:backgroundMark x1="92182" y1="7143" x2="86808" y2="7857"/>
                        </a14:backgroundRemoval>
                      </a14:imgEffect>
                      <a14:imgEffect>
                        <a14:brightnessContrast bright="-2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74128" y="5879525"/>
              <a:ext cx="1518774" cy="292255"/>
            </a:xfrm>
            <a:prstGeom prst="rect">
              <a:avLst/>
            </a:prstGeom>
          </p:spPr>
        </p:pic>
      </p:grpSp>
      <p:grpSp>
        <p:nvGrpSpPr>
          <p:cNvPr id="45" name="Group 44"/>
          <p:cNvGrpSpPr/>
          <p:nvPr/>
        </p:nvGrpSpPr>
        <p:grpSpPr>
          <a:xfrm>
            <a:off x="6737929" y="5959645"/>
            <a:ext cx="1282103" cy="1034291"/>
            <a:chOff x="6482861" y="5717172"/>
            <a:chExt cx="1537172" cy="1276763"/>
          </a:xfrm>
        </p:grpSpPr>
        <p:pic>
          <p:nvPicPr>
            <p:cNvPr id="54" name="Picture 53"/>
            <p:cNvPicPr>
              <a:picLocks noChangeAspect="1"/>
            </p:cNvPicPr>
            <p:nvPr/>
          </p:nvPicPr>
          <p:blipFill>
            <a:blip r:embed="rId8" cstate="print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0" b="100000" l="0" r="100000">
                          <a14:backgroundMark x1="22697" y1="48454" x2="22697" y2="50000"/>
                          <a14:backgroundMark x1="25658" y1="60309" x2="25658" y2="62887"/>
                          <a14:backgroundMark x1="75329" y1="46907" x2="75329" y2="48969"/>
                          <a14:backgroundMark x1="73026" y1="61340" x2="73026" y2="64433"/>
                          <a14:backgroundMark x1="72697" y1="59278" x2="72697" y2="59278"/>
                          <a14:backgroundMark x1="43421" y1="4124" x2="43421" y2="5670"/>
                          <a14:backgroundMark x1="43092" y1="6701" x2="43092" y2="8763"/>
                          <a14:backgroundMark x1="49342" y1="8763" x2="49342" y2="8763"/>
                          <a14:backgroundMark x1="55592" y1="5155" x2="55592" y2="7732"/>
                          <a14:backgroundMark x1="37500" y1="6186" x2="37500" y2="6186"/>
                        </a14:backgroundRemoval>
                      </a14:imgEffect>
                      <a14:imgEffect>
                        <a14:brightnessContrast contrast="-20000"/>
                      </a14:imgEffect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82861" y="5717172"/>
              <a:ext cx="1535537" cy="1276763"/>
            </a:xfrm>
            <a:prstGeom prst="rect">
              <a:avLst/>
            </a:prstGeom>
          </p:spPr>
        </p:pic>
        <p:pic>
          <p:nvPicPr>
            <p:cNvPr id="55" name="Picture 54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01259" y="5904615"/>
              <a:ext cx="1518774" cy="292255"/>
            </a:xfrm>
            <a:prstGeom prst="rect">
              <a:avLst/>
            </a:prstGeom>
          </p:spPr>
        </p:pic>
      </p:grpSp>
      <p:grpSp>
        <p:nvGrpSpPr>
          <p:cNvPr id="60" name="Group 59"/>
          <p:cNvGrpSpPr/>
          <p:nvPr/>
        </p:nvGrpSpPr>
        <p:grpSpPr>
          <a:xfrm>
            <a:off x="5590665" y="5927713"/>
            <a:ext cx="1286894" cy="1034291"/>
            <a:chOff x="5109357" y="5685240"/>
            <a:chExt cx="1542917" cy="1276763"/>
          </a:xfrm>
        </p:grpSpPr>
        <p:pic>
          <p:nvPicPr>
            <p:cNvPr id="66" name="Picture 65"/>
            <p:cNvPicPr>
              <a:picLocks noChangeAspect="1"/>
            </p:cNvPicPr>
            <p:nvPr/>
          </p:nvPicPr>
          <p:blipFill>
            <a:blip r:embed="rId8" cstate="print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0" b="100000" l="0" r="100000">
                          <a14:backgroundMark x1="22697" y1="48454" x2="22697" y2="50000"/>
                          <a14:backgroundMark x1="25658" y1="60309" x2="25658" y2="62887"/>
                          <a14:backgroundMark x1="75329" y1="46907" x2="75329" y2="48969"/>
                          <a14:backgroundMark x1="73026" y1="61340" x2="73026" y2="64433"/>
                          <a14:backgroundMark x1="72697" y1="59278" x2="72697" y2="59278"/>
                          <a14:backgroundMark x1="43421" y1="4124" x2="43421" y2="5670"/>
                          <a14:backgroundMark x1="43092" y1="6701" x2="43092" y2="8763"/>
                          <a14:backgroundMark x1="49342" y1="8763" x2="49342" y2="8763"/>
                          <a14:backgroundMark x1="55592" y1="5155" x2="55592" y2="7732"/>
                          <a14:backgroundMark x1="37500" y1="6186" x2="37500" y2="6186"/>
                        </a14:backgroundRemoval>
                      </a14:imgEffect>
                      <a14:imgEffect>
                        <a14:brightnessContrast contrast="-20000"/>
                      </a14:imgEffect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16737" y="5685240"/>
              <a:ext cx="1535537" cy="1276763"/>
            </a:xfrm>
            <a:prstGeom prst="rect">
              <a:avLst/>
            </a:prstGeom>
          </p:spPr>
        </p:pic>
        <p:pic>
          <p:nvPicPr>
            <p:cNvPr id="67" name="Picture 66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09357" y="5925926"/>
              <a:ext cx="1518774" cy="292255"/>
            </a:xfrm>
            <a:prstGeom prst="rect">
              <a:avLst/>
            </a:prstGeom>
          </p:spPr>
        </p:pic>
      </p:grpSp>
      <p:grpSp>
        <p:nvGrpSpPr>
          <p:cNvPr id="68" name="Group 67"/>
          <p:cNvGrpSpPr/>
          <p:nvPr/>
        </p:nvGrpSpPr>
        <p:grpSpPr>
          <a:xfrm>
            <a:off x="4428684" y="5949334"/>
            <a:ext cx="1282898" cy="1034291"/>
            <a:chOff x="3709629" y="5706861"/>
            <a:chExt cx="1538126" cy="1276763"/>
          </a:xfrm>
        </p:grpSpPr>
        <p:pic>
          <p:nvPicPr>
            <p:cNvPr id="69" name="Picture 68"/>
            <p:cNvPicPr>
              <a:picLocks noChangeAspect="1"/>
            </p:cNvPicPr>
            <p:nvPr/>
          </p:nvPicPr>
          <p:blipFill>
            <a:blip r:embed="rId8" cstate="print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0" b="100000" l="0" r="100000">
                          <a14:backgroundMark x1="22697" y1="48454" x2="22697" y2="50000"/>
                          <a14:backgroundMark x1="25658" y1="60309" x2="25658" y2="62887"/>
                          <a14:backgroundMark x1="75329" y1="46907" x2="75329" y2="48969"/>
                          <a14:backgroundMark x1="73026" y1="61340" x2="73026" y2="64433"/>
                          <a14:backgroundMark x1="72697" y1="59278" x2="72697" y2="59278"/>
                          <a14:backgroundMark x1="43421" y1="4124" x2="43421" y2="5670"/>
                          <a14:backgroundMark x1="43092" y1="6701" x2="43092" y2="8763"/>
                          <a14:backgroundMark x1="49342" y1="8763" x2="49342" y2="8763"/>
                          <a14:backgroundMark x1="55592" y1="5155" x2="55592" y2="7732"/>
                          <a14:backgroundMark x1="37500" y1="6186" x2="37500" y2="6186"/>
                        </a14:backgroundRemoval>
                      </a14:imgEffect>
                      <a14:imgEffect>
                        <a14:brightnessContrast contrast="-20000"/>
                      </a14:imgEffect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12218" y="5706861"/>
              <a:ext cx="1535537" cy="1276763"/>
            </a:xfrm>
            <a:prstGeom prst="rect">
              <a:avLst/>
            </a:prstGeom>
          </p:spPr>
        </p:pic>
        <p:pic>
          <p:nvPicPr>
            <p:cNvPr id="70" name="Picture 69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09629" y="5939896"/>
              <a:ext cx="1518774" cy="292255"/>
            </a:xfrm>
            <a:prstGeom prst="rect">
              <a:avLst/>
            </a:prstGeom>
          </p:spPr>
        </p:pic>
      </p:grpSp>
      <p:grpSp>
        <p:nvGrpSpPr>
          <p:cNvPr id="71" name="Group 70"/>
          <p:cNvGrpSpPr/>
          <p:nvPr/>
        </p:nvGrpSpPr>
        <p:grpSpPr>
          <a:xfrm>
            <a:off x="3119243" y="5949333"/>
            <a:ext cx="1401866" cy="1034291"/>
            <a:chOff x="2151235" y="5706860"/>
            <a:chExt cx="1680762" cy="1276763"/>
          </a:xfrm>
        </p:grpSpPr>
        <p:pic>
          <p:nvPicPr>
            <p:cNvPr id="72" name="Picture 71"/>
            <p:cNvPicPr>
              <a:picLocks noChangeAspect="1"/>
            </p:cNvPicPr>
            <p:nvPr/>
          </p:nvPicPr>
          <p:blipFill>
            <a:blip r:embed="rId8" cstate="print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0" b="100000" l="0" r="100000">
                          <a14:backgroundMark x1="22697" y1="48454" x2="22697" y2="50000"/>
                          <a14:backgroundMark x1="25658" y1="60309" x2="25658" y2="62887"/>
                          <a14:backgroundMark x1="75329" y1="46907" x2="75329" y2="48969"/>
                          <a14:backgroundMark x1="73026" y1="61340" x2="73026" y2="64433"/>
                          <a14:backgroundMark x1="72697" y1="59278" x2="72697" y2="59278"/>
                          <a14:backgroundMark x1="43421" y1="4124" x2="43421" y2="5670"/>
                          <a14:backgroundMark x1="43092" y1="6701" x2="43092" y2="8763"/>
                          <a14:backgroundMark x1="49342" y1="8763" x2="49342" y2="8763"/>
                          <a14:backgroundMark x1="55592" y1="5155" x2="55592" y2="7732"/>
                          <a14:backgroundMark x1="37500" y1="6186" x2="37500" y2="6186"/>
                        </a14:backgroundRemoval>
                      </a14:imgEffect>
                      <a14:imgEffect>
                        <a14:brightnessContrast contrast="-20000"/>
                      </a14:imgEffect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51235" y="5706860"/>
              <a:ext cx="1680762" cy="1276763"/>
            </a:xfrm>
            <a:prstGeom prst="rect">
              <a:avLst/>
            </a:prstGeom>
          </p:spPr>
        </p:pic>
        <p:pic>
          <p:nvPicPr>
            <p:cNvPr id="73" name="Picture 72"/>
            <p:cNvPicPr>
              <a:picLocks noChangeAspect="1"/>
            </p:cNvPicPr>
            <p:nvPr/>
          </p:nvPicPr>
          <p:blipFill>
            <a:blip r:embed="rId12" cstate="print">
              <a:extLst>
                <a:ext uri="{BEBA8EAE-BF5A-486C-A8C5-ECC9F3942E4B}">
                  <a14:imgProps xmlns:a14="http://schemas.microsoft.com/office/drawing/2010/main">
                    <a14:imgLayer r:embed="rId13">
                      <a14:imgEffect>
                        <a14:backgroundRemoval t="6429" b="90000" l="0" r="99349">
                          <a14:backgroundMark x1="26221" y1="16429" x2="38925" y2="15000"/>
                          <a14:backgroundMark x1="24756" y1="16429" x2="26384" y2="16429"/>
                          <a14:backgroundMark x1="52606" y1="13571" x2="57980" y2="14286"/>
                          <a14:backgroundMark x1="53583" y1="15714" x2="50163" y2="15000"/>
                          <a14:backgroundMark x1="62052" y1="13571" x2="70195" y2="11429"/>
                          <a14:backgroundMark x1="82573" y1="8571" x2="85505" y2="8571"/>
                          <a14:backgroundMark x1="92182" y1="8571" x2="95440" y2="19286"/>
                          <a14:backgroundMark x1="92182" y1="7143" x2="86808" y2="7857"/>
                        </a14:backgroundRemoval>
                      </a14:imgEffect>
                      <a14:imgEffect>
                        <a14:brightnessContrast bright="-2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51235" y="5954111"/>
              <a:ext cx="1680762" cy="292255"/>
            </a:xfrm>
            <a:prstGeom prst="rect">
              <a:avLst/>
            </a:prstGeom>
          </p:spPr>
        </p:pic>
      </p:grpSp>
      <p:pic>
        <p:nvPicPr>
          <p:cNvPr id="74" name="Picture 73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9096" y="5080155"/>
            <a:ext cx="1121321" cy="1121321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15" cstate="print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ackgroundRemoval t="9434" b="100000" l="0" r="100000"/>
                    </a14:imgEffect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2602697" y="-46853"/>
            <a:ext cx="6986607" cy="449933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490687" y="817906"/>
            <a:ext cx="5041265" cy="6451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CHẮP CÁNH ƯỚC MƠ</a:t>
            </a:r>
          </a:p>
        </p:txBody>
      </p:sp>
      <p:pic>
        <p:nvPicPr>
          <p:cNvPr id="33" name="Picture 32" descr="C:\Users\ADMIN\Desktop\Tai nguyen thiet ke tro choi\Angry birds epic birds\1505573783630 (2).png">
            <a:hlinkClick r:id="rId17" action="ppaction://hlinksldjump"/>
          </p:cNvPr>
          <p:cNvPicPr>
            <a:picLocks noChangeAspect="1" noChangeArrowheads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1439" y="2333091"/>
            <a:ext cx="1152193" cy="7009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4620" y="5190876"/>
            <a:ext cx="586883" cy="95802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451435" y="5300869"/>
            <a:ext cx="680911" cy="955619"/>
          </a:xfrm>
          <a:prstGeom prst="rect">
            <a:avLst/>
          </a:prstGeom>
        </p:spPr>
      </p:pic>
      <p:pic>
        <p:nvPicPr>
          <p:cNvPr id="10" name="TiengKhenTayBac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21"/>
          <a:stretch>
            <a:fillRect/>
          </a:stretch>
        </p:blipFill>
        <p:spPr>
          <a:xfrm>
            <a:off x="10902548" y="2938670"/>
            <a:ext cx="609600" cy="60960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24200" numSld="8">
                <p:cTn id="21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  <p:bldLst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1674"/>
            <a:ext cx="9144000" cy="6854653"/>
          </a:xfrm>
          <a:prstGeom prst="rect">
            <a:avLst/>
          </a:prstGeom>
        </p:spPr>
      </p:pic>
      <p:pic>
        <p:nvPicPr>
          <p:cNvPr id="26" name="Picture 2" descr="C:\Users\ADMIN\Desktop\Giai cuu con vat\wooden-board-theme-image-1-vector-clip-art_csp9738361.jp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>
                        <a14:foregroundMark x1="7111" y1="5870" x2="2889" y2="16771"/>
                        <a14:foregroundMark x1="6667" y1="66876" x2="9222" y2="84696"/>
                        <a14:foregroundMark x1="92333" y1="6918" x2="96556" y2="16771"/>
                        <a14:foregroundMark x1="96556" y1="70860" x2="91778" y2="87841"/>
                      </a14:backgroundRemoval>
                    </a14:imgEffect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2702" y="452812"/>
            <a:ext cx="8752115" cy="57581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" name="TextBox 27"/>
          <p:cNvSpPr txBox="1"/>
          <p:nvPr/>
        </p:nvSpPr>
        <p:spPr>
          <a:xfrm>
            <a:off x="2609032" y="1702780"/>
            <a:ext cx="6959453" cy="26765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2800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trận</a:t>
            </a:r>
            <a:r>
              <a:rPr lang="en-US" sz="2800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lũ</a:t>
            </a:r>
            <a:r>
              <a:rPr lang="en-US" sz="2800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lớn</a:t>
            </a:r>
            <a:r>
              <a:rPr lang="en-US" sz="2800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đã</a:t>
            </a:r>
            <a:r>
              <a:rPr lang="en-US" sz="2800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cuốn</a:t>
            </a:r>
            <a:r>
              <a:rPr lang="en-US" sz="2800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mất</a:t>
            </a:r>
            <a:r>
              <a:rPr lang="en-US" sz="2800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cây</a:t>
            </a:r>
            <a:r>
              <a:rPr lang="en-US" sz="2800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cầu</a:t>
            </a:r>
            <a:r>
              <a:rPr lang="en-US" sz="2800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gỗ</a:t>
            </a:r>
            <a:r>
              <a:rPr lang="en-US" sz="2800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nên</a:t>
            </a:r>
            <a:r>
              <a:rPr lang="en-US" sz="2800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2800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bạn</a:t>
            </a:r>
            <a:r>
              <a:rPr lang="en-US" sz="2800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nhỏ</a:t>
            </a:r>
            <a:r>
              <a:rPr lang="en-US" sz="2800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không</a:t>
            </a:r>
            <a:r>
              <a:rPr lang="en-US" sz="2800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thể</a:t>
            </a:r>
            <a:r>
              <a:rPr lang="en-US" sz="2800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đến</a:t>
            </a:r>
            <a:r>
              <a:rPr lang="en-US" sz="2800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trường</a:t>
            </a:r>
            <a:r>
              <a:rPr lang="en-US" sz="2800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ctr"/>
            <a:endParaRPr lang="en-US" sz="2800" dirty="0">
              <a:solidFill>
                <a:srgbClr val="008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2800" dirty="0" err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2800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2800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hãy</a:t>
            </a:r>
            <a:r>
              <a:rPr lang="en-US" sz="2800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giúp</a:t>
            </a:r>
            <a:r>
              <a:rPr lang="en-US" sz="2800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bác</a:t>
            </a:r>
            <a:r>
              <a:rPr lang="en-US" sz="2800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thợ</a:t>
            </a:r>
            <a:r>
              <a:rPr lang="en-US" sz="2800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mộc</a:t>
            </a:r>
            <a:r>
              <a:rPr lang="en-US" sz="2800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tốt</a:t>
            </a:r>
            <a:r>
              <a:rPr lang="en-US" sz="2800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bụng</a:t>
            </a:r>
            <a:r>
              <a:rPr lang="en-US" sz="2800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xây</a:t>
            </a:r>
            <a:r>
              <a:rPr lang="en-US" sz="2800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2800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cây</a:t>
            </a:r>
            <a:r>
              <a:rPr lang="en-US" sz="2800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cầu</a:t>
            </a:r>
            <a:r>
              <a:rPr lang="en-US" sz="2800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mới</a:t>
            </a:r>
            <a:r>
              <a:rPr lang="en-US" sz="2800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bằng</a:t>
            </a:r>
            <a:r>
              <a:rPr lang="en-US" sz="2800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cách</a:t>
            </a:r>
            <a:r>
              <a:rPr lang="en-US" sz="2800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trả</a:t>
            </a:r>
            <a:r>
              <a:rPr lang="en-US" sz="2800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lời</a:t>
            </a:r>
            <a:r>
              <a:rPr lang="en-US" sz="2800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đúng</a:t>
            </a:r>
            <a:r>
              <a:rPr lang="en-US" sz="2800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2800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câu</a:t>
            </a:r>
            <a:r>
              <a:rPr lang="en-US" sz="2800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hỏi</a:t>
            </a:r>
            <a:r>
              <a:rPr lang="en-US" sz="2800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pic>
        <p:nvPicPr>
          <p:cNvPr id="30" name="Picture 2" descr="C:\Users\ADMIN\Desktop\Tai nguyen thiet ke tro choi\Bảng gỗ\Picture1 (2)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97920" y="5878486"/>
            <a:ext cx="1541130" cy="6551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5910" y="0"/>
            <a:ext cx="9162090" cy="68580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89796" l="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60721" y="2835986"/>
            <a:ext cx="8255000" cy="492279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89796" l="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88019" flipH="1">
            <a:off x="6477410" y="2795793"/>
            <a:ext cx="5941277" cy="4112990"/>
          </a:xfrm>
          <a:prstGeom prst="rect">
            <a:avLst/>
          </a:prstGeom>
        </p:spPr>
      </p:pic>
      <p:pic>
        <p:nvPicPr>
          <p:cNvPr id="61" name="Picture 3" descr="C:\Users\ADMIN\Desktop\Tai nguyen thiet ke tro choi\Bảng gỗ\1.jpg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8125" y="-28987"/>
            <a:ext cx="826241" cy="8444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2" name="Picture 4" descr="C:\Users\ADMIN\Desktop\Tai nguyen thiet ke tro choi\Bảng gỗ\2.jpg">
            <a:hlinkClick r:id="rId9" action="ppaction://hlinksldjump"/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0" b="100000" l="0" r="9911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3184" y="-3318"/>
            <a:ext cx="781442" cy="8367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3" name="Picture 5" descr="C:\Users\ADMIN\Desktop\Tai nguyen thiet ke tro choi\Bảng gỗ\3.jpg">
            <a:hlinkClick r:id="rId12" action="ppaction://hlinksldjump"/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1948" y="-55583"/>
            <a:ext cx="791253" cy="8472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4" name="Picture 6" descr="C:\Users\ADMIN\Desktop\Tai nguyen thiet ke tro choi\Bảng gỗ\4.jpg">
            <a:hlinkClick r:id="rId15" action="ppaction://hlinksldjump"/>
          </p:cNvPr>
          <p:cNvPicPr>
            <a:picLocks noChangeAspect="1" noChangeArrowheads="1"/>
          </p:cNvPicPr>
          <p:nvPr/>
        </p:nvPicPr>
        <p:blipFill>
          <a:blip r:embed="rId16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ackgroundRemoval t="0" b="97521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7868" y="-15517"/>
            <a:ext cx="753836" cy="8072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HÃ¬nh áº£nh cÃ³ liÃªn quan"/>
          <p:cNvPicPr>
            <a:picLocks noChangeAspect="1" noChangeArrowheads="1" noCrop="1"/>
          </p:cNvPicPr>
          <p:nvPr/>
        </p:nvPicPr>
        <p:blipFill>
          <a:blip r:embed="rId18"/>
          <a:srcRect/>
          <a:stretch>
            <a:fillRect/>
          </a:stretch>
        </p:blipFill>
        <p:spPr bwMode="auto">
          <a:xfrm>
            <a:off x="758545" y="2992804"/>
            <a:ext cx="9528476" cy="38503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7" name="Oval Callout 36"/>
          <p:cNvSpPr/>
          <p:nvPr/>
        </p:nvSpPr>
        <p:spPr>
          <a:xfrm>
            <a:off x="2262585" y="3103326"/>
            <a:ext cx="2348887" cy="1519278"/>
          </a:xfrm>
          <a:prstGeom prst="wedgeEllipseCallout">
            <a:avLst>
              <a:gd name="adj1" fmla="val -29099"/>
              <a:gd name="adj2" fmla="val 79947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err="1">
                <a:solidFill>
                  <a:srgbClr val="009900"/>
                </a:solidFill>
              </a:rPr>
              <a:t>Chúng</a:t>
            </a:r>
            <a:r>
              <a:rPr lang="en-US" sz="2000" dirty="0">
                <a:solidFill>
                  <a:srgbClr val="009900"/>
                </a:solidFill>
              </a:rPr>
              <a:t> </a:t>
            </a:r>
            <a:r>
              <a:rPr lang="en-US" sz="2000" dirty="0" err="1">
                <a:solidFill>
                  <a:srgbClr val="009900"/>
                </a:solidFill>
              </a:rPr>
              <a:t>cháu</a:t>
            </a:r>
            <a:r>
              <a:rPr lang="en-US" sz="2000" dirty="0">
                <a:solidFill>
                  <a:srgbClr val="009900"/>
                </a:solidFill>
              </a:rPr>
              <a:t> </a:t>
            </a:r>
            <a:r>
              <a:rPr lang="en-US" sz="2000" dirty="0" err="1">
                <a:solidFill>
                  <a:srgbClr val="009900"/>
                </a:solidFill>
              </a:rPr>
              <a:t>cảm</a:t>
            </a:r>
            <a:r>
              <a:rPr lang="en-US" sz="2000" dirty="0">
                <a:solidFill>
                  <a:srgbClr val="009900"/>
                </a:solidFill>
              </a:rPr>
              <a:t> </a:t>
            </a:r>
            <a:r>
              <a:rPr lang="en-US" sz="2000" dirty="0" err="1">
                <a:solidFill>
                  <a:srgbClr val="009900"/>
                </a:solidFill>
              </a:rPr>
              <a:t>ơn</a:t>
            </a:r>
            <a:r>
              <a:rPr lang="en-US" sz="2000" dirty="0">
                <a:solidFill>
                  <a:srgbClr val="009900"/>
                </a:solidFill>
              </a:rPr>
              <a:t> </a:t>
            </a:r>
            <a:r>
              <a:rPr lang="en-US" sz="2000" dirty="0" err="1">
                <a:solidFill>
                  <a:srgbClr val="009900"/>
                </a:solidFill>
              </a:rPr>
              <a:t>bác</a:t>
            </a:r>
            <a:r>
              <a:rPr lang="en-US" sz="2000" dirty="0">
                <a:solidFill>
                  <a:srgbClr val="009900"/>
                </a:solidFill>
              </a:rPr>
              <a:t> </a:t>
            </a:r>
            <a:r>
              <a:rPr lang="en-US" sz="2000" dirty="0" err="1">
                <a:solidFill>
                  <a:srgbClr val="009900"/>
                </a:solidFill>
              </a:rPr>
              <a:t>rất</a:t>
            </a:r>
            <a:r>
              <a:rPr lang="en-US" sz="2000" dirty="0">
                <a:solidFill>
                  <a:srgbClr val="009900"/>
                </a:solidFill>
              </a:rPr>
              <a:t> </a:t>
            </a:r>
            <a:r>
              <a:rPr lang="en-US" sz="2000" dirty="0" err="1">
                <a:solidFill>
                  <a:srgbClr val="009900"/>
                </a:solidFill>
              </a:rPr>
              <a:t>nhiều</a:t>
            </a:r>
            <a:r>
              <a:rPr lang="en-US" sz="2000" dirty="0">
                <a:solidFill>
                  <a:srgbClr val="009900"/>
                </a:solidFill>
              </a:rPr>
              <a:t>!</a:t>
            </a:r>
          </a:p>
        </p:txBody>
      </p:sp>
      <p:grpSp>
        <p:nvGrpSpPr>
          <p:cNvPr id="42" name="Group 41"/>
          <p:cNvGrpSpPr/>
          <p:nvPr/>
        </p:nvGrpSpPr>
        <p:grpSpPr>
          <a:xfrm>
            <a:off x="7394577" y="6012866"/>
            <a:ext cx="1371059" cy="931229"/>
            <a:chOff x="7874128" y="5679058"/>
            <a:chExt cx="1557892" cy="1276763"/>
          </a:xfrm>
        </p:grpSpPr>
        <p:pic>
          <p:nvPicPr>
            <p:cNvPr id="43" name="Picture 42"/>
            <p:cNvPicPr>
              <a:picLocks noChangeAspect="1"/>
            </p:cNvPicPr>
            <p:nvPr/>
          </p:nvPicPr>
          <p:blipFill>
            <a:blip r:embed="rId19" cstate="print">
              <a:extLst>
                <a:ext uri="{BEBA8EAE-BF5A-486C-A8C5-ECC9F3942E4B}">
                  <a14:imgProps xmlns:a14="http://schemas.microsoft.com/office/drawing/2010/main">
                    <a14:imgLayer r:embed="rId20">
                      <a14:imgEffect>
                        <a14:backgroundRemoval t="0" b="100000" l="0" r="100000">
                          <a14:backgroundMark x1="22697" y1="48454" x2="22697" y2="50000"/>
                          <a14:backgroundMark x1="25658" y1="60309" x2="25658" y2="62887"/>
                          <a14:backgroundMark x1="75329" y1="46907" x2="75329" y2="48969"/>
                          <a14:backgroundMark x1="73026" y1="61340" x2="73026" y2="64433"/>
                          <a14:backgroundMark x1="72697" y1="59278" x2="72697" y2="59278"/>
                          <a14:backgroundMark x1="43421" y1="4124" x2="43421" y2="5670"/>
                          <a14:backgroundMark x1="43092" y1="6701" x2="43092" y2="8763"/>
                          <a14:backgroundMark x1="49342" y1="8763" x2="49342" y2="8763"/>
                          <a14:backgroundMark x1="55592" y1="5155" x2="55592" y2="7732"/>
                          <a14:backgroundMark x1="37500" y1="6186" x2="37500" y2="6186"/>
                        </a14:backgroundRemoval>
                      </a14:imgEffect>
                      <a14:imgEffect>
                        <a14:brightnessContrast contrast="-20000"/>
                      </a14:imgEffect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96483" y="5679058"/>
              <a:ext cx="1535537" cy="1276763"/>
            </a:xfrm>
            <a:prstGeom prst="rect">
              <a:avLst/>
            </a:prstGeom>
          </p:spPr>
        </p:pic>
        <p:pic>
          <p:nvPicPr>
            <p:cNvPr id="44" name="Picture 43"/>
            <p:cNvPicPr>
              <a:picLocks noChangeAspect="1"/>
            </p:cNvPicPr>
            <p:nvPr/>
          </p:nvPicPr>
          <p:blipFill>
            <a:blip r:embed="rId2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74128" y="5879525"/>
              <a:ext cx="1518774" cy="292255"/>
            </a:xfrm>
            <a:prstGeom prst="rect">
              <a:avLst/>
            </a:prstGeom>
          </p:spPr>
        </p:pic>
      </p:grpSp>
      <p:grpSp>
        <p:nvGrpSpPr>
          <p:cNvPr id="45" name="Group 44"/>
          <p:cNvGrpSpPr/>
          <p:nvPr/>
        </p:nvGrpSpPr>
        <p:grpSpPr>
          <a:xfrm>
            <a:off x="6206848" y="6049664"/>
            <a:ext cx="1352824" cy="931229"/>
            <a:chOff x="6482861" y="5717172"/>
            <a:chExt cx="1537172" cy="1276763"/>
          </a:xfrm>
        </p:grpSpPr>
        <p:pic>
          <p:nvPicPr>
            <p:cNvPr id="54" name="Picture 53"/>
            <p:cNvPicPr>
              <a:picLocks noChangeAspect="1"/>
            </p:cNvPicPr>
            <p:nvPr/>
          </p:nvPicPr>
          <p:blipFill>
            <a:blip r:embed="rId19" cstate="print">
              <a:extLst>
                <a:ext uri="{BEBA8EAE-BF5A-486C-A8C5-ECC9F3942E4B}">
                  <a14:imgProps xmlns:a14="http://schemas.microsoft.com/office/drawing/2010/main">
                    <a14:imgLayer r:embed="rId20">
                      <a14:imgEffect>
                        <a14:backgroundRemoval t="0" b="100000" l="0" r="100000">
                          <a14:backgroundMark x1="22697" y1="48454" x2="22697" y2="50000"/>
                          <a14:backgroundMark x1="25658" y1="60309" x2="25658" y2="62887"/>
                          <a14:backgroundMark x1="75329" y1="46907" x2="75329" y2="48969"/>
                          <a14:backgroundMark x1="73026" y1="61340" x2="73026" y2="64433"/>
                          <a14:backgroundMark x1="72697" y1="59278" x2="72697" y2="59278"/>
                          <a14:backgroundMark x1="43421" y1="4124" x2="43421" y2="5670"/>
                          <a14:backgroundMark x1="43092" y1="6701" x2="43092" y2="8763"/>
                          <a14:backgroundMark x1="49342" y1="8763" x2="49342" y2="8763"/>
                          <a14:backgroundMark x1="55592" y1="5155" x2="55592" y2="7732"/>
                          <a14:backgroundMark x1="37500" y1="6186" x2="37500" y2="6186"/>
                        </a14:backgroundRemoval>
                      </a14:imgEffect>
                      <a14:imgEffect>
                        <a14:brightnessContrast contrast="-20000"/>
                      </a14:imgEffect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82861" y="5717172"/>
              <a:ext cx="1535537" cy="1276763"/>
            </a:xfrm>
            <a:prstGeom prst="rect">
              <a:avLst/>
            </a:prstGeom>
          </p:spPr>
        </p:pic>
        <p:pic>
          <p:nvPicPr>
            <p:cNvPr id="55" name="Picture 54"/>
            <p:cNvPicPr>
              <a:picLocks noChangeAspect="1"/>
            </p:cNvPicPr>
            <p:nvPr/>
          </p:nvPicPr>
          <p:blipFill>
            <a:blip r:embed="rId2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01259" y="5904615"/>
              <a:ext cx="1518774" cy="292255"/>
            </a:xfrm>
            <a:prstGeom prst="rect">
              <a:avLst/>
            </a:prstGeom>
          </p:spPr>
        </p:pic>
      </p:grpSp>
      <p:grpSp>
        <p:nvGrpSpPr>
          <p:cNvPr id="60" name="Group 59"/>
          <p:cNvGrpSpPr/>
          <p:nvPr/>
        </p:nvGrpSpPr>
        <p:grpSpPr>
          <a:xfrm>
            <a:off x="4998539" y="6015598"/>
            <a:ext cx="1357880" cy="931229"/>
            <a:chOff x="5109357" y="5685240"/>
            <a:chExt cx="1542917" cy="1276763"/>
          </a:xfrm>
        </p:grpSpPr>
        <p:pic>
          <p:nvPicPr>
            <p:cNvPr id="66" name="Picture 65"/>
            <p:cNvPicPr>
              <a:picLocks noChangeAspect="1"/>
            </p:cNvPicPr>
            <p:nvPr/>
          </p:nvPicPr>
          <p:blipFill>
            <a:blip r:embed="rId19" cstate="print">
              <a:extLst>
                <a:ext uri="{BEBA8EAE-BF5A-486C-A8C5-ECC9F3942E4B}">
                  <a14:imgProps xmlns:a14="http://schemas.microsoft.com/office/drawing/2010/main">
                    <a14:imgLayer r:embed="rId20">
                      <a14:imgEffect>
                        <a14:backgroundRemoval t="0" b="100000" l="0" r="100000">
                          <a14:backgroundMark x1="22697" y1="48454" x2="22697" y2="50000"/>
                          <a14:backgroundMark x1="25658" y1="60309" x2="25658" y2="62887"/>
                          <a14:backgroundMark x1="75329" y1="46907" x2="75329" y2="48969"/>
                          <a14:backgroundMark x1="73026" y1="61340" x2="73026" y2="64433"/>
                          <a14:backgroundMark x1="72697" y1="59278" x2="72697" y2="59278"/>
                          <a14:backgroundMark x1="43421" y1="4124" x2="43421" y2="5670"/>
                          <a14:backgroundMark x1="43092" y1="6701" x2="43092" y2="8763"/>
                          <a14:backgroundMark x1="49342" y1="8763" x2="49342" y2="8763"/>
                          <a14:backgroundMark x1="55592" y1="5155" x2="55592" y2="7732"/>
                          <a14:backgroundMark x1="37500" y1="6186" x2="37500" y2="6186"/>
                        </a14:backgroundRemoval>
                      </a14:imgEffect>
                      <a14:imgEffect>
                        <a14:brightnessContrast contrast="-20000"/>
                      </a14:imgEffect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16737" y="5685240"/>
              <a:ext cx="1535537" cy="1276763"/>
            </a:xfrm>
            <a:prstGeom prst="rect">
              <a:avLst/>
            </a:prstGeom>
          </p:spPr>
        </p:pic>
        <p:pic>
          <p:nvPicPr>
            <p:cNvPr id="67" name="Picture 66"/>
            <p:cNvPicPr>
              <a:picLocks noChangeAspect="1"/>
            </p:cNvPicPr>
            <p:nvPr/>
          </p:nvPicPr>
          <p:blipFill>
            <a:blip r:embed="rId2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09357" y="5925926"/>
              <a:ext cx="1518774" cy="292255"/>
            </a:xfrm>
            <a:prstGeom prst="rect">
              <a:avLst/>
            </a:prstGeom>
          </p:spPr>
        </p:pic>
      </p:grpSp>
      <p:grpSp>
        <p:nvGrpSpPr>
          <p:cNvPr id="68" name="Group 67"/>
          <p:cNvGrpSpPr/>
          <p:nvPr/>
        </p:nvGrpSpPr>
        <p:grpSpPr>
          <a:xfrm>
            <a:off x="3766779" y="6033346"/>
            <a:ext cx="1353663" cy="931229"/>
            <a:chOff x="3709629" y="5706861"/>
            <a:chExt cx="1538126" cy="1276763"/>
          </a:xfrm>
        </p:grpSpPr>
        <p:pic>
          <p:nvPicPr>
            <p:cNvPr id="69" name="Picture 68"/>
            <p:cNvPicPr>
              <a:picLocks noChangeAspect="1"/>
            </p:cNvPicPr>
            <p:nvPr/>
          </p:nvPicPr>
          <p:blipFill>
            <a:blip r:embed="rId19" cstate="print">
              <a:extLst>
                <a:ext uri="{BEBA8EAE-BF5A-486C-A8C5-ECC9F3942E4B}">
                  <a14:imgProps xmlns:a14="http://schemas.microsoft.com/office/drawing/2010/main">
                    <a14:imgLayer r:embed="rId20">
                      <a14:imgEffect>
                        <a14:backgroundRemoval t="0" b="100000" l="0" r="100000">
                          <a14:backgroundMark x1="22697" y1="48454" x2="22697" y2="50000"/>
                          <a14:backgroundMark x1="25658" y1="60309" x2="25658" y2="62887"/>
                          <a14:backgroundMark x1="75329" y1="46907" x2="75329" y2="48969"/>
                          <a14:backgroundMark x1="73026" y1="61340" x2="73026" y2="64433"/>
                          <a14:backgroundMark x1="72697" y1="59278" x2="72697" y2="59278"/>
                          <a14:backgroundMark x1="43421" y1="4124" x2="43421" y2="5670"/>
                          <a14:backgroundMark x1="43092" y1="6701" x2="43092" y2="8763"/>
                          <a14:backgroundMark x1="49342" y1="8763" x2="49342" y2="8763"/>
                          <a14:backgroundMark x1="55592" y1="5155" x2="55592" y2="7732"/>
                          <a14:backgroundMark x1="37500" y1="6186" x2="37500" y2="6186"/>
                        </a14:backgroundRemoval>
                      </a14:imgEffect>
                      <a14:imgEffect>
                        <a14:brightnessContrast contrast="-20000"/>
                      </a14:imgEffect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12218" y="5706861"/>
              <a:ext cx="1535537" cy="1276763"/>
            </a:xfrm>
            <a:prstGeom prst="rect">
              <a:avLst/>
            </a:prstGeom>
          </p:spPr>
        </p:pic>
        <p:pic>
          <p:nvPicPr>
            <p:cNvPr id="70" name="Picture 69"/>
            <p:cNvPicPr>
              <a:picLocks noChangeAspect="1"/>
            </p:cNvPicPr>
            <p:nvPr/>
          </p:nvPicPr>
          <p:blipFill>
            <a:blip r:embed="rId2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09629" y="5939896"/>
              <a:ext cx="1518774" cy="292255"/>
            </a:xfrm>
            <a:prstGeom prst="rect">
              <a:avLst/>
            </a:prstGeom>
          </p:spPr>
        </p:pic>
      </p:grpSp>
      <p:grpSp>
        <p:nvGrpSpPr>
          <p:cNvPr id="71" name="Group 70"/>
          <p:cNvGrpSpPr/>
          <p:nvPr/>
        </p:nvGrpSpPr>
        <p:grpSpPr>
          <a:xfrm>
            <a:off x="2406422" y="6033345"/>
            <a:ext cx="1479193" cy="931229"/>
            <a:chOff x="2151235" y="5706860"/>
            <a:chExt cx="1680762" cy="1276763"/>
          </a:xfrm>
        </p:grpSpPr>
        <p:pic>
          <p:nvPicPr>
            <p:cNvPr id="72" name="Picture 71"/>
            <p:cNvPicPr>
              <a:picLocks noChangeAspect="1"/>
            </p:cNvPicPr>
            <p:nvPr/>
          </p:nvPicPr>
          <p:blipFill>
            <a:blip r:embed="rId19" cstate="print">
              <a:extLst>
                <a:ext uri="{BEBA8EAE-BF5A-486C-A8C5-ECC9F3942E4B}">
                  <a14:imgProps xmlns:a14="http://schemas.microsoft.com/office/drawing/2010/main">
                    <a14:imgLayer r:embed="rId20">
                      <a14:imgEffect>
                        <a14:backgroundRemoval t="0" b="100000" l="0" r="100000">
                          <a14:backgroundMark x1="22697" y1="48454" x2="22697" y2="50000"/>
                          <a14:backgroundMark x1="25658" y1="60309" x2="25658" y2="62887"/>
                          <a14:backgroundMark x1="75329" y1="46907" x2="75329" y2="48969"/>
                          <a14:backgroundMark x1="73026" y1="61340" x2="73026" y2="64433"/>
                          <a14:backgroundMark x1="72697" y1="59278" x2="72697" y2="59278"/>
                          <a14:backgroundMark x1="43421" y1="4124" x2="43421" y2="5670"/>
                          <a14:backgroundMark x1="43092" y1="6701" x2="43092" y2="8763"/>
                          <a14:backgroundMark x1="49342" y1="8763" x2="49342" y2="8763"/>
                          <a14:backgroundMark x1="55592" y1="5155" x2="55592" y2="7732"/>
                          <a14:backgroundMark x1="37500" y1="6186" x2="37500" y2="6186"/>
                        </a14:backgroundRemoval>
                      </a14:imgEffect>
                      <a14:imgEffect>
                        <a14:brightnessContrast contrast="-20000"/>
                      </a14:imgEffect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51235" y="5706860"/>
              <a:ext cx="1680762" cy="1276763"/>
            </a:xfrm>
            <a:prstGeom prst="rect">
              <a:avLst/>
            </a:prstGeom>
          </p:spPr>
        </p:pic>
        <p:pic>
          <p:nvPicPr>
            <p:cNvPr id="73" name="Picture 72"/>
            <p:cNvPicPr>
              <a:picLocks noChangeAspect="1"/>
            </p:cNvPicPr>
            <p:nvPr/>
          </p:nvPicPr>
          <p:blipFill>
            <a:blip r:embed="rId2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51235" y="5954111"/>
              <a:ext cx="1680762" cy="292255"/>
            </a:xfrm>
            <a:prstGeom prst="rect">
              <a:avLst/>
            </a:prstGeom>
          </p:spPr>
        </p:pic>
      </p:grpSp>
      <p:pic>
        <p:nvPicPr>
          <p:cNvPr id="74" name="Picture 73"/>
          <p:cNvPicPr>
            <a:picLocks noChangeAspect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34045" y="4977209"/>
            <a:ext cx="1183173" cy="1183173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88605" y="5297384"/>
            <a:ext cx="586883" cy="958023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19204" y="5351871"/>
            <a:ext cx="675991" cy="84905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8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6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4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6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"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6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2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6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3"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7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000"/>
                            </p:stCondLst>
                            <p:childTnLst>
                              <p:par>
                                <p:cTn id="52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0833E-6 4.44444E-6 L -0.09063 0.00162 " pathEditMode="relative" rAng="0" ptsTypes="AA">
                                      <p:cBhvr>
                                        <p:cTn id="53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531" y="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000"/>
                            </p:stCondLst>
                            <p:childTnLst>
                              <p:par>
                                <p:cTn id="62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882 0.01111 L -0.22778 0.01111 " pathEditMode="relative" rAng="0" ptsTypes="AA">
                                      <p:cBhvr>
                                        <p:cTn id="63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979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1000"/>
                            </p:stCondLst>
                            <p:childTnLst>
                              <p:par>
                                <p:cTn id="72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2778 2.96296E-6 L -0.33386 2.96296E-6 " pathEditMode="relative" rAng="0" ptsTypes="AA">
                                      <p:cBhvr>
                                        <p:cTn id="73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313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1000"/>
                            </p:stCondLst>
                            <p:childTnLst>
                              <p:par>
                                <p:cTn id="82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33941 2.96296E-6 L -0.4592 0.01527 " pathEditMode="relative" rAng="0" ptsTypes="AA">
                                      <p:cBhvr>
                                        <p:cTn id="83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990" y="76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1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1000"/>
                            </p:stCondLst>
                            <p:childTnLst>
                              <p:par>
                                <p:cTn id="92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4592 0.01528 L -0.58819 0.02408 " pathEditMode="relative" rAng="0" ptsTypes="AA">
                                      <p:cBhvr>
                                        <p:cTn id="93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458" y="44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2000"/>
                            </p:stCondLst>
                            <p:childTnLst>
                              <p:par>
                                <p:cTn id="95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5882 0.02408 L -0.74774 -0.02685 " pathEditMode="relative" rAng="0" ptsTypes="AA">
                                      <p:cBhvr>
                                        <p:cTn id="96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986" y="-25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3000"/>
                            </p:stCondLst>
                            <p:childTnLst>
                              <p:par>
                                <p:cTn id="98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3.7037E-7 L -0.78472 0.0037 " pathEditMode="relative" rAng="0" ptsTypes="AA">
                                      <p:cBhvr>
                                        <p:cTn id="99" dur="5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236" y="185"/>
                                    </p:animMotion>
                                  </p:childTnLst>
                                </p:cTn>
                              </p:par>
                              <p:par>
                                <p:cTn id="100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3.7037E-7 L -0.79549 0.00903 " pathEditMode="relative" rAng="0" ptsTypes="AA">
                                      <p:cBhvr>
                                        <p:cTn id="101" dur="5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774" y="44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8000"/>
                            </p:stCondLst>
                            <p:childTnLst>
                              <p:par>
                                <p:cTn id="10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4"/>
                  </p:tgtEl>
                </p:cond>
              </p:nextCondLst>
            </p:seq>
          </p:childTnLst>
        </p:cTn>
      </p:par>
    </p:tnLst>
    <p:bldLst>
      <p:bldP spid="37" grpId="0" bldLvl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1674"/>
            <a:ext cx="9144000" cy="6854653"/>
          </a:xfrm>
          <a:prstGeom prst="rect">
            <a:avLst/>
          </a:prstGeom>
        </p:spPr>
      </p:pic>
      <p:pic>
        <p:nvPicPr>
          <p:cNvPr id="26" name="Picture 2" descr="C:\Users\ADMIN\Desktop\Giai cuu con vat\wooden-board-theme-image-1-vector-clip-art_csp9738361.jp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>
                        <a14:foregroundMark x1="7111" y1="5870" x2="2889" y2="16771"/>
                        <a14:foregroundMark x1="6667" y1="66876" x2="9222" y2="84696"/>
                        <a14:foregroundMark x1="92333" y1="6918" x2="96556" y2="16771"/>
                        <a14:foregroundMark x1="96556" y1="70860" x2="91778" y2="87841"/>
                      </a14:backgroundRemoval>
                    </a14:imgEffect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7106" y="225009"/>
            <a:ext cx="8847711" cy="37749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2" descr="C:\Users\ADMIN\Desktop\Giai cuu con vat\wooden-board-theme-image-1-vector-clip-art_csp9738361.jp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>
                        <a14:foregroundMark x1="7111" y1="5870" x2="2889" y2="16771"/>
                        <a14:foregroundMark x1="6667" y1="66876" x2="9222" y2="84696"/>
                        <a14:foregroundMark x1="92333" y1="6918" x2="96556" y2="16771"/>
                        <a14:foregroundMark x1="96556" y1="70860" x2="91778" y2="87841"/>
                      </a14:backgroundRemoval>
                    </a14:imgEffect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7806" y="3453193"/>
            <a:ext cx="6419884" cy="34031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" name="TextBox 27"/>
          <p:cNvSpPr txBox="1"/>
          <p:nvPr/>
        </p:nvSpPr>
        <p:spPr>
          <a:xfrm>
            <a:off x="3017806" y="1527725"/>
            <a:ext cx="6382844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 + 7 = ?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4513778" y="4410541"/>
            <a:ext cx="3429000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16</a:t>
            </a:r>
            <a:endParaRPr lang="en-US" sz="4000" dirty="0">
              <a:solidFill>
                <a:srgbClr val="008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0" name="Picture 2" descr="C:\Users\ADMIN\Desktop\Tai nguyen thiet ke tro choi\Bảng gỗ\Picture1 (2).png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05355" y="6267450"/>
            <a:ext cx="1385200" cy="5888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2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1674"/>
            <a:ext cx="9144000" cy="6854653"/>
          </a:xfrm>
          <a:prstGeom prst="rect">
            <a:avLst/>
          </a:prstGeom>
        </p:spPr>
      </p:pic>
      <p:pic>
        <p:nvPicPr>
          <p:cNvPr id="26" name="Picture 2" descr="C:\Users\ADMIN\Desktop\Giai cuu con vat\wooden-board-theme-image-1-vector-clip-art_csp9738361.jp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>
                        <a14:foregroundMark x1="7111" y1="5870" x2="2889" y2="16771"/>
                        <a14:foregroundMark x1="6667" y1="66876" x2="9222" y2="84696"/>
                        <a14:foregroundMark x1="92333" y1="6918" x2="96556" y2="16771"/>
                        <a14:foregroundMark x1="96556" y1="70860" x2="91778" y2="87841"/>
                      </a14:backgroundRemoval>
                    </a14:imgEffect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7106" y="225009"/>
            <a:ext cx="8847711" cy="37749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2" descr="C:\Users\ADMIN\Desktop\Giai cuu con vat\wooden-board-theme-image-1-vector-clip-art_csp9738361.jp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>
                        <a14:foregroundMark x1="7111" y1="5870" x2="2889" y2="16771"/>
                        <a14:foregroundMark x1="6667" y1="66876" x2="9222" y2="84696"/>
                        <a14:foregroundMark x1="92333" y1="6918" x2="96556" y2="16771"/>
                        <a14:foregroundMark x1="96556" y1="70860" x2="91778" y2="87841"/>
                      </a14:backgroundRemoval>
                    </a14:imgEffect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7806" y="3453193"/>
            <a:ext cx="6419884" cy="34031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" name="TextBox 27"/>
          <p:cNvSpPr txBox="1"/>
          <p:nvPr/>
        </p:nvSpPr>
        <p:spPr>
          <a:xfrm>
            <a:off x="3017806" y="1527725"/>
            <a:ext cx="6382844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 + 5 = ?</a:t>
            </a:r>
            <a:endParaRPr lang="en-US" sz="4000" dirty="0">
              <a:solidFill>
                <a:srgbClr val="008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4494728" y="4735661"/>
            <a:ext cx="3429000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13</a:t>
            </a:r>
            <a:endParaRPr lang="en-US" sz="4000" dirty="0">
              <a:solidFill>
                <a:srgbClr val="008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 descr="C:\Users\ADMIN\Desktop\Tai nguyen thiet ke tro choi\Bảng gỗ\Picture1 (2).png">
            <a:hlinkClick r:id="" action="ppaction://noaction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05355" y="6267450"/>
            <a:ext cx="1385200" cy="5888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2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1674"/>
            <a:ext cx="9144000" cy="6854653"/>
          </a:xfrm>
          <a:prstGeom prst="rect">
            <a:avLst/>
          </a:prstGeom>
        </p:spPr>
      </p:pic>
      <p:pic>
        <p:nvPicPr>
          <p:cNvPr id="26" name="Picture 2" descr="C:\Users\ADMIN\Desktop\Giai cuu con vat\wooden-board-theme-image-1-vector-clip-art_csp9738361.jp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>
                        <a14:foregroundMark x1="7111" y1="5870" x2="2889" y2="16771"/>
                        <a14:foregroundMark x1="6667" y1="66876" x2="9222" y2="84696"/>
                        <a14:foregroundMark x1="92333" y1="6918" x2="96556" y2="16771"/>
                        <a14:foregroundMark x1="96556" y1="70860" x2="91778" y2="87841"/>
                      </a14:backgroundRemoval>
                    </a14:imgEffect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7106" y="225009"/>
            <a:ext cx="8847711" cy="37749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2" descr="C:\Users\ADMIN\Desktop\Giai cuu con vat\wooden-board-theme-image-1-vector-clip-art_csp9738361.jp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>
                        <a14:foregroundMark x1="7111" y1="5870" x2="2889" y2="16771"/>
                        <a14:foregroundMark x1="6667" y1="66876" x2="9222" y2="84696"/>
                        <a14:foregroundMark x1="92333" y1="6918" x2="96556" y2="16771"/>
                        <a14:foregroundMark x1="96556" y1="70860" x2="91778" y2="87841"/>
                      </a14:backgroundRemoval>
                    </a14:imgEffect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7806" y="3453193"/>
            <a:ext cx="6419884" cy="34031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" name="TextBox 27"/>
          <p:cNvSpPr txBox="1"/>
          <p:nvPr/>
        </p:nvSpPr>
        <p:spPr>
          <a:xfrm>
            <a:off x="3017806" y="1527725"/>
            <a:ext cx="6382844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 + 4 = ?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4494728" y="4735661"/>
            <a:ext cx="3429000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11</a:t>
            </a:r>
          </a:p>
        </p:txBody>
      </p:sp>
      <p:pic>
        <p:nvPicPr>
          <p:cNvPr id="3" name="Picture 2" descr="C:\Users\ADMIN\Desktop\Tai nguyen thiet ke tro choi\Bảng gỗ\Picture1 (2).png">
            <a:hlinkClick r:id="" action="ppaction://noaction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05355" y="6267450"/>
            <a:ext cx="1385200" cy="5888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2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1674"/>
            <a:ext cx="9144000" cy="6854653"/>
          </a:xfrm>
          <a:prstGeom prst="rect">
            <a:avLst/>
          </a:prstGeom>
        </p:spPr>
      </p:pic>
      <p:pic>
        <p:nvPicPr>
          <p:cNvPr id="26" name="Picture 2" descr="C:\Users\ADMIN\Desktop\Giai cuu con vat\wooden-board-theme-image-1-vector-clip-art_csp9738361.jp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>
                        <a14:foregroundMark x1="7111" y1="5870" x2="2889" y2="16771"/>
                        <a14:foregroundMark x1="6667" y1="66876" x2="9222" y2="84696"/>
                        <a14:foregroundMark x1="92333" y1="6918" x2="96556" y2="16771"/>
                        <a14:foregroundMark x1="96556" y1="70860" x2="91778" y2="87841"/>
                      </a14:backgroundRemoval>
                    </a14:imgEffect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7106" y="225009"/>
            <a:ext cx="8847711" cy="37749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2" descr="C:\Users\ADMIN\Desktop\Giai cuu con vat\wooden-board-theme-image-1-vector-clip-art_csp9738361.jp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>
                        <a14:foregroundMark x1="7111" y1="5870" x2="2889" y2="16771"/>
                        <a14:foregroundMark x1="6667" y1="66876" x2="9222" y2="84696"/>
                        <a14:foregroundMark x1="92333" y1="6918" x2="96556" y2="16771"/>
                        <a14:foregroundMark x1="96556" y1="70860" x2="91778" y2="87841"/>
                      </a14:backgroundRemoval>
                    </a14:imgEffect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7806" y="3453193"/>
            <a:ext cx="6419884" cy="34031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" name="TextBox 27"/>
          <p:cNvSpPr txBox="1"/>
          <p:nvPr/>
        </p:nvSpPr>
        <p:spPr>
          <a:xfrm>
            <a:off x="3017806" y="1527725"/>
            <a:ext cx="6382844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6 + 6 = ?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4494728" y="4735661"/>
            <a:ext cx="3429000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12</a:t>
            </a:r>
            <a:endParaRPr lang="en-US" sz="4000" dirty="0">
              <a:solidFill>
                <a:srgbClr val="008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 descr="C:\Users\ADMIN\Desktop\Tai nguyen thiet ke tro choi\Bảng gỗ\Picture1 (2).png">
            <a:hlinkClick r:id="" action="ppaction://noaction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05355" y="6267450"/>
            <a:ext cx="1385200" cy="5888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29" grpId="0"/>
    </p:bldLst>
  </p:timing>
</p:sld>
</file>

<file path=ppt/theme/theme1.xml><?xml version="1.0" encoding="utf-8"?>
<a:theme xmlns:a="http://schemas.openxmlformats.org/drawingml/2006/main" name="4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Office 主题​​">
  <a:themeElements>
    <a:clrScheme name="四色华丽色系">
      <a:dk1>
        <a:sysClr val="windowText" lastClr="000000"/>
      </a:dk1>
      <a:lt1>
        <a:sysClr val="window" lastClr="FFFFFF"/>
      </a:lt1>
      <a:dk2>
        <a:srgbClr val="2F2F2F"/>
      </a:dk2>
      <a:lt2>
        <a:srgbClr val="FFFFF4"/>
      </a:lt2>
      <a:accent1>
        <a:srgbClr val="FC6E5B"/>
      </a:accent1>
      <a:accent2>
        <a:srgbClr val="FBC75D"/>
      </a:accent2>
      <a:accent3>
        <a:srgbClr val="66BFBC"/>
      </a:accent3>
      <a:accent4>
        <a:srgbClr val="8CC066"/>
      </a:accent4>
      <a:accent5>
        <a:srgbClr val="3F3F3F"/>
      </a:accent5>
      <a:accent6>
        <a:srgbClr val="262626"/>
      </a:accent6>
      <a:hlink>
        <a:srgbClr val="00D5D5"/>
      </a:hlink>
      <a:folHlink>
        <a:srgbClr val="DD00DD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122</TotalTime>
  <Words>180</Words>
  <Application>Microsoft Office PowerPoint</Application>
  <PresentationFormat>Widescreen</PresentationFormat>
  <Paragraphs>51</Paragraphs>
  <Slides>16</Slides>
  <Notes>3</Notes>
  <HiddenSlides>0</HiddenSlides>
  <MMClips>2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16</vt:i4>
      </vt:variant>
    </vt:vector>
  </HeadingPairs>
  <TitlesOfParts>
    <vt:vector size="26" baseType="lpstr">
      <vt:lpstr>.VnAvant</vt:lpstr>
      <vt:lpstr>Arial</vt:lpstr>
      <vt:lpstr>Calibri</vt:lpstr>
      <vt:lpstr>Calibri Light</vt:lpstr>
      <vt:lpstr>Montserrat ExtraBold</vt:lpstr>
      <vt:lpstr>Times New Roman</vt:lpstr>
      <vt:lpstr>UTM Avo</vt:lpstr>
      <vt:lpstr>方正卡通简体</vt:lpstr>
      <vt:lpstr>4_Office Theme</vt:lpstr>
      <vt:lpstr>2_Office 主题​​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WPS Presentation</dc:title>
  <dc:creator/>
  <cp:lastModifiedBy>HP</cp:lastModifiedBy>
  <cp:revision>25</cp:revision>
  <dcterms:created xsi:type="dcterms:W3CDTF">2021-05-12T03:14:00Z</dcterms:created>
  <dcterms:modified xsi:type="dcterms:W3CDTF">2022-11-07T02:10:24Z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1033-11.2.0.10132</vt:lpwstr>
  </property>
</Properties>
</file>