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1"/>
  </p:notesMasterIdLst>
  <p:sldIdLst>
    <p:sldId id="256" r:id="rId2"/>
    <p:sldId id="257" r:id="rId3"/>
    <p:sldId id="263" r:id="rId4"/>
    <p:sldId id="258" r:id="rId5"/>
    <p:sldId id="259" r:id="rId6"/>
    <p:sldId id="260" r:id="rId7"/>
    <p:sldId id="289" r:id="rId8"/>
    <p:sldId id="262" r:id="rId9"/>
    <p:sldId id="264" r:id="rId10"/>
    <p:sldId id="292" r:id="rId11"/>
    <p:sldId id="291" r:id="rId12"/>
    <p:sldId id="293" r:id="rId13"/>
    <p:sldId id="266" r:id="rId14"/>
    <p:sldId id="267" r:id="rId15"/>
    <p:sldId id="290" r:id="rId16"/>
    <p:sldId id="270" r:id="rId17"/>
    <p:sldId id="294" r:id="rId18"/>
    <p:sldId id="269" r:id="rId19"/>
    <p:sldId id="271" r:id="rId20"/>
  </p:sldIdLst>
  <p:sldSz cx="18288000" cy="10287000"/>
  <p:notesSz cx="6858000" cy="9144000"/>
  <p:embeddedFontLst>
    <p:embeddedFont>
      <p:font typeface="Calibri" panose="020F0502020204030204" pitchFamily="34" charset="0"/>
      <p:regular r:id="rId22"/>
      <p:bold r:id="rId23"/>
      <p:italic r:id="rId24"/>
      <p:boldItalic r:id="rId25"/>
    </p:embeddedFont>
    <p:embeddedFont>
      <p:font typeface="Josefin Sans Regular" panose="020B0604020202020204" charset="0"/>
      <p:regular r:id="rId2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E9AC"/>
    <a:srgbClr val="DC3C4D"/>
    <a:srgbClr val="1D7151"/>
    <a:srgbClr val="FDBE14"/>
    <a:srgbClr val="9E9A00"/>
    <a:srgbClr val="17323D"/>
    <a:srgbClr val="295A6D"/>
    <a:srgbClr val="5CA5C1"/>
    <a:srgbClr val="485E12"/>
    <a:srgbClr val="6A891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MasterView">
  <p:normalViewPr>
    <p:restoredLeft sz="15620" autoAdjust="0"/>
    <p:restoredTop sz="94622" autoAdjust="0"/>
  </p:normalViewPr>
  <p:slideViewPr>
    <p:cSldViewPr>
      <p:cViewPr varScale="1">
        <p:scale>
          <a:sx n="47" d="100"/>
          <a:sy n="47" d="100"/>
        </p:scale>
        <p:origin x="696" y="3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ACEBCE-6E82-4FD5-93D6-A89A93B52AA9}" type="datetimeFigureOut">
              <a:rPr lang="en-US" smtClean="0"/>
              <a:t>8/12/2021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A35458-0424-45C6-AA31-B53BE88AC6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19840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A35458-0424-45C6-AA31-B53BE88AC6A0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0593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Box 4">
            <a:extLst>
              <a:ext uri="{FF2B5EF4-FFF2-40B4-BE49-F238E27FC236}">
                <a16:creationId xmlns:a16="http://schemas.microsoft.com/office/drawing/2014/main" id="{4035C979-E8FA-4F41-8833-E7AA5C1B22FF}"/>
              </a:ext>
            </a:extLst>
          </p:cNvPr>
          <p:cNvSpPr txBox="1"/>
          <p:nvPr userDrawn="1"/>
        </p:nvSpPr>
        <p:spPr>
          <a:xfrm>
            <a:off x="15625092" y="9917668"/>
            <a:ext cx="2662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Đinh</a:t>
            </a:r>
            <a:r>
              <a:rPr lang="en-US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Phương-0969009554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sv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svg"/><Relationship Id="rId4" Type="http://schemas.openxmlformats.org/officeDocument/2006/relationships/image" Target="../media/image4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56.svg"/><Relationship Id="rId3" Type="http://schemas.openxmlformats.org/officeDocument/2006/relationships/image" Target="../media/image46.png"/><Relationship Id="rId7" Type="http://schemas.openxmlformats.org/officeDocument/2006/relationships/image" Target="../media/image50.svg"/><Relationship Id="rId12" Type="http://schemas.openxmlformats.org/officeDocument/2006/relationships/image" Target="../media/image5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11" Type="http://schemas.openxmlformats.org/officeDocument/2006/relationships/image" Target="../media/image54.svg"/><Relationship Id="rId5" Type="http://schemas.openxmlformats.org/officeDocument/2006/relationships/image" Target="../media/image48.png"/><Relationship Id="rId10" Type="http://schemas.openxmlformats.org/officeDocument/2006/relationships/image" Target="../media/image53.png"/><Relationship Id="rId4" Type="http://schemas.openxmlformats.org/officeDocument/2006/relationships/image" Target="../media/image47.svg"/><Relationship Id="rId9" Type="http://schemas.openxmlformats.org/officeDocument/2006/relationships/image" Target="../media/image5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svg"/><Relationship Id="rId3" Type="http://schemas.openxmlformats.org/officeDocument/2006/relationships/image" Target="../media/image58.png"/><Relationship Id="rId7" Type="http://schemas.openxmlformats.org/officeDocument/2006/relationships/image" Target="../media/image55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59.png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13" Type="http://schemas.openxmlformats.org/officeDocument/2006/relationships/image" Target="../media/image71.svg"/><Relationship Id="rId18" Type="http://schemas.openxmlformats.org/officeDocument/2006/relationships/image" Target="../media/image76.png"/><Relationship Id="rId26" Type="http://schemas.openxmlformats.org/officeDocument/2006/relationships/image" Target="../media/image84.png"/><Relationship Id="rId3" Type="http://schemas.openxmlformats.org/officeDocument/2006/relationships/image" Target="../media/image61.svg"/><Relationship Id="rId21" Type="http://schemas.openxmlformats.org/officeDocument/2006/relationships/image" Target="../media/image79.svg"/><Relationship Id="rId7" Type="http://schemas.openxmlformats.org/officeDocument/2006/relationships/image" Target="../media/image65.svg"/><Relationship Id="rId12" Type="http://schemas.openxmlformats.org/officeDocument/2006/relationships/image" Target="../media/image70.png"/><Relationship Id="rId17" Type="http://schemas.openxmlformats.org/officeDocument/2006/relationships/image" Target="../media/image75.svg"/><Relationship Id="rId25" Type="http://schemas.openxmlformats.org/officeDocument/2006/relationships/image" Target="../media/image83.svg"/><Relationship Id="rId2" Type="http://schemas.openxmlformats.org/officeDocument/2006/relationships/image" Target="../media/image60.png"/><Relationship Id="rId16" Type="http://schemas.openxmlformats.org/officeDocument/2006/relationships/image" Target="../media/image74.png"/><Relationship Id="rId20" Type="http://schemas.openxmlformats.org/officeDocument/2006/relationships/image" Target="../media/image78.png"/><Relationship Id="rId29" Type="http://schemas.openxmlformats.org/officeDocument/2006/relationships/image" Target="../media/image87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png"/><Relationship Id="rId11" Type="http://schemas.openxmlformats.org/officeDocument/2006/relationships/image" Target="../media/image69.svg"/><Relationship Id="rId24" Type="http://schemas.openxmlformats.org/officeDocument/2006/relationships/image" Target="../media/image82.png"/><Relationship Id="rId5" Type="http://schemas.openxmlformats.org/officeDocument/2006/relationships/image" Target="../media/image63.svg"/><Relationship Id="rId15" Type="http://schemas.openxmlformats.org/officeDocument/2006/relationships/image" Target="../media/image73.svg"/><Relationship Id="rId23" Type="http://schemas.openxmlformats.org/officeDocument/2006/relationships/image" Target="../media/image81.svg"/><Relationship Id="rId28" Type="http://schemas.openxmlformats.org/officeDocument/2006/relationships/image" Target="../media/image86.png"/><Relationship Id="rId10" Type="http://schemas.openxmlformats.org/officeDocument/2006/relationships/image" Target="../media/image68.png"/><Relationship Id="rId19" Type="http://schemas.openxmlformats.org/officeDocument/2006/relationships/image" Target="../media/image77.svg"/><Relationship Id="rId4" Type="http://schemas.openxmlformats.org/officeDocument/2006/relationships/image" Target="../media/image62.png"/><Relationship Id="rId9" Type="http://schemas.openxmlformats.org/officeDocument/2006/relationships/image" Target="../media/image67.svg"/><Relationship Id="rId14" Type="http://schemas.openxmlformats.org/officeDocument/2006/relationships/image" Target="../media/image72.png"/><Relationship Id="rId22" Type="http://schemas.openxmlformats.org/officeDocument/2006/relationships/image" Target="../media/image80.png"/><Relationship Id="rId27" Type="http://schemas.openxmlformats.org/officeDocument/2006/relationships/image" Target="../media/image85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13" Type="http://schemas.openxmlformats.org/officeDocument/2006/relationships/image" Target="../media/image65.svg"/><Relationship Id="rId18" Type="http://schemas.openxmlformats.org/officeDocument/2006/relationships/image" Target="../media/image80.png"/><Relationship Id="rId3" Type="http://schemas.openxmlformats.org/officeDocument/2006/relationships/image" Target="../media/image61.svg"/><Relationship Id="rId21" Type="http://schemas.openxmlformats.org/officeDocument/2006/relationships/image" Target="../media/image85.svg"/><Relationship Id="rId7" Type="http://schemas.openxmlformats.org/officeDocument/2006/relationships/image" Target="../media/image67.svg"/><Relationship Id="rId12" Type="http://schemas.openxmlformats.org/officeDocument/2006/relationships/image" Target="../media/image64.png"/><Relationship Id="rId17" Type="http://schemas.openxmlformats.org/officeDocument/2006/relationships/image" Target="../media/image79.svg"/><Relationship Id="rId2" Type="http://schemas.openxmlformats.org/officeDocument/2006/relationships/image" Target="../media/image60.png"/><Relationship Id="rId16" Type="http://schemas.openxmlformats.org/officeDocument/2006/relationships/image" Target="../media/image78.png"/><Relationship Id="rId20" Type="http://schemas.openxmlformats.org/officeDocument/2006/relationships/image" Target="../media/image8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png"/><Relationship Id="rId11" Type="http://schemas.openxmlformats.org/officeDocument/2006/relationships/image" Target="../media/image87.svg"/><Relationship Id="rId5" Type="http://schemas.openxmlformats.org/officeDocument/2006/relationships/image" Target="../media/image63.svg"/><Relationship Id="rId15" Type="http://schemas.openxmlformats.org/officeDocument/2006/relationships/image" Target="../media/image77.svg"/><Relationship Id="rId10" Type="http://schemas.openxmlformats.org/officeDocument/2006/relationships/image" Target="../media/image86.png"/><Relationship Id="rId19" Type="http://schemas.openxmlformats.org/officeDocument/2006/relationships/image" Target="../media/image81.svg"/><Relationship Id="rId4" Type="http://schemas.openxmlformats.org/officeDocument/2006/relationships/image" Target="../media/image62.png"/><Relationship Id="rId9" Type="http://schemas.openxmlformats.org/officeDocument/2006/relationships/image" Target="../media/image83.svg"/><Relationship Id="rId14" Type="http://schemas.openxmlformats.org/officeDocument/2006/relationships/image" Target="../media/image7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sv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1.svg"/><Relationship Id="rId4" Type="http://schemas.openxmlformats.org/officeDocument/2006/relationships/image" Target="../media/image9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sv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7" Type="http://schemas.openxmlformats.org/officeDocument/2006/relationships/image" Target="../media/image21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svg"/><Relationship Id="rId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3" Type="http://schemas.openxmlformats.org/officeDocument/2006/relationships/image" Target="../media/image23.sv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svg"/><Relationship Id="rId4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svg"/><Relationship Id="rId4" Type="http://schemas.openxmlformats.org/officeDocument/2006/relationships/image" Target="../media/image3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36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sv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4609343" y="7102522"/>
            <a:ext cx="5091953" cy="509195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9654897">
            <a:off x="-1156233" y="993276"/>
            <a:ext cx="4748041" cy="237402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5429399" y="-824993"/>
            <a:ext cx="3707385" cy="370738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5400000">
            <a:off x="264908" y="-763564"/>
            <a:ext cx="3584528" cy="3584528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6495736" y="7951811"/>
            <a:ext cx="3584528" cy="3584528"/>
          </a:xfrm>
          <a:prstGeom prst="rect">
            <a:avLst/>
          </a:prstGeom>
        </p:spPr>
      </p:pic>
      <p:grpSp>
        <p:nvGrpSpPr>
          <p:cNvPr id="10" name="Group 10"/>
          <p:cNvGrpSpPr>
            <a:grpSpLocks noChangeAspect="1"/>
          </p:cNvGrpSpPr>
          <p:nvPr/>
        </p:nvGrpSpPr>
        <p:grpSpPr>
          <a:xfrm>
            <a:off x="-1667442" y="7810289"/>
            <a:ext cx="4953421" cy="4953421"/>
            <a:chOff x="0" y="0"/>
            <a:chExt cx="1708150" cy="170815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708150" cy="1708150"/>
            </a:xfrm>
            <a:custGeom>
              <a:avLst/>
              <a:gdLst/>
              <a:ahLst/>
              <a:cxnLst/>
              <a:rect l="l" t="t" r="r" b="b"/>
              <a:pathLst>
                <a:path w="1708150" h="1708150">
                  <a:moveTo>
                    <a:pt x="853440" y="1708150"/>
                  </a:moveTo>
                  <a:cubicBezTo>
                    <a:pt x="383540" y="1708150"/>
                    <a:pt x="0" y="1324610"/>
                    <a:pt x="0" y="853440"/>
                  </a:cubicBezTo>
                  <a:cubicBezTo>
                    <a:pt x="0" y="383540"/>
                    <a:pt x="383540" y="0"/>
                    <a:pt x="853440" y="0"/>
                  </a:cubicBezTo>
                  <a:cubicBezTo>
                    <a:pt x="1324610" y="0"/>
                    <a:pt x="1706880" y="383540"/>
                    <a:pt x="1706880" y="853440"/>
                  </a:cubicBezTo>
                  <a:cubicBezTo>
                    <a:pt x="1708150" y="1324610"/>
                    <a:pt x="1324610" y="1708150"/>
                    <a:pt x="853440" y="1708150"/>
                  </a:cubicBezTo>
                  <a:close/>
                  <a:moveTo>
                    <a:pt x="853440" y="469900"/>
                  </a:moveTo>
                  <a:cubicBezTo>
                    <a:pt x="642620" y="469900"/>
                    <a:pt x="469900" y="642620"/>
                    <a:pt x="469900" y="853440"/>
                  </a:cubicBezTo>
                  <a:cubicBezTo>
                    <a:pt x="469900" y="1064260"/>
                    <a:pt x="642620" y="1236980"/>
                    <a:pt x="853440" y="1236980"/>
                  </a:cubicBezTo>
                  <a:cubicBezTo>
                    <a:pt x="1064260" y="1236980"/>
                    <a:pt x="1236980" y="1064260"/>
                    <a:pt x="1236980" y="853440"/>
                  </a:cubicBezTo>
                  <a:cubicBezTo>
                    <a:pt x="1236980" y="642620"/>
                    <a:pt x="1065530" y="469900"/>
                    <a:pt x="853440" y="469900"/>
                  </a:cubicBezTo>
                  <a:close/>
                </a:path>
              </a:pathLst>
            </a:custGeom>
            <a:solidFill>
              <a:srgbClr val="FDBE14"/>
            </a:solidFill>
          </p:spPr>
        </p:sp>
      </p:grpSp>
      <p:sp>
        <p:nvSpPr>
          <p:cNvPr id="12" name="TextBox 2">
            <a:extLst>
              <a:ext uri="{FF2B5EF4-FFF2-40B4-BE49-F238E27FC236}">
                <a16:creationId xmlns:a16="http://schemas.microsoft.com/office/drawing/2014/main" id="{39422361-5F40-47D8-9B3A-5BB330ECEEFF}"/>
              </a:ext>
            </a:extLst>
          </p:cNvPr>
          <p:cNvSpPr txBox="1"/>
          <p:nvPr/>
        </p:nvSpPr>
        <p:spPr>
          <a:xfrm>
            <a:off x="1704018" y="3670253"/>
            <a:ext cx="14879964" cy="29032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000"/>
              </a:lnSpc>
            </a:pPr>
            <a:r>
              <a:rPr lang="en-US" sz="7200" b="1" dirty="0">
                <a:latin typeface="Arial" panose="020B0604020202020204" pitchFamily="34" charset="0"/>
                <a:cs typeface="Arial" panose="020B0604020202020204" pitchFamily="34" charset="0"/>
              </a:rPr>
              <a:t>CHÀO MỪNG CÁC EM ĐẾN VỚI BÀI HỌC NGÀY HÔM NAY!</a:t>
            </a:r>
          </a:p>
        </p:txBody>
      </p:sp>
    </p:spTree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C6449054-1FF7-44D1-B474-89F72239D971}"/>
              </a:ext>
            </a:extLst>
          </p:cNvPr>
          <p:cNvSpPr txBox="1"/>
          <p:nvPr/>
        </p:nvSpPr>
        <p:spPr>
          <a:xfrm>
            <a:off x="2324100" y="193867"/>
            <a:ext cx="13639800" cy="10634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nl-NL" sz="4800" b="1" i="1" dirty="0">
                <a:solidFill>
                  <a:srgbClr val="1D7151"/>
                </a:solidFill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Bài 3:</a:t>
            </a:r>
            <a:endParaRPr lang="vi-VN" sz="4800" b="1" i="1" dirty="0">
              <a:solidFill>
                <a:srgbClr val="1D7151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8EC1027-52F3-4827-AECA-0DA638D2DCAD}"/>
              </a:ext>
            </a:extLst>
          </p:cNvPr>
          <p:cNvSpPr txBox="1"/>
          <p:nvPr/>
        </p:nvSpPr>
        <p:spPr>
          <a:xfrm>
            <a:off x="1672913" y="1485900"/>
            <a:ext cx="14942174" cy="18249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nl-NL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a. Các em hãy </a:t>
            </a:r>
            <a:r>
              <a:rPr lang="vi-VN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quan </a:t>
            </a:r>
            <a:r>
              <a:rPr lang="vi-VN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vi-VN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vi-VN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vi-VN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vi-VN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đếm</a:t>
            </a:r>
            <a:r>
              <a:rPr lang="vi-VN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vi-VN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vi-VN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trụ</a:t>
            </a:r>
            <a:r>
              <a:rPr lang="vi-VN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vi-VN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vi-VN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vi-VN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vi-VN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vi-VN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lập</a:t>
            </a:r>
            <a:r>
              <a:rPr lang="vi-VN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phương, </a:t>
            </a:r>
            <a:r>
              <a:rPr lang="vi-VN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vi-VN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hộp</a:t>
            </a:r>
            <a:r>
              <a:rPr lang="vi-VN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vi-VN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nhật</a:t>
            </a:r>
            <a:endParaRPr lang="vi-VN" sz="40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27FD186C-07A4-487F-9A42-4A5619EC8173}"/>
              </a:ext>
            </a:extLst>
          </p:cNvPr>
          <p:cNvGrpSpPr/>
          <p:nvPr/>
        </p:nvGrpSpPr>
        <p:grpSpPr>
          <a:xfrm>
            <a:off x="2057400" y="2857500"/>
            <a:ext cx="6629400" cy="7008655"/>
            <a:chOff x="2057400" y="2857500"/>
            <a:chExt cx="6629400" cy="7008655"/>
          </a:xfrm>
        </p:grpSpPr>
        <p:pic>
          <p:nvPicPr>
            <p:cNvPr id="5" name="Picture 4" descr="A picture containing stationary&#10;&#10;Description automatically generated">
              <a:extLst>
                <a:ext uri="{FF2B5EF4-FFF2-40B4-BE49-F238E27FC236}">
                  <a16:creationId xmlns:a16="http://schemas.microsoft.com/office/drawing/2014/main" id="{BBC19B31-D10D-4B04-A1CB-4633C4E89DE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57400" y="2857500"/>
              <a:ext cx="6629400" cy="7008655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E3659007-7F19-42AE-A4B0-7A0C055DCA46}"/>
                </a:ext>
              </a:extLst>
            </p:cNvPr>
            <p:cNvSpPr txBox="1"/>
            <p:nvPr/>
          </p:nvSpPr>
          <p:spPr>
            <a:xfrm>
              <a:off x="3459480" y="8823960"/>
              <a:ext cx="1828800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000" b="1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Hình</a:t>
              </a:r>
              <a:r>
                <a:rPr lang="en-US" sz="40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 1</a:t>
              </a:r>
              <a:endParaRPr lang="en-US" sz="4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44A03AFA-97AD-4741-B9BF-18C1899E1770}"/>
              </a:ext>
            </a:extLst>
          </p:cNvPr>
          <p:cNvGrpSpPr/>
          <p:nvPr/>
        </p:nvGrpSpPr>
        <p:grpSpPr>
          <a:xfrm>
            <a:off x="8717280" y="3203799"/>
            <a:ext cx="7574633" cy="6624256"/>
            <a:chOff x="8717280" y="3203799"/>
            <a:chExt cx="7574633" cy="6624256"/>
          </a:xfrm>
        </p:grpSpPr>
        <p:pic>
          <p:nvPicPr>
            <p:cNvPr id="3" name="Picture 2" descr="A close-up of a toy&#10;&#10;Description automatically generated with medium confidence">
              <a:extLst>
                <a:ext uri="{FF2B5EF4-FFF2-40B4-BE49-F238E27FC236}">
                  <a16:creationId xmlns:a16="http://schemas.microsoft.com/office/drawing/2014/main" id="{F0EB1315-A313-4881-9591-FF8073E1DD9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17280" y="3203799"/>
              <a:ext cx="7574633" cy="6624256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915546E-C6EE-4D6B-8BCB-3E9E2E642413}"/>
                </a:ext>
              </a:extLst>
            </p:cNvPr>
            <p:cNvSpPr txBox="1"/>
            <p:nvPr/>
          </p:nvSpPr>
          <p:spPr>
            <a:xfrm>
              <a:off x="9753600" y="8823960"/>
              <a:ext cx="1828800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000" b="1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Hình</a:t>
              </a:r>
              <a:r>
                <a:rPr lang="en-US" sz="40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 2</a:t>
              </a:r>
              <a:endParaRPr lang="en-US" sz="4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0969984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6D2FC6ED-D3EC-48C8-B86F-855409A8BD2E}"/>
              </a:ext>
            </a:extLst>
          </p:cNvPr>
          <p:cNvGrpSpPr/>
          <p:nvPr/>
        </p:nvGrpSpPr>
        <p:grpSpPr>
          <a:xfrm>
            <a:off x="1447800" y="876300"/>
            <a:ext cx="7846857" cy="8763000"/>
            <a:chOff x="1447800" y="876300"/>
            <a:chExt cx="7846857" cy="8763000"/>
          </a:xfrm>
        </p:grpSpPr>
        <p:pic>
          <p:nvPicPr>
            <p:cNvPr id="5" name="Picture 4" descr="A picture containing stationary&#10;&#10;Description automatically generated">
              <a:extLst>
                <a:ext uri="{FF2B5EF4-FFF2-40B4-BE49-F238E27FC236}">
                  <a16:creationId xmlns:a16="http://schemas.microsoft.com/office/drawing/2014/main" id="{BBC19B31-D10D-4B04-A1CB-4633C4E89DE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75" t="11503" r="14411" b="6091"/>
            <a:stretch/>
          </p:blipFill>
          <p:spPr>
            <a:xfrm>
              <a:off x="1447800" y="876300"/>
              <a:ext cx="7846857" cy="8763000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33D118C-B02F-4E5B-ADD8-AEEB7983D2F9}"/>
                </a:ext>
              </a:extLst>
            </p:cNvPr>
            <p:cNvSpPr txBox="1"/>
            <p:nvPr/>
          </p:nvSpPr>
          <p:spPr>
            <a:xfrm>
              <a:off x="3459480" y="8823960"/>
              <a:ext cx="1828800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000" b="1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Hình</a:t>
              </a:r>
              <a:r>
                <a:rPr lang="en-US" sz="40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 1</a:t>
              </a:r>
              <a:endParaRPr lang="en-US" sz="4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B26623E8-202B-4B6B-B117-C459842B60AA}"/>
              </a:ext>
            </a:extLst>
          </p:cNvPr>
          <p:cNvSpPr txBox="1"/>
          <p:nvPr/>
        </p:nvSpPr>
        <p:spPr>
          <a:xfrm>
            <a:off x="1447800" y="1409503"/>
            <a:ext cx="988857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600" b="1" i="1" dirty="0">
                <a:solidFill>
                  <a:srgbClr val="BB15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6600" dirty="0">
              <a:solidFill>
                <a:srgbClr val="BB155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E05BEC5-2318-44EA-A300-18CE6271DC7C}"/>
              </a:ext>
            </a:extLst>
          </p:cNvPr>
          <p:cNvSpPr txBox="1"/>
          <p:nvPr/>
        </p:nvSpPr>
        <p:spPr>
          <a:xfrm>
            <a:off x="8305800" y="4262203"/>
            <a:ext cx="988857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600" b="1" i="1" dirty="0">
                <a:solidFill>
                  <a:srgbClr val="BB15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6600" dirty="0">
              <a:solidFill>
                <a:srgbClr val="BB155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384DCE5-BA3C-4EA9-A783-5A3BC4749B9B}"/>
              </a:ext>
            </a:extLst>
          </p:cNvPr>
          <p:cNvSpPr txBox="1"/>
          <p:nvPr/>
        </p:nvSpPr>
        <p:spPr>
          <a:xfrm>
            <a:off x="9525000" y="2893107"/>
            <a:ext cx="64008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000" b="1" i="1" dirty="0">
                <a:latin typeface="Arial" panose="020B0604020202020204" pitchFamily="34" charset="0"/>
                <a:cs typeface="Arial" panose="020B0604020202020204" pitchFamily="34" charset="0"/>
              </a:rPr>
              <a:t> 1 </a:t>
            </a:r>
            <a:r>
              <a:rPr lang="en-US" sz="4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000" b="1" i="1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7EC163C-D278-4D0E-B134-BC0167FBE40F}"/>
              </a:ext>
            </a:extLst>
          </p:cNvPr>
          <p:cNvSpPr txBox="1"/>
          <p:nvPr/>
        </p:nvSpPr>
        <p:spPr>
          <a:xfrm>
            <a:off x="11010900" y="3899918"/>
            <a:ext cx="3429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b="1" i="1" dirty="0"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en-US" sz="4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en-US" sz="40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trụ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081CB73-80EC-4C61-A771-BB9DC4606E2B}"/>
              </a:ext>
            </a:extLst>
          </p:cNvPr>
          <p:cNvSpPr txBox="1"/>
          <p:nvPr/>
        </p:nvSpPr>
        <p:spPr>
          <a:xfrm>
            <a:off x="5791200" y="855505"/>
            <a:ext cx="988857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600" b="1" i="1" dirty="0">
                <a:solidFill>
                  <a:srgbClr val="1D7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6600" dirty="0">
              <a:solidFill>
                <a:srgbClr val="1D715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6BF66A8-F251-4414-BB31-5240EAB37ECA}"/>
              </a:ext>
            </a:extLst>
          </p:cNvPr>
          <p:cNvSpPr txBox="1"/>
          <p:nvPr/>
        </p:nvSpPr>
        <p:spPr>
          <a:xfrm>
            <a:off x="10980420" y="4722078"/>
            <a:ext cx="3429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b="1" i="1" dirty="0">
                <a:latin typeface="Arial" panose="020B0604020202020204" pitchFamily="34" charset="0"/>
                <a:cs typeface="Arial" panose="020B0604020202020204" pitchFamily="34" charset="0"/>
              </a:rPr>
              <a:t>1 </a:t>
            </a:r>
            <a:r>
              <a:rPr lang="en-US" sz="4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en-US" sz="40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F449B12-46CA-4F28-8AD0-EBCD181D98BD}"/>
              </a:ext>
            </a:extLst>
          </p:cNvPr>
          <p:cNvSpPr txBox="1"/>
          <p:nvPr/>
        </p:nvSpPr>
        <p:spPr>
          <a:xfrm>
            <a:off x="11010900" y="5630019"/>
            <a:ext cx="52959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b="1" i="1" dirty="0">
                <a:latin typeface="Arial" panose="020B0604020202020204" pitchFamily="34" charset="0"/>
                <a:cs typeface="Arial" panose="020B0604020202020204" pitchFamily="34" charset="0"/>
              </a:rPr>
              <a:t>1 </a:t>
            </a:r>
            <a:r>
              <a:rPr lang="en-US" sz="4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en-US" sz="40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lập</a:t>
            </a:r>
            <a:r>
              <a:rPr lang="en-US" sz="40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phương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D074631-03E8-42A6-BBCA-7DD1D2CD5983}"/>
              </a:ext>
            </a:extLst>
          </p:cNvPr>
          <p:cNvSpPr txBox="1"/>
          <p:nvPr/>
        </p:nvSpPr>
        <p:spPr>
          <a:xfrm>
            <a:off x="11010900" y="6515100"/>
            <a:ext cx="58293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b="1" i="1" dirty="0">
                <a:latin typeface="Arial" panose="020B0604020202020204" pitchFamily="34" charset="0"/>
                <a:cs typeface="Arial" panose="020B0604020202020204" pitchFamily="34" charset="0"/>
              </a:rPr>
              <a:t>1 </a:t>
            </a:r>
            <a:r>
              <a:rPr lang="en-US" sz="4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en-US" sz="40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hộp</a:t>
            </a:r>
            <a:r>
              <a:rPr lang="en-US" sz="40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40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nhật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38BBA77-075C-4F3C-B148-A46332DC01EC}"/>
              </a:ext>
            </a:extLst>
          </p:cNvPr>
          <p:cNvSpPr txBox="1"/>
          <p:nvPr/>
        </p:nvSpPr>
        <p:spPr>
          <a:xfrm>
            <a:off x="3907317" y="4314348"/>
            <a:ext cx="988857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6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6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66ED4AA-B2B7-4263-8042-9028BEAD9727}"/>
              </a:ext>
            </a:extLst>
          </p:cNvPr>
          <p:cNvSpPr txBox="1"/>
          <p:nvPr/>
        </p:nvSpPr>
        <p:spPr>
          <a:xfrm>
            <a:off x="2824405" y="7705567"/>
            <a:ext cx="988857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600" b="1" i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6600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561113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11" grpId="0"/>
      <p:bldP spid="12" grpId="0"/>
      <p:bldP spid="15" grpId="0"/>
      <p:bldP spid="16" grpId="0"/>
      <p:bldP spid="20" grpId="0"/>
      <p:bldP spid="23" grpId="0"/>
      <p:bldP spid="24" grpId="0"/>
      <p:bldP spid="25" grpId="0"/>
      <p:bldP spid="2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7384DCE5-BA3C-4EA9-A783-5A3BC4749B9B}"/>
              </a:ext>
            </a:extLst>
          </p:cNvPr>
          <p:cNvSpPr txBox="1"/>
          <p:nvPr/>
        </p:nvSpPr>
        <p:spPr>
          <a:xfrm>
            <a:off x="11431744" y="2893107"/>
            <a:ext cx="300815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000" b="1" i="1" dirty="0"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US" sz="4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000" b="1" i="1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7EC163C-D278-4D0E-B134-BC0167FBE40F}"/>
              </a:ext>
            </a:extLst>
          </p:cNvPr>
          <p:cNvSpPr txBox="1"/>
          <p:nvPr/>
        </p:nvSpPr>
        <p:spPr>
          <a:xfrm>
            <a:off x="11010900" y="3899918"/>
            <a:ext cx="3429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b="1" i="1" dirty="0">
                <a:latin typeface="Arial" panose="020B0604020202020204" pitchFamily="34" charset="0"/>
                <a:cs typeface="Arial" panose="020B0604020202020204" pitchFamily="34" charset="0"/>
              </a:rPr>
              <a:t>7 </a:t>
            </a:r>
            <a:r>
              <a:rPr lang="en-US" sz="4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en-US" sz="40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trụ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6BF66A8-F251-4414-BB31-5240EAB37ECA}"/>
              </a:ext>
            </a:extLst>
          </p:cNvPr>
          <p:cNvSpPr txBox="1"/>
          <p:nvPr/>
        </p:nvSpPr>
        <p:spPr>
          <a:xfrm>
            <a:off x="10980420" y="4722078"/>
            <a:ext cx="3429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b="1" i="1" dirty="0">
                <a:latin typeface="Arial" panose="020B0604020202020204" pitchFamily="34" charset="0"/>
                <a:cs typeface="Arial" panose="020B0604020202020204" pitchFamily="34" charset="0"/>
              </a:rPr>
              <a:t>4 </a:t>
            </a:r>
            <a:r>
              <a:rPr lang="en-US" sz="4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en-US" sz="40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F449B12-46CA-4F28-8AD0-EBCD181D98BD}"/>
              </a:ext>
            </a:extLst>
          </p:cNvPr>
          <p:cNvSpPr txBox="1"/>
          <p:nvPr/>
        </p:nvSpPr>
        <p:spPr>
          <a:xfrm>
            <a:off x="11010900" y="5630019"/>
            <a:ext cx="52959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b="1" i="1" dirty="0">
                <a:latin typeface="Arial" panose="020B0604020202020204" pitchFamily="34" charset="0"/>
                <a:cs typeface="Arial" panose="020B0604020202020204" pitchFamily="34" charset="0"/>
              </a:rPr>
              <a:t>1 </a:t>
            </a:r>
            <a:r>
              <a:rPr lang="en-US" sz="4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en-US" sz="40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lập</a:t>
            </a:r>
            <a:r>
              <a:rPr lang="en-US" sz="40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phương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D074631-03E8-42A6-BBCA-7DD1D2CD5983}"/>
              </a:ext>
            </a:extLst>
          </p:cNvPr>
          <p:cNvSpPr txBox="1"/>
          <p:nvPr/>
        </p:nvSpPr>
        <p:spPr>
          <a:xfrm>
            <a:off x="11010900" y="6515100"/>
            <a:ext cx="58293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b="1" i="1" dirty="0">
                <a:latin typeface="Arial" panose="020B0604020202020204" pitchFamily="34" charset="0"/>
                <a:cs typeface="Arial" panose="020B0604020202020204" pitchFamily="34" charset="0"/>
              </a:rPr>
              <a:t>1 </a:t>
            </a:r>
            <a:r>
              <a:rPr lang="en-US" sz="4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en-US" sz="40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hộp</a:t>
            </a:r>
            <a:r>
              <a:rPr lang="en-US" sz="40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40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nhật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4339FA90-5CBA-48A0-B0F7-6F0420939D50}"/>
              </a:ext>
            </a:extLst>
          </p:cNvPr>
          <p:cNvGrpSpPr/>
          <p:nvPr/>
        </p:nvGrpSpPr>
        <p:grpSpPr>
          <a:xfrm>
            <a:off x="533400" y="746672"/>
            <a:ext cx="9563101" cy="8793655"/>
            <a:chOff x="7833712" y="3436835"/>
            <a:chExt cx="9563101" cy="8793655"/>
          </a:xfrm>
        </p:grpSpPr>
        <p:pic>
          <p:nvPicPr>
            <p:cNvPr id="18" name="Picture 17" descr="A close-up of a toy&#10;&#10;Description automatically generated with medium confidence">
              <a:extLst>
                <a:ext uri="{FF2B5EF4-FFF2-40B4-BE49-F238E27FC236}">
                  <a16:creationId xmlns:a16="http://schemas.microsoft.com/office/drawing/2014/main" id="{FFC5D4C6-A028-40A9-8035-3F5077FDF52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25" t="6902" r="9054" b="1073"/>
            <a:stretch/>
          </p:blipFill>
          <p:spPr>
            <a:xfrm>
              <a:off x="7833712" y="3436835"/>
              <a:ext cx="9563101" cy="8793655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F72CB629-780E-4353-9C00-9C80B75DF327}"/>
                </a:ext>
              </a:extLst>
            </p:cNvPr>
            <p:cNvSpPr txBox="1"/>
            <p:nvPr/>
          </p:nvSpPr>
          <p:spPr>
            <a:xfrm>
              <a:off x="9814912" y="9909399"/>
              <a:ext cx="1828800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000" b="1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Hình</a:t>
              </a:r>
              <a:r>
                <a:rPr lang="en-US" sz="40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 2</a:t>
              </a:r>
              <a:endParaRPr lang="en-US" sz="4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5291CA5D-4904-426C-94EC-40ACA9A238C5}"/>
              </a:ext>
            </a:extLst>
          </p:cNvPr>
          <p:cNvSpPr txBox="1"/>
          <p:nvPr/>
        </p:nvSpPr>
        <p:spPr>
          <a:xfrm>
            <a:off x="6781800" y="1943100"/>
            <a:ext cx="988857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6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6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D228429-D655-452D-A9F0-7A15F5167BC5}"/>
              </a:ext>
            </a:extLst>
          </p:cNvPr>
          <p:cNvSpPr txBox="1"/>
          <p:nvPr/>
        </p:nvSpPr>
        <p:spPr>
          <a:xfrm>
            <a:off x="5110405" y="2035470"/>
            <a:ext cx="988857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6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6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236368A-040E-44CB-AAE7-511F4C2764E7}"/>
              </a:ext>
            </a:extLst>
          </p:cNvPr>
          <p:cNvSpPr txBox="1"/>
          <p:nvPr/>
        </p:nvSpPr>
        <p:spPr>
          <a:xfrm>
            <a:off x="9009455" y="4035503"/>
            <a:ext cx="988857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6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6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053DF9E-E33E-4FD0-A1ED-94024CEC063F}"/>
              </a:ext>
            </a:extLst>
          </p:cNvPr>
          <p:cNvSpPr txBox="1"/>
          <p:nvPr/>
        </p:nvSpPr>
        <p:spPr>
          <a:xfrm>
            <a:off x="9564843" y="6132010"/>
            <a:ext cx="988857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6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en-US" sz="6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6EE468A-B860-4307-809B-446438B190E3}"/>
              </a:ext>
            </a:extLst>
          </p:cNvPr>
          <p:cNvSpPr txBox="1"/>
          <p:nvPr/>
        </p:nvSpPr>
        <p:spPr>
          <a:xfrm>
            <a:off x="8763000" y="7129140"/>
            <a:ext cx="988857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6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en-US" sz="6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0CFAE67-EADE-4812-A4D5-454B1F6CD96D}"/>
              </a:ext>
            </a:extLst>
          </p:cNvPr>
          <p:cNvSpPr txBox="1"/>
          <p:nvPr/>
        </p:nvSpPr>
        <p:spPr>
          <a:xfrm>
            <a:off x="5314950" y="8039100"/>
            <a:ext cx="988857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6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endParaRPr lang="en-US" sz="6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0D566F1-41EE-4835-931E-3C76F6AEEFAB}"/>
              </a:ext>
            </a:extLst>
          </p:cNvPr>
          <p:cNvSpPr txBox="1"/>
          <p:nvPr/>
        </p:nvSpPr>
        <p:spPr>
          <a:xfrm>
            <a:off x="838200" y="5945862"/>
            <a:ext cx="988857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6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endParaRPr lang="en-US" sz="6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342D7A8-E8BA-4E80-BA11-1F6B1C3B2A6D}"/>
              </a:ext>
            </a:extLst>
          </p:cNvPr>
          <p:cNvSpPr txBox="1"/>
          <p:nvPr/>
        </p:nvSpPr>
        <p:spPr>
          <a:xfrm>
            <a:off x="4534772" y="3247050"/>
            <a:ext cx="988857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600" b="1" i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66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FBA4F3B1-AF6A-48D2-B067-A609FE4A7756}"/>
              </a:ext>
            </a:extLst>
          </p:cNvPr>
          <p:cNvSpPr txBox="1"/>
          <p:nvPr/>
        </p:nvSpPr>
        <p:spPr>
          <a:xfrm>
            <a:off x="3668596" y="4253861"/>
            <a:ext cx="988857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600" b="1" i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66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F01AED4-BE00-474E-93FA-CBCF8049644E}"/>
              </a:ext>
            </a:extLst>
          </p:cNvPr>
          <p:cNvSpPr txBox="1"/>
          <p:nvPr/>
        </p:nvSpPr>
        <p:spPr>
          <a:xfrm>
            <a:off x="3354543" y="2790400"/>
            <a:ext cx="988857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600" b="1" i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66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FAA5F5B5-FDA0-420B-815E-19C6BC46C9C7}"/>
              </a:ext>
            </a:extLst>
          </p:cNvPr>
          <p:cNvSpPr txBox="1"/>
          <p:nvPr/>
        </p:nvSpPr>
        <p:spPr>
          <a:xfrm>
            <a:off x="2440143" y="3767471"/>
            <a:ext cx="988857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600" b="1" i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en-US" sz="66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8C798EE8-4ABF-4934-8986-8097AEE12708}"/>
              </a:ext>
            </a:extLst>
          </p:cNvPr>
          <p:cNvSpPr txBox="1"/>
          <p:nvPr/>
        </p:nvSpPr>
        <p:spPr>
          <a:xfrm>
            <a:off x="6339025" y="4483287"/>
            <a:ext cx="988857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600" b="1" i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66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4393A77-249C-4551-A16A-38AFB16A8C24}"/>
              </a:ext>
            </a:extLst>
          </p:cNvPr>
          <p:cNvSpPr txBox="1"/>
          <p:nvPr/>
        </p:nvSpPr>
        <p:spPr>
          <a:xfrm>
            <a:off x="4163024" y="5983962"/>
            <a:ext cx="988857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600" b="1" i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6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818772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5" grpId="0"/>
      <p:bldP spid="20" grpId="0"/>
      <p:bldP spid="23" grpId="0"/>
      <p:bldP spid="24" grpId="0"/>
      <p:bldP spid="21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extBox 34">
            <a:extLst>
              <a:ext uri="{FF2B5EF4-FFF2-40B4-BE49-F238E27FC236}">
                <a16:creationId xmlns:a16="http://schemas.microsoft.com/office/drawing/2014/main" id="{1342156C-6068-43AA-A442-51CF061ECA03}"/>
              </a:ext>
            </a:extLst>
          </p:cNvPr>
          <p:cNvSpPr txBox="1"/>
          <p:nvPr/>
        </p:nvSpPr>
        <p:spPr>
          <a:xfrm>
            <a:off x="1475939" y="800100"/>
            <a:ext cx="15336122" cy="24826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nl-NL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b. Các em hãy </a:t>
            </a:r>
            <a:r>
              <a:rPr lang="en-US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ghép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tương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hoặc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sáng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ý </a:t>
            </a:r>
            <a:r>
              <a:rPr lang="en-US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mình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. Sau </a:t>
            </a:r>
            <a:r>
              <a:rPr lang="en-US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ghép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xong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giới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thiệu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ý </a:t>
            </a:r>
            <a:r>
              <a:rPr lang="en-US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tưởng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ghép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mình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sz="36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6" name="Picture 8">
            <a:extLst>
              <a:ext uri="{FF2B5EF4-FFF2-40B4-BE49-F238E27FC236}">
                <a16:creationId xmlns:a16="http://schemas.microsoft.com/office/drawing/2014/main" id="{E8C9E93A-D18B-467F-9764-762AECB086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676400" y="3924300"/>
            <a:ext cx="6762559" cy="5257889"/>
          </a:xfrm>
          <a:prstGeom prst="rect">
            <a:avLst/>
          </a:prstGeom>
        </p:spPr>
      </p:pic>
      <p:pic>
        <p:nvPicPr>
          <p:cNvPr id="37" name="Picture 15">
            <a:extLst>
              <a:ext uri="{FF2B5EF4-FFF2-40B4-BE49-F238E27FC236}">
                <a16:creationId xmlns:a16="http://schemas.microsoft.com/office/drawing/2014/main" id="{359B7BEA-9334-4653-AA7D-D709200AC8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108194" y="3924300"/>
            <a:ext cx="7703867" cy="5257889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9A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>
            <a:extLst>
              <a:ext uri="{FF2B5EF4-FFF2-40B4-BE49-F238E27FC236}">
                <a16:creationId xmlns:a16="http://schemas.microsoft.com/office/drawing/2014/main" id="{10EFAF8C-AA1D-4479-B1C8-65B285983A9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4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4278" b="1052"/>
          <a:stretch>
            <a:fillRect/>
          </a:stretch>
        </p:blipFill>
        <p:spPr>
          <a:xfrm rot="16200000">
            <a:off x="-1551466" y="4729412"/>
            <a:ext cx="6047473" cy="6980537"/>
          </a:xfrm>
          <a:prstGeom prst="rect">
            <a:avLst/>
          </a:prstGeom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AE5A162F-AEA1-44C9-BF52-611AAE93BD7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4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t="1296" r="25658"/>
          <a:stretch>
            <a:fillRect/>
          </a:stretch>
        </p:blipFill>
        <p:spPr>
          <a:xfrm rot="16200000">
            <a:off x="-1067207" y="-878372"/>
            <a:ext cx="5244653" cy="6963296"/>
          </a:xfrm>
          <a:prstGeom prst="rect">
            <a:avLst/>
          </a:prstGeom>
        </p:spPr>
      </p:pic>
      <p:pic>
        <p:nvPicPr>
          <p:cNvPr id="9" name="Picture 5">
            <a:extLst>
              <a:ext uri="{FF2B5EF4-FFF2-40B4-BE49-F238E27FC236}">
                <a16:creationId xmlns:a16="http://schemas.microsoft.com/office/drawing/2014/main" id="{47571271-5DD0-4F58-915A-E386353E9D4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4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4278" b="1052"/>
          <a:stretch>
            <a:fillRect/>
          </a:stretch>
        </p:blipFill>
        <p:spPr>
          <a:xfrm rot="16200000">
            <a:off x="5424341" y="4729412"/>
            <a:ext cx="6047473" cy="6980537"/>
          </a:xfrm>
          <a:prstGeom prst="rect">
            <a:avLst/>
          </a:prstGeom>
        </p:spPr>
      </p:pic>
      <p:pic>
        <p:nvPicPr>
          <p:cNvPr id="10" name="Picture 6">
            <a:extLst>
              <a:ext uri="{FF2B5EF4-FFF2-40B4-BE49-F238E27FC236}">
                <a16:creationId xmlns:a16="http://schemas.microsoft.com/office/drawing/2014/main" id="{D8863561-748A-42D9-874E-B5CCA8129E8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4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t="1296" r="25658"/>
          <a:stretch>
            <a:fillRect/>
          </a:stretch>
        </p:blipFill>
        <p:spPr>
          <a:xfrm rot="16200000">
            <a:off x="5908599" y="-878372"/>
            <a:ext cx="5244653" cy="6963296"/>
          </a:xfrm>
          <a:prstGeom prst="rect">
            <a:avLst/>
          </a:prstGeom>
        </p:spPr>
      </p:pic>
      <p:pic>
        <p:nvPicPr>
          <p:cNvPr id="11" name="Picture 7">
            <a:extLst>
              <a:ext uri="{FF2B5EF4-FFF2-40B4-BE49-F238E27FC236}">
                <a16:creationId xmlns:a16="http://schemas.microsoft.com/office/drawing/2014/main" id="{16E35381-2D60-4063-AAF8-08138F5361D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4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4278" b="1052"/>
          <a:stretch>
            <a:fillRect/>
          </a:stretch>
        </p:blipFill>
        <p:spPr>
          <a:xfrm rot="16200000">
            <a:off x="12382023" y="4729412"/>
            <a:ext cx="6047473" cy="6980537"/>
          </a:xfrm>
          <a:prstGeom prst="rect">
            <a:avLst/>
          </a:prstGeom>
        </p:spPr>
      </p:pic>
      <p:pic>
        <p:nvPicPr>
          <p:cNvPr id="12" name="Picture 8">
            <a:extLst>
              <a:ext uri="{FF2B5EF4-FFF2-40B4-BE49-F238E27FC236}">
                <a16:creationId xmlns:a16="http://schemas.microsoft.com/office/drawing/2014/main" id="{B9EE968F-8E74-41AC-8091-88A6336CFA6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4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t="1296" r="25658"/>
          <a:stretch>
            <a:fillRect/>
          </a:stretch>
        </p:blipFill>
        <p:spPr>
          <a:xfrm rot="16200000">
            <a:off x="12866282" y="-878372"/>
            <a:ext cx="5244653" cy="6963296"/>
          </a:xfrm>
          <a:prstGeom prst="rect">
            <a:avLst/>
          </a:prstGeom>
        </p:spPr>
      </p:pic>
      <p:sp>
        <p:nvSpPr>
          <p:cNvPr id="13" name="TextBox 9">
            <a:extLst>
              <a:ext uri="{FF2B5EF4-FFF2-40B4-BE49-F238E27FC236}">
                <a16:creationId xmlns:a16="http://schemas.microsoft.com/office/drawing/2014/main" id="{317DE096-49ED-4F2F-BBB9-1B0812EE9EF8}"/>
              </a:ext>
            </a:extLst>
          </p:cNvPr>
          <p:cNvSpPr txBox="1"/>
          <p:nvPr/>
        </p:nvSpPr>
        <p:spPr>
          <a:xfrm>
            <a:off x="4219575" y="495300"/>
            <a:ext cx="9848850" cy="8309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</a:rPr>
              <a:t>VẬN DỤNG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69A60C2-A2DE-4ED1-B142-294FC3711487}"/>
              </a:ext>
            </a:extLst>
          </p:cNvPr>
          <p:cNvSpPr txBox="1"/>
          <p:nvPr/>
        </p:nvSpPr>
        <p:spPr>
          <a:xfrm>
            <a:off x="2362744" y="1183543"/>
            <a:ext cx="13639800" cy="10634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nl-NL" sz="4800" b="1" i="1" dirty="0">
                <a:solidFill>
                  <a:srgbClr val="1D7151"/>
                </a:solidFill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Bài 4: Hoạt động theo nhóm</a:t>
            </a:r>
            <a:endParaRPr lang="vi-VN" sz="4800" b="1" i="1" dirty="0">
              <a:solidFill>
                <a:srgbClr val="1D7151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EA4568D-5E9D-4FA9-8439-85BEB8088BF0}"/>
              </a:ext>
            </a:extLst>
          </p:cNvPr>
          <p:cNvSpPr txBox="1"/>
          <p:nvPr/>
        </p:nvSpPr>
        <p:spPr>
          <a:xfrm>
            <a:off x="1955203" y="2265309"/>
            <a:ext cx="14377593" cy="18249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nl-NL" sz="4000" dirty="0"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Các em hãy kể tên các đồ vật có dạng khối cầu hoặc khối trụ trong thực tế và chia sẻ trước lớp. (kể ít nhất 5 đồ vật)</a:t>
            </a:r>
            <a:endParaRPr lang="vi-VN" sz="40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EB362F5-5268-474B-AD62-ABEE508BFD52}"/>
              </a:ext>
            </a:extLst>
          </p:cNvPr>
          <p:cNvSpPr txBox="1"/>
          <p:nvPr/>
        </p:nvSpPr>
        <p:spPr>
          <a:xfrm>
            <a:off x="4714161" y="4283214"/>
            <a:ext cx="908208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i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5 </a:t>
            </a:r>
            <a:r>
              <a:rPr lang="en-US" sz="4000" b="1" i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4000" b="1" i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4000" b="1" i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000" b="1" i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dạng</a:t>
            </a:r>
            <a:r>
              <a:rPr lang="en-US" sz="4000" b="1" i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en-US" sz="4000" b="1" i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trụ</a:t>
            </a:r>
            <a:endParaRPr lang="en-US" sz="4000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98EFD169-CD3D-4AFA-93BF-CFEB3EB5596A}"/>
              </a:ext>
            </a:extLst>
          </p:cNvPr>
          <p:cNvGrpSpPr/>
          <p:nvPr/>
        </p:nvGrpSpPr>
        <p:grpSpPr>
          <a:xfrm>
            <a:off x="130256" y="5450030"/>
            <a:ext cx="4762378" cy="4281733"/>
            <a:chOff x="381000" y="4355794"/>
            <a:chExt cx="4762378" cy="4281733"/>
          </a:xfrm>
        </p:grpSpPr>
        <p:pic>
          <p:nvPicPr>
            <p:cNvPr id="18" name="Picture 17" descr="A can of food&#10;&#10;Description automatically generated with medium confidence">
              <a:extLst>
                <a:ext uri="{FF2B5EF4-FFF2-40B4-BE49-F238E27FC236}">
                  <a16:creationId xmlns:a16="http://schemas.microsoft.com/office/drawing/2014/main" id="{AC2055CA-B2C9-4F04-A3F2-8967534BAE5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1000" y="4355794"/>
              <a:ext cx="4762378" cy="3573847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890D8E6E-FDEC-4225-A105-8056DEB56E38}"/>
                </a:ext>
              </a:extLst>
            </p:cNvPr>
            <p:cNvSpPr txBox="1"/>
            <p:nvPr/>
          </p:nvSpPr>
          <p:spPr>
            <a:xfrm>
              <a:off x="1318138" y="7929641"/>
              <a:ext cx="2550813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000" b="1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Hộp</a:t>
              </a:r>
              <a:r>
                <a:rPr lang="en-US" sz="40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sữa</a:t>
              </a:r>
              <a:endParaRPr lang="en-US" sz="4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34FBFD1C-AC65-4448-8039-D6A7384DCDF1}"/>
              </a:ext>
            </a:extLst>
          </p:cNvPr>
          <p:cNvGrpSpPr/>
          <p:nvPr/>
        </p:nvGrpSpPr>
        <p:grpSpPr>
          <a:xfrm>
            <a:off x="4469309" y="5335077"/>
            <a:ext cx="2550813" cy="4469323"/>
            <a:chOff x="4720053" y="4240841"/>
            <a:chExt cx="2550813" cy="4469323"/>
          </a:xfrm>
        </p:grpSpPr>
        <p:pic>
          <p:nvPicPr>
            <p:cNvPr id="21" name="Picture 8">
              <a:extLst>
                <a:ext uri="{FF2B5EF4-FFF2-40B4-BE49-F238E27FC236}">
                  <a16:creationId xmlns:a16="http://schemas.microsoft.com/office/drawing/2014/main" id="{92022755-DD2E-4679-AFCA-C10ADDD1FF6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5183437" y="4240841"/>
              <a:ext cx="1862189" cy="3651351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5AD0D6D8-E0F2-467F-BAA8-13C916D2836B}"/>
                </a:ext>
              </a:extLst>
            </p:cNvPr>
            <p:cNvSpPr txBox="1"/>
            <p:nvPr/>
          </p:nvSpPr>
          <p:spPr>
            <a:xfrm>
              <a:off x="4720053" y="8002278"/>
              <a:ext cx="2550813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0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Lon </a:t>
              </a:r>
              <a:r>
                <a:rPr lang="en-US" sz="4000" b="1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nước</a:t>
              </a:r>
              <a:endParaRPr lang="en-US" sz="4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19DC0AEA-B674-473C-B514-C85F644C897E}"/>
              </a:ext>
            </a:extLst>
          </p:cNvPr>
          <p:cNvGrpSpPr/>
          <p:nvPr/>
        </p:nvGrpSpPr>
        <p:grpSpPr>
          <a:xfrm>
            <a:off x="6813932" y="4731248"/>
            <a:ext cx="4762500" cy="5000515"/>
            <a:chOff x="7064676" y="3637012"/>
            <a:chExt cx="4762500" cy="5000515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F23BCAAD-4559-4681-988C-3BB0FF03159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64676" y="3637012"/>
              <a:ext cx="4762500" cy="4762500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9E5FDFA9-61E2-49C2-9D31-C8E55C3B1E46}"/>
                </a:ext>
              </a:extLst>
            </p:cNvPr>
            <p:cNvSpPr txBox="1"/>
            <p:nvPr/>
          </p:nvSpPr>
          <p:spPr>
            <a:xfrm>
              <a:off x="8015818" y="7929641"/>
              <a:ext cx="2760356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000" b="1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Cốc</a:t>
              </a:r>
              <a:r>
                <a:rPr lang="en-US" sz="40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nước</a:t>
              </a:r>
              <a:endParaRPr lang="en-US" sz="4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2D444C19-5B40-47C7-AF84-34628AE68297}"/>
              </a:ext>
            </a:extLst>
          </p:cNvPr>
          <p:cNvGrpSpPr/>
          <p:nvPr/>
        </p:nvGrpSpPr>
        <p:grpSpPr>
          <a:xfrm>
            <a:off x="10422039" y="4683721"/>
            <a:ext cx="4810027" cy="5048793"/>
            <a:chOff x="10672783" y="3589485"/>
            <a:chExt cx="4810027" cy="5048793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CCD3BBC7-1C5D-48F3-8ECC-41940F982C2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72783" y="3589485"/>
              <a:ext cx="4810027" cy="4810027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633E1B66-ADA1-4A80-BEBB-F82650A6C9DE}"/>
                </a:ext>
              </a:extLst>
            </p:cNvPr>
            <p:cNvSpPr txBox="1"/>
            <p:nvPr/>
          </p:nvSpPr>
          <p:spPr>
            <a:xfrm>
              <a:off x="11759350" y="7930392"/>
              <a:ext cx="2550813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000" b="1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Hộp</a:t>
              </a:r>
              <a:r>
                <a:rPr lang="en-US" sz="40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chè</a:t>
              </a:r>
              <a:endParaRPr lang="en-US" sz="4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1329160D-D283-48E0-B291-716135502969}"/>
              </a:ext>
            </a:extLst>
          </p:cNvPr>
          <p:cNvGrpSpPr/>
          <p:nvPr/>
        </p:nvGrpSpPr>
        <p:grpSpPr>
          <a:xfrm>
            <a:off x="14601650" y="5623358"/>
            <a:ext cx="2550813" cy="4102141"/>
            <a:chOff x="14852394" y="4529122"/>
            <a:chExt cx="2550813" cy="4102141"/>
          </a:xfrm>
        </p:grpSpPr>
        <p:pic>
          <p:nvPicPr>
            <p:cNvPr id="30" name="Picture 6">
              <a:extLst>
                <a:ext uri="{FF2B5EF4-FFF2-40B4-BE49-F238E27FC236}">
                  <a16:creationId xmlns:a16="http://schemas.microsoft.com/office/drawing/2014/main" id="{783CFB4C-F286-48CA-AA75-639D3EDFBCE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15022901" y="4529122"/>
              <a:ext cx="2209800" cy="3162504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08990EE9-6272-4EB5-8A4E-6D4D1E8A571B}"/>
                </a:ext>
              </a:extLst>
            </p:cNvPr>
            <p:cNvSpPr txBox="1"/>
            <p:nvPr/>
          </p:nvSpPr>
          <p:spPr>
            <a:xfrm>
              <a:off x="14852394" y="7923377"/>
              <a:ext cx="2550813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000" b="1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Ống</a:t>
              </a:r>
              <a:r>
                <a:rPr lang="en-US" sz="40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bơ</a:t>
              </a:r>
              <a:endParaRPr lang="en-US" sz="4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32" name="Picture 4">
            <a:extLst>
              <a:ext uri="{FF2B5EF4-FFF2-40B4-BE49-F238E27FC236}">
                <a16:creationId xmlns:a16="http://schemas.microsoft.com/office/drawing/2014/main" id="{DE4C6648-7C45-46B4-A746-B6F8C791EA4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0" y="0"/>
            <a:ext cx="2708890" cy="2265309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9A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>
            <a:extLst>
              <a:ext uri="{FF2B5EF4-FFF2-40B4-BE49-F238E27FC236}">
                <a16:creationId xmlns:a16="http://schemas.microsoft.com/office/drawing/2014/main" id="{EDC37800-0D95-4EE2-BF0D-D4F5A3CE2B70}"/>
              </a:ext>
            </a:extLst>
          </p:cNvPr>
          <p:cNvSpPr txBox="1"/>
          <p:nvPr/>
        </p:nvSpPr>
        <p:spPr>
          <a:xfrm>
            <a:off x="4602955" y="1114908"/>
            <a:ext cx="908208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i="1" dirty="0">
                <a:solidFill>
                  <a:srgbClr val="1D7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5 </a:t>
            </a:r>
            <a:r>
              <a:rPr lang="en-US" sz="4000" b="1" i="1" dirty="0" err="1">
                <a:solidFill>
                  <a:srgbClr val="1D7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4000" b="1" i="1" dirty="0">
                <a:solidFill>
                  <a:srgbClr val="1D7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1D7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4000" b="1" i="1" dirty="0">
                <a:solidFill>
                  <a:srgbClr val="1D7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1D7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000" b="1" i="1" dirty="0">
                <a:solidFill>
                  <a:srgbClr val="1D7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1D7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dạng</a:t>
            </a:r>
            <a:r>
              <a:rPr lang="en-US" sz="4000" b="1" i="1" dirty="0">
                <a:solidFill>
                  <a:srgbClr val="1D7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1D7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en-US" sz="4000" b="1" i="1" dirty="0">
                <a:solidFill>
                  <a:srgbClr val="1D7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1D7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endParaRPr lang="en-US" sz="4000" dirty="0">
              <a:solidFill>
                <a:srgbClr val="1D715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6E826F7E-89C6-4F2E-BDF4-2D44432E9F6D}"/>
              </a:ext>
            </a:extLst>
          </p:cNvPr>
          <p:cNvGrpSpPr/>
          <p:nvPr/>
        </p:nvGrpSpPr>
        <p:grpSpPr>
          <a:xfrm>
            <a:off x="2427643" y="2634744"/>
            <a:ext cx="3387045" cy="4274978"/>
            <a:chOff x="971058" y="4306073"/>
            <a:chExt cx="3387045" cy="4274978"/>
          </a:xfrm>
        </p:grpSpPr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ED607831-F9E5-4D99-A879-11F597248CAA}"/>
                </a:ext>
              </a:extLst>
            </p:cNvPr>
            <p:cNvSpPr txBox="1"/>
            <p:nvPr/>
          </p:nvSpPr>
          <p:spPr>
            <a:xfrm>
              <a:off x="971058" y="7873165"/>
              <a:ext cx="3067542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000" b="1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Quả</a:t>
              </a:r>
              <a:r>
                <a:rPr lang="en-US" sz="40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địa</a:t>
              </a:r>
              <a:r>
                <a:rPr lang="en-US" sz="40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cầu</a:t>
              </a:r>
              <a:endParaRPr lang="en-US" sz="4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" name="Picture 2" descr="A view of the earth from space&#10;&#10;Description automatically generated with medium confidence">
              <a:extLst>
                <a:ext uri="{FF2B5EF4-FFF2-40B4-BE49-F238E27FC236}">
                  <a16:creationId xmlns:a16="http://schemas.microsoft.com/office/drawing/2014/main" id="{79F23007-F237-4534-A774-26043E9C28D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3534" y="4306073"/>
              <a:ext cx="3354569" cy="3354569"/>
            </a:xfrm>
            <a:prstGeom prst="rect">
              <a:avLst/>
            </a:prstGeom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C84FC9B7-0EF8-4C5C-80E0-C032F504F36F}"/>
              </a:ext>
            </a:extLst>
          </p:cNvPr>
          <p:cNvGrpSpPr/>
          <p:nvPr/>
        </p:nvGrpSpPr>
        <p:grpSpPr>
          <a:xfrm>
            <a:off x="1794022" y="7050583"/>
            <a:ext cx="4334784" cy="2683696"/>
            <a:chOff x="4123416" y="4999326"/>
            <a:chExt cx="4334784" cy="2683696"/>
          </a:xfrm>
        </p:grpSpPr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F25C71A3-2CD1-47FA-9AC0-8221DF0BF3CC}"/>
                </a:ext>
              </a:extLst>
            </p:cNvPr>
            <p:cNvSpPr txBox="1"/>
            <p:nvPr/>
          </p:nvSpPr>
          <p:spPr>
            <a:xfrm>
              <a:off x="5015401" y="6975136"/>
              <a:ext cx="2550813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000" b="1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Viên</a:t>
              </a:r>
              <a:r>
                <a:rPr lang="en-US" sz="40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 bi</a:t>
              </a:r>
              <a:endParaRPr lang="en-US" sz="4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5" name="Picture 4" descr="A picture containing indoor&#10;&#10;Description automatically generated">
              <a:extLst>
                <a:ext uri="{FF2B5EF4-FFF2-40B4-BE49-F238E27FC236}">
                  <a16:creationId xmlns:a16="http://schemas.microsoft.com/office/drawing/2014/main" id="{A8FB39CA-E783-4557-B8BB-0D754ADFE36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23416" y="4999326"/>
              <a:ext cx="4334784" cy="2417847"/>
            </a:xfrm>
            <a:prstGeom prst="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002066A4-0C0D-48AB-9F9C-CA76E33EDFD5}"/>
              </a:ext>
            </a:extLst>
          </p:cNvPr>
          <p:cNvGrpSpPr/>
          <p:nvPr/>
        </p:nvGrpSpPr>
        <p:grpSpPr>
          <a:xfrm>
            <a:off x="7419421" y="3636890"/>
            <a:ext cx="3437326" cy="4348096"/>
            <a:chOff x="8113623" y="4287041"/>
            <a:chExt cx="3437326" cy="4348096"/>
          </a:xfrm>
        </p:grpSpPr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2381188C-A60A-434E-9ED9-D838A758F781}"/>
                </a:ext>
              </a:extLst>
            </p:cNvPr>
            <p:cNvSpPr txBox="1"/>
            <p:nvPr/>
          </p:nvSpPr>
          <p:spPr>
            <a:xfrm>
              <a:off x="8113623" y="7927251"/>
              <a:ext cx="3437325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000" b="1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Bóng</a:t>
              </a:r>
              <a:r>
                <a:rPr lang="en-US" sz="40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đá</a:t>
              </a:r>
              <a:endParaRPr lang="en-US" sz="4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6" name="Picture 12">
              <a:extLst>
                <a:ext uri="{FF2B5EF4-FFF2-40B4-BE49-F238E27FC236}">
                  <a16:creationId xmlns:a16="http://schemas.microsoft.com/office/drawing/2014/main" id="{ED246426-40F5-425A-B700-E950069BEB4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8113624" y="4287041"/>
              <a:ext cx="3437325" cy="3413693"/>
            </a:xfrm>
            <a:prstGeom prst="rect">
              <a:avLst/>
            </a:prstGeom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2E22CAB9-2644-4857-B364-C8FF319CFED6}"/>
              </a:ext>
            </a:extLst>
          </p:cNvPr>
          <p:cNvGrpSpPr/>
          <p:nvPr/>
        </p:nvGrpSpPr>
        <p:grpSpPr>
          <a:xfrm>
            <a:off x="12725400" y="1859929"/>
            <a:ext cx="4276692" cy="3350639"/>
            <a:chOff x="10829892" y="4670524"/>
            <a:chExt cx="4276692" cy="3350639"/>
          </a:xfrm>
        </p:grpSpPr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077ACE4D-EAC4-4914-8162-83A99FC91858}"/>
                </a:ext>
              </a:extLst>
            </p:cNvPr>
            <p:cNvSpPr txBox="1"/>
            <p:nvPr/>
          </p:nvSpPr>
          <p:spPr>
            <a:xfrm>
              <a:off x="10829892" y="7313277"/>
              <a:ext cx="4276692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000" b="1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Bóng</a:t>
              </a:r>
              <a:r>
                <a:rPr lang="en-US" sz="40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 tennis</a:t>
              </a:r>
              <a:endParaRPr lang="en-US" sz="4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7" name="Picture 13">
              <a:extLst>
                <a:ext uri="{FF2B5EF4-FFF2-40B4-BE49-F238E27FC236}">
                  <a16:creationId xmlns:a16="http://schemas.microsoft.com/office/drawing/2014/main" id="{4E7E7FA4-48B2-4EAD-91A2-DF1BF5F9ABC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11592810" y="4670524"/>
              <a:ext cx="2750857" cy="2930341"/>
            </a:xfrm>
            <a:prstGeom prst="rect">
              <a:avLst/>
            </a:prstGeom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4100C6C6-C99E-429D-B37E-7BF809D94177}"/>
              </a:ext>
            </a:extLst>
          </p:cNvPr>
          <p:cNvGrpSpPr/>
          <p:nvPr/>
        </p:nvGrpSpPr>
        <p:grpSpPr>
          <a:xfrm>
            <a:off x="13258800" y="5893020"/>
            <a:ext cx="3446461" cy="3575410"/>
            <a:chOff x="14490444" y="4531081"/>
            <a:chExt cx="3446461" cy="3575410"/>
          </a:xfrm>
        </p:grpSpPr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445DCC1C-BB30-465B-A572-505B009B61A0}"/>
                </a:ext>
              </a:extLst>
            </p:cNvPr>
            <p:cNvSpPr txBox="1"/>
            <p:nvPr/>
          </p:nvSpPr>
          <p:spPr>
            <a:xfrm>
              <a:off x="14490444" y="7398605"/>
              <a:ext cx="3446461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000" b="1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Bóng</a:t>
              </a:r>
              <a:r>
                <a:rPr lang="en-US" sz="40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chuyền</a:t>
              </a:r>
              <a:endParaRPr lang="en-US" sz="4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0" name="Picture 14">
              <a:extLst>
                <a:ext uri="{FF2B5EF4-FFF2-40B4-BE49-F238E27FC236}">
                  <a16:creationId xmlns:a16="http://schemas.microsoft.com/office/drawing/2014/main" id="{0EA682CF-1C50-4377-9AC3-4402FCA0FA6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14790426" y="4531081"/>
              <a:ext cx="3146479" cy="3069784"/>
            </a:xfrm>
            <a:prstGeom prst="rect">
              <a:avLst/>
            </a:prstGeom>
          </p:spPr>
        </p:pic>
      </p:grpSp>
      <p:pic>
        <p:nvPicPr>
          <p:cNvPr id="32" name="Picture 4">
            <a:extLst>
              <a:ext uri="{FF2B5EF4-FFF2-40B4-BE49-F238E27FC236}">
                <a16:creationId xmlns:a16="http://schemas.microsoft.com/office/drawing/2014/main" id="{8070AA69-B82C-4B5F-82BB-0A0FCDDD225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0" y="0"/>
            <a:ext cx="2708890" cy="2265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311091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9">
            <a:extLst>
              <a:ext uri="{FF2B5EF4-FFF2-40B4-BE49-F238E27FC236}">
                <a16:creationId xmlns:a16="http://schemas.microsoft.com/office/drawing/2014/main" id="{4000123B-EC9D-4E93-8B76-9C568B0423D5}"/>
              </a:ext>
            </a:extLst>
          </p:cNvPr>
          <p:cNvSpPr txBox="1"/>
          <p:nvPr/>
        </p:nvSpPr>
        <p:spPr>
          <a:xfrm>
            <a:off x="3671886" y="1104900"/>
            <a:ext cx="10944225" cy="8309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</a:rPr>
              <a:t>TRÒ CHƠI “AI NHANH AI ĐÚNG”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2568862-CEC6-4FB4-8B2D-10FD315F43F1}"/>
              </a:ext>
            </a:extLst>
          </p:cNvPr>
          <p:cNvSpPr txBox="1"/>
          <p:nvPr/>
        </p:nvSpPr>
        <p:spPr>
          <a:xfrm>
            <a:off x="1955203" y="2265309"/>
            <a:ext cx="14377593" cy="18249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nl-NL" sz="4000" b="1" i="1" dirty="0">
                <a:solidFill>
                  <a:srgbClr val="FF0000"/>
                </a:solidFill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Luật chơi: </a:t>
            </a:r>
            <a:r>
              <a:rPr lang="nl-NL" sz="4000" dirty="0"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Các em hãy phân loại các đồ vật dưới đây xem hình nào có dạng khối trụ và hình nào có dạng khối cầu.</a:t>
            </a:r>
            <a:endParaRPr lang="vi-VN" sz="40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3" name="Picture 2">
            <a:extLst>
              <a:ext uri="{FF2B5EF4-FFF2-40B4-BE49-F238E27FC236}">
                <a16:creationId xmlns:a16="http://schemas.microsoft.com/office/drawing/2014/main" id="{FA1ABFC2-696F-4AE9-8F85-20DD9AB3F0B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31273" y="4419644"/>
            <a:ext cx="1644566" cy="2005569"/>
          </a:xfrm>
          <a:prstGeom prst="rect">
            <a:avLst/>
          </a:prstGeom>
        </p:spPr>
      </p:pic>
      <p:pic>
        <p:nvPicPr>
          <p:cNvPr id="34" name="Picture 3">
            <a:extLst>
              <a:ext uri="{FF2B5EF4-FFF2-40B4-BE49-F238E27FC236}">
                <a16:creationId xmlns:a16="http://schemas.microsoft.com/office/drawing/2014/main" id="{C726B91E-A3D0-4CB2-9AFA-014DB213C94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814911" y="4419644"/>
            <a:ext cx="2419992" cy="2005569"/>
          </a:xfrm>
          <a:prstGeom prst="rect">
            <a:avLst/>
          </a:prstGeom>
        </p:spPr>
      </p:pic>
      <p:pic>
        <p:nvPicPr>
          <p:cNvPr id="36" name="Picture 15">
            <a:extLst>
              <a:ext uri="{FF2B5EF4-FFF2-40B4-BE49-F238E27FC236}">
                <a16:creationId xmlns:a16="http://schemas.microsoft.com/office/drawing/2014/main" id="{EBFDF9D0-50DB-40A2-8D26-11644351A15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5692294" y="4564334"/>
            <a:ext cx="2107060" cy="2117737"/>
          </a:xfrm>
          <a:prstGeom prst="rect">
            <a:avLst/>
          </a:prstGeom>
        </p:spPr>
      </p:pic>
      <p:pic>
        <p:nvPicPr>
          <p:cNvPr id="38" name="Picture 7">
            <a:extLst>
              <a:ext uri="{FF2B5EF4-FFF2-40B4-BE49-F238E27FC236}">
                <a16:creationId xmlns:a16="http://schemas.microsoft.com/office/drawing/2014/main" id="{DD076AC6-9D17-407A-9BB3-17E0E7C1DF8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0942673" y="4512201"/>
            <a:ext cx="1133506" cy="1948214"/>
          </a:xfrm>
          <a:prstGeom prst="rect">
            <a:avLst/>
          </a:prstGeom>
        </p:spPr>
      </p:pic>
      <p:pic>
        <p:nvPicPr>
          <p:cNvPr id="39" name="Picture 13">
            <a:extLst>
              <a:ext uri="{FF2B5EF4-FFF2-40B4-BE49-F238E27FC236}">
                <a16:creationId xmlns:a16="http://schemas.microsoft.com/office/drawing/2014/main" id="{8D7B9FEA-6800-46E5-89E5-8A7F700C806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2653914" y="4157315"/>
            <a:ext cx="2073248" cy="2393360"/>
          </a:xfrm>
          <a:prstGeom prst="rect">
            <a:avLst/>
          </a:prstGeom>
        </p:spPr>
      </p:pic>
      <p:pic>
        <p:nvPicPr>
          <p:cNvPr id="40" name="Picture 16">
            <a:extLst>
              <a:ext uri="{FF2B5EF4-FFF2-40B4-BE49-F238E27FC236}">
                <a16:creationId xmlns:a16="http://schemas.microsoft.com/office/drawing/2014/main" id="{9DF35DA5-DB4C-4AA8-8231-4A72A5B37E7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3076600" y="7077116"/>
            <a:ext cx="2338698" cy="2312388"/>
          </a:xfrm>
          <a:prstGeom prst="rect">
            <a:avLst/>
          </a:prstGeom>
        </p:spPr>
      </p:pic>
      <p:pic>
        <p:nvPicPr>
          <p:cNvPr id="41" name="Picture 23">
            <a:extLst>
              <a:ext uri="{FF2B5EF4-FFF2-40B4-BE49-F238E27FC236}">
                <a16:creationId xmlns:a16="http://schemas.microsoft.com/office/drawing/2014/main" id="{CEFEBDE9-8160-4BCD-8F82-5950FAD665F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5218365" y="4090232"/>
            <a:ext cx="2792603" cy="2558723"/>
          </a:xfrm>
          <a:prstGeom prst="rect">
            <a:avLst/>
          </a:prstGeom>
        </p:spPr>
      </p:pic>
      <p:pic>
        <p:nvPicPr>
          <p:cNvPr id="42" name="Picture 14">
            <a:extLst>
              <a:ext uri="{FF2B5EF4-FFF2-40B4-BE49-F238E27FC236}">
                <a16:creationId xmlns:a16="http://schemas.microsoft.com/office/drawing/2014/main" id="{B999C929-86E2-4AC1-ABBA-E60EA59AF8E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8303372" y="4313135"/>
            <a:ext cx="1931366" cy="2255310"/>
          </a:xfrm>
          <a:prstGeom prst="rect">
            <a:avLst/>
          </a:prstGeom>
        </p:spPr>
      </p:pic>
      <p:pic>
        <p:nvPicPr>
          <p:cNvPr id="45" name="Picture 8">
            <a:extLst>
              <a:ext uri="{FF2B5EF4-FFF2-40B4-BE49-F238E27FC236}">
                <a16:creationId xmlns:a16="http://schemas.microsoft.com/office/drawing/2014/main" id="{91B603E4-CA5B-46DF-9082-B964B14EBB87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10916145" y="7372521"/>
            <a:ext cx="1587644" cy="1571767"/>
          </a:xfrm>
          <a:prstGeom prst="rect">
            <a:avLst/>
          </a:prstGeom>
        </p:spPr>
      </p:pic>
      <p:pic>
        <p:nvPicPr>
          <p:cNvPr id="46" name="Picture 9">
            <a:extLst>
              <a:ext uri="{FF2B5EF4-FFF2-40B4-BE49-F238E27FC236}">
                <a16:creationId xmlns:a16="http://schemas.microsoft.com/office/drawing/2014/main" id="{B9763B38-7520-4AD4-AD61-5E91E204DAB1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>
            <a:off x="766594" y="7211846"/>
            <a:ext cx="1893115" cy="1893115"/>
          </a:xfrm>
          <a:prstGeom prst="rect">
            <a:avLst/>
          </a:prstGeom>
        </p:spPr>
      </p:pic>
      <p:pic>
        <p:nvPicPr>
          <p:cNvPr id="47" name="Picture 10">
            <a:extLst>
              <a:ext uri="{FF2B5EF4-FFF2-40B4-BE49-F238E27FC236}">
                <a16:creationId xmlns:a16="http://schemas.microsoft.com/office/drawing/2014/main" id="{087BE6CE-E1D6-44A9-8A4D-CA5FDF07D798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rcRect/>
          <a:stretch>
            <a:fillRect/>
          </a:stretch>
        </p:blipFill>
        <p:spPr>
          <a:xfrm>
            <a:off x="5837707" y="7276285"/>
            <a:ext cx="1893115" cy="1893115"/>
          </a:xfrm>
          <a:prstGeom prst="rect">
            <a:avLst/>
          </a:prstGeom>
        </p:spPr>
      </p:pic>
      <p:pic>
        <p:nvPicPr>
          <p:cNvPr id="49" name="Picture 10">
            <a:extLst>
              <a:ext uri="{FF2B5EF4-FFF2-40B4-BE49-F238E27FC236}">
                <a16:creationId xmlns:a16="http://schemas.microsoft.com/office/drawing/2014/main" id="{C381701A-FEF2-48F1-9F0C-A001A5207801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rcRect/>
          <a:stretch>
            <a:fillRect/>
          </a:stretch>
        </p:blipFill>
        <p:spPr>
          <a:xfrm>
            <a:off x="12966082" y="6950201"/>
            <a:ext cx="1817663" cy="2724018"/>
          </a:xfrm>
          <a:prstGeom prst="rect">
            <a:avLst/>
          </a:prstGeom>
        </p:spPr>
      </p:pic>
      <p:pic>
        <p:nvPicPr>
          <p:cNvPr id="50" name="Picture 8">
            <a:extLst>
              <a:ext uri="{FF2B5EF4-FFF2-40B4-BE49-F238E27FC236}">
                <a16:creationId xmlns:a16="http://schemas.microsoft.com/office/drawing/2014/main" id="{CC9DEF52-B7E4-41EA-ACF5-FA1BBC0D83E8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rcRect/>
          <a:stretch>
            <a:fillRect/>
          </a:stretch>
        </p:blipFill>
        <p:spPr>
          <a:xfrm>
            <a:off x="15674976" y="7372521"/>
            <a:ext cx="1879379" cy="1879379"/>
          </a:xfrm>
          <a:prstGeom prst="rect">
            <a:avLst/>
          </a:prstGeom>
        </p:spPr>
      </p:pic>
      <p:pic>
        <p:nvPicPr>
          <p:cNvPr id="51" name="Picture 6">
            <a:extLst>
              <a:ext uri="{FF2B5EF4-FFF2-40B4-BE49-F238E27FC236}">
                <a16:creationId xmlns:a16="http://schemas.microsoft.com/office/drawing/2014/main" id="{9AC66B5D-E68B-4665-B583-B2AD952573AF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9"/>
              </a:ext>
            </a:extLst>
          </a:blip>
          <a:srcRect/>
          <a:stretch>
            <a:fillRect/>
          </a:stretch>
        </p:blipFill>
        <p:spPr>
          <a:xfrm rot="5400000">
            <a:off x="7790583" y="7787468"/>
            <a:ext cx="2956943" cy="964703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2">
            <a:extLst>
              <a:ext uri="{FF2B5EF4-FFF2-40B4-BE49-F238E27FC236}">
                <a16:creationId xmlns:a16="http://schemas.microsoft.com/office/drawing/2014/main" id="{FA1ABFC2-696F-4AE9-8F85-20DD9AB3F0B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447800" y="1943100"/>
            <a:ext cx="2796857" cy="3410802"/>
          </a:xfrm>
          <a:prstGeom prst="rect">
            <a:avLst/>
          </a:prstGeom>
        </p:spPr>
      </p:pic>
      <p:pic>
        <p:nvPicPr>
          <p:cNvPr id="34" name="Picture 3">
            <a:extLst>
              <a:ext uri="{FF2B5EF4-FFF2-40B4-BE49-F238E27FC236}">
                <a16:creationId xmlns:a16="http://schemas.microsoft.com/office/drawing/2014/main" id="{C726B91E-A3D0-4CB2-9AFA-014DB213C94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4876800" y="2151725"/>
            <a:ext cx="3410592" cy="2826529"/>
          </a:xfrm>
          <a:prstGeom prst="rect">
            <a:avLst/>
          </a:prstGeom>
        </p:spPr>
      </p:pic>
      <p:pic>
        <p:nvPicPr>
          <p:cNvPr id="38" name="Picture 7">
            <a:extLst>
              <a:ext uri="{FF2B5EF4-FFF2-40B4-BE49-F238E27FC236}">
                <a16:creationId xmlns:a16="http://schemas.microsoft.com/office/drawing/2014/main" id="{DD076AC6-9D17-407A-9BB3-17E0E7C1DF8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9448800" y="2079681"/>
            <a:ext cx="1905001" cy="3274221"/>
          </a:xfrm>
          <a:prstGeom prst="rect">
            <a:avLst/>
          </a:prstGeom>
        </p:spPr>
      </p:pic>
      <p:pic>
        <p:nvPicPr>
          <p:cNvPr id="49" name="Picture 10">
            <a:extLst>
              <a:ext uri="{FF2B5EF4-FFF2-40B4-BE49-F238E27FC236}">
                <a16:creationId xmlns:a16="http://schemas.microsoft.com/office/drawing/2014/main" id="{C381701A-FEF2-48F1-9F0C-A001A520780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2192000" y="2042213"/>
            <a:ext cx="2209800" cy="3311689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0176D983-1AE6-474D-B688-6E9F1B7F2F0D}"/>
              </a:ext>
            </a:extLst>
          </p:cNvPr>
          <p:cNvSpPr txBox="1"/>
          <p:nvPr/>
        </p:nvSpPr>
        <p:spPr>
          <a:xfrm>
            <a:off x="4602955" y="634826"/>
            <a:ext cx="908208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i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000" b="1" i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4000" b="1" i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4000" b="1" i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000" b="1" i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dạng</a:t>
            </a:r>
            <a:r>
              <a:rPr lang="en-US" sz="4000" b="1" i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en-US" sz="4000" b="1" i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trụ</a:t>
            </a:r>
            <a:r>
              <a:rPr lang="en-US" sz="4000" b="1" i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endParaRPr lang="en-US" sz="4000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6">
            <a:extLst>
              <a:ext uri="{FF2B5EF4-FFF2-40B4-BE49-F238E27FC236}">
                <a16:creationId xmlns:a16="http://schemas.microsoft.com/office/drawing/2014/main" id="{47A2E1CF-7579-4A2F-8C77-75350D6011C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5400000">
            <a:off x="14447328" y="3012256"/>
            <a:ext cx="2956943" cy="1371601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5DC75BAB-3AE2-4EFD-9D60-C6A513F35DB9}"/>
              </a:ext>
            </a:extLst>
          </p:cNvPr>
          <p:cNvSpPr txBox="1"/>
          <p:nvPr/>
        </p:nvSpPr>
        <p:spPr>
          <a:xfrm>
            <a:off x="4602955" y="5699460"/>
            <a:ext cx="908208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i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000" b="1" i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4000" b="1" i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4000" b="1" i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000" b="1" i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dạng</a:t>
            </a:r>
            <a:r>
              <a:rPr lang="en-US" sz="4000" b="1" i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en-US" sz="4000" b="1" i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en-US" sz="4000" b="1" i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endParaRPr lang="en-US" sz="4000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Picture 15">
            <a:extLst>
              <a:ext uri="{FF2B5EF4-FFF2-40B4-BE49-F238E27FC236}">
                <a16:creationId xmlns:a16="http://schemas.microsoft.com/office/drawing/2014/main" id="{4AE63BB1-B50E-4EC1-BADA-F0AA3B445B7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7813949" y="7148450"/>
            <a:ext cx="2107060" cy="2117737"/>
          </a:xfrm>
          <a:prstGeom prst="rect">
            <a:avLst/>
          </a:prstGeom>
        </p:spPr>
      </p:pic>
      <p:pic>
        <p:nvPicPr>
          <p:cNvPr id="22" name="Picture 8">
            <a:extLst>
              <a:ext uri="{FF2B5EF4-FFF2-40B4-BE49-F238E27FC236}">
                <a16:creationId xmlns:a16="http://schemas.microsoft.com/office/drawing/2014/main" id="{51A7882E-7302-4D97-8440-A1563A50D01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1561170" y="7280008"/>
            <a:ext cx="1587644" cy="1571767"/>
          </a:xfrm>
          <a:prstGeom prst="rect">
            <a:avLst/>
          </a:prstGeom>
        </p:spPr>
      </p:pic>
      <p:pic>
        <p:nvPicPr>
          <p:cNvPr id="23" name="Picture 9">
            <a:extLst>
              <a:ext uri="{FF2B5EF4-FFF2-40B4-BE49-F238E27FC236}">
                <a16:creationId xmlns:a16="http://schemas.microsoft.com/office/drawing/2014/main" id="{6AB50032-C4AA-4DB5-A570-4D78049BC46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1452394" y="7219949"/>
            <a:ext cx="1893115" cy="1893115"/>
          </a:xfrm>
          <a:prstGeom prst="rect">
            <a:avLst/>
          </a:prstGeom>
        </p:spPr>
      </p:pic>
      <p:pic>
        <p:nvPicPr>
          <p:cNvPr id="24" name="Picture 10">
            <a:extLst>
              <a:ext uri="{FF2B5EF4-FFF2-40B4-BE49-F238E27FC236}">
                <a16:creationId xmlns:a16="http://schemas.microsoft.com/office/drawing/2014/main" id="{664911D1-E296-419F-9765-EDC105F85E4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4602955" y="7128552"/>
            <a:ext cx="1893115" cy="1893115"/>
          </a:xfrm>
          <a:prstGeom prst="rect">
            <a:avLst/>
          </a:prstGeom>
        </p:spPr>
      </p:pic>
      <p:pic>
        <p:nvPicPr>
          <p:cNvPr id="25" name="Picture 8">
            <a:extLst>
              <a:ext uri="{FF2B5EF4-FFF2-40B4-BE49-F238E27FC236}">
                <a16:creationId xmlns:a16="http://schemas.microsoft.com/office/drawing/2014/main" id="{83DCA900-7296-4596-AD5D-7BCC536E71D7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>
            <a:off x="14986109" y="7142288"/>
            <a:ext cx="1879379" cy="1879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55175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444174" y="6740535"/>
            <a:ext cx="20105192" cy="5035531"/>
            <a:chOff x="0" y="0"/>
            <a:chExt cx="26806923" cy="6714041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9999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0" y="0"/>
              <a:ext cx="6714041" cy="6714041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alphaModFix amt="9999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6695486" y="0"/>
              <a:ext cx="6714041" cy="6714041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alphaModFix amt="9999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13391037" y="0"/>
              <a:ext cx="6714041" cy="6714041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alphaModFix amt="9999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20092882" y="0"/>
              <a:ext cx="6714041" cy="6714041"/>
            </a:xfrm>
            <a:prstGeom prst="rect">
              <a:avLst/>
            </a:prstGeom>
          </p:spPr>
        </p:pic>
      </p:grpSp>
      <p:sp>
        <p:nvSpPr>
          <p:cNvPr id="9" name="TextBox 9"/>
          <p:cNvSpPr txBox="1"/>
          <p:nvPr/>
        </p:nvSpPr>
        <p:spPr>
          <a:xfrm>
            <a:off x="4240119" y="1714500"/>
            <a:ext cx="9807763" cy="11807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240"/>
              </a:lnSpc>
            </a:pPr>
            <a:r>
              <a:rPr lang="en-US" sz="5400" b="1" dirty="0">
                <a:solidFill>
                  <a:srgbClr val="2020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6D2BED92-F147-4DFE-9B14-5343A1FDB4F1}"/>
              </a:ext>
            </a:extLst>
          </p:cNvPr>
          <p:cNvGrpSpPr/>
          <p:nvPr/>
        </p:nvGrpSpPr>
        <p:grpSpPr>
          <a:xfrm>
            <a:off x="1248633" y="3390900"/>
            <a:ext cx="7662114" cy="6091425"/>
            <a:chOff x="1248633" y="3546463"/>
            <a:chExt cx="7662114" cy="6091425"/>
          </a:xfrm>
        </p:grpSpPr>
        <p:grpSp>
          <p:nvGrpSpPr>
            <p:cNvPr id="10" name="Group 10"/>
            <p:cNvGrpSpPr/>
            <p:nvPr/>
          </p:nvGrpSpPr>
          <p:grpSpPr>
            <a:xfrm>
              <a:off x="1248633" y="3546463"/>
              <a:ext cx="7662114" cy="6091425"/>
              <a:chOff x="-39076" y="-49945"/>
              <a:chExt cx="1283622" cy="1020487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-39076" y="-49945"/>
                <a:ext cx="1283622" cy="1020487"/>
              </a:xfrm>
              <a:custGeom>
                <a:avLst/>
                <a:gdLst/>
                <a:ahLst/>
                <a:cxnLst/>
                <a:rect l="l" t="t" r="r" b="b"/>
                <a:pathLst>
                  <a:path w="1228195" h="727482">
                    <a:moveTo>
                      <a:pt x="0" y="0"/>
                    </a:moveTo>
                    <a:lnTo>
                      <a:pt x="1228195" y="0"/>
                    </a:lnTo>
                    <a:lnTo>
                      <a:pt x="1228195" y="727482"/>
                    </a:lnTo>
                    <a:lnTo>
                      <a:pt x="0" y="727482"/>
                    </a:lnTo>
                    <a:close/>
                  </a:path>
                </a:pathLst>
              </a:custGeom>
              <a:solidFill>
                <a:srgbClr val="FFC0C0"/>
              </a:solidFill>
            </p:spPr>
          </p:sp>
        </p:grpSp>
        <p:pic>
          <p:nvPicPr>
            <p:cNvPr id="19" name="Picture 1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4650961" y="4076700"/>
              <a:ext cx="993108" cy="967829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D32B8C91-8705-4D98-889E-9D2B73B86139}"/>
                </a:ext>
              </a:extLst>
            </p:cNvPr>
            <p:cNvSpPr txBox="1"/>
            <p:nvPr/>
          </p:nvSpPr>
          <p:spPr>
            <a:xfrm>
              <a:off x="1481882" y="5219700"/>
              <a:ext cx="7331263" cy="41446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Quan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sát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những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đồ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vật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xung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quanh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mình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xem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những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đồ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vật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nào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dạng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khối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trụ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hoặc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khối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cầu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những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đồ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vật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nào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dạng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khối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hộp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chữ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nhật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khối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lập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phương</a:t>
              </a:r>
              <a:endParaRPr lang="vi-VN" sz="3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C54D1D07-7CD0-4F0B-9731-283914987FEA}"/>
              </a:ext>
            </a:extLst>
          </p:cNvPr>
          <p:cNvGrpSpPr/>
          <p:nvPr/>
        </p:nvGrpSpPr>
        <p:grpSpPr>
          <a:xfrm>
            <a:off x="9341437" y="3390900"/>
            <a:ext cx="7697930" cy="6091425"/>
            <a:chOff x="1212817" y="3546463"/>
            <a:chExt cx="7697930" cy="6091425"/>
          </a:xfrm>
        </p:grpSpPr>
        <p:grpSp>
          <p:nvGrpSpPr>
            <p:cNvPr id="27" name="Group 10">
              <a:extLst>
                <a:ext uri="{FF2B5EF4-FFF2-40B4-BE49-F238E27FC236}">
                  <a16:creationId xmlns:a16="http://schemas.microsoft.com/office/drawing/2014/main" id="{84D886E7-1DDD-4EC8-AB4E-D6C1E939738F}"/>
                </a:ext>
              </a:extLst>
            </p:cNvPr>
            <p:cNvGrpSpPr/>
            <p:nvPr/>
          </p:nvGrpSpPr>
          <p:grpSpPr>
            <a:xfrm>
              <a:off x="1248633" y="3546463"/>
              <a:ext cx="7662114" cy="6091425"/>
              <a:chOff x="-39076" y="-49945"/>
              <a:chExt cx="1283622" cy="1020487"/>
            </a:xfrm>
          </p:grpSpPr>
          <p:sp>
            <p:nvSpPr>
              <p:cNvPr id="30" name="Freeform 11">
                <a:extLst>
                  <a:ext uri="{FF2B5EF4-FFF2-40B4-BE49-F238E27FC236}">
                    <a16:creationId xmlns:a16="http://schemas.microsoft.com/office/drawing/2014/main" id="{7BC9E6DC-3F51-41E8-8F44-4CA1A3CEF6E2}"/>
                  </a:ext>
                </a:extLst>
              </p:cNvPr>
              <p:cNvSpPr/>
              <p:nvPr/>
            </p:nvSpPr>
            <p:spPr>
              <a:xfrm>
                <a:off x="-39076" y="-49945"/>
                <a:ext cx="1283622" cy="1020487"/>
              </a:xfrm>
              <a:custGeom>
                <a:avLst/>
                <a:gdLst/>
                <a:ahLst/>
                <a:cxnLst/>
                <a:rect l="l" t="t" r="r" b="b"/>
                <a:pathLst>
                  <a:path w="1228195" h="727482">
                    <a:moveTo>
                      <a:pt x="0" y="0"/>
                    </a:moveTo>
                    <a:lnTo>
                      <a:pt x="1228195" y="0"/>
                    </a:lnTo>
                    <a:lnTo>
                      <a:pt x="1228195" y="727482"/>
                    </a:lnTo>
                    <a:lnTo>
                      <a:pt x="0" y="727482"/>
                    </a:lnTo>
                    <a:close/>
                  </a:path>
                </a:pathLst>
              </a:custGeom>
              <a:solidFill>
                <a:srgbClr val="FFC0C0"/>
              </a:solidFill>
            </p:spPr>
          </p:sp>
        </p:grpSp>
        <p:pic>
          <p:nvPicPr>
            <p:cNvPr id="28" name="Picture 19">
              <a:extLst>
                <a:ext uri="{FF2B5EF4-FFF2-40B4-BE49-F238E27FC236}">
                  <a16:creationId xmlns:a16="http://schemas.microsoft.com/office/drawing/2014/main" id="{A65798FD-74A9-4857-A42E-182F8AA5936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4650961" y="4076700"/>
              <a:ext cx="993108" cy="96782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512AC22A-D980-47FE-8E6B-AF4CD0C7B88D}"/>
                </a:ext>
              </a:extLst>
            </p:cNvPr>
            <p:cNvSpPr txBox="1"/>
            <p:nvPr/>
          </p:nvSpPr>
          <p:spPr>
            <a:xfrm>
              <a:off x="1212817" y="5286363"/>
              <a:ext cx="7662114" cy="3313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571500" indent="-571500" algn="just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Hoàn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thành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những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bài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tập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trong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vở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bài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tập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  <a:p>
              <a:pPr marL="571500" indent="-571500" algn="just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Đọc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chuẩn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bị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trước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bài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: </a:t>
              </a:r>
              <a:r>
                <a:rPr lang="en-US" sz="3600" b="1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Thực</a:t>
              </a:r>
              <a:r>
                <a:rPr lang="en-US" sz="36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hành</a:t>
              </a:r>
              <a:r>
                <a:rPr lang="en-US" sz="36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lắp</a:t>
              </a:r>
              <a:r>
                <a:rPr lang="en-US" sz="36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ghép</a:t>
              </a:r>
              <a:r>
                <a:rPr lang="en-US" sz="36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3600" b="1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xếp</a:t>
              </a:r>
              <a:r>
                <a:rPr lang="en-US" sz="36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hình</a:t>
              </a:r>
              <a:r>
                <a:rPr lang="en-US" sz="36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khối</a:t>
              </a:r>
              <a:r>
                <a:rPr lang="en-US" sz="36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endParaRPr lang="vi-VN" sz="3600" b="1" i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9A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5">
            <a:extLst>
              <a:ext uri="{FF2B5EF4-FFF2-40B4-BE49-F238E27FC236}">
                <a16:creationId xmlns:a16="http://schemas.microsoft.com/office/drawing/2014/main" id="{A44575F5-6980-451C-87E6-E870B173AA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220976" y="4141863"/>
            <a:ext cx="11846047" cy="6145137"/>
          </a:xfrm>
          <a:prstGeom prst="rect">
            <a:avLst/>
          </a:prstGeom>
        </p:spPr>
      </p:pic>
      <p:sp>
        <p:nvSpPr>
          <p:cNvPr id="8" name="TextBox 11">
            <a:extLst>
              <a:ext uri="{FF2B5EF4-FFF2-40B4-BE49-F238E27FC236}">
                <a16:creationId xmlns:a16="http://schemas.microsoft.com/office/drawing/2014/main" id="{3E27A7C6-5612-4DA3-ADA6-262189B28EC0}"/>
              </a:ext>
            </a:extLst>
          </p:cNvPr>
          <p:cNvSpPr txBox="1"/>
          <p:nvPr/>
        </p:nvSpPr>
        <p:spPr>
          <a:xfrm>
            <a:off x="2917016" y="751765"/>
            <a:ext cx="12453968" cy="317253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203"/>
              </a:lnSpc>
            </a:pPr>
            <a:r>
              <a:rPr lang="en-US" sz="7200" b="1" dirty="0">
                <a:latin typeface="Arial" panose="020B0604020202020204" pitchFamily="34" charset="0"/>
                <a:cs typeface="Arial" panose="020B0604020202020204" pitchFamily="34" charset="0"/>
              </a:rPr>
              <a:t>CẢM ƠN CÁC EM </a:t>
            </a:r>
          </a:p>
          <a:p>
            <a:pPr algn="ctr">
              <a:lnSpc>
                <a:spcPts val="13203"/>
              </a:lnSpc>
            </a:pPr>
            <a:r>
              <a:rPr lang="en-US" sz="7200" b="1" dirty="0">
                <a:latin typeface="Arial" panose="020B0604020202020204" pitchFamily="34" charset="0"/>
                <a:cs typeface="Arial" panose="020B0604020202020204" pitchFamily="34" charset="0"/>
              </a:rPr>
              <a:t>ĐÃ LẮNG NGHE BÀI GIẢNG!</a:t>
            </a:r>
          </a:p>
        </p:txBody>
      </p:sp>
    </p:spTree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4">
            <a:extLst>
              <a:ext uri="{FF2B5EF4-FFF2-40B4-BE49-F238E27FC236}">
                <a16:creationId xmlns:a16="http://schemas.microsoft.com/office/drawing/2014/main" id="{FF9F45B3-86EC-46A9-B7DB-B11C946717D7}"/>
              </a:ext>
            </a:extLst>
          </p:cNvPr>
          <p:cNvSpPr txBox="1"/>
          <p:nvPr/>
        </p:nvSpPr>
        <p:spPr>
          <a:xfrm>
            <a:off x="4337548" y="723900"/>
            <a:ext cx="9612904" cy="9367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100"/>
              </a:lnSpc>
            </a:pPr>
            <a:r>
              <a:rPr lang="en-US" sz="5400" b="1" spc="135" dirty="0">
                <a:solidFill>
                  <a:srgbClr val="1D7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82B7BEA-E71C-405F-BDC2-67D2081024C1}"/>
              </a:ext>
            </a:extLst>
          </p:cNvPr>
          <p:cNvSpPr txBox="1"/>
          <p:nvPr/>
        </p:nvSpPr>
        <p:spPr>
          <a:xfrm>
            <a:off x="2918067" y="1660631"/>
            <a:ext cx="12451866" cy="23635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chia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sẻ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hiểu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dạng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4">
            <a:extLst>
              <a:ext uri="{FF2B5EF4-FFF2-40B4-BE49-F238E27FC236}">
                <a16:creationId xmlns:a16="http://schemas.microsoft.com/office/drawing/2014/main" id="{AAB48A8E-A621-43F9-A2C6-6B0ED3B94B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4724400" y="5249005"/>
            <a:ext cx="2803064" cy="2782041"/>
          </a:xfrm>
          <a:prstGeom prst="rect">
            <a:avLst/>
          </a:prstGeom>
        </p:spPr>
      </p:pic>
      <p:pic>
        <p:nvPicPr>
          <p:cNvPr id="17" name="Picture 9">
            <a:extLst>
              <a:ext uri="{FF2B5EF4-FFF2-40B4-BE49-F238E27FC236}">
                <a16:creationId xmlns:a16="http://schemas.microsoft.com/office/drawing/2014/main" id="{95A012FB-A4E3-4F2A-8F8E-795C439F85A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524000" y="4402752"/>
            <a:ext cx="2869304" cy="4474548"/>
          </a:xfrm>
          <a:prstGeom prst="rect">
            <a:avLst/>
          </a:prstGeom>
        </p:spPr>
      </p:pic>
      <p:pic>
        <p:nvPicPr>
          <p:cNvPr id="18" name="Picture 12">
            <a:extLst>
              <a:ext uri="{FF2B5EF4-FFF2-40B4-BE49-F238E27FC236}">
                <a16:creationId xmlns:a16="http://schemas.microsoft.com/office/drawing/2014/main" id="{FCCB4F74-D300-4D97-84A8-D02A5671F05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3563600" y="4920376"/>
            <a:ext cx="3200400" cy="3178397"/>
          </a:xfrm>
          <a:prstGeom prst="rect">
            <a:avLst/>
          </a:prstGeom>
        </p:spPr>
      </p:pic>
      <p:pic>
        <p:nvPicPr>
          <p:cNvPr id="19" name="Picture 15">
            <a:extLst>
              <a:ext uri="{FF2B5EF4-FFF2-40B4-BE49-F238E27FC236}">
                <a16:creationId xmlns:a16="http://schemas.microsoft.com/office/drawing/2014/main" id="{76D2E733-6340-475C-BB6D-B97B534367EA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8753783" y="4920376"/>
            <a:ext cx="4013510" cy="3589583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4">
            <a:extLst>
              <a:ext uri="{FF2B5EF4-FFF2-40B4-BE49-F238E27FC236}">
                <a16:creationId xmlns:a16="http://schemas.microsoft.com/office/drawing/2014/main" id="{384F9A85-91EF-42D9-AF2D-0CFA487322B9}"/>
              </a:ext>
            </a:extLst>
          </p:cNvPr>
          <p:cNvGrpSpPr>
            <a:grpSpLocks noChangeAspect="1"/>
          </p:cNvGrpSpPr>
          <p:nvPr/>
        </p:nvGrpSpPr>
        <p:grpSpPr>
          <a:xfrm>
            <a:off x="-533400" y="-495300"/>
            <a:ext cx="2362200" cy="2362200"/>
            <a:chOff x="0" y="0"/>
            <a:chExt cx="1708150" cy="1708150"/>
          </a:xfrm>
        </p:grpSpPr>
        <p:sp>
          <p:nvSpPr>
            <p:cNvPr id="8" name="Freeform 5">
              <a:extLst>
                <a:ext uri="{FF2B5EF4-FFF2-40B4-BE49-F238E27FC236}">
                  <a16:creationId xmlns:a16="http://schemas.microsoft.com/office/drawing/2014/main" id="{2613EA09-4BF8-4E57-8C18-A5AE13F75BBA}"/>
                </a:ext>
              </a:extLst>
            </p:cNvPr>
            <p:cNvSpPr/>
            <p:nvPr/>
          </p:nvSpPr>
          <p:spPr>
            <a:xfrm>
              <a:off x="0" y="0"/>
              <a:ext cx="1708150" cy="1708150"/>
            </a:xfrm>
            <a:custGeom>
              <a:avLst/>
              <a:gdLst/>
              <a:ahLst/>
              <a:cxnLst/>
              <a:rect l="l" t="t" r="r" b="b"/>
              <a:pathLst>
                <a:path w="1708150" h="1708150">
                  <a:moveTo>
                    <a:pt x="853440" y="1708150"/>
                  </a:moveTo>
                  <a:cubicBezTo>
                    <a:pt x="383540" y="1708150"/>
                    <a:pt x="0" y="1324610"/>
                    <a:pt x="0" y="853440"/>
                  </a:cubicBezTo>
                  <a:cubicBezTo>
                    <a:pt x="0" y="383540"/>
                    <a:pt x="383540" y="0"/>
                    <a:pt x="853440" y="0"/>
                  </a:cubicBezTo>
                  <a:cubicBezTo>
                    <a:pt x="1324610" y="0"/>
                    <a:pt x="1706880" y="383540"/>
                    <a:pt x="1706880" y="853440"/>
                  </a:cubicBezTo>
                  <a:cubicBezTo>
                    <a:pt x="1708150" y="1324610"/>
                    <a:pt x="1324610" y="1708150"/>
                    <a:pt x="853440" y="1708150"/>
                  </a:cubicBezTo>
                  <a:close/>
                  <a:moveTo>
                    <a:pt x="853440" y="469900"/>
                  </a:moveTo>
                  <a:cubicBezTo>
                    <a:pt x="642620" y="469900"/>
                    <a:pt x="469900" y="642620"/>
                    <a:pt x="469900" y="853440"/>
                  </a:cubicBezTo>
                  <a:cubicBezTo>
                    <a:pt x="469900" y="1064260"/>
                    <a:pt x="642620" y="1236980"/>
                    <a:pt x="853440" y="1236980"/>
                  </a:cubicBezTo>
                  <a:cubicBezTo>
                    <a:pt x="1064260" y="1236980"/>
                    <a:pt x="1236980" y="1064260"/>
                    <a:pt x="1236980" y="853440"/>
                  </a:cubicBezTo>
                  <a:cubicBezTo>
                    <a:pt x="1236980" y="642620"/>
                    <a:pt x="1065530" y="469900"/>
                    <a:pt x="853440" y="469900"/>
                  </a:cubicBezTo>
                  <a:close/>
                </a:path>
              </a:pathLst>
            </a:custGeom>
            <a:solidFill>
              <a:srgbClr val="FFC0C0"/>
            </a:solidFill>
          </p:spPr>
        </p:sp>
      </p:grpSp>
      <p:sp>
        <p:nvSpPr>
          <p:cNvPr id="10" name="AutoShape 16">
            <a:extLst>
              <a:ext uri="{FF2B5EF4-FFF2-40B4-BE49-F238E27FC236}">
                <a16:creationId xmlns:a16="http://schemas.microsoft.com/office/drawing/2014/main" id="{8B167B2B-6748-42BF-A225-768D7119F9CC}"/>
              </a:ext>
            </a:extLst>
          </p:cNvPr>
          <p:cNvSpPr/>
          <p:nvPr/>
        </p:nvSpPr>
        <p:spPr>
          <a:xfrm>
            <a:off x="-152399" y="7505700"/>
            <a:ext cx="18592800" cy="2781300"/>
          </a:xfrm>
          <a:prstGeom prst="rect">
            <a:avLst/>
          </a:prstGeom>
          <a:solidFill>
            <a:srgbClr val="1D7151"/>
          </a:solidFill>
        </p:spPr>
      </p:sp>
      <p:pic>
        <p:nvPicPr>
          <p:cNvPr id="11" name="Picture 6">
            <a:extLst>
              <a:ext uri="{FF2B5EF4-FFF2-40B4-BE49-F238E27FC236}">
                <a16:creationId xmlns:a16="http://schemas.microsoft.com/office/drawing/2014/main" id="{EAC06C60-47A8-4E99-A93E-BCBFC9CA10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524" y="5904209"/>
            <a:ext cx="6467476" cy="4333209"/>
          </a:xfrm>
          <a:prstGeom prst="rect">
            <a:avLst/>
          </a:prstGeom>
        </p:spPr>
      </p:pic>
      <p:pic>
        <p:nvPicPr>
          <p:cNvPr id="12" name="Picture 4">
            <a:extLst>
              <a:ext uri="{FF2B5EF4-FFF2-40B4-BE49-F238E27FC236}">
                <a16:creationId xmlns:a16="http://schemas.microsoft.com/office/drawing/2014/main" id="{96358103-5931-4508-B361-3B3F9BA28E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036847" y="6591300"/>
            <a:ext cx="9251153" cy="3700462"/>
          </a:xfrm>
          <a:prstGeom prst="rect">
            <a:avLst/>
          </a:prstGeom>
        </p:spPr>
      </p:pic>
      <p:sp>
        <p:nvSpPr>
          <p:cNvPr id="13" name="TextBox 2">
            <a:extLst>
              <a:ext uri="{FF2B5EF4-FFF2-40B4-BE49-F238E27FC236}">
                <a16:creationId xmlns:a16="http://schemas.microsoft.com/office/drawing/2014/main" id="{AC7C0D18-A589-477D-9078-3824A922C263}"/>
              </a:ext>
            </a:extLst>
          </p:cNvPr>
          <p:cNvSpPr txBox="1"/>
          <p:nvPr/>
        </p:nvSpPr>
        <p:spPr>
          <a:xfrm>
            <a:off x="1194909" y="1866900"/>
            <a:ext cx="15898182" cy="30777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000"/>
              </a:lnSpc>
            </a:pPr>
            <a:r>
              <a:rPr lang="en-US" sz="9600" b="1" dirty="0">
                <a:latin typeface="Arial" panose="020B0604020202020204" pitchFamily="34" charset="0"/>
                <a:cs typeface="Arial" panose="020B0604020202020204" pitchFamily="34" charset="0"/>
              </a:rPr>
              <a:t>BÀI 65:</a:t>
            </a:r>
          </a:p>
          <a:p>
            <a:pPr algn="ctr">
              <a:lnSpc>
                <a:spcPts val="12000"/>
              </a:lnSpc>
            </a:pPr>
            <a:r>
              <a:rPr lang="en-US" sz="9600" b="1" dirty="0">
                <a:latin typeface="Arial" panose="020B0604020202020204" pitchFamily="34" charset="0"/>
                <a:cs typeface="Arial" panose="020B0604020202020204" pitchFamily="34" charset="0"/>
              </a:rPr>
              <a:t>KHỐI TRỤ - KHỐI CẦU</a:t>
            </a:r>
          </a:p>
        </p:txBody>
      </p:sp>
      <p:pic>
        <p:nvPicPr>
          <p:cNvPr id="14" name="Picture 12">
            <a:extLst>
              <a:ext uri="{FF2B5EF4-FFF2-40B4-BE49-F238E27FC236}">
                <a16:creationId xmlns:a16="http://schemas.microsoft.com/office/drawing/2014/main" id="{804C2C4B-00A1-436C-A0E4-06B549DC370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6401888" y="-547849"/>
            <a:ext cx="2414749" cy="2414749"/>
          </a:xfrm>
          <a:prstGeom prst="rect">
            <a:avLst/>
          </a:prstGeom>
        </p:spPr>
      </p:pic>
    </p:spTree>
  </p:cSld>
  <p:clrMapOvr>
    <a:masterClrMapping/>
  </p:clrMapOvr>
  <p:transition>
    <p:split orient="ver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0EDEB02F-371E-4E5D-83F4-27EF5B7E215A}"/>
              </a:ext>
            </a:extLst>
          </p:cNvPr>
          <p:cNvSpPr txBox="1"/>
          <p:nvPr/>
        </p:nvSpPr>
        <p:spPr>
          <a:xfrm>
            <a:off x="1647825" y="419100"/>
            <a:ext cx="14992350" cy="32444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sz="36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6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6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36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36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36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6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dạng</a:t>
            </a:r>
            <a:r>
              <a:rPr lang="en-US" sz="36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6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lon</a:t>
            </a:r>
            <a:r>
              <a:rPr lang="en-US" sz="36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36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6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hộp</a:t>
            </a:r>
            <a:r>
              <a:rPr lang="en-US" sz="36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sữa</a:t>
            </a:r>
            <a:r>
              <a:rPr lang="en-US" sz="3600" b="1" i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571500" indent="-571500" algn="just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3600" dirty="0" err="1">
                <a:solidFill>
                  <a:srgbClr val="1D7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Sắp</a:t>
            </a:r>
            <a:r>
              <a:rPr lang="en-US" sz="3600" dirty="0">
                <a:solidFill>
                  <a:srgbClr val="1D7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1D7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xếp</a:t>
            </a:r>
            <a:r>
              <a:rPr lang="en-US" sz="3600" dirty="0">
                <a:solidFill>
                  <a:srgbClr val="1D7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1D7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600" dirty="0">
                <a:solidFill>
                  <a:srgbClr val="1D7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1D7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3600" dirty="0">
                <a:solidFill>
                  <a:srgbClr val="1D7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1D7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3600" dirty="0">
                <a:solidFill>
                  <a:srgbClr val="1D7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1D7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600" dirty="0">
                <a:solidFill>
                  <a:srgbClr val="1D7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1D7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600" dirty="0">
                <a:solidFill>
                  <a:srgbClr val="1D7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1D7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dạng</a:t>
            </a:r>
            <a:r>
              <a:rPr lang="en-US" sz="3600" dirty="0">
                <a:solidFill>
                  <a:srgbClr val="1D7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1D7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giống</a:t>
            </a:r>
            <a:r>
              <a:rPr lang="en-US" sz="3600" dirty="0">
                <a:solidFill>
                  <a:srgbClr val="1D7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1D7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lon</a:t>
            </a:r>
            <a:r>
              <a:rPr lang="en-US" sz="3600" dirty="0">
                <a:solidFill>
                  <a:srgbClr val="1D7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1D7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3600" dirty="0">
                <a:solidFill>
                  <a:srgbClr val="1D7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1D7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3600" dirty="0">
                <a:solidFill>
                  <a:srgbClr val="1D7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1D7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giỏ</a:t>
            </a:r>
            <a:r>
              <a:rPr lang="en-US" sz="3600" dirty="0">
                <a:solidFill>
                  <a:srgbClr val="1D7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1D7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sz="3600" dirty="0">
                <a:solidFill>
                  <a:srgbClr val="1D7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1D7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xanh</a:t>
            </a:r>
            <a:r>
              <a:rPr lang="en-US" sz="3600" dirty="0">
                <a:solidFill>
                  <a:srgbClr val="1D7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571500" indent="-571500" algn="just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3600" dirty="0" err="1">
                <a:solidFill>
                  <a:srgbClr val="DC3C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Sắp</a:t>
            </a:r>
            <a:r>
              <a:rPr lang="en-US" sz="3600" dirty="0">
                <a:solidFill>
                  <a:srgbClr val="DC3C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DC3C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xếp</a:t>
            </a:r>
            <a:r>
              <a:rPr lang="en-US" sz="3600" dirty="0">
                <a:solidFill>
                  <a:srgbClr val="DC3C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DC3C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600" dirty="0">
                <a:solidFill>
                  <a:srgbClr val="DC3C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DC3C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3600" dirty="0">
                <a:solidFill>
                  <a:srgbClr val="DC3C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DC3C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3600" dirty="0">
                <a:solidFill>
                  <a:srgbClr val="DC3C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DC3C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600" dirty="0">
                <a:solidFill>
                  <a:srgbClr val="DC3C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DC3C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600" dirty="0">
                <a:solidFill>
                  <a:srgbClr val="DC3C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DC3C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dạng</a:t>
            </a:r>
            <a:r>
              <a:rPr lang="en-US" sz="3600" dirty="0">
                <a:solidFill>
                  <a:srgbClr val="DC3C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DC3C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giống</a:t>
            </a:r>
            <a:r>
              <a:rPr lang="en-US" sz="3600" dirty="0">
                <a:solidFill>
                  <a:srgbClr val="DC3C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DC3C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3600" dirty="0">
                <a:solidFill>
                  <a:srgbClr val="DC3C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DC3C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bóng</a:t>
            </a:r>
            <a:r>
              <a:rPr lang="en-US" sz="3600" dirty="0">
                <a:solidFill>
                  <a:srgbClr val="DC3C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DC3C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3600" dirty="0">
                <a:solidFill>
                  <a:srgbClr val="DC3C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DC3C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giỏ</a:t>
            </a:r>
            <a:r>
              <a:rPr lang="en-US" sz="3600" dirty="0">
                <a:solidFill>
                  <a:srgbClr val="DC3C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DC3C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sz="3600" dirty="0">
                <a:solidFill>
                  <a:srgbClr val="DC3C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DC3C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đỏ</a:t>
            </a:r>
            <a:r>
              <a:rPr lang="en-US" sz="3600" dirty="0">
                <a:solidFill>
                  <a:srgbClr val="DC3C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D9BD2EF-29D4-4481-8E15-E5C46DE1D4CC}"/>
              </a:ext>
            </a:extLst>
          </p:cNvPr>
          <p:cNvGrpSpPr/>
          <p:nvPr/>
        </p:nvGrpSpPr>
        <p:grpSpPr>
          <a:xfrm>
            <a:off x="1905000" y="4762333"/>
            <a:ext cx="6324600" cy="4343567"/>
            <a:chOff x="1905000" y="4762333"/>
            <a:chExt cx="4995256" cy="3335395"/>
          </a:xfrm>
        </p:grpSpPr>
        <p:pic>
          <p:nvPicPr>
            <p:cNvPr id="12" name="Picture 3">
              <a:extLst>
                <a:ext uri="{FF2B5EF4-FFF2-40B4-BE49-F238E27FC236}">
                  <a16:creationId xmlns:a16="http://schemas.microsoft.com/office/drawing/2014/main" id="{95A5C839-FB52-42FA-B2DE-69C58F8D74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4144461" y="5074523"/>
              <a:ext cx="2755795" cy="2711013"/>
            </a:xfrm>
            <a:prstGeom prst="rect">
              <a:avLst/>
            </a:prstGeom>
          </p:spPr>
        </p:pic>
        <p:pic>
          <p:nvPicPr>
            <p:cNvPr id="13" name="Picture 5">
              <a:extLst>
                <a:ext uri="{FF2B5EF4-FFF2-40B4-BE49-F238E27FC236}">
                  <a16:creationId xmlns:a16="http://schemas.microsoft.com/office/drawing/2014/main" id="{1563E59A-A5FF-476D-BCE4-88A36A06084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1905000" y="4762333"/>
              <a:ext cx="2201361" cy="3335395"/>
            </a:xfrm>
            <a:prstGeom prst="rect">
              <a:avLst/>
            </a:prstGeom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7C204F73-6193-4C5E-B03D-EF1260428877}"/>
              </a:ext>
            </a:extLst>
          </p:cNvPr>
          <p:cNvGrpSpPr/>
          <p:nvPr/>
        </p:nvGrpSpPr>
        <p:grpSpPr>
          <a:xfrm>
            <a:off x="9525000" y="5143500"/>
            <a:ext cx="6877050" cy="4035084"/>
            <a:chOff x="9525000" y="5143500"/>
            <a:chExt cx="6877050" cy="4035084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A716FAEB-589A-402E-8825-425362762EB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9525000" y="5423928"/>
              <a:ext cx="3848462" cy="3754656"/>
            </a:xfrm>
            <a:prstGeom prst="rect">
              <a:avLst/>
            </a:prstGeom>
          </p:spPr>
        </p:pic>
        <p:pic>
          <p:nvPicPr>
            <p:cNvPr id="16" name="Picture 3">
              <a:extLst>
                <a:ext uri="{FF2B5EF4-FFF2-40B4-BE49-F238E27FC236}">
                  <a16:creationId xmlns:a16="http://schemas.microsoft.com/office/drawing/2014/main" id="{3486BC62-A96A-4347-B8C7-9F24AB9C1E1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12912879" y="5143500"/>
              <a:ext cx="3489171" cy="3530456"/>
            </a:xfrm>
            <a:prstGeom prst="rect">
              <a:avLst/>
            </a:prstGeom>
          </p:spPr>
        </p:pic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3606B78D-7530-40E3-94ED-A7F8893A2E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515600" y="2095500"/>
            <a:ext cx="5338262" cy="5385384"/>
          </a:xfrm>
          <a:prstGeom prst="rect">
            <a:avLst/>
          </a:prstGeom>
        </p:spPr>
      </p:pic>
      <p:pic>
        <p:nvPicPr>
          <p:cNvPr id="14" name="Picture 15">
            <a:extLst>
              <a:ext uri="{FF2B5EF4-FFF2-40B4-BE49-F238E27FC236}">
                <a16:creationId xmlns:a16="http://schemas.microsoft.com/office/drawing/2014/main" id="{540974FD-552A-4021-BE94-6DF9BE84E1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047999" y="1409700"/>
            <a:ext cx="4572000" cy="638324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147FC9C-9EE0-4AC9-8D7A-168D15C514E7}"/>
              </a:ext>
            </a:extLst>
          </p:cNvPr>
          <p:cNvSpPr txBox="1"/>
          <p:nvPr/>
        </p:nvSpPr>
        <p:spPr>
          <a:xfrm>
            <a:off x="3910012" y="7536868"/>
            <a:ext cx="2847975" cy="13404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sz="4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en-US" sz="48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trụ</a:t>
            </a:r>
            <a:endParaRPr lang="en-US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0723BBC-8079-4EEC-8BE0-11C4D8BC2556}"/>
              </a:ext>
            </a:extLst>
          </p:cNvPr>
          <p:cNvSpPr txBox="1"/>
          <p:nvPr/>
        </p:nvSpPr>
        <p:spPr>
          <a:xfrm>
            <a:off x="11760743" y="7480884"/>
            <a:ext cx="2847975" cy="13404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sz="4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en-US" sz="48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endParaRPr lang="en-US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A picture containing clipart&#10;&#10;Description automatically generated">
            <a:extLst>
              <a:ext uri="{FF2B5EF4-FFF2-40B4-BE49-F238E27FC236}">
                <a16:creationId xmlns:a16="http://schemas.microsoft.com/office/drawing/2014/main" id="{0A9B50FA-7DC3-4F54-B967-4A23F4F2DD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6553" y="3798394"/>
            <a:ext cx="15494889" cy="5993306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B606E879-CFBF-4919-B548-0F6976BCC7F2}"/>
              </a:ext>
            </a:extLst>
          </p:cNvPr>
          <p:cNvSpPr txBox="1"/>
          <p:nvPr/>
        </p:nvSpPr>
        <p:spPr>
          <a:xfrm>
            <a:off x="3338511" y="495300"/>
            <a:ext cx="11610975" cy="32444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sz="36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6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6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36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36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36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6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ảnh</a:t>
            </a:r>
            <a:r>
              <a:rPr lang="en-US" sz="36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dưới</a:t>
            </a:r>
            <a:r>
              <a:rPr lang="en-US" sz="36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sz="36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6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36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3600" b="1" i="1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571500" indent="-571500" algn="just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trụ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</a:p>
          <a:p>
            <a:pPr marL="571500" indent="-571500" algn="just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3600" dirty="0">
              <a:solidFill>
                <a:srgbClr val="DC3C4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A picture containing clipart&#10;&#10;Description automatically generated">
            <a:extLst>
              <a:ext uri="{FF2B5EF4-FFF2-40B4-BE49-F238E27FC236}">
                <a16:creationId xmlns:a16="http://schemas.microsoft.com/office/drawing/2014/main" id="{0A9B50FA-7DC3-4F54-B967-4A23F4F2DD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292" y="571500"/>
            <a:ext cx="16745415" cy="6477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55429A8-DBC7-4630-B466-62B9861E9E25}"/>
              </a:ext>
            </a:extLst>
          </p:cNvPr>
          <p:cNvSpPr txBox="1"/>
          <p:nvPr/>
        </p:nvSpPr>
        <p:spPr>
          <a:xfrm>
            <a:off x="1904999" y="6898919"/>
            <a:ext cx="14478000" cy="10284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trụ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lon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hộp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bút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chì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lọ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keo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dán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Flowchart: Connector 1">
            <a:extLst>
              <a:ext uri="{FF2B5EF4-FFF2-40B4-BE49-F238E27FC236}">
                <a16:creationId xmlns:a16="http://schemas.microsoft.com/office/drawing/2014/main" id="{CA50B678-E5D6-42E8-B30D-C301C1717D9C}"/>
              </a:ext>
            </a:extLst>
          </p:cNvPr>
          <p:cNvSpPr/>
          <p:nvPr/>
        </p:nvSpPr>
        <p:spPr>
          <a:xfrm>
            <a:off x="3429000" y="1028700"/>
            <a:ext cx="1371600" cy="1905000"/>
          </a:xfrm>
          <a:prstGeom prst="flowChartConnector">
            <a:avLst/>
          </a:prstGeom>
          <a:noFill/>
          <a:ln w="76200">
            <a:solidFill>
              <a:srgbClr val="1D715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6" name="Flowchart: Connector 5">
            <a:extLst>
              <a:ext uri="{FF2B5EF4-FFF2-40B4-BE49-F238E27FC236}">
                <a16:creationId xmlns:a16="http://schemas.microsoft.com/office/drawing/2014/main" id="{112BD5B2-B31D-4E9C-860B-78BFCC147D46}"/>
              </a:ext>
            </a:extLst>
          </p:cNvPr>
          <p:cNvSpPr/>
          <p:nvPr/>
        </p:nvSpPr>
        <p:spPr>
          <a:xfrm rot="20797434">
            <a:off x="12774381" y="4855813"/>
            <a:ext cx="1295604" cy="575374"/>
          </a:xfrm>
          <a:prstGeom prst="flowChartConnector">
            <a:avLst/>
          </a:prstGeom>
          <a:noFill/>
          <a:ln w="76200">
            <a:solidFill>
              <a:srgbClr val="1D715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7" name="Flowchart: Connector 6">
            <a:extLst>
              <a:ext uri="{FF2B5EF4-FFF2-40B4-BE49-F238E27FC236}">
                <a16:creationId xmlns:a16="http://schemas.microsoft.com/office/drawing/2014/main" id="{6DB79A92-5BD3-47BD-A7BF-DDF2F96C1ED0}"/>
              </a:ext>
            </a:extLst>
          </p:cNvPr>
          <p:cNvSpPr/>
          <p:nvPr/>
        </p:nvSpPr>
        <p:spPr>
          <a:xfrm>
            <a:off x="9232900" y="2552700"/>
            <a:ext cx="1130300" cy="1905000"/>
          </a:xfrm>
          <a:prstGeom prst="flowChartConnector">
            <a:avLst/>
          </a:prstGeom>
          <a:noFill/>
          <a:ln w="76200">
            <a:solidFill>
              <a:srgbClr val="1D715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D13040B-4942-4DB0-950A-5D59E2C4EAE2}"/>
              </a:ext>
            </a:extLst>
          </p:cNvPr>
          <p:cNvSpPr txBox="1"/>
          <p:nvPr/>
        </p:nvSpPr>
        <p:spPr>
          <a:xfrm>
            <a:off x="1904999" y="8085741"/>
            <a:ext cx="14478000" cy="10284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bóng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tennis,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bóng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chuyền</a:t>
            </a:r>
            <a:endParaRPr lang="en-US" sz="3600" dirty="0">
              <a:solidFill>
                <a:srgbClr val="DC3C4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Flowchart: Connector 8">
            <a:extLst>
              <a:ext uri="{FF2B5EF4-FFF2-40B4-BE49-F238E27FC236}">
                <a16:creationId xmlns:a16="http://schemas.microsoft.com/office/drawing/2014/main" id="{B668C58B-8734-41CA-A61C-018A7C4E9A71}"/>
              </a:ext>
            </a:extLst>
          </p:cNvPr>
          <p:cNvSpPr/>
          <p:nvPr/>
        </p:nvSpPr>
        <p:spPr>
          <a:xfrm>
            <a:off x="8686799" y="2933700"/>
            <a:ext cx="546101" cy="1524000"/>
          </a:xfrm>
          <a:prstGeom prst="flowChartConnector">
            <a:avLst/>
          </a:prstGeom>
          <a:noFill/>
          <a:ln w="76200">
            <a:solidFill>
              <a:srgbClr val="DC3C4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0" name="Flowchart: Connector 9">
            <a:extLst>
              <a:ext uri="{FF2B5EF4-FFF2-40B4-BE49-F238E27FC236}">
                <a16:creationId xmlns:a16="http://schemas.microsoft.com/office/drawing/2014/main" id="{BF66C313-478C-4863-B944-C28F7B26C92C}"/>
              </a:ext>
            </a:extLst>
          </p:cNvPr>
          <p:cNvSpPr/>
          <p:nvPr/>
        </p:nvSpPr>
        <p:spPr>
          <a:xfrm>
            <a:off x="4940300" y="4811247"/>
            <a:ext cx="1689100" cy="1524000"/>
          </a:xfrm>
          <a:prstGeom prst="flowChartConnector">
            <a:avLst/>
          </a:prstGeom>
          <a:noFill/>
          <a:ln w="76200">
            <a:solidFill>
              <a:srgbClr val="DC3C4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761255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 animBg="1"/>
      <p:bldP spid="6" grpId="0" animBg="1"/>
      <p:bldP spid="7" grpId="0" animBg="1"/>
      <p:bldP spid="8" grpId="0"/>
      <p:bldP spid="9" grpId="0" animBg="1"/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20"/>
          <p:cNvSpPr txBox="1"/>
          <p:nvPr/>
        </p:nvSpPr>
        <p:spPr>
          <a:xfrm>
            <a:off x="13042888" y="817970"/>
            <a:ext cx="4216412" cy="2484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r">
              <a:lnSpc>
                <a:spcPts val="1960"/>
              </a:lnSpc>
              <a:spcBef>
                <a:spcPct val="0"/>
              </a:spcBef>
            </a:pPr>
            <a:r>
              <a:rPr lang="en-US" sz="1400" u="none" spc="210">
                <a:solidFill>
                  <a:srgbClr val="F5F5EF"/>
                </a:solidFill>
                <a:latin typeface="Josefin Sans Regular"/>
              </a:rPr>
              <a:t>TRƯỜNG ĐÔNG Á</a:t>
            </a:r>
          </a:p>
        </p:txBody>
      </p:sp>
      <p:sp>
        <p:nvSpPr>
          <p:cNvPr id="27" name="TextBox 9">
            <a:extLst>
              <a:ext uri="{FF2B5EF4-FFF2-40B4-BE49-F238E27FC236}">
                <a16:creationId xmlns:a16="http://schemas.microsoft.com/office/drawing/2014/main" id="{6B86CA2E-C411-4EDC-A24E-DE89867C18E1}"/>
              </a:ext>
            </a:extLst>
          </p:cNvPr>
          <p:cNvSpPr txBox="1"/>
          <p:nvPr/>
        </p:nvSpPr>
        <p:spPr>
          <a:xfrm>
            <a:off x="4219575" y="495300"/>
            <a:ext cx="9848850" cy="8309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5400" b="1" dirty="0">
                <a:solidFill>
                  <a:srgbClr val="F68B2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 TẬP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D19911C-4F42-41B4-B09F-29CC0CD6B466}"/>
              </a:ext>
            </a:extLst>
          </p:cNvPr>
          <p:cNvSpPr txBox="1"/>
          <p:nvPr/>
        </p:nvSpPr>
        <p:spPr>
          <a:xfrm>
            <a:off x="2362744" y="1183543"/>
            <a:ext cx="13639800" cy="10634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nl-NL" sz="4800" b="1" i="1" dirty="0">
                <a:solidFill>
                  <a:srgbClr val="1D7151"/>
                </a:solidFill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Bài 1: Thực hiện theo cặp</a:t>
            </a:r>
            <a:endParaRPr lang="vi-VN" sz="4800" b="1" i="1" dirty="0">
              <a:solidFill>
                <a:srgbClr val="1D7151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742CEBF-6464-46C6-99A8-2CC45602A960}"/>
              </a:ext>
            </a:extLst>
          </p:cNvPr>
          <p:cNvSpPr txBox="1"/>
          <p:nvPr/>
        </p:nvSpPr>
        <p:spPr>
          <a:xfrm>
            <a:off x="2774870" y="2246976"/>
            <a:ext cx="12815548" cy="18249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nl-NL" sz="4000" dirty="0"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Các em hãy xem tranh và nói cho bạn nghe đồ vật nào có dạng khối trụ, đồ vật nào có dạng khối cầu</a:t>
            </a:r>
            <a:endParaRPr lang="vi-VN" sz="40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1" name="Picture 30" descr="A picture containing text&#10;&#10;Description automatically generated">
            <a:extLst>
              <a:ext uri="{FF2B5EF4-FFF2-40B4-BE49-F238E27FC236}">
                <a16:creationId xmlns:a16="http://schemas.microsoft.com/office/drawing/2014/main" id="{1B6E1246-24CD-4DAD-8871-0112FF0531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5401" y="4197096"/>
            <a:ext cx="13297197" cy="5556267"/>
          </a:xfrm>
          <a:prstGeom prst="rect">
            <a:avLst/>
          </a:prstGeom>
        </p:spPr>
      </p:pic>
      <p:pic>
        <p:nvPicPr>
          <p:cNvPr id="32" name="Picture 7">
            <a:extLst>
              <a:ext uri="{FF2B5EF4-FFF2-40B4-BE49-F238E27FC236}">
                <a16:creationId xmlns:a16="http://schemas.microsoft.com/office/drawing/2014/main" id="{DEA3A236-5571-4015-B50E-0D4B8DC4F3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5787750" y="7047936"/>
            <a:ext cx="3239064" cy="3239064"/>
          </a:xfrm>
          <a:prstGeom prst="rect">
            <a:avLst/>
          </a:prstGeom>
        </p:spPr>
      </p:pic>
      <p:pic>
        <p:nvPicPr>
          <p:cNvPr id="33" name="Picture 13">
            <a:extLst>
              <a:ext uri="{FF2B5EF4-FFF2-40B4-BE49-F238E27FC236}">
                <a16:creationId xmlns:a16="http://schemas.microsoft.com/office/drawing/2014/main" id="{05960701-8486-429A-B55D-C79C0A80AD6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9230265">
            <a:off x="-2217988" y="8367648"/>
            <a:ext cx="4435977" cy="2217988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587E248B-1369-4181-A3CB-444C21469FB3}"/>
              </a:ext>
            </a:extLst>
          </p:cNvPr>
          <p:cNvSpPr txBox="1"/>
          <p:nvPr/>
        </p:nvSpPr>
        <p:spPr>
          <a:xfrm>
            <a:off x="5562600" y="9499312"/>
            <a:ext cx="284797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i="1" dirty="0" err="1">
                <a:solidFill>
                  <a:srgbClr val="1D7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en-US" sz="3200" b="1" i="1" dirty="0">
                <a:solidFill>
                  <a:srgbClr val="1D7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rgbClr val="1D7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trụ</a:t>
            </a:r>
            <a:endParaRPr lang="en-US" sz="3200" dirty="0">
              <a:solidFill>
                <a:srgbClr val="1D715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B1D22916-F64E-4BAD-AD93-7C9B747844C7}"/>
              </a:ext>
            </a:extLst>
          </p:cNvPr>
          <p:cNvSpPr txBox="1"/>
          <p:nvPr/>
        </p:nvSpPr>
        <p:spPr>
          <a:xfrm>
            <a:off x="5547360" y="6628513"/>
            <a:ext cx="284797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i="1" dirty="0" err="1">
                <a:solidFill>
                  <a:srgbClr val="DC3C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en-US" sz="3200" b="1" i="1" dirty="0">
                <a:solidFill>
                  <a:srgbClr val="DC3C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rgbClr val="DC3C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endParaRPr lang="en-US" sz="3200" dirty="0">
              <a:solidFill>
                <a:srgbClr val="DC3C4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A9B0C527-9A90-4A21-BA54-E3E29D3254CC}"/>
              </a:ext>
            </a:extLst>
          </p:cNvPr>
          <p:cNvSpPr txBox="1"/>
          <p:nvPr/>
        </p:nvSpPr>
        <p:spPr>
          <a:xfrm>
            <a:off x="7720011" y="5918541"/>
            <a:ext cx="284797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i="1" dirty="0" err="1">
                <a:solidFill>
                  <a:srgbClr val="1D7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en-US" sz="3200" b="1" i="1" dirty="0">
                <a:solidFill>
                  <a:srgbClr val="1D7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rgbClr val="1D7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trụ</a:t>
            </a:r>
            <a:endParaRPr lang="en-US" sz="3200" dirty="0">
              <a:solidFill>
                <a:srgbClr val="1D715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2D5DF4F-3743-44E8-B9B9-A976A073B193}"/>
              </a:ext>
            </a:extLst>
          </p:cNvPr>
          <p:cNvSpPr txBox="1"/>
          <p:nvPr/>
        </p:nvSpPr>
        <p:spPr>
          <a:xfrm>
            <a:off x="15011400" y="6682841"/>
            <a:ext cx="284797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i="1" dirty="0" err="1">
                <a:solidFill>
                  <a:srgbClr val="1D7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en-US" sz="3200" b="1" i="1" dirty="0">
                <a:solidFill>
                  <a:srgbClr val="1D7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rgbClr val="1D7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trụ</a:t>
            </a:r>
            <a:endParaRPr lang="en-US" sz="3200" dirty="0">
              <a:solidFill>
                <a:srgbClr val="1D715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E5EFA927-670B-4161-8D58-200409B4BA99}"/>
              </a:ext>
            </a:extLst>
          </p:cNvPr>
          <p:cNvSpPr txBox="1"/>
          <p:nvPr/>
        </p:nvSpPr>
        <p:spPr>
          <a:xfrm>
            <a:off x="9182644" y="9293785"/>
            <a:ext cx="284797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i="1" dirty="0" err="1">
                <a:solidFill>
                  <a:srgbClr val="DC3C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en-US" sz="3200" b="1" i="1" dirty="0">
                <a:solidFill>
                  <a:srgbClr val="DC3C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rgbClr val="DC3C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endParaRPr lang="en-US" sz="3200" dirty="0">
              <a:solidFill>
                <a:srgbClr val="DC3C4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/>
      <p:bldP spid="29" grpId="0"/>
      <p:bldP spid="34" grpId="0"/>
      <p:bldP spid="35" grpId="0"/>
      <p:bldP spid="36" grpId="0"/>
      <p:bldP spid="37" grpId="0"/>
      <p:bldP spid="3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C6449054-1FF7-44D1-B474-89F72239D971}"/>
              </a:ext>
            </a:extLst>
          </p:cNvPr>
          <p:cNvSpPr txBox="1"/>
          <p:nvPr/>
        </p:nvSpPr>
        <p:spPr>
          <a:xfrm>
            <a:off x="2324100" y="193867"/>
            <a:ext cx="13639800" cy="10634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nl-NL" sz="4800" b="1" i="1" dirty="0">
                <a:solidFill>
                  <a:srgbClr val="1D7151"/>
                </a:solidFill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Bài 2:</a:t>
            </a:r>
            <a:endParaRPr lang="vi-VN" sz="4800" b="1" i="1" dirty="0">
              <a:solidFill>
                <a:srgbClr val="1D7151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8EC1027-52F3-4827-AECA-0DA638D2DCAD}"/>
              </a:ext>
            </a:extLst>
          </p:cNvPr>
          <p:cNvSpPr txBox="1"/>
          <p:nvPr/>
        </p:nvSpPr>
        <p:spPr>
          <a:xfrm>
            <a:off x="2736226" y="1257300"/>
            <a:ext cx="12815548" cy="27482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nl-NL" sz="4000" dirty="0"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Các em hãy </a:t>
            </a:r>
            <a:r>
              <a:rPr lang="vi-VN" sz="4000" dirty="0">
                <a:ea typeface="Arial" panose="020B0604020202020204" pitchFamily="34" charset="0"/>
                <a:cs typeface="Times New Roman" panose="02020603050405020304" pitchFamily="18" charset="0"/>
              </a:rPr>
              <a:t>sử </a:t>
            </a:r>
            <a:r>
              <a:rPr lang="vi-VN" sz="4000" dirty="0" err="1">
                <a:ea typeface="Arial" panose="020B0604020202020204" pitchFamily="34" charset="0"/>
                <a:cs typeface="Times New Roman" panose="02020603050405020304" pitchFamily="18" charset="0"/>
              </a:rPr>
              <a:t>dụng</a:t>
            </a:r>
            <a:r>
              <a:rPr lang="vi-VN" sz="4000" dirty="0"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ea typeface="Arial" panose="020B0604020202020204" pitchFamily="34" charset="0"/>
                <a:cs typeface="Times New Roman" panose="02020603050405020304" pitchFamily="18" charset="0"/>
              </a:rPr>
              <a:t>các</a:t>
            </a:r>
            <a:r>
              <a:rPr lang="vi-VN" sz="4000" dirty="0"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ea typeface="Arial" panose="020B0604020202020204" pitchFamily="34" charset="0"/>
                <a:cs typeface="Times New Roman" panose="02020603050405020304" pitchFamily="18" charset="0"/>
              </a:rPr>
              <a:t>hình</a:t>
            </a:r>
            <a:r>
              <a:rPr lang="vi-VN" sz="4000" dirty="0"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ea typeface="Arial" panose="020B0604020202020204" pitchFamily="34" charset="0"/>
                <a:cs typeface="Times New Roman" panose="02020603050405020304" pitchFamily="18" charset="0"/>
              </a:rPr>
              <a:t>khối</a:t>
            </a:r>
            <a:r>
              <a:rPr lang="vi-VN" sz="4000" dirty="0"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ea typeface="Arial" panose="020B0604020202020204" pitchFamily="34" charset="0"/>
                <a:cs typeface="Times New Roman" panose="02020603050405020304" pitchFamily="18" charset="0"/>
              </a:rPr>
              <a:t>đã</a:t>
            </a:r>
            <a:r>
              <a:rPr lang="vi-VN" sz="4000" dirty="0"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ea typeface="Arial" panose="020B0604020202020204" pitchFamily="34" charset="0"/>
                <a:cs typeface="Times New Roman" panose="02020603050405020304" pitchFamily="18" charset="0"/>
              </a:rPr>
              <a:t>học</a:t>
            </a:r>
            <a:r>
              <a:rPr lang="vi-VN" sz="4000" dirty="0">
                <a:ea typeface="Arial" panose="020B0604020202020204" pitchFamily="34" charset="0"/>
                <a:cs typeface="Times New Roman" panose="02020603050405020304" pitchFamily="18" charset="0"/>
              </a:rPr>
              <a:t> (</a:t>
            </a:r>
            <a:r>
              <a:rPr lang="vi-VN" sz="4000" dirty="0" err="1">
                <a:ea typeface="Arial" panose="020B0604020202020204" pitchFamily="34" charset="0"/>
                <a:cs typeface="Times New Roman" panose="02020603050405020304" pitchFamily="18" charset="0"/>
              </a:rPr>
              <a:t>khối</a:t>
            </a:r>
            <a:r>
              <a:rPr lang="vi-VN" sz="4000" dirty="0"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ea typeface="Arial" panose="020B0604020202020204" pitchFamily="34" charset="0"/>
                <a:cs typeface="Times New Roman" panose="02020603050405020304" pitchFamily="18" charset="0"/>
              </a:rPr>
              <a:t>hộp</a:t>
            </a:r>
            <a:r>
              <a:rPr lang="vi-VN" sz="4000" dirty="0"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ea typeface="Arial" panose="020B0604020202020204" pitchFamily="34" charset="0"/>
                <a:cs typeface="Times New Roman" panose="02020603050405020304" pitchFamily="18" charset="0"/>
              </a:rPr>
              <a:t>chữ</a:t>
            </a:r>
            <a:r>
              <a:rPr lang="vi-VN" sz="4000" dirty="0"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ea typeface="Arial" panose="020B0604020202020204" pitchFamily="34" charset="0"/>
                <a:cs typeface="Times New Roman" panose="02020603050405020304" pitchFamily="18" charset="0"/>
              </a:rPr>
              <a:t>nhật</a:t>
            </a:r>
            <a:r>
              <a:rPr lang="vi-VN" sz="4000" dirty="0"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vi-VN" sz="4000" dirty="0" err="1">
                <a:ea typeface="Arial" panose="020B0604020202020204" pitchFamily="34" charset="0"/>
                <a:cs typeface="Times New Roman" panose="02020603050405020304" pitchFamily="18" charset="0"/>
              </a:rPr>
              <a:t>khối</a:t>
            </a:r>
            <a:r>
              <a:rPr lang="vi-VN" sz="4000" dirty="0"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ea typeface="Arial" panose="020B0604020202020204" pitchFamily="34" charset="0"/>
                <a:cs typeface="Times New Roman" panose="02020603050405020304" pitchFamily="18" charset="0"/>
              </a:rPr>
              <a:t>lập</a:t>
            </a:r>
            <a:r>
              <a:rPr lang="vi-VN" sz="4000" dirty="0">
                <a:ea typeface="Arial" panose="020B0604020202020204" pitchFamily="34" charset="0"/>
                <a:cs typeface="Times New Roman" panose="02020603050405020304" pitchFamily="18" charset="0"/>
              </a:rPr>
              <a:t> phương </a:t>
            </a:r>
            <a:r>
              <a:rPr lang="vi-VN" sz="4000" dirty="0" err="1">
                <a:ea typeface="Arial" panose="020B0604020202020204" pitchFamily="34" charset="0"/>
                <a:cs typeface="Times New Roman" panose="02020603050405020304" pitchFamily="18" charset="0"/>
              </a:rPr>
              <a:t>khối</a:t>
            </a:r>
            <a:r>
              <a:rPr lang="vi-VN" sz="4000" dirty="0"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ea typeface="Arial" panose="020B0604020202020204" pitchFamily="34" charset="0"/>
                <a:cs typeface="Times New Roman" panose="02020603050405020304" pitchFamily="18" charset="0"/>
              </a:rPr>
              <a:t>trụ</a:t>
            </a:r>
            <a:r>
              <a:rPr lang="vi-VN" sz="4000" dirty="0"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vi-VN" sz="4000" dirty="0" err="1">
                <a:ea typeface="Arial" panose="020B0604020202020204" pitchFamily="34" charset="0"/>
                <a:cs typeface="Times New Roman" panose="02020603050405020304" pitchFamily="18" charset="0"/>
              </a:rPr>
              <a:t>khối</a:t>
            </a:r>
            <a:r>
              <a:rPr lang="vi-VN" sz="4000" dirty="0"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ea typeface="Arial" panose="020B0604020202020204" pitchFamily="34" charset="0"/>
                <a:cs typeface="Times New Roman" panose="02020603050405020304" pitchFamily="18" charset="0"/>
              </a:rPr>
              <a:t>cầu</a:t>
            </a:r>
            <a:r>
              <a:rPr lang="vi-VN" sz="4000" dirty="0">
                <a:ea typeface="Arial" panose="020B0604020202020204" pitchFamily="34" charset="0"/>
                <a:cs typeface="Times New Roman" panose="02020603050405020304" pitchFamily="18" charset="0"/>
              </a:rPr>
              <a:t>), </a:t>
            </a:r>
            <a:r>
              <a:rPr lang="vi-VN" sz="4000" dirty="0" err="1">
                <a:ea typeface="Arial" panose="020B0604020202020204" pitchFamily="34" charset="0"/>
                <a:cs typeface="Times New Roman" panose="02020603050405020304" pitchFamily="18" charset="0"/>
              </a:rPr>
              <a:t>mời</a:t>
            </a:r>
            <a:r>
              <a:rPr lang="vi-VN" sz="4000" dirty="0"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ea typeface="Arial" panose="020B0604020202020204" pitchFamily="34" charset="0"/>
                <a:cs typeface="Times New Roman" panose="02020603050405020304" pitchFamily="18" charset="0"/>
              </a:rPr>
              <a:t>bạn</a:t>
            </a:r>
            <a:r>
              <a:rPr lang="vi-VN" sz="4000" dirty="0"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ea typeface="Arial" panose="020B0604020202020204" pitchFamily="34" charset="0"/>
                <a:cs typeface="Times New Roman" panose="02020603050405020304" pitchFamily="18" charset="0"/>
              </a:rPr>
              <a:t>cùng</a:t>
            </a:r>
            <a:r>
              <a:rPr lang="vi-VN" sz="4000" dirty="0"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ea typeface="Arial" panose="020B0604020202020204" pitchFamily="34" charset="0"/>
                <a:cs typeface="Times New Roman" panose="02020603050405020304" pitchFamily="18" charset="0"/>
              </a:rPr>
              <a:t>bàn</a:t>
            </a:r>
            <a:r>
              <a:rPr lang="vi-VN" sz="4000" dirty="0"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ea typeface="Arial" panose="020B0604020202020204" pitchFamily="34" charset="0"/>
                <a:cs typeface="Times New Roman" panose="02020603050405020304" pitchFamily="18" charset="0"/>
              </a:rPr>
              <a:t>đoán</a:t>
            </a:r>
            <a:r>
              <a:rPr lang="vi-VN" sz="4000" dirty="0">
                <a:ea typeface="Arial" panose="020B0604020202020204" pitchFamily="34" charset="0"/>
                <a:cs typeface="Times New Roman" panose="02020603050405020304" pitchFamily="18" charset="0"/>
              </a:rPr>
              <a:t> xem </a:t>
            </a:r>
            <a:r>
              <a:rPr lang="vi-VN" sz="4000" dirty="0" err="1">
                <a:ea typeface="Arial" panose="020B0604020202020204" pitchFamily="34" charset="0"/>
                <a:cs typeface="Times New Roman" panose="02020603050405020304" pitchFamily="18" charset="0"/>
              </a:rPr>
              <a:t>khối</a:t>
            </a:r>
            <a:r>
              <a:rPr lang="vi-VN" sz="4000" dirty="0"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ea typeface="Arial" panose="020B0604020202020204" pitchFamily="34" charset="0"/>
                <a:cs typeface="Times New Roman" panose="02020603050405020304" pitchFamily="18" charset="0"/>
              </a:rPr>
              <a:t>nào</a:t>
            </a:r>
            <a:r>
              <a:rPr lang="vi-VN" sz="4000" dirty="0">
                <a:ea typeface="Arial" panose="020B0604020202020204" pitchFamily="34" charset="0"/>
                <a:cs typeface="Times New Roman" panose="02020603050405020304" pitchFamily="18" charset="0"/>
              </a:rPr>
              <a:t> lăn </a:t>
            </a:r>
            <a:r>
              <a:rPr lang="vi-VN" sz="4000" dirty="0" err="1">
                <a:ea typeface="Arial" panose="020B0604020202020204" pitchFamily="34" charset="0"/>
                <a:cs typeface="Times New Roman" panose="02020603050405020304" pitchFamily="18" charset="0"/>
              </a:rPr>
              <a:t>được</a:t>
            </a:r>
            <a:endParaRPr lang="vi-VN" sz="40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2">
            <a:extLst>
              <a:ext uri="{FF2B5EF4-FFF2-40B4-BE49-F238E27FC236}">
                <a16:creationId xmlns:a16="http://schemas.microsoft.com/office/drawing/2014/main" id="{A1750FC1-8481-4D58-B0E2-9BA94127FD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3944600" y="7670102"/>
            <a:ext cx="4343400" cy="2616898"/>
          </a:xfrm>
          <a:prstGeom prst="rect">
            <a:avLst/>
          </a:prstGeom>
        </p:spPr>
      </p:pic>
      <p:pic>
        <p:nvPicPr>
          <p:cNvPr id="21" name="Picture 20" descr="A doll holding a baseball bat&#10;&#10;Description automatically generated with medium confidence">
            <a:extLst>
              <a:ext uri="{FF2B5EF4-FFF2-40B4-BE49-F238E27FC236}">
                <a16:creationId xmlns:a16="http://schemas.microsoft.com/office/drawing/2014/main" id="{412228E4-822D-4596-B076-C89E9F839C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4005553"/>
            <a:ext cx="10337064" cy="5862347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B26623E8-202B-4B6B-B117-C459842B60AA}"/>
              </a:ext>
            </a:extLst>
          </p:cNvPr>
          <p:cNvSpPr txBox="1"/>
          <p:nvPr/>
        </p:nvSpPr>
        <p:spPr>
          <a:xfrm>
            <a:off x="11049000" y="6190740"/>
            <a:ext cx="64008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i="1" dirty="0" err="1">
                <a:solidFill>
                  <a:srgbClr val="DC3C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en-US" sz="4000" b="1" i="1" dirty="0">
                <a:solidFill>
                  <a:srgbClr val="DC3C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DC3C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en-US" sz="4000" b="1" i="1" dirty="0">
                <a:solidFill>
                  <a:srgbClr val="DC3C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DC3C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000" b="1" i="1" dirty="0">
                <a:solidFill>
                  <a:srgbClr val="DC3C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DC3C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4000" b="1" i="1" dirty="0">
                <a:solidFill>
                  <a:srgbClr val="DC3C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DC3C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lăn</a:t>
            </a:r>
            <a:r>
              <a:rPr lang="en-US" sz="4000" b="1" i="1" dirty="0">
                <a:solidFill>
                  <a:srgbClr val="DC3C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DC3C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endParaRPr lang="en-US" sz="4000" dirty="0">
              <a:solidFill>
                <a:srgbClr val="DC3C4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2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195</TotalTime>
  <Words>600</Words>
  <Application>Microsoft Office PowerPoint</Application>
  <PresentationFormat>Custom</PresentationFormat>
  <Paragraphs>88</Paragraphs>
  <Slides>19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4" baseType="lpstr">
      <vt:lpstr>Calibri</vt:lpstr>
      <vt:lpstr>Arial</vt:lpstr>
      <vt:lpstr>Times New Roman</vt:lpstr>
      <vt:lpstr>Josefin Sans Regular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Admin</cp:lastModifiedBy>
  <cp:revision>3</cp:revision>
  <dcterms:created xsi:type="dcterms:W3CDTF">2006-08-16T00:00:00Z</dcterms:created>
  <dcterms:modified xsi:type="dcterms:W3CDTF">2021-12-08T03:16:23Z</dcterms:modified>
  <dc:identifier>DAEtzGUeWuI</dc:identifier>
</cp:coreProperties>
</file>