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heme/themeOverride5.xml" ContentType="application/vnd.openxmlformats-officedocument.themeOverr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7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15.xml" ContentType="application/vnd.openxmlformats-officedocument.presentationml.notesSlide+xml"/>
  <Override PartName="/ppt/theme/themeOverride13.xml" ContentType="application/vnd.openxmlformats-officedocument.themeOverride+xml"/>
  <Override PartName="/ppt/tags/tag14.xml" ContentType="application/vnd.openxmlformats-officedocument.presentationml.tags+xml"/>
  <Override PartName="/ppt/notesSlides/notesSlide16.xml" ContentType="application/vnd.openxmlformats-officedocument.presentationml.notesSlide+xml"/>
  <Override PartName="/ppt/theme/themeOverride14.xml" ContentType="application/vnd.openxmlformats-officedocument.themeOverride+xml"/>
  <Override PartName="/ppt/tags/tag15.xml" ContentType="application/vnd.openxmlformats-officedocument.presentationml.tags+xml"/>
  <Override PartName="/ppt/notesSlides/notesSlide17.xml" ContentType="application/vnd.openxmlformats-officedocument.presentationml.notesSlide+xml"/>
  <Override PartName="/ppt/theme/themeOverride15.xml" ContentType="application/vnd.openxmlformats-officedocument.themeOverr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heme/themeOverride16.xml" ContentType="application/vnd.openxmlformats-officedocument.themeOverr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heme/themeOverride17.xml" ContentType="application/vnd.openxmlformats-officedocument.themeOverride+xml"/>
  <Override PartName="/ppt/notesSlides/notesSlide20.xml" ContentType="application/vnd.openxmlformats-officedocument.presentationml.notesSlide+xml"/>
  <Override PartName="/ppt/theme/themeOverride18.xml" ContentType="application/vnd.openxmlformats-officedocument.themeOverride+xml"/>
  <Override PartName="/ppt/tags/tag21.xml" ContentType="application/vnd.openxmlformats-officedocument.presentationml.tags+xml"/>
  <Override PartName="/ppt/notesSlides/notesSlide21.xml" ContentType="application/vnd.openxmlformats-officedocument.presentationml.notesSlide+xml"/>
  <Override PartName="/ppt/theme/themeOverride19.xml" ContentType="application/vnd.openxmlformats-officedocument.themeOverr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sldIdLst>
    <p:sldId id="307" r:id="rId2"/>
    <p:sldId id="274" r:id="rId3"/>
    <p:sldId id="259" r:id="rId4"/>
    <p:sldId id="257" r:id="rId5"/>
    <p:sldId id="295" r:id="rId6"/>
    <p:sldId id="309" r:id="rId7"/>
    <p:sldId id="265" r:id="rId8"/>
    <p:sldId id="304" r:id="rId9"/>
    <p:sldId id="262" r:id="rId10"/>
    <p:sldId id="296" r:id="rId11"/>
    <p:sldId id="271" r:id="rId12"/>
    <p:sldId id="310" r:id="rId13"/>
    <p:sldId id="261" r:id="rId14"/>
    <p:sldId id="260" r:id="rId15"/>
    <p:sldId id="305" r:id="rId16"/>
    <p:sldId id="273" r:id="rId17"/>
    <p:sldId id="279" r:id="rId18"/>
    <p:sldId id="283" r:id="rId19"/>
    <p:sldId id="269" r:id="rId20"/>
    <p:sldId id="264" r:id="rId21"/>
    <p:sldId id="267" r:id="rId22"/>
    <p:sldId id="256" r:id="rId23"/>
    <p:sldId id="311" r:id="rId24"/>
    <p:sldId id="312" r:id="rId25"/>
    <p:sldId id="258" r:id="rId26"/>
    <p:sldId id="284" r:id="rId27"/>
    <p:sldId id="308" r:id="rId28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38">
          <p15:clr>
            <a:srgbClr val="A4A3A4"/>
          </p15:clr>
        </p15:guide>
        <p15:guide id="2" pos="46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8097"/>
    <a:srgbClr val="FFFDFE"/>
    <a:srgbClr val="F9FEFF"/>
    <a:srgbClr val="FBFDFF"/>
    <a:srgbClr val="C8D85B"/>
    <a:srgbClr val="F7E3AD"/>
    <a:srgbClr val="FFFFFF"/>
    <a:srgbClr val="A6C0A4"/>
    <a:srgbClr val="F29A5B"/>
    <a:srgbClr val="865B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182" autoAdjust="0"/>
    <p:restoredTop sz="95033" autoAdjust="0"/>
  </p:normalViewPr>
  <p:slideViewPr>
    <p:cSldViewPr snapToGrid="0" showGuides="1">
      <p:cViewPr varScale="1">
        <p:scale>
          <a:sx n="83" d="100"/>
          <a:sy n="83" d="100"/>
        </p:scale>
        <p:origin x="466" y="67"/>
      </p:cViewPr>
      <p:guideLst>
        <p:guide orient="horz" pos="3838"/>
        <p:guide pos="46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83068A-753F-47ED-95DE-D06E5578E574}" type="datetimeFigureOut">
              <a:rPr lang="zh-CN" altLang="en-US" smtClean="0"/>
              <a:t>2021/11/9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F164E-D685-493E-AF07-0CE742DE1FD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16746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27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75438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26BC15-B161-4C75-9B3A-128C91250747}" type="datetimeFigureOut">
              <a:rPr lang="zh-CN" altLang="en-US" smtClean="0"/>
              <a:t>2021/11/9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B4E113-1DE2-475C-BE03-FB3C5943303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5ED7E-5E45-430A-8151-2B2A59991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80687-B7A4-42A2-89F2-ED91DB7A7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6AEC17-1600-4203-9089-5C7E876BA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40B89-4B0C-4D59-9C29-F663AFCFB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133160-9222-48B8-8487-67F6F8DCF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002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2021/11/9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2021/11/9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2021/11/9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2021/11/9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2021/11/9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2021/11/9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1.jpe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8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7.png"/><Relationship Id="rId12" Type="http://schemas.openxmlformats.org/officeDocument/2006/relationships/image" Target="../media/image42.sv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microsoft.com/office/2007/relationships/hdphoto" Target="../media/hdphoto2.wdp"/><Relationship Id="rId10" Type="http://schemas.openxmlformats.org/officeDocument/2006/relationships/image" Target="../media/image40.svg"/><Relationship Id="rId4" Type="http://schemas.openxmlformats.org/officeDocument/2006/relationships/image" Target="../media/image8.png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8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microsoft.com/office/2007/relationships/hdphoto" Target="../media/hdphoto2.wdp"/><Relationship Id="rId9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0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51.png"/><Relationship Id="rId11" Type="http://schemas.openxmlformats.org/officeDocument/2006/relationships/image" Target="../media/image40.svg"/><Relationship Id="rId5" Type="http://schemas.microsoft.com/office/2007/relationships/hdphoto" Target="../media/hdphoto2.wdp"/><Relationship Id="rId10" Type="http://schemas.openxmlformats.org/officeDocument/2006/relationships/image" Target="../media/image39.png"/><Relationship Id="rId4" Type="http://schemas.openxmlformats.org/officeDocument/2006/relationships/image" Target="../media/image8.png"/><Relationship Id="rId9" Type="http://schemas.openxmlformats.org/officeDocument/2006/relationships/image" Target="../media/image54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.xml"/><Relationship Id="rId6" Type="http://schemas.microsoft.com/office/2007/relationships/hdphoto" Target="../media/hdphoto4.wdp"/><Relationship Id="rId5" Type="http://schemas.openxmlformats.org/officeDocument/2006/relationships/image" Target="../media/image55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9.png"/><Relationship Id="rId2" Type="http://schemas.openxmlformats.org/officeDocument/2006/relationships/tags" Target="../tags/tag14.xm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61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sv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tags" Target="../tags/tag15.xml"/><Relationship Id="rId1" Type="http://schemas.openxmlformats.org/officeDocument/2006/relationships/themeOverride" Target="../theme/themeOverride14.xml"/><Relationship Id="rId6" Type="http://schemas.microsoft.com/office/2007/relationships/hdphoto" Target="../media/hdphoto2.wdp"/><Relationship Id="rId11" Type="http://schemas.openxmlformats.org/officeDocument/2006/relationships/image" Target="../media/image66.png"/><Relationship Id="rId5" Type="http://schemas.openxmlformats.org/officeDocument/2006/relationships/image" Target="../media/image8.png"/><Relationship Id="rId10" Type="http://schemas.openxmlformats.org/officeDocument/2006/relationships/image" Target="../media/image65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72.gif"/><Relationship Id="rId3" Type="http://schemas.openxmlformats.org/officeDocument/2006/relationships/tags" Target="../tags/tag17.xml"/><Relationship Id="rId7" Type="http://schemas.openxmlformats.org/officeDocument/2006/relationships/notesSlide" Target="../notesSlides/notesSlide18.xml"/><Relationship Id="rId12" Type="http://schemas.openxmlformats.org/officeDocument/2006/relationships/image" Target="../media/image71.gif"/><Relationship Id="rId17" Type="http://schemas.openxmlformats.org/officeDocument/2006/relationships/image" Target="../media/image54.svg"/><Relationship Id="rId2" Type="http://schemas.openxmlformats.org/officeDocument/2006/relationships/tags" Target="../tags/tag16.xml"/><Relationship Id="rId16" Type="http://schemas.openxmlformats.org/officeDocument/2006/relationships/image" Target="../media/image53.png"/><Relationship Id="rId1" Type="http://schemas.openxmlformats.org/officeDocument/2006/relationships/themeOverride" Target="../theme/themeOverride15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70.png"/><Relationship Id="rId5" Type="http://schemas.openxmlformats.org/officeDocument/2006/relationships/tags" Target="../tags/tag19.xml"/><Relationship Id="rId15" Type="http://schemas.openxmlformats.org/officeDocument/2006/relationships/image" Target="../media/image74.svg"/><Relationship Id="rId10" Type="http://schemas.openxmlformats.org/officeDocument/2006/relationships/image" Target="../media/image69.gif"/><Relationship Id="rId4" Type="http://schemas.openxmlformats.org/officeDocument/2006/relationships/tags" Target="../tags/tag18.xml"/><Relationship Id="rId9" Type="http://schemas.microsoft.com/office/2007/relationships/hdphoto" Target="../media/hdphoto2.wdp"/><Relationship Id="rId14" Type="http://schemas.openxmlformats.org/officeDocument/2006/relationships/image" Target="../media/image7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5.gif"/><Relationship Id="rId2" Type="http://schemas.openxmlformats.org/officeDocument/2006/relationships/tags" Target="../tags/tag20.xml"/><Relationship Id="rId1" Type="http://schemas.openxmlformats.org/officeDocument/2006/relationships/themeOverride" Target="../theme/themeOverride16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10" Type="http://schemas.openxmlformats.org/officeDocument/2006/relationships/image" Target="../media/image78.sv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7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tags" Target="../tags/tag2.xml"/><Relationship Id="rId1" Type="http://schemas.openxmlformats.org/officeDocument/2006/relationships/themeOverride" Target="../theme/themeOverride2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7.xml"/><Relationship Id="rId6" Type="http://schemas.openxmlformats.org/officeDocument/2006/relationships/image" Target="../media/image79.png"/><Relationship Id="rId5" Type="http://schemas.microsoft.com/office/2007/relationships/hdphoto" Target="../media/hdphoto2.wdp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3.gif"/><Relationship Id="rId12" Type="http://schemas.openxmlformats.org/officeDocument/2006/relationships/image" Target="../media/image88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2.gif"/><Relationship Id="rId11" Type="http://schemas.openxmlformats.org/officeDocument/2006/relationships/image" Target="../media/image87.png"/><Relationship Id="rId5" Type="http://schemas.openxmlformats.org/officeDocument/2006/relationships/image" Target="../media/image81.gif"/><Relationship Id="rId10" Type="http://schemas.openxmlformats.org/officeDocument/2006/relationships/image" Target="../media/image86.png"/><Relationship Id="rId4" Type="http://schemas.openxmlformats.org/officeDocument/2006/relationships/image" Target="../media/image80.gif"/><Relationship Id="rId9" Type="http://schemas.openxmlformats.org/officeDocument/2006/relationships/image" Target="../media/image85.png"/><Relationship Id="rId14" Type="http://schemas.openxmlformats.org/officeDocument/2006/relationships/image" Target="../media/image9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gif"/><Relationship Id="rId13" Type="http://schemas.openxmlformats.org/officeDocument/2006/relationships/slide" Target="slide14.xml"/><Relationship Id="rId18" Type="http://schemas.openxmlformats.org/officeDocument/2006/relationships/image" Target="../media/image81.gif"/><Relationship Id="rId3" Type="http://schemas.openxmlformats.org/officeDocument/2006/relationships/audio" Target="../media/audio2.wav"/><Relationship Id="rId7" Type="http://schemas.openxmlformats.org/officeDocument/2006/relationships/image" Target="../media/image92.gif"/><Relationship Id="rId12" Type="http://schemas.openxmlformats.org/officeDocument/2006/relationships/image" Target="../media/image80.gif"/><Relationship Id="rId17" Type="http://schemas.openxmlformats.org/officeDocument/2006/relationships/slide" Target="slide20.xml"/><Relationship Id="rId2" Type="http://schemas.openxmlformats.org/officeDocument/2006/relationships/audio" Target="../media/audio1.wav"/><Relationship Id="rId16" Type="http://schemas.openxmlformats.org/officeDocument/2006/relationships/image" Target="../media/image95.gif"/><Relationship Id="rId20" Type="http://schemas.openxmlformats.org/officeDocument/2006/relationships/slide" Target="slide11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9.xml"/><Relationship Id="rId11" Type="http://schemas.openxmlformats.org/officeDocument/2006/relationships/slide" Target="slide23.xml"/><Relationship Id="rId5" Type="http://schemas.openxmlformats.org/officeDocument/2006/relationships/image" Target="../media/image91.gif"/><Relationship Id="rId15" Type="http://schemas.openxmlformats.org/officeDocument/2006/relationships/slide" Target="slide24.xml"/><Relationship Id="rId10" Type="http://schemas.openxmlformats.org/officeDocument/2006/relationships/image" Target="../media/image83.gif"/><Relationship Id="rId19" Type="http://schemas.openxmlformats.org/officeDocument/2006/relationships/image" Target="../media/image96.png"/><Relationship Id="rId4" Type="http://schemas.openxmlformats.org/officeDocument/2006/relationships/slide" Target="slide3.xml"/><Relationship Id="rId9" Type="http://schemas.openxmlformats.org/officeDocument/2006/relationships/slide" Target="slide25.xml"/><Relationship Id="rId14" Type="http://schemas.openxmlformats.org/officeDocument/2006/relationships/image" Target="../media/image94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22.xml"/><Relationship Id="rId5" Type="http://schemas.openxmlformats.org/officeDocument/2006/relationships/image" Target="../media/image80.gif"/><Relationship Id="rId4" Type="http://schemas.openxmlformats.org/officeDocument/2006/relationships/image" Target="../media/image9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22.xml"/><Relationship Id="rId5" Type="http://schemas.openxmlformats.org/officeDocument/2006/relationships/image" Target="../media/image95.gif"/><Relationship Id="rId4" Type="http://schemas.openxmlformats.org/officeDocument/2006/relationships/image" Target="../media/image9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22.xml"/><Relationship Id="rId5" Type="http://schemas.openxmlformats.org/officeDocument/2006/relationships/image" Target="../media/image83.gif"/><Relationship Id="rId4" Type="http://schemas.openxmlformats.org/officeDocument/2006/relationships/image" Target="../media/image9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1.xml"/><Relationship Id="rId1" Type="http://schemas.openxmlformats.org/officeDocument/2006/relationships/themeOverride" Target="../theme/themeOverride18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9.xml"/><Relationship Id="rId6" Type="http://schemas.microsoft.com/office/2007/relationships/hdphoto" Target="../media/hdphoto3.wdp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3.xml"/><Relationship Id="rId7" Type="http://schemas.microsoft.com/office/2007/relationships/hdphoto" Target="../media/hdphoto2.wdp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14.png"/><Relationship Id="rId9" Type="http://schemas.openxmlformats.org/officeDocument/2006/relationships/image" Target="../media/image17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microsoft.com/office/2007/relationships/hdphoto" Target="../media/hdphoto2.wdp"/><Relationship Id="rId11" Type="http://schemas.openxmlformats.org/officeDocument/2006/relationships/image" Target="../media/image22.svg"/><Relationship Id="rId5" Type="http://schemas.openxmlformats.org/officeDocument/2006/relationships/image" Target="../media/image8.png"/><Relationship Id="rId10" Type="http://schemas.openxmlformats.org/officeDocument/2006/relationships/image" Target="../media/image21.png"/><Relationship Id="rId4" Type="http://schemas.openxmlformats.org/officeDocument/2006/relationships/image" Target="../media/image14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11.xml"/><Relationship Id="rId13" Type="http://schemas.openxmlformats.org/officeDocument/2006/relationships/image" Target="../media/image8.png"/><Relationship Id="rId18" Type="http://schemas.openxmlformats.org/officeDocument/2006/relationships/image" Target="../media/image26.svg"/><Relationship Id="rId3" Type="http://schemas.openxmlformats.org/officeDocument/2006/relationships/tags" Target="../tags/tag6.xml"/><Relationship Id="rId7" Type="http://schemas.openxmlformats.org/officeDocument/2006/relationships/tags" Target="../tags/tag10.xml"/><Relationship Id="rId12" Type="http://schemas.openxmlformats.org/officeDocument/2006/relationships/notesSlide" Target="../notesSlides/notesSlide7.xml"/><Relationship Id="rId17" Type="http://schemas.openxmlformats.org/officeDocument/2006/relationships/image" Target="../media/image25.png"/><Relationship Id="rId2" Type="http://schemas.openxmlformats.org/officeDocument/2006/relationships/tags" Target="../tags/tag5.xml"/><Relationship Id="rId16" Type="http://schemas.openxmlformats.org/officeDocument/2006/relationships/image" Target="../media/image24.png"/><Relationship Id="rId20" Type="http://schemas.openxmlformats.org/officeDocument/2006/relationships/image" Target="../media/image28.svg"/><Relationship Id="rId1" Type="http://schemas.openxmlformats.org/officeDocument/2006/relationships/themeOverride" Target="../theme/themeOverride5.xml"/><Relationship Id="rId6" Type="http://schemas.openxmlformats.org/officeDocument/2006/relationships/tags" Target="../tags/tag9.xml"/><Relationship Id="rId11" Type="http://schemas.openxmlformats.org/officeDocument/2006/relationships/slideLayout" Target="../slideLayouts/slideLayout1.xml"/><Relationship Id="rId5" Type="http://schemas.openxmlformats.org/officeDocument/2006/relationships/tags" Target="../tags/tag8.xml"/><Relationship Id="rId15" Type="http://schemas.openxmlformats.org/officeDocument/2006/relationships/image" Target="../media/image23.png"/><Relationship Id="rId10" Type="http://schemas.openxmlformats.org/officeDocument/2006/relationships/tags" Target="../tags/tag13.xml"/><Relationship Id="rId19" Type="http://schemas.openxmlformats.org/officeDocument/2006/relationships/image" Target="../media/image27.png"/><Relationship Id="rId4" Type="http://schemas.openxmlformats.org/officeDocument/2006/relationships/tags" Target="../tags/tag7.xml"/><Relationship Id="rId9" Type="http://schemas.openxmlformats.org/officeDocument/2006/relationships/tags" Target="../tags/tag12.xml"/><Relationship Id="rId1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6" Type="http://schemas.microsoft.com/office/2007/relationships/hdphoto" Target="../media/hdphoto3.wdp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33.png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198" y="-145144"/>
            <a:ext cx="4535365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467" b="46605"/>
          <a:stretch>
            <a:fillRect/>
          </a:stretch>
        </p:blipFill>
        <p:spPr>
          <a:xfrm>
            <a:off x="-1" y="917359"/>
            <a:ext cx="786074" cy="268218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61376"/>
            <a:ext cx="12192000" cy="3980688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5887696" y="266956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4000" b="1">
                <a:solidFill>
                  <a:srgbClr val="865B3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endParaRPr lang="zh-CN" altLang="en-US" sz="1800" b="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888" y="4680152"/>
            <a:ext cx="6413548" cy="154997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AB340B-A631-4BAB-8A35-AF3B86D4A1E0}"/>
              </a:ext>
            </a:extLst>
          </p:cNvPr>
          <p:cNvSpPr txBox="1"/>
          <p:nvPr/>
        </p:nvSpPr>
        <p:spPr>
          <a:xfrm>
            <a:off x="3110752" y="1514445"/>
            <a:ext cx="7963648" cy="15159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500" b="1">
                <a:solidFill>
                  <a:srgbClr val="FF0000"/>
                </a:solidFill>
              </a:rPr>
              <a:t>CHÀO MỪNG CÁC EM </a:t>
            </a:r>
            <a:endParaRPr lang="en-US" sz="3500" b="1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vi-VN" sz="3500" b="1">
                <a:solidFill>
                  <a:srgbClr val="FF0000"/>
                </a:solidFill>
              </a:rPr>
              <a:t>CÙNG ĐẾN VỚI TIẾT HỌC HÔM NAY!</a:t>
            </a:r>
            <a:endParaRPr lang="en-US" sz="35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00">
        <p14:gallery dir="l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08" y="2583543"/>
            <a:ext cx="2545840" cy="4039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>
            <a:fillRect/>
          </a:stretch>
        </p:blipFill>
        <p:spPr>
          <a:xfrm>
            <a:off x="0" y="-9477"/>
            <a:ext cx="780528" cy="597134"/>
          </a:xfrm>
          <a:prstGeom prst="rect">
            <a:avLst/>
          </a:prstGeom>
        </p:spPr>
      </p:pic>
      <p:sp>
        <p:nvSpPr>
          <p:cNvPr id="6" name="Freeform: Shape 37"/>
          <p:cNvSpPr/>
          <p:nvPr/>
        </p:nvSpPr>
        <p:spPr>
          <a:xfrm rot="1706723">
            <a:off x="3437374" y="5342490"/>
            <a:ext cx="3122952" cy="717887"/>
          </a:xfrm>
          <a:custGeom>
            <a:avLst/>
            <a:gdLst>
              <a:gd name="connsiteX0" fmla="*/ 244547 w 2680699"/>
              <a:gd name="connsiteY0" fmla="*/ 136132 h 530189"/>
              <a:gd name="connsiteX1" fmla="*/ 115585 w 2680699"/>
              <a:gd name="connsiteY1" fmla="*/ 265094 h 530189"/>
              <a:gd name="connsiteX2" fmla="*/ 244547 w 2680699"/>
              <a:gd name="connsiteY2" fmla="*/ 394056 h 530189"/>
              <a:gd name="connsiteX3" fmla="*/ 373509 w 2680699"/>
              <a:gd name="connsiteY3" fmla="*/ 265094 h 530189"/>
              <a:gd name="connsiteX4" fmla="*/ 244547 w 2680699"/>
              <a:gd name="connsiteY4" fmla="*/ 136132 h 530189"/>
              <a:gd name="connsiteX5" fmla="*/ 88367 w 2680699"/>
              <a:gd name="connsiteY5" fmla="*/ 0 h 530189"/>
              <a:gd name="connsiteX6" fmla="*/ 2592332 w 2680699"/>
              <a:gd name="connsiteY6" fmla="*/ 0 h 530189"/>
              <a:gd name="connsiteX7" fmla="*/ 2680699 w 2680699"/>
              <a:gd name="connsiteY7" fmla="*/ 88367 h 530189"/>
              <a:gd name="connsiteX8" fmla="*/ 2680699 w 2680699"/>
              <a:gd name="connsiteY8" fmla="*/ 441822 h 530189"/>
              <a:gd name="connsiteX9" fmla="*/ 2592332 w 2680699"/>
              <a:gd name="connsiteY9" fmla="*/ 530189 h 530189"/>
              <a:gd name="connsiteX10" fmla="*/ 88367 w 2680699"/>
              <a:gd name="connsiteY10" fmla="*/ 530189 h 530189"/>
              <a:gd name="connsiteX11" fmla="*/ 0 w 2680699"/>
              <a:gd name="connsiteY11" fmla="*/ 441822 h 530189"/>
              <a:gd name="connsiteX12" fmla="*/ 0 w 2680699"/>
              <a:gd name="connsiteY12" fmla="*/ 88367 h 530189"/>
              <a:gd name="connsiteX13" fmla="*/ 88367 w 2680699"/>
              <a:gd name="connsiteY13" fmla="*/ 0 h 530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80699" h="530189">
                <a:moveTo>
                  <a:pt x="244547" y="136132"/>
                </a:moveTo>
                <a:cubicBezTo>
                  <a:pt x="173323" y="136132"/>
                  <a:pt x="115585" y="193870"/>
                  <a:pt x="115585" y="265094"/>
                </a:cubicBezTo>
                <a:cubicBezTo>
                  <a:pt x="115585" y="336318"/>
                  <a:pt x="173323" y="394056"/>
                  <a:pt x="244547" y="394056"/>
                </a:cubicBezTo>
                <a:cubicBezTo>
                  <a:pt x="315771" y="394056"/>
                  <a:pt x="373509" y="336318"/>
                  <a:pt x="373509" y="265094"/>
                </a:cubicBezTo>
                <a:cubicBezTo>
                  <a:pt x="373509" y="193870"/>
                  <a:pt x="315771" y="136132"/>
                  <a:pt x="244547" y="136132"/>
                </a:cubicBezTo>
                <a:close/>
                <a:moveTo>
                  <a:pt x="88367" y="0"/>
                </a:moveTo>
                <a:lnTo>
                  <a:pt x="2592332" y="0"/>
                </a:lnTo>
                <a:cubicBezTo>
                  <a:pt x="2641136" y="0"/>
                  <a:pt x="2680699" y="39563"/>
                  <a:pt x="2680699" y="88367"/>
                </a:cubicBezTo>
                <a:lnTo>
                  <a:pt x="2680699" y="441822"/>
                </a:lnTo>
                <a:cubicBezTo>
                  <a:pt x="2680699" y="490626"/>
                  <a:pt x="2641136" y="530189"/>
                  <a:pt x="2592332" y="530189"/>
                </a:cubicBezTo>
                <a:lnTo>
                  <a:pt x="88367" y="530189"/>
                </a:lnTo>
                <a:cubicBezTo>
                  <a:pt x="39563" y="530189"/>
                  <a:pt x="0" y="490626"/>
                  <a:pt x="0" y="441822"/>
                </a:cubicBezTo>
                <a:lnTo>
                  <a:pt x="0" y="88367"/>
                </a:lnTo>
                <a:cubicBezTo>
                  <a:pt x="0" y="39563"/>
                  <a:pt x="39563" y="0"/>
                  <a:pt x="88367" y="0"/>
                </a:cubicBezTo>
                <a:close/>
              </a:path>
            </a:pathLst>
          </a:custGeom>
          <a:solidFill>
            <a:srgbClr val="F29A5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7" name="Freeform: Shape 35"/>
          <p:cNvSpPr/>
          <p:nvPr/>
        </p:nvSpPr>
        <p:spPr>
          <a:xfrm rot="565617">
            <a:off x="3569368" y="4964787"/>
            <a:ext cx="3122952" cy="717887"/>
          </a:xfrm>
          <a:custGeom>
            <a:avLst/>
            <a:gdLst>
              <a:gd name="connsiteX0" fmla="*/ 244547 w 2680699"/>
              <a:gd name="connsiteY0" fmla="*/ 136132 h 530189"/>
              <a:gd name="connsiteX1" fmla="*/ 115585 w 2680699"/>
              <a:gd name="connsiteY1" fmla="*/ 265094 h 530189"/>
              <a:gd name="connsiteX2" fmla="*/ 244547 w 2680699"/>
              <a:gd name="connsiteY2" fmla="*/ 394056 h 530189"/>
              <a:gd name="connsiteX3" fmla="*/ 373509 w 2680699"/>
              <a:gd name="connsiteY3" fmla="*/ 265094 h 530189"/>
              <a:gd name="connsiteX4" fmla="*/ 244547 w 2680699"/>
              <a:gd name="connsiteY4" fmla="*/ 136132 h 530189"/>
              <a:gd name="connsiteX5" fmla="*/ 88367 w 2680699"/>
              <a:gd name="connsiteY5" fmla="*/ 0 h 530189"/>
              <a:gd name="connsiteX6" fmla="*/ 2592332 w 2680699"/>
              <a:gd name="connsiteY6" fmla="*/ 0 h 530189"/>
              <a:gd name="connsiteX7" fmla="*/ 2680699 w 2680699"/>
              <a:gd name="connsiteY7" fmla="*/ 88367 h 530189"/>
              <a:gd name="connsiteX8" fmla="*/ 2680699 w 2680699"/>
              <a:gd name="connsiteY8" fmla="*/ 441822 h 530189"/>
              <a:gd name="connsiteX9" fmla="*/ 2592332 w 2680699"/>
              <a:gd name="connsiteY9" fmla="*/ 530189 h 530189"/>
              <a:gd name="connsiteX10" fmla="*/ 88367 w 2680699"/>
              <a:gd name="connsiteY10" fmla="*/ 530189 h 530189"/>
              <a:gd name="connsiteX11" fmla="*/ 0 w 2680699"/>
              <a:gd name="connsiteY11" fmla="*/ 441822 h 530189"/>
              <a:gd name="connsiteX12" fmla="*/ 0 w 2680699"/>
              <a:gd name="connsiteY12" fmla="*/ 88367 h 530189"/>
              <a:gd name="connsiteX13" fmla="*/ 88367 w 2680699"/>
              <a:gd name="connsiteY13" fmla="*/ 0 h 530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80699" h="530189">
                <a:moveTo>
                  <a:pt x="244547" y="136132"/>
                </a:moveTo>
                <a:cubicBezTo>
                  <a:pt x="173323" y="136132"/>
                  <a:pt x="115585" y="193870"/>
                  <a:pt x="115585" y="265094"/>
                </a:cubicBezTo>
                <a:cubicBezTo>
                  <a:pt x="115585" y="336318"/>
                  <a:pt x="173323" y="394056"/>
                  <a:pt x="244547" y="394056"/>
                </a:cubicBezTo>
                <a:cubicBezTo>
                  <a:pt x="315771" y="394056"/>
                  <a:pt x="373509" y="336318"/>
                  <a:pt x="373509" y="265094"/>
                </a:cubicBezTo>
                <a:cubicBezTo>
                  <a:pt x="373509" y="193870"/>
                  <a:pt x="315771" y="136132"/>
                  <a:pt x="244547" y="136132"/>
                </a:cubicBezTo>
                <a:close/>
                <a:moveTo>
                  <a:pt x="88367" y="0"/>
                </a:moveTo>
                <a:lnTo>
                  <a:pt x="2592332" y="0"/>
                </a:lnTo>
                <a:cubicBezTo>
                  <a:pt x="2641136" y="0"/>
                  <a:pt x="2680699" y="39563"/>
                  <a:pt x="2680699" y="88367"/>
                </a:cubicBezTo>
                <a:lnTo>
                  <a:pt x="2680699" y="441822"/>
                </a:lnTo>
                <a:cubicBezTo>
                  <a:pt x="2680699" y="490626"/>
                  <a:pt x="2641136" y="530189"/>
                  <a:pt x="2592332" y="530189"/>
                </a:cubicBezTo>
                <a:lnTo>
                  <a:pt x="88367" y="530189"/>
                </a:lnTo>
                <a:cubicBezTo>
                  <a:pt x="39563" y="530189"/>
                  <a:pt x="0" y="490626"/>
                  <a:pt x="0" y="441822"/>
                </a:cubicBezTo>
                <a:lnTo>
                  <a:pt x="0" y="88367"/>
                </a:lnTo>
                <a:cubicBezTo>
                  <a:pt x="0" y="39563"/>
                  <a:pt x="39563" y="0"/>
                  <a:pt x="88367" y="0"/>
                </a:cubicBezTo>
                <a:close/>
              </a:path>
            </a:pathLst>
          </a:custGeom>
          <a:solidFill>
            <a:srgbClr val="B0927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8" name="Freeform: Shape 33"/>
          <p:cNvSpPr/>
          <p:nvPr/>
        </p:nvSpPr>
        <p:spPr>
          <a:xfrm rot="21085328">
            <a:off x="3569975" y="4588908"/>
            <a:ext cx="3122952" cy="717887"/>
          </a:xfrm>
          <a:custGeom>
            <a:avLst/>
            <a:gdLst>
              <a:gd name="connsiteX0" fmla="*/ 244547 w 2680699"/>
              <a:gd name="connsiteY0" fmla="*/ 136132 h 530189"/>
              <a:gd name="connsiteX1" fmla="*/ 115585 w 2680699"/>
              <a:gd name="connsiteY1" fmla="*/ 265094 h 530189"/>
              <a:gd name="connsiteX2" fmla="*/ 244547 w 2680699"/>
              <a:gd name="connsiteY2" fmla="*/ 394056 h 530189"/>
              <a:gd name="connsiteX3" fmla="*/ 373509 w 2680699"/>
              <a:gd name="connsiteY3" fmla="*/ 265094 h 530189"/>
              <a:gd name="connsiteX4" fmla="*/ 244547 w 2680699"/>
              <a:gd name="connsiteY4" fmla="*/ 136132 h 530189"/>
              <a:gd name="connsiteX5" fmla="*/ 88367 w 2680699"/>
              <a:gd name="connsiteY5" fmla="*/ 0 h 530189"/>
              <a:gd name="connsiteX6" fmla="*/ 2592332 w 2680699"/>
              <a:gd name="connsiteY6" fmla="*/ 0 h 530189"/>
              <a:gd name="connsiteX7" fmla="*/ 2680699 w 2680699"/>
              <a:gd name="connsiteY7" fmla="*/ 88367 h 530189"/>
              <a:gd name="connsiteX8" fmla="*/ 2680699 w 2680699"/>
              <a:gd name="connsiteY8" fmla="*/ 441822 h 530189"/>
              <a:gd name="connsiteX9" fmla="*/ 2592332 w 2680699"/>
              <a:gd name="connsiteY9" fmla="*/ 530189 h 530189"/>
              <a:gd name="connsiteX10" fmla="*/ 88367 w 2680699"/>
              <a:gd name="connsiteY10" fmla="*/ 530189 h 530189"/>
              <a:gd name="connsiteX11" fmla="*/ 0 w 2680699"/>
              <a:gd name="connsiteY11" fmla="*/ 441822 h 530189"/>
              <a:gd name="connsiteX12" fmla="*/ 0 w 2680699"/>
              <a:gd name="connsiteY12" fmla="*/ 88367 h 530189"/>
              <a:gd name="connsiteX13" fmla="*/ 88367 w 2680699"/>
              <a:gd name="connsiteY13" fmla="*/ 0 h 530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80699" h="530189">
                <a:moveTo>
                  <a:pt x="244547" y="136132"/>
                </a:moveTo>
                <a:cubicBezTo>
                  <a:pt x="173323" y="136132"/>
                  <a:pt x="115585" y="193870"/>
                  <a:pt x="115585" y="265094"/>
                </a:cubicBezTo>
                <a:cubicBezTo>
                  <a:pt x="115585" y="336318"/>
                  <a:pt x="173323" y="394056"/>
                  <a:pt x="244547" y="394056"/>
                </a:cubicBezTo>
                <a:cubicBezTo>
                  <a:pt x="315771" y="394056"/>
                  <a:pt x="373509" y="336318"/>
                  <a:pt x="373509" y="265094"/>
                </a:cubicBezTo>
                <a:cubicBezTo>
                  <a:pt x="373509" y="193870"/>
                  <a:pt x="315771" y="136132"/>
                  <a:pt x="244547" y="136132"/>
                </a:cubicBezTo>
                <a:close/>
                <a:moveTo>
                  <a:pt x="88367" y="0"/>
                </a:moveTo>
                <a:lnTo>
                  <a:pt x="2592332" y="0"/>
                </a:lnTo>
                <a:cubicBezTo>
                  <a:pt x="2641136" y="0"/>
                  <a:pt x="2680699" y="39563"/>
                  <a:pt x="2680699" y="88367"/>
                </a:cubicBezTo>
                <a:lnTo>
                  <a:pt x="2680699" y="441822"/>
                </a:lnTo>
                <a:cubicBezTo>
                  <a:pt x="2680699" y="490626"/>
                  <a:pt x="2641136" y="530189"/>
                  <a:pt x="2592332" y="530189"/>
                </a:cubicBezTo>
                <a:lnTo>
                  <a:pt x="88367" y="530189"/>
                </a:lnTo>
                <a:cubicBezTo>
                  <a:pt x="39563" y="530189"/>
                  <a:pt x="0" y="490626"/>
                  <a:pt x="0" y="441822"/>
                </a:cubicBezTo>
                <a:lnTo>
                  <a:pt x="0" y="88367"/>
                </a:lnTo>
                <a:cubicBezTo>
                  <a:pt x="0" y="39563"/>
                  <a:pt x="39563" y="0"/>
                  <a:pt x="88367" y="0"/>
                </a:cubicBezTo>
                <a:close/>
              </a:path>
            </a:pathLst>
          </a:custGeom>
          <a:solidFill>
            <a:srgbClr val="A5C0A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9" name="Freeform: Shape 34"/>
          <p:cNvSpPr/>
          <p:nvPr/>
        </p:nvSpPr>
        <p:spPr>
          <a:xfrm rot="20079945">
            <a:off x="3460984" y="4255809"/>
            <a:ext cx="3087307" cy="617658"/>
          </a:xfrm>
          <a:custGeom>
            <a:avLst/>
            <a:gdLst>
              <a:gd name="connsiteX0" fmla="*/ 244547 w 2680699"/>
              <a:gd name="connsiteY0" fmla="*/ 136132 h 530189"/>
              <a:gd name="connsiteX1" fmla="*/ 115585 w 2680699"/>
              <a:gd name="connsiteY1" fmla="*/ 265094 h 530189"/>
              <a:gd name="connsiteX2" fmla="*/ 244547 w 2680699"/>
              <a:gd name="connsiteY2" fmla="*/ 394056 h 530189"/>
              <a:gd name="connsiteX3" fmla="*/ 373509 w 2680699"/>
              <a:gd name="connsiteY3" fmla="*/ 265094 h 530189"/>
              <a:gd name="connsiteX4" fmla="*/ 244547 w 2680699"/>
              <a:gd name="connsiteY4" fmla="*/ 136132 h 530189"/>
              <a:gd name="connsiteX5" fmla="*/ 88367 w 2680699"/>
              <a:gd name="connsiteY5" fmla="*/ 0 h 530189"/>
              <a:gd name="connsiteX6" fmla="*/ 2592332 w 2680699"/>
              <a:gd name="connsiteY6" fmla="*/ 0 h 530189"/>
              <a:gd name="connsiteX7" fmla="*/ 2680699 w 2680699"/>
              <a:gd name="connsiteY7" fmla="*/ 88367 h 530189"/>
              <a:gd name="connsiteX8" fmla="*/ 2680699 w 2680699"/>
              <a:gd name="connsiteY8" fmla="*/ 441822 h 530189"/>
              <a:gd name="connsiteX9" fmla="*/ 2592332 w 2680699"/>
              <a:gd name="connsiteY9" fmla="*/ 530189 h 530189"/>
              <a:gd name="connsiteX10" fmla="*/ 88367 w 2680699"/>
              <a:gd name="connsiteY10" fmla="*/ 530189 h 530189"/>
              <a:gd name="connsiteX11" fmla="*/ 0 w 2680699"/>
              <a:gd name="connsiteY11" fmla="*/ 441822 h 530189"/>
              <a:gd name="connsiteX12" fmla="*/ 0 w 2680699"/>
              <a:gd name="connsiteY12" fmla="*/ 88367 h 530189"/>
              <a:gd name="connsiteX13" fmla="*/ 88367 w 2680699"/>
              <a:gd name="connsiteY13" fmla="*/ 0 h 530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80699" h="530189">
                <a:moveTo>
                  <a:pt x="244547" y="136132"/>
                </a:moveTo>
                <a:cubicBezTo>
                  <a:pt x="173323" y="136132"/>
                  <a:pt x="115585" y="193870"/>
                  <a:pt x="115585" y="265094"/>
                </a:cubicBezTo>
                <a:cubicBezTo>
                  <a:pt x="115585" y="336318"/>
                  <a:pt x="173323" y="394056"/>
                  <a:pt x="244547" y="394056"/>
                </a:cubicBezTo>
                <a:cubicBezTo>
                  <a:pt x="315771" y="394056"/>
                  <a:pt x="373509" y="336318"/>
                  <a:pt x="373509" y="265094"/>
                </a:cubicBezTo>
                <a:cubicBezTo>
                  <a:pt x="373509" y="193870"/>
                  <a:pt x="315771" y="136132"/>
                  <a:pt x="244547" y="136132"/>
                </a:cubicBezTo>
                <a:close/>
                <a:moveTo>
                  <a:pt x="88367" y="0"/>
                </a:moveTo>
                <a:lnTo>
                  <a:pt x="2592332" y="0"/>
                </a:lnTo>
                <a:cubicBezTo>
                  <a:pt x="2641136" y="0"/>
                  <a:pt x="2680699" y="39563"/>
                  <a:pt x="2680699" y="88367"/>
                </a:cubicBezTo>
                <a:lnTo>
                  <a:pt x="2680699" y="441822"/>
                </a:lnTo>
                <a:cubicBezTo>
                  <a:pt x="2680699" y="490626"/>
                  <a:pt x="2641136" y="530189"/>
                  <a:pt x="2592332" y="530189"/>
                </a:cubicBezTo>
                <a:lnTo>
                  <a:pt x="88367" y="530189"/>
                </a:lnTo>
                <a:cubicBezTo>
                  <a:pt x="39563" y="530189"/>
                  <a:pt x="0" y="490626"/>
                  <a:pt x="0" y="441822"/>
                </a:cubicBezTo>
                <a:lnTo>
                  <a:pt x="0" y="88367"/>
                </a:lnTo>
                <a:cubicBezTo>
                  <a:pt x="0" y="39563"/>
                  <a:pt x="39563" y="0"/>
                  <a:pt x="88367" y="0"/>
                </a:cubicBezTo>
                <a:close/>
              </a:path>
            </a:pathLst>
          </a:custGeom>
          <a:solidFill>
            <a:srgbClr val="F7E3AD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43" name="五边形 7">
            <a:extLst>
              <a:ext uri="{FF2B5EF4-FFF2-40B4-BE49-F238E27FC236}">
                <a16:creationId xmlns:a16="http://schemas.microsoft.com/office/drawing/2014/main" id="{16C1B5BB-BDDF-4AB3-BDD1-BCB53FD3CC6F}"/>
              </a:ext>
            </a:extLst>
          </p:cNvPr>
          <p:cNvSpPr/>
          <p:nvPr/>
        </p:nvSpPr>
        <p:spPr>
          <a:xfrm flipH="1">
            <a:off x="5051437" y="413379"/>
            <a:ext cx="2790235" cy="618190"/>
          </a:xfrm>
          <a:prstGeom prst="homePlate">
            <a:avLst/>
          </a:prstGeom>
          <a:solidFill>
            <a:srgbClr val="F29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altLang="zh-CN" sz="3000" b="1">
                <a:solidFill>
                  <a:schemeClr val="bg1"/>
                </a:solidFill>
                <a:latin typeface="+mj-lt"/>
                <a:ea typeface="Microsoft YaHei" panose="020B0503020204020204" pitchFamily="34" charset="-122"/>
                <a:cs typeface="Times New Roman" panose="02020603050405020304" pitchFamily="18" charset="0"/>
              </a:rPr>
              <a:t>THỰC HÀNH</a:t>
            </a:r>
            <a:endParaRPr lang="zh-CN" altLang="en-US" sz="3000" b="1" dirty="0">
              <a:solidFill>
                <a:schemeClr val="bg1"/>
              </a:solidFill>
              <a:latin typeface="+mj-lt"/>
              <a:ea typeface="Microsoft YaHei" panose="020B0503020204020204" pitchFamily="34" charset="-122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60633B3-7445-4413-8094-12B4C98CE372}"/>
              </a:ext>
            </a:extLst>
          </p:cNvPr>
          <p:cNvSpPr txBox="1"/>
          <p:nvPr/>
        </p:nvSpPr>
        <p:spPr>
          <a:xfrm>
            <a:off x="742523" y="1080056"/>
            <a:ext cx="1876053" cy="5981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500" b="1" i="0">
                <a:solidFill>
                  <a:srgbClr val="FF0000"/>
                </a:solidFill>
                <a:effectLst/>
                <a:latin typeface="+mj-lt"/>
              </a:rPr>
              <a:t>Bài 2. Số?</a:t>
            </a:r>
            <a:endParaRPr lang="en-US" sz="25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3AA26FA-576A-46DC-86A5-953155416122}"/>
              </a:ext>
            </a:extLst>
          </p:cNvPr>
          <p:cNvSpPr/>
          <p:nvPr/>
        </p:nvSpPr>
        <p:spPr>
          <a:xfrm>
            <a:off x="637309" y="1084203"/>
            <a:ext cx="1947381" cy="624103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FBEF7D34-6C6C-4A4E-8030-BA38F6B4707D}"/>
              </a:ext>
            </a:extLst>
          </p:cNvPr>
          <p:cNvCxnSpPr>
            <a:cxnSpLocks/>
          </p:cNvCxnSpPr>
          <p:nvPr/>
        </p:nvCxnSpPr>
        <p:spPr>
          <a:xfrm>
            <a:off x="1865745" y="2154255"/>
            <a:ext cx="927331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A7D69467-6DA5-497E-B708-B55683C497B5}"/>
              </a:ext>
            </a:extLst>
          </p:cNvPr>
          <p:cNvCxnSpPr/>
          <p:nvPr/>
        </p:nvCxnSpPr>
        <p:spPr>
          <a:xfrm>
            <a:off x="2443086" y="1978764"/>
            <a:ext cx="0" cy="360218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AEA10048-3B8F-441C-A6A9-0E1F1FB91F03}"/>
              </a:ext>
            </a:extLst>
          </p:cNvPr>
          <p:cNvSpPr txBox="1"/>
          <p:nvPr/>
        </p:nvSpPr>
        <p:spPr>
          <a:xfrm>
            <a:off x="1967345" y="2669309"/>
            <a:ext cx="87745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rgbClr val="0070C0"/>
                </a:solidFill>
                <a:latin typeface="+mj-lt"/>
              </a:rPr>
              <a:t>100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074A8BF8-078E-4C39-B51A-A61F93F47B87}"/>
              </a:ext>
            </a:extLst>
          </p:cNvPr>
          <p:cNvCxnSpPr/>
          <p:nvPr/>
        </p:nvCxnSpPr>
        <p:spPr>
          <a:xfrm>
            <a:off x="3243434" y="1981065"/>
            <a:ext cx="0" cy="360218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CBBBAB44-5B7D-4795-A241-747188EFAD7D}"/>
              </a:ext>
            </a:extLst>
          </p:cNvPr>
          <p:cNvSpPr txBox="1"/>
          <p:nvPr/>
        </p:nvSpPr>
        <p:spPr>
          <a:xfrm>
            <a:off x="2767693" y="2671610"/>
            <a:ext cx="87745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rgbClr val="0070C0"/>
                </a:solidFill>
                <a:latin typeface="+mj-lt"/>
              </a:rPr>
              <a:t>200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0809BD22-CDDA-4FBD-96DA-CBA0EA124CB9}"/>
              </a:ext>
            </a:extLst>
          </p:cNvPr>
          <p:cNvCxnSpPr/>
          <p:nvPr/>
        </p:nvCxnSpPr>
        <p:spPr>
          <a:xfrm>
            <a:off x="4008650" y="2000654"/>
            <a:ext cx="0" cy="360218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33976B30-333F-4751-970D-D3E3BBE6DB83}"/>
              </a:ext>
            </a:extLst>
          </p:cNvPr>
          <p:cNvSpPr/>
          <p:nvPr/>
        </p:nvSpPr>
        <p:spPr>
          <a:xfrm>
            <a:off x="3633143" y="2566441"/>
            <a:ext cx="649760" cy="60763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>
                <a:solidFill>
                  <a:srgbClr val="0070C0"/>
                </a:solidFill>
                <a:latin typeface="+mj-lt"/>
              </a:rPr>
              <a:t>?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A8817574-C9EA-4C46-B636-D5F47D9A4DE5}"/>
              </a:ext>
            </a:extLst>
          </p:cNvPr>
          <p:cNvCxnSpPr/>
          <p:nvPr/>
        </p:nvCxnSpPr>
        <p:spPr>
          <a:xfrm>
            <a:off x="4796993" y="2005283"/>
            <a:ext cx="0" cy="360218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518D6A01-9BA4-494C-9F72-1647EC55F5D4}"/>
              </a:ext>
            </a:extLst>
          </p:cNvPr>
          <p:cNvSpPr/>
          <p:nvPr/>
        </p:nvSpPr>
        <p:spPr>
          <a:xfrm>
            <a:off x="4421486" y="2571070"/>
            <a:ext cx="649760" cy="60763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>
                <a:solidFill>
                  <a:srgbClr val="0070C0"/>
                </a:solidFill>
                <a:latin typeface="+mj-lt"/>
              </a:rPr>
              <a:t>?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1272FE01-9BEF-42E1-BD64-D4361D40486E}"/>
              </a:ext>
            </a:extLst>
          </p:cNvPr>
          <p:cNvCxnSpPr/>
          <p:nvPr/>
        </p:nvCxnSpPr>
        <p:spPr>
          <a:xfrm>
            <a:off x="5578327" y="2024078"/>
            <a:ext cx="0" cy="360218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61FBC3C1-7D52-4D72-AE8D-8144872BFB51}"/>
              </a:ext>
            </a:extLst>
          </p:cNvPr>
          <p:cNvSpPr txBox="1"/>
          <p:nvPr/>
        </p:nvSpPr>
        <p:spPr>
          <a:xfrm>
            <a:off x="5170228" y="2714623"/>
            <a:ext cx="87745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rgbClr val="0070C0"/>
                </a:solidFill>
                <a:latin typeface="+mj-lt"/>
              </a:rPr>
              <a:t>500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AA3E68C3-EF70-4DFC-8468-DFCEB70D1195}"/>
              </a:ext>
            </a:extLst>
          </p:cNvPr>
          <p:cNvCxnSpPr/>
          <p:nvPr/>
        </p:nvCxnSpPr>
        <p:spPr>
          <a:xfrm>
            <a:off x="6355548" y="2015697"/>
            <a:ext cx="0" cy="360218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C5E55A3E-52D9-4EFD-BC29-6C33BCA8ACD5}"/>
              </a:ext>
            </a:extLst>
          </p:cNvPr>
          <p:cNvSpPr/>
          <p:nvPr/>
        </p:nvSpPr>
        <p:spPr>
          <a:xfrm>
            <a:off x="5980041" y="2581484"/>
            <a:ext cx="649760" cy="60763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>
                <a:solidFill>
                  <a:srgbClr val="0070C0"/>
                </a:solidFill>
                <a:latin typeface="+mj-lt"/>
              </a:rPr>
              <a:t>?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4C956994-A670-4597-9CFE-487E40EC36C5}"/>
              </a:ext>
            </a:extLst>
          </p:cNvPr>
          <p:cNvCxnSpPr/>
          <p:nvPr/>
        </p:nvCxnSpPr>
        <p:spPr>
          <a:xfrm>
            <a:off x="7143891" y="2039380"/>
            <a:ext cx="0" cy="360218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267A2612-DBD7-41B6-898F-7FBB6B67B830}"/>
              </a:ext>
            </a:extLst>
          </p:cNvPr>
          <p:cNvSpPr/>
          <p:nvPr/>
        </p:nvSpPr>
        <p:spPr>
          <a:xfrm>
            <a:off x="6768384" y="2605167"/>
            <a:ext cx="649760" cy="60763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>
                <a:solidFill>
                  <a:srgbClr val="0070C0"/>
                </a:solidFill>
                <a:latin typeface="+mj-lt"/>
              </a:rPr>
              <a:t>?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3919152E-F744-4CF9-BFBD-6F256482CBDC}"/>
              </a:ext>
            </a:extLst>
          </p:cNvPr>
          <p:cNvCxnSpPr/>
          <p:nvPr/>
        </p:nvCxnSpPr>
        <p:spPr>
          <a:xfrm>
            <a:off x="8022186" y="2039880"/>
            <a:ext cx="0" cy="360218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629E863C-57A5-4D6D-9874-841FD6E6BA82}"/>
              </a:ext>
            </a:extLst>
          </p:cNvPr>
          <p:cNvSpPr txBox="1"/>
          <p:nvPr/>
        </p:nvSpPr>
        <p:spPr>
          <a:xfrm>
            <a:off x="7614087" y="2730425"/>
            <a:ext cx="87745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rgbClr val="0070C0"/>
                </a:solidFill>
                <a:latin typeface="+mj-lt"/>
              </a:rPr>
              <a:t>800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0A926A0D-6A6C-4EB4-AB4B-0F64C5F95B2C}"/>
              </a:ext>
            </a:extLst>
          </p:cNvPr>
          <p:cNvCxnSpPr/>
          <p:nvPr/>
        </p:nvCxnSpPr>
        <p:spPr>
          <a:xfrm>
            <a:off x="9064336" y="2020903"/>
            <a:ext cx="0" cy="360218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536BC2DA-76CD-4B63-955A-AEAC4068E9A8}"/>
              </a:ext>
            </a:extLst>
          </p:cNvPr>
          <p:cNvSpPr/>
          <p:nvPr/>
        </p:nvSpPr>
        <p:spPr>
          <a:xfrm>
            <a:off x="8688829" y="2586690"/>
            <a:ext cx="649760" cy="60763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>
                <a:solidFill>
                  <a:srgbClr val="0070C0"/>
                </a:solidFill>
                <a:latin typeface="+mj-lt"/>
              </a:rPr>
              <a:t>?</a:t>
            </a: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AA55EE6C-3921-4FCA-B890-BFE718EAD49D}"/>
              </a:ext>
            </a:extLst>
          </p:cNvPr>
          <p:cNvCxnSpPr/>
          <p:nvPr/>
        </p:nvCxnSpPr>
        <p:spPr>
          <a:xfrm>
            <a:off x="9995179" y="2000654"/>
            <a:ext cx="0" cy="360218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476B9695-C266-4DD8-8451-C337D05DD131}"/>
              </a:ext>
            </a:extLst>
          </p:cNvPr>
          <p:cNvSpPr txBox="1"/>
          <p:nvPr/>
        </p:nvSpPr>
        <p:spPr>
          <a:xfrm>
            <a:off x="9568607" y="2755432"/>
            <a:ext cx="124717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rgbClr val="0070C0"/>
                </a:solidFill>
                <a:latin typeface="+mj-lt"/>
              </a:rPr>
              <a:t>1000</a:t>
            </a:r>
          </a:p>
        </p:txBody>
      </p:sp>
      <p:pic>
        <p:nvPicPr>
          <p:cNvPr id="9218" name="Picture 2" descr="Cô Bé, Trẻ Em, Đến Trường, Tải hình PNG 84 - Free.Vector6.com">
            <a:extLst>
              <a:ext uri="{FF2B5EF4-FFF2-40B4-BE49-F238E27FC236}">
                <a16:creationId xmlns:a16="http://schemas.microsoft.com/office/drawing/2014/main" id="{FEB56008-B8EC-42C4-957A-E99C4D023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5029" y="3276942"/>
            <a:ext cx="4046278" cy="3516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4CC0F204-EA5E-4B8C-AD02-977C329CC3F4}"/>
              </a:ext>
            </a:extLst>
          </p:cNvPr>
          <p:cNvSpPr/>
          <p:nvPr/>
        </p:nvSpPr>
        <p:spPr>
          <a:xfrm>
            <a:off x="3558866" y="2571070"/>
            <a:ext cx="776843" cy="60763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+mj-lt"/>
              </a:rPr>
              <a:t>300</a:t>
            </a: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BE6D45BE-9241-4C21-8926-4D7B029E00B0}"/>
              </a:ext>
            </a:extLst>
          </p:cNvPr>
          <p:cNvSpPr/>
          <p:nvPr/>
        </p:nvSpPr>
        <p:spPr>
          <a:xfrm>
            <a:off x="4383005" y="2575138"/>
            <a:ext cx="776843" cy="60763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+mj-lt"/>
              </a:rPr>
              <a:t>400</a:t>
            </a: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04E4F95F-5C6E-47D7-B77A-AAF29A5BFEDC}"/>
              </a:ext>
            </a:extLst>
          </p:cNvPr>
          <p:cNvSpPr/>
          <p:nvPr/>
        </p:nvSpPr>
        <p:spPr>
          <a:xfrm>
            <a:off x="5946358" y="2565709"/>
            <a:ext cx="776843" cy="60763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+mj-lt"/>
              </a:rPr>
              <a:t>600</a:t>
            </a: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0F2F0D65-8037-4DA6-86A5-76960D1EB14A}"/>
              </a:ext>
            </a:extLst>
          </p:cNvPr>
          <p:cNvSpPr/>
          <p:nvPr/>
        </p:nvSpPr>
        <p:spPr>
          <a:xfrm>
            <a:off x="6731666" y="2604020"/>
            <a:ext cx="776843" cy="60763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+mj-lt"/>
              </a:rPr>
              <a:t>700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17FAEAE4-DCC5-4704-99A7-053E571309C2}"/>
              </a:ext>
            </a:extLst>
          </p:cNvPr>
          <p:cNvSpPr/>
          <p:nvPr/>
        </p:nvSpPr>
        <p:spPr>
          <a:xfrm>
            <a:off x="8701399" y="2599848"/>
            <a:ext cx="776843" cy="60763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+mj-lt"/>
              </a:rPr>
              <a:t>900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00">
        <p14:gallery dir="l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1" grpId="0"/>
      <p:bldP spid="54" grpId="0" animBg="1"/>
      <p:bldP spid="56" grpId="0" animBg="1"/>
      <p:bldP spid="58" grpId="0"/>
      <p:bldP spid="60" grpId="0" animBg="1"/>
      <p:bldP spid="62" grpId="0" animBg="1"/>
      <p:bldP spid="64" grpId="0"/>
      <p:bldP spid="66" grpId="0" animBg="1"/>
      <p:bldP spid="68" grpId="0"/>
      <p:bldP spid="71" grpId="0" animBg="1"/>
      <p:bldP spid="72" grpId="0" animBg="1"/>
      <p:bldP spid="73" grpId="0" animBg="1"/>
      <p:bldP spid="74" grpId="0" animBg="1"/>
      <p:bldP spid="7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7E3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>
            <a:fillRect/>
          </a:stretch>
        </p:blipFill>
        <p:spPr>
          <a:xfrm>
            <a:off x="125635" y="470814"/>
            <a:ext cx="1799202" cy="1376459"/>
          </a:xfrm>
          <a:prstGeom prst="rect">
            <a:avLst/>
          </a:prstGeom>
        </p:spPr>
      </p:pic>
      <p:sp>
        <p:nvSpPr>
          <p:cNvPr id="32" name="五边形 7">
            <a:extLst>
              <a:ext uri="{FF2B5EF4-FFF2-40B4-BE49-F238E27FC236}">
                <a16:creationId xmlns:a16="http://schemas.microsoft.com/office/drawing/2014/main" id="{51527398-07A6-448B-A5BD-5CCAA49CAB9E}"/>
              </a:ext>
            </a:extLst>
          </p:cNvPr>
          <p:cNvSpPr/>
          <p:nvPr/>
        </p:nvSpPr>
        <p:spPr>
          <a:xfrm flipH="1">
            <a:off x="5095097" y="480819"/>
            <a:ext cx="2790235" cy="618190"/>
          </a:xfrm>
          <a:prstGeom prst="homePlate">
            <a:avLst/>
          </a:prstGeom>
          <a:solidFill>
            <a:srgbClr val="F29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altLang="zh-CN" sz="3000" b="1">
                <a:solidFill>
                  <a:schemeClr val="bg1"/>
                </a:solidFill>
                <a:latin typeface="+mj-lt"/>
                <a:ea typeface="Microsoft YaHei" panose="020B0503020204020204" pitchFamily="34" charset="-122"/>
                <a:cs typeface="Times New Roman" panose="02020603050405020304" pitchFamily="18" charset="0"/>
              </a:rPr>
              <a:t>THỰC HÀNH</a:t>
            </a:r>
            <a:endParaRPr lang="zh-CN" altLang="en-US" sz="3000" b="1" dirty="0">
              <a:solidFill>
                <a:schemeClr val="bg1"/>
              </a:solidFill>
              <a:latin typeface="+mj-lt"/>
              <a:ea typeface="Microsoft YaHei" panose="020B0503020204020204" pitchFamily="34" charset="-122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39A0E33-C53A-40C8-AC41-15A5E38DF21B}"/>
              </a:ext>
            </a:extLst>
          </p:cNvPr>
          <p:cNvSpPr/>
          <p:nvPr/>
        </p:nvSpPr>
        <p:spPr>
          <a:xfrm>
            <a:off x="914400" y="1847273"/>
            <a:ext cx="10871200" cy="4548707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0CCCEEA-6B32-45DC-AA9D-59E22CF209D9}"/>
              </a:ext>
            </a:extLst>
          </p:cNvPr>
          <p:cNvSpPr txBox="1"/>
          <p:nvPr/>
        </p:nvSpPr>
        <p:spPr>
          <a:xfrm>
            <a:off x="1025236" y="1742760"/>
            <a:ext cx="10760364" cy="11752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500" b="1">
                <a:solidFill>
                  <a:srgbClr val="FF0000"/>
                </a:solidFill>
                <a:latin typeface="+mj-lt"/>
              </a:rPr>
              <a:t>Bài 3. </a:t>
            </a:r>
            <a:r>
              <a:rPr lang="en-US" sz="2500" b="0" i="0">
                <a:solidFill>
                  <a:srgbClr val="FF0000"/>
                </a:solidFill>
                <a:effectLst/>
                <a:latin typeface="+mj-lt"/>
              </a:rPr>
              <a:t>Chị Mai muốn mua 800 ống hút làm bằng tre. Chị Mai cần lấy mấy hộp bút</a:t>
            </a:r>
            <a:endParaRPr lang="en-US" sz="250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F6D5F0C6-926E-401C-8A1D-51EC99BBEE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7982" y="2307671"/>
            <a:ext cx="8139112" cy="2899739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508BAED3-FE07-4D9A-B46F-0774E27BB9CC}"/>
              </a:ext>
            </a:extLst>
          </p:cNvPr>
          <p:cNvSpPr txBox="1"/>
          <p:nvPr/>
        </p:nvSpPr>
        <p:spPr>
          <a:xfrm>
            <a:off x="2606032" y="4767107"/>
            <a:ext cx="5200071" cy="11752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500" b="0" i="0">
                <a:solidFill>
                  <a:srgbClr val="0070C0"/>
                </a:solidFill>
                <a:effectLst/>
                <a:latin typeface="+mj-lt"/>
              </a:rPr>
              <a:t>Một hộp ống hút có 100 ống hút</a:t>
            </a:r>
          </a:p>
          <a:p>
            <a:pPr algn="l">
              <a:lnSpc>
                <a:spcPct val="150000"/>
              </a:lnSpc>
            </a:pPr>
            <a:r>
              <a:rPr lang="en-US" sz="2500" b="0" i="0">
                <a:solidFill>
                  <a:srgbClr val="0070C0"/>
                </a:solidFill>
                <a:effectLst/>
                <a:latin typeface="+mj-lt"/>
              </a:rPr>
              <a:t>=&gt; Chi Mai cần lấy </a:t>
            </a:r>
            <a:r>
              <a:rPr lang="en-US" sz="2500" b="1" i="0">
                <a:solidFill>
                  <a:srgbClr val="0070C0"/>
                </a:solidFill>
                <a:effectLst/>
                <a:latin typeface="+mj-lt"/>
              </a:rPr>
              <a:t>8 hộp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8F8F319-7C3E-4380-8F4D-1FBE2E9D7EC6}"/>
              </a:ext>
            </a:extLst>
          </p:cNvPr>
          <p:cNvSpPr/>
          <p:nvPr/>
        </p:nvSpPr>
        <p:spPr>
          <a:xfrm>
            <a:off x="2456374" y="4742773"/>
            <a:ext cx="5200071" cy="125614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21">
            <a:extLst>
              <a:ext uri="{FF2B5EF4-FFF2-40B4-BE49-F238E27FC236}">
                <a16:creationId xmlns:a16="http://schemas.microsoft.com/office/drawing/2014/main" id="{3D85AF80-D2AB-4709-A4FE-312518F1C05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31993" y="2918018"/>
            <a:ext cx="1917484" cy="3939982"/>
          </a:xfrm>
          <a:prstGeom prst="rect">
            <a:avLst/>
          </a:prstGeom>
        </p:spPr>
      </p:pic>
      <p:grpSp>
        <p:nvGrpSpPr>
          <p:cNvPr id="43" name="Google Shape;1562;p49">
            <a:extLst>
              <a:ext uri="{FF2B5EF4-FFF2-40B4-BE49-F238E27FC236}">
                <a16:creationId xmlns:a16="http://schemas.microsoft.com/office/drawing/2014/main" id="{F4076362-498C-4BEF-98C2-99BC2C25CAA9}"/>
              </a:ext>
            </a:extLst>
          </p:cNvPr>
          <p:cNvGrpSpPr/>
          <p:nvPr/>
        </p:nvGrpSpPr>
        <p:grpSpPr>
          <a:xfrm>
            <a:off x="9187284" y="32752"/>
            <a:ext cx="1448478" cy="1814521"/>
            <a:chOff x="2839479" y="401407"/>
            <a:chExt cx="3465036" cy="4340680"/>
          </a:xfrm>
        </p:grpSpPr>
        <p:sp>
          <p:nvSpPr>
            <p:cNvPr id="44" name="Google Shape;1563;p49">
              <a:extLst>
                <a:ext uri="{FF2B5EF4-FFF2-40B4-BE49-F238E27FC236}">
                  <a16:creationId xmlns:a16="http://schemas.microsoft.com/office/drawing/2014/main" id="{3B35BB42-0D36-43E6-94B0-7A44A804AC9D}"/>
                </a:ext>
              </a:extLst>
            </p:cNvPr>
            <p:cNvSpPr/>
            <p:nvPr/>
          </p:nvSpPr>
          <p:spPr>
            <a:xfrm>
              <a:off x="2984982" y="2802143"/>
              <a:ext cx="3319533" cy="1939945"/>
            </a:xfrm>
            <a:custGeom>
              <a:avLst/>
              <a:gdLst/>
              <a:ahLst/>
              <a:cxnLst/>
              <a:rect l="l" t="t" r="r" b="b"/>
              <a:pathLst>
                <a:path w="29864" h="17453" extrusionOk="0">
                  <a:moveTo>
                    <a:pt x="16343" y="1"/>
                  </a:moveTo>
                  <a:cubicBezTo>
                    <a:pt x="16290" y="1"/>
                    <a:pt x="16236" y="11"/>
                    <a:pt x="16185" y="30"/>
                  </a:cubicBezTo>
                  <a:lnTo>
                    <a:pt x="373" y="6104"/>
                  </a:lnTo>
                  <a:cubicBezTo>
                    <a:pt x="70" y="6221"/>
                    <a:pt x="0" y="6620"/>
                    <a:pt x="249" y="6830"/>
                  </a:cubicBezTo>
                  <a:lnTo>
                    <a:pt x="12181" y="17018"/>
                  </a:lnTo>
                  <a:cubicBezTo>
                    <a:pt x="12181" y="17018"/>
                    <a:pt x="12181" y="17021"/>
                    <a:pt x="12184" y="17021"/>
                  </a:cubicBezTo>
                  <a:lnTo>
                    <a:pt x="12401" y="17207"/>
                  </a:lnTo>
                  <a:cubicBezTo>
                    <a:pt x="12404" y="17207"/>
                    <a:pt x="12404" y="17210"/>
                    <a:pt x="12404" y="17210"/>
                  </a:cubicBezTo>
                  <a:cubicBezTo>
                    <a:pt x="12580" y="17325"/>
                    <a:pt x="12860" y="17452"/>
                    <a:pt x="13247" y="17452"/>
                  </a:cubicBezTo>
                  <a:cubicBezTo>
                    <a:pt x="13330" y="17452"/>
                    <a:pt x="13417" y="17446"/>
                    <a:pt x="13509" y="17434"/>
                  </a:cubicBezTo>
                  <a:cubicBezTo>
                    <a:pt x="13722" y="17403"/>
                    <a:pt x="13965" y="17340"/>
                    <a:pt x="14235" y="17220"/>
                  </a:cubicBezTo>
                  <a:cubicBezTo>
                    <a:pt x="14272" y="17200"/>
                    <a:pt x="14311" y="17184"/>
                    <a:pt x="14351" y="17164"/>
                  </a:cubicBezTo>
                  <a:lnTo>
                    <a:pt x="29554" y="9222"/>
                  </a:lnTo>
                  <a:cubicBezTo>
                    <a:pt x="29847" y="9073"/>
                    <a:pt x="29863" y="8660"/>
                    <a:pt x="29588" y="8484"/>
                  </a:cubicBezTo>
                  <a:lnTo>
                    <a:pt x="16574" y="70"/>
                  </a:lnTo>
                  <a:cubicBezTo>
                    <a:pt x="16504" y="24"/>
                    <a:pt x="16424" y="1"/>
                    <a:pt x="163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45" name="Google Shape;1564;p49">
              <a:extLst>
                <a:ext uri="{FF2B5EF4-FFF2-40B4-BE49-F238E27FC236}">
                  <a16:creationId xmlns:a16="http://schemas.microsoft.com/office/drawing/2014/main" id="{ECE83C13-53F9-4FAE-9C9C-E6F82D157A83}"/>
                </a:ext>
              </a:extLst>
            </p:cNvPr>
            <p:cNvSpPr/>
            <p:nvPr/>
          </p:nvSpPr>
          <p:spPr>
            <a:xfrm>
              <a:off x="4172462" y="3419945"/>
              <a:ext cx="2075486" cy="1303041"/>
            </a:xfrm>
            <a:custGeom>
              <a:avLst/>
              <a:gdLst/>
              <a:ahLst/>
              <a:cxnLst/>
              <a:rect l="l" t="t" r="r" b="b"/>
              <a:pathLst>
                <a:path w="18672" h="11723" extrusionOk="0">
                  <a:moveTo>
                    <a:pt x="15879" y="0"/>
                  </a:moveTo>
                  <a:lnTo>
                    <a:pt x="15453" y="180"/>
                  </a:lnTo>
                  <a:lnTo>
                    <a:pt x="10487" y="2271"/>
                  </a:lnTo>
                  <a:lnTo>
                    <a:pt x="1624" y="6137"/>
                  </a:lnTo>
                  <a:lnTo>
                    <a:pt x="696" y="6660"/>
                  </a:lnTo>
                  <a:lnTo>
                    <a:pt x="257" y="8082"/>
                  </a:lnTo>
                  <a:lnTo>
                    <a:pt x="0" y="8910"/>
                  </a:lnTo>
                  <a:lnTo>
                    <a:pt x="330" y="9329"/>
                  </a:lnTo>
                  <a:lnTo>
                    <a:pt x="2234" y="11722"/>
                  </a:lnTo>
                  <a:cubicBezTo>
                    <a:pt x="2234" y="11722"/>
                    <a:pt x="2736" y="11456"/>
                    <a:pt x="3565" y="11020"/>
                  </a:cubicBezTo>
                  <a:cubicBezTo>
                    <a:pt x="3664" y="10967"/>
                    <a:pt x="3771" y="10910"/>
                    <a:pt x="3881" y="10853"/>
                  </a:cubicBezTo>
                  <a:cubicBezTo>
                    <a:pt x="7745" y="8810"/>
                    <a:pt x="17197" y="3824"/>
                    <a:pt x="18672" y="3156"/>
                  </a:cubicBezTo>
                  <a:cubicBezTo>
                    <a:pt x="18332" y="2786"/>
                    <a:pt x="18152" y="2357"/>
                    <a:pt x="18066" y="1937"/>
                  </a:cubicBezTo>
                  <a:cubicBezTo>
                    <a:pt x="18066" y="1931"/>
                    <a:pt x="18066" y="1924"/>
                    <a:pt x="18062" y="1921"/>
                  </a:cubicBezTo>
                  <a:cubicBezTo>
                    <a:pt x="17876" y="993"/>
                    <a:pt x="18139" y="123"/>
                    <a:pt x="18139" y="123"/>
                  </a:cubicBezTo>
                  <a:lnTo>
                    <a:pt x="158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46" name="Google Shape;1565;p49">
              <a:extLst>
                <a:ext uri="{FF2B5EF4-FFF2-40B4-BE49-F238E27FC236}">
                  <a16:creationId xmlns:a16="http://schemas.microsoft.com/office/drawing/2014/main" id="{47BB76AC-2894-41BE-9ACD-7763043B50B2}"/>
                </a:ext>
              </a:extLst>
            </p:cNvPr>
            <p:cNvSpPr/>
            <p:nvPr/>
          </p:nvSpPr>
          <p:spPr>
            <a:xfrm>
              <a:off x="4597968" y="4629316"/>
              <a:ext cx="111" cy="1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566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47" name="Google Shape;1566;p49">
              <a:extLst>
                <a:ext uri="{FF2B5EF4-FFF2-40B4-BE49-F238E27FC236}">
                  <a16:creationId xmlns:a16="http://schemas.microsoft.com/office/drawing/2014/main" id="{C5465275-1B8E-4558-AD82-7710CC2C3FEC}"/>
                </a:ext>
              </a:extLst>
            </p:cNvPr>
            <p:cNvSpPr/>
            <p:nvPr/>
          </p:nvSpPr>
          <p:spPr>
            <a:xfrm>
              <a:off x="4581628" y="4496485"/>
              <a:ext cx="16451" cy="132938"/>
            </a:xfrm>
            <a:custGeom>
              <a:avLst/>
              <a:gdLst/>
              <a:ahLst/>
              <a:cxnLst/>
              <a:rect l="l" t="t" r="r" b="b"/>
              <a:pathLst>
                <a:path w="148" h="1196" extrusionOk="0">
                  <a:moveTo>
                    <a:pt x="43" y="0"/>
                  </a:moveTo>
                  <a:lnTo>
                    <a:pt x="0" y="24"/>
                  </a:lnTo>
                  <a:lnTo>
                    <a:pt x="147" y="1195"/>
                  </a:lnTo>
                  <a:lnTo>
                    <a:pt x="80" y="433"/>
                  </a:lnTo>
                  <a:cubicBezTo>
                    <a:pt x="70" y="437"/>
                    <a:pt x="63" y="440"/>
                    <a:pt x="54" y="446"/>
                  </a:cubicBezTo>
                  <a:cubicBezTo>
                    <a:pt x="63" y="440"/>
                    <a:pt x="70" y="433"/>
                    <a:pt x="80" y="429"/>
                  </a:cubicBezTo>
                  <a:lnTo>
                    <a:pt x="43" y="0"/>
                  </a:lnTo>
                  <a:close/>
                </a:path>
              </a:pathLst>
            </a:custGeom>
            <a:solidFill>
              <a:srgbClr val="C9DAD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48" name="Google Shape;1567;p49">
              <a:extLst>
                <a:ext uri="{FF2B5EF4-FFF2-40B4-BE49-F238E27FC236}">
                  <a16:creationId xmlns:a16="http://schemas.microsoft.com/office/drawing/2014/main" id="{8B0685BA-45AF-4A28-B635-786C4A6E01CA}"/>
                </a:ext>
              </a:extLst>
            </p:cNvPr>
            <p:cNvSpPr/>
            <p:nvPr/>
          </p:nvSpPr>
          <p:spPr>
            <a:xfrm>
              <a:off x="4551616" y="4629316"/>
              <a:ext cx="46463" cy="25899"/>
            </a:xfrm>
            <a:custGeom>
              <a:avLst/>
              <a:gdLst/>
              <a:ahLst/>
              <a:cxnLst/>
              <a:rect l="l" t="t" r="r" b="b"/>
              <a:pathLst>
                <a:path w="418" h="233" extrusionOk="0">
                  <a:moveTo>
                    <a:pt x="417" y="0"/>
                  </a:moveTo>
                  <a:lnTo>
                    <a:pt x="417" y="0"/>
                  </a:lnTo>
                  <a:cubicBezTo>
                    <a:pt x="277" y="77"/>
                    <a:pt x="134" y="150"/>
                    <a:pt x="1" y="220"/>
                  </a:cubicBezTo>
                  <a:lnTo>
                    <a:pt x="1" y="233"/>
                  </a:lnTo>
                  <a:lnTo>
                    <a:pt x="417" y="0"/>
                  </a:lnTo>
                  <a:close/>
                </a:path>
              </a:pathLst>
            </a:custGeom>
            <a:solidFill>
              <a:srgbClr val="BD566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49" name="Google Shape;1568;p49">
              <a:extLst>
                <a:ext uri="{FF2B5EF4-FFF2-40B4-BE49-F238E27FC236}">
                  <a16:creationId xmlns:a16="http://schemas.microsoft.com/office/drawing/2014/main" id="{9DA006C9-C1B0-4B15-B85F-C2AD69A434A3}"/>
                </a:ext>
              </a:extLst>
            </p:cNvPr>
            <p:cNvSpPr/>
            <p:nvPr/>
          </p:nvSpPr>
          <p:spPr>
            <a:xfrm>
              <a:off x="4420674" y="4653770"/>
              <a:ext cx="131052" cy="69248"/>
            </a:xfrm>
            <a:custGeom>
              <a:avLst/>
              <a:gdLst/>
              <a:ahLst/>
              <a:cxnLst/>
              <a:rect l="l" t="t" r="r" b="b"/>
              <a:pathLst>
                <a:path w="1179" h="623" extrusionOk="0">
                  <a:moveTo>
                    <a:pt x="1179" y="0"/>
                  </a:moveTo>
                  <a:cubicBezTo>
                    <a:pt x="552" y="332"/>
                    <a:pt x="139" y="551"/>
                    <a:pt x="30" y="608"/>
                  </a:cubicBezTo>
                  <a:lnTo>
                    <a:pt x="30" y="608"/>
                  </a:lnTo>
                  <a:cubicBezTo>
                    <a:pt x="149" y="546"/>
                    <a:pt x="617" y="298"/>
                    <a:pt x="1179" y="0"/>
                  </a:cubicBezTo>
                  <a:close/>
                  <a:moveTo>
                    <a:pt x="30" y="608"/>
                  </a:moveTo>
                  <a:cubicBezTo>
                    <a:pt x="12" y="617"/>
                    <a:pt x="2" y="622"/>
                    <a:pt x="1" y="622"/>
                  </a:cubicBezTo>
                  <a:cubicBezTo>
                    <a:pt x="2" y="622"/>
                    <a:pt x="12" y="617"/>
                    <a:pt x="30" y="608"/>
                  </a:cubicBezTo>
                  <a:close/>
                </a:path>
              </a:pathLst>
            </a:custGeom>
            <a:solidFill>
              <a:srgbClr val="D25D76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50" name="Google Shape;1569;p49">
              <a:extLst>
                <a:ext uri="{FF2B5EF4-FFF2-40B4-BE49-F238E27FC236}">
                  <a16:creationId xmlns:a16="http://schemas.microsoft.com/office/drawing/2014/main" id="{74D25028-DFE5-4B48-82A8-855113A244CD}"/>
                </a:ext>
              </a:extLst>
            </p:cNvPr>
            <p:cNvSpPr/>
            <p:nvPr/>
          </p:nvSpPr>
          <p:spPr>
            <a:xfrm>
              <a:off x="4172462" y="3526876"/>
              <a:ext cx="2008237" cy="1196112"/>
            </a:xfrm>
            <a:custGeom>
              <a:avLst/>
              <a:gdLst/>
              <a:ahLst/>
              <a:cxnLst/>
              <a:rect l="l" t="t" r="r" b="b"/>
              <a:pathLst>
                <a:path w="18067" h="10761" extrusionOk="0">
                  <a:moveTo>
                    <a:pt x="18002" y="0"/>
                  </a:moveTo>
                  <a:lnTo>
                    <a:pt x="3575" y="7069"/>
                  </a:lnTo>
                  <a:lnTo>
                    <a:pt x="3724" y="8723"/>
                  </a:lnTo>
                  <a:lnTo>
                    <a:pt x="17753" y="1145"/>
                  </a:lnTo>
                  <a:lnTo>
                    <a:pt x="18066" y="975"/>
                  </a:lnTo>
                  <a:cubicBezTo>
                    <a:pt x="18066" y="969"/>
                    <a:pt x="18066" y="962"/>
                    <a:pt x="18062" y="959"/>
                  </a:cubicBezTo>
                  <a:cubicBezTo>
                    <a:pt x="18013" y="713"/>
                    <a:pt x="17996" y="473"/>
                    <a:pt x="17996" y="250"/>
                  </a:cubicBezTo>
                  <a:cubicBezTo>
                    <a:pt x="17996" y="163"/>
                    <a:pt x="17999" y="80"/>
                    <a:pt x="18002" y="0"/>
                  </a:cubicBezTo>
                  <a:close/>
                  <a:moveTo>
                    <a:pt x="523" y="6261"/>
                  </a:moveTo>
                  <a:lnTo>
                    <a:pt x="257" y="7120"/>
                  </a:lnTo>
                  <a:lnTo>
                    <a:pt x="0" y="7948"/>
                  </a:lnTo>
                  <a:lnTo>
                    <a:pt x="330" y="8367"/>
                  </a:lnTo>
                  <a:lnTo>
                    <a:pt x="2234" y="10760"/>
                  </a:lnTo>
                  <a:cubicBezTo>
                    <a:pt x="2243" y="10757"/>
                    <a:pt x="2683" y="10524"/>
                    <a:pt x="3412" y="10138"/>
                  </a:cubicBezTo>
                  <a:lnTo>
                    <a:pt x="3232" y="7239"/>
                  </a:lnTo>
                  <a:lnTo>
                    <a:pt x="3049" y="7329"/>
                  </a:lnTo>
                  <a:lnTo>
                    <a:pt x="2240" y="7725"/>
                  </a:lnTo>
                  <a:lnTo>
                    <a:pt x="523" y="6261"/>
                  </a:lnTo>
                  <a:close/>
                </a:path>
              </a:pathLst>
            </a:custGeom>
            <a:solidFill>
              <a:srgbClr val="E0EAED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51" name="Google Shape;1570;p49">
              <a:extLst>
                <a:ext uri="{FF2B5EF4-FFF2-40B4-BE49-F238E27FC236}">
                  <a16:creationId xmlns:a16="http://schemas.microsoft.com/office/drawing/2014/main" id="{392B05C2-8BE8-442A-A39C-6F8FA93A9DDE}"/>
                </a:ext>
              </a:extLst>
            </p:cNvPr>
            <p:cNvSpPr/>
            <p:nvPr/>
          </p:nvSpPr>
          <p:spPr>
            <a:xfrm>
              <a:off x="4551616" y="4629316"/>
              <a:ext cx="46463" cy="24565"/>
            </a:xfrm>
            <a:custGeom>
              <a:avLst/>
              <a:gdLst/>
              <a:ahLst/>
              <a:cxnLst/>
              <a:rect l="l" t="t" r="r" b="b"/>
              <a:pathLst>
                <a:path w="418" h="221" extrusionOk="0">
                  <a:moveTo>
                    <a:pt x="417" y="0"/>
                  </a:moveTo>
                  <a:lnTo>
                    <a:pt x="417" y="0"/>
                  </a:lnTo>
                  <a:cubicBezTo>
                    <a:pt x="327" y="47"/>
                    <a:pt x="238" y="93"/>
                    <a:pt x="154" y="140"/>
                  </a:cubicBezTo>
                  <a:lnTo>
                    <a:pt x="154" y="140"/>
                  </a:lnTo>
                  <a:cubicBezTo>
                    <a:pt x="241" y="95"/>
                    <a:pt x="330" y="48"/>
                    <a:pt x="417" y="0"/>
                  </a:cubicBezTo>
                  <a:close/>
                  <a:moveTo>
                    <a:pt x="154" y="140"/>
                  </a:moveTo>
                  <a:cubicBezTo>
                    <a:pt x="154" y="140"/>
                    <a:pt x="153" y="140"/>
                    <a:pt x="152" y="141"/>
                  </a:cubicBezTo>
                  <a:lnTo>
                    <a:pt x="152" y="141"/>
                  </a:lnTo>
                  <a:cubicBezTo>
                    <a:pt x="153" y="141"/>
                    <a:pt x="153" y="140"/>
                    <a:pt x="154" y="140"/>
                  </a:cubicBezTo>
                  <a:cubicBezTo>
                    <a:pt x="154" y="140"/>
                    <a:pt x="154" y="140"/>
                    <a:pt x="154" y="140"/>
                  </a:cubicBezTo>
                  <a:close/>
                  <a:moveTo>
                    <a:pt x="152" y="141"/>
                  </a:moveTo>
                  <a:cubicBezTo>
                    <a:pt x="100" y="167"/>
                    <a:pt x="50" y="193"/>
                    <a:pt x="1" y="220"/>
                  </a:cubicBezTo>
                  <a:cubicBezTo>
                    <a:pt x="50" y="194"/>
                    <a:pt x="101" y="168"/>
                    <a:pt x="152" y="141"/>
                  </a:cubicBezTo>
                  <a:close/>
                </a:path>
              </a:pathLst>
            </a:custGeom>
            <a:solidFill>
              <a:srgbClr val="A64F67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52" name="Google Shape;1571;p49">
              <a:extLst>
                <a:ext uri="{FF2B5EF4-FFF2-40B4-BE49-F238E27FC236}">
                  <a16:creationId xmlns:a16="http://schemas.microsoft.com/office/drawing/2014/main" id="{8B9743B7-AADA-4928-B4FC-CE64D8831E0F}"/>
                </a:ext>
              </a:extLst>
            </p:cNvPr>
            <p:cNvSpPr/>
            <p:nvPr/>
          </p:nvSpPr>
          <p:spPr>
            <a:xfrm>
              <a:off x="4531719" y="4312634"/>
              <a:ext cx="66360" cy="341238"/>
            </a:xfrm>
            <a:custGeom>
              <a:avLst/>
              <a:gdLst/>
              <a:ahLst/>
              <a:cxnLst/>
              <a:rect l="l" t="t" r="r" b="b"/>
              <a:pathLst>
                <a:path w="597" h="3070" extrusionOk="0">
                  <a:moveTo>
                    <a:pt x="343" y="0"/>
                  </a:moveTo>
                  <a:lnTo>
                    <a:pt x="0" y="170"/>
                  </a:lnTo>
                  <a:lnTo>
                    <a:pt x="180" y="3069"/>
                  </a:lnTo>
                  <a:cubicBezTo>
                    <a:pt x="229" y="3042"/>
                    <a:pt x="280" y="3016"/>
                    <a:pt x="333" y="2989"/>
                  </a:cubicBezTo>
                  <a:cubicBezTo>
                    <a:pt x="416" y="2942"/>
                    <a:pt x="506" y="2896"/>
                    <a:pt x="596" y="2849"/>
                  </a:cubicBezTo>
                  <a:lnTo>
                    <a:pt x="449" y="1678"/>
                  </a:lnTo>
                  <a:lnTo>
                    <a:pt x="492" y="1654"/>
                  </a:lnTo>
                  <a:lnTo>
                    <a:pt x="343" y="0"/>
                  </a:lnTo>
                  <a:close/>
                </a:path>
              </a:pathLst>
            </a:custGeom>
            <a:solidFill>
              <a:srgbClr val="B1C8C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53" name="Google Shape;1572;p49">
              <a:extLst>
                <a:ext uri="{FF2B5EF4-FFF2-40B4-BE49-F238E27FC236}">
                  <a16:creationId xmlns:a16="http://schemas.microsoft.com/office/drawing/2014/main" id="{491994E0-AD59-4B0E-932B-FDC93052A18A}"/>
                </a:ext>
              </a:extLst>
            </p:cNvPr>
            <p:cNvSpPr/>
            <p:nvPr/>
          </p:nvSpPr>
          <p:spPr>
            <a:xfrm>
              <a:off x="2956082" y="2402983"/>
              <a:ext cx="3330315" cy="1982627"/>
            </a:xfrm>
            <a:custGeom>
              <a:avLst/>
              <a:gdLst/>
              <a:ahLst/>
              <a:cxnLst/>
              <a:rect l="l" t="t" r="r" b="b"/>
              <a:pathLst>
                <a:path w="29961" h="17837" extrusionOk="0">
                  <a:moveTo>
                    <a:pt x="16495" y="0"/>
                  </a:moveTo>
                  <a:lnTo>
                    <a:pt x="796" y="6031"/>
                  </a:lnTo>
                  <a:lnTo>
                    <a:pt x="0" y="6583"/>
                  </a:lnTo>
                  <a:lnTo>
                    <a:pt x="13183" y="17836"/>
                  </a:lnTo>
                  <a:lnTo>
                    <a:pt x="13992" y="17440"/>
                  </a:lnTo>
                  <a:lnTo>
                    <a:pt x="29651" y="9768"/>
                  </a:lnTo>
                  <a:cubicBezTo>
                    <a:pt x="29920" y="9635"/>
                    <a:pt x="29960" y="9272"/>
                    <a:pt x="29741" y="9079"/>
                  </a:cubicBezTo>
                  <a:cubicBezTo>
                    <a:pt x="29731" y="9073"/>
                    <a:pt x="29718" y="9059"/>
                    <a:pt x="29701" y="9053"/>
                  </a:cubicBezTo>
                  <a:lnTo>
                    <a:pt x="16495" y="0"/>
                  </a:lnTo>
                  <a:close/>
                </a:path>
              </a:pathLst>
            </a:custGeom>
            <a:solidFill>
              <a:srgbClr val="FF7E7E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54" name="Google Shape;1573;p49">
              <a:extLst>
                <a:ext uri="{FF2B5EF4-FFF2-40B4-BE49-F238E27FC236}">
                  <a16:creationId xmlns:a16="http://schemas.microsoft.com/office/drawing/2014/main" id="{EA88AD84-0AFD-4ABC-8561-B0DEF92C9E31}"/>
                </a:ext>
              </a:extLst>
            </p:cNvPr>
            <p:cNvSpPr/>
            <p:nvPr/>
          </p:nvSpPr>
          <p:spPr>
            <a:xfrm>
              <a:off x="2839479" y="3070250"/>
              <a:ext cx="1730350" cy="1654394"/>
            </a:xfrm>
            <a:custGeom>
              <a:avLst/>
              <a:gdLst/>
              <a:ahLst/>
              <a:cxnLst/>
              <a:rect l="l" t="t" r="r" b="b"/>
              <a:pathLst>
                <a:path w="15567" h="14884" extrusionOk="0">
                  <a:moveTo>
                    <a:pt x="1914" y="1"/>
                  </a:moveTo>
                  <a:cubicBezTo>
                    <a:pt x="1914" y="1"/>
                    <a:pt x="267" y="431"/>
                    <a:pt x="94" y="2188"/>
                  </a:cubicBezTo>
                  <a:cubicBezTo>
                    <a:pt x="1" y="3143"/>
                    <a:pt x="853" y="3795"/>
                    <a:pt x="853" y="3795"/>
                  </a:cubicBezTo>
                  <a:lnTo>
                    <a:pt x="996" y="3915"/>
                  </a:lnTo>
                  <a:lnTo>
                    <a:pt x="1386" y="4248"/>
                  </a:lnTo>
                  <a:lnTo>
                    <a:pt x="10488" y="12022"/>
                  </a:lnTo>
                  <a:lnTo>
                    <a:pt x="10811" y="12295"/>
                  </a:lnTo>
                  <a:lnTo>
                    <a:pt x="11866" y="13197"/>
                  </a:lnTo>
                  <a:lnTo>
                    <a:pt x="12349" y="13610"/>
                  </a:lnTo>
                  <a:lnTo>
                    <a:pt x="13334" y="14449"/>
                  </a:lnTo>
                  <a:lnTo>
                    <a:pt x="13556" y="14642"/>
                  </a:lnTo>
                  <a:cubicBezTo>
                    <a:pt x="13732" y="14757"/>
                    <a:pt x="14012" y="14884"/>
                    <a:pt x="14401" y="14884"/>
                  </a:cubicBezTo>
                  <a:cubicBezTo>
                    <a:pt x="14484" y="14884"/>
                    <a:pt x="14572" y="14878"/>
                    <a:pt x="14665" y="14865"/>
                  </a:cubicBezTo>
                  <a:lnTo>
                    <a:pt x="15404" y="14259"/>
                  </a:lnTo>
                  <a:lnTo>
                    <a:pt x="15404" y="14259"/>
                  </a:lnTo>
                  <a:cubicBezTo>
                    <a:pt x="15352" y="14288"/>
                    <a:pt x="14922" y="14515"/>
                    <a:pt x="14460" y="14515"/>
                  </a:cubicBezTo>
                  <a:cubicBezTo>
                    <a:pt x="14066" y="14515"/>
                    <a:pt x="13649" y="14349"/>
                    <a:pt x="13424" y="13753"/>
                  </a:cubicBezTo>
                  <a:cubicBezTo>
                    <a:pt x="12814" y="12126"/>
                    <a:pt x="15567" y="11151"/>
                    <a:pt x="15567" y="11151"/>
                  </a:cubicBezTo>
                  <a:lnTo>
                    <a:pt x="14083" y="9942"/>
                  </a:lnTo>
                  <a:lnTo>
                    <a:pt x="13573" y="9523"/>
                  </a:lnTo>
                  <a:lnTo>
                    <a:pt x="12708" y="8821"/>
                  </a:lnTo>
                  <a:lnTo>
                    <a:pt x="12369" y="8541"/>
                  </a:lnTo>
                  <a:lnTo>
                    <a:pt x="3129" y="993"/>
                  </a:lnTo>
                  <a:lnTo>
                    <a:pt x="2773" y="704"/>
                  </a:lnTo>
                  <a:lnTo>
                    <a:pt x="1914" y="1"/>
                  </a:lnTo>
                  <a:close/>
                </a:path>
              </a:pathLst>
            </a:custGeom>
            <a:solidFill>
              <a:srgbClr val="F46060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55" name="Google Shape;1574;p49">
              <a:extLst>
                <a:ext uri="{FF2B5EF4-FFF2-40B4-BE49-F238E27FC236}">
                  <a16:creationId xmlns:a16="http://schemas.microsoft.com/office/drawing/2014/main" id="{D4FF849D-6B7E-4B10-A9B9-D5F2BD3D1E13}"/>
                </a:ext>
              </a:extLst>
            </p:cNvPr>
            <p:cNvSpPr/>
            <p:nvPr/>
          </p:nvSpPr>
          <p:spPr>
            <a:xfrm>
              <a:off x="4511377" y="3412164"/>
              <a:ext cx="1775034" cy="929346"/>
            </a:xfrm>
            <a:custGeom>
              <a:avLst/>
              <a:gdLst/>
              <a:ahLst/>
              <a:cxnLst/>
              <a:rect l="l" t="t" r="r" b="b"/>
              <a:pathLst>
                <a:path w="15969" h="8361" extrusionOk="0">
                  <a:moveTo>
                    <a:pt x="15749" y="0"/>
                  </a:moveTo>
                  <a:lnTo>
                    <a:pt x="15749" y="0"/>
                  </a:lnTo>
                  <a:cubicBezTo>
                    <a:pt x="15609" y="267"/>
                    <a:pt x="15426" y="347"/>
                    <a:pt x="15426" y="347"/>
                  </a:cubicBezTo>
                  <a:lnTo>
                    <a:pt x="0" y="7955"/>
                  </a:lnTo>
                  <a:lnTo>
                    <a:pt x="0" y="8361"/>
                  </a:lnTo>
                  <a:lnTo>
                    <a:pt x="15659" y="689"/>
                  </a:lnTo>
                  <a:cubicBezTo>
                    <a:pt x="15928" y="556"/>
                    <a:pt x="15968" y="193"/>
                    <a:pt x="157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56" name="Google Shape;1575;p49">
              <a:extLst>
                <a:ext uri="{FF2B5EF4-FFF2-40B4-BE49-F238E27FC236}">
                  <a16:creationId xmlns:a16="http://schemas.microsoft.com/office/drawing/2014/main" id="{179696E4-AF25-4289-A866-98CDA7F1B986}"/>
                </a:ext>
              </a:extLst>
            </p:cNvPr>
            <p:cNvSpPr/>
            <p:nvPr/>
          </p:nvSpPr>
          <p:spPr>
            <a:xfrm>
              <a:off x="3127373" y="2442555"/>
              <a:ext cx="2475755" cy="637904"/>
            </a:xfrm>
            <a:custGeom>
              <a:avLst/>
              <a:gdLst/>
              <a:ahLst/>
              <a:cxnLst/>
              <a:rect l="l" t="t" r="r" b="b"/>
              <a:pathLst>
                <a:path w="22273" h="5739" extrusionOk="0">
                  <a:moveTo>
                    <a:pt x="14954" y="1"/>
                  </a:moveTo>
                  <a:lnTo>
                    <a:pt x="10787" y="1598"/>
                  </a:lnTo>
                  <a:cubicBezTo>
                    <a:pt x="11006" y="1641"/>
                    <a:pt x="11266" y="1691"/>
                    <a:pt x="11562" y="1754"/>
                  </a:cubicBezTo>
                  <a:lnTo>
                    <a:pt x="14954" y="589"/>
                  </a:lnTo>
                  <a:lnTo>
                    <a:pt x="22272" y="4996"/>
                  </a:lnTo>
                  <a:lnTo>
                    <a:pt x="22272" y="4996"/>
                  </a:lnTo>
                  <a:lnTo>
                    <a:pt x="14954" y="1"/>
                  </a:lnTo>
                  <a:close/>
                  <a:moveTo>
                    <a:pt x="8381" y="2523"/>
                  </a:moveTo>
                  <a:lnTo>
                    <a:pt x="0" y="5738"/>
                  </a:lnTo>
                  <a:lnTo>
                    <a:pt x="7942" y="3002"/>
                  </a:lnTo>
                  <a:cubicBezTo>
                    <a:pt x="8088" y="2823"/>
                    <a:pt x="8234" y="2663"/>
                    <a:pt x="8381" y="2523"/>
                  </a:cubicBezTo>
                  <a:close/>
                </a:path>
              </a:pathLst>
            </a:custGeom>
            <a:solidFill>
              <a:srgbClr val="FF7E7E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57" name="Google Shape;1576;p49">
              <a:extLst>
                <a:ext uri="{FF2B5EF4-FFF2-40B4-BE49-F238E27FC236}">
                  <a16:creationId xmlns:a16="http://schemas.microsoft.com/office/drawing/2014/main" id="{D880F5B9-0219-4F8E-BD7A-20EA894BCD78}"/>
                </a:ext>
              </a:extLst>
            </p:cNvPr>
            <p:cNvSpPr/>
            <p:nvPr/>
          </p:nvSpPr>
          <p:spPr>
            <a:xfrm>
              <a:off x="4144340" y="4128672"/>
              <a:ext cx="260547" cy="454503"/>
            </a:xfrm>
            <a:custGeom>
              <a:avLst/>
              <a:gdLst/>
              <a:ahLst/>
              <a:cxnLst/>
              <a:rect l="l" t="t" r="r" b="b"/>
              <a:pathLst>
                <a:path w="2344" h="4089" extrusionOk="0">
                  <a:moveTo>
                    <a:pt x="1834" y="1"/>
                  </a:moveTo>
                  <a:cubicBezTo>
                    <a:pt x="143" y="1030"/>
                    <a:pt x="0" y="2624"/>
                    <a:pt x="127" y="3675"/>
                  </a:cubicBezTo>
                  <a:lnTo>
                    <a:pt x="610" y="4088"/>
                  </a:lnTo>
                  <a:cubicBezTo>
                    <a:pt x="480" y="1722"/>
                    <a:pt x="1678" y="767"/>
                    <a:pt x="2344" y="420"/>
                  </a:cubicBezTo>
                  <a:lnTo>
                    <a:pt x="18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58" name="Google Shape;1577;p49">
              <a:extLst>
                <a:ext uri="{FF2B5EF4-FFF2-40B4-BE49-F238E27FC236}">
                  <a16:creationId xmlns:a16="http://schemas.microsoft.com/office/drawing/2014/main" id="{D18B7DAD-627A-418D-B230-83FB76E8CCE1}"/>
                </a:ext>
              </a:extLst>
            </p:cNvPr>
            <p:cNvSpPr/>
            <p:nvPr/>
          </p:nvSpPr>
          <p:spPr>
            <a:xfrm>
              <a:off x="2943076" y="3148392"/>
              <a:ext cx="244319" cy="394036"/>
            </a:xfrm>
            <a:custGeom>
              <a:avLst/>
              <a:gdLst/>
              <a:ahLst/>
              <a:cxnLst/>
              <a:rect l="l" t="t" r="r" b="b"/>
              <a:pathLst>
                <a:path w="2198" h="3545" extrusionOk="0">
                  <a:moveTo>
                    <a:pt x="1841" y="1"/>
                  </a:moveTo>
                  <a:cubicBezTo>
                    <a:pt x="1245" y="230"/>
                    <a:pt x="1" y="972"/>
                    <a:pt x="64" y="3212"/>
                  </a:cubicBezTo>
                  <a:lnTo>
                    <a:pt x="454" y="3545"/>
                  </a:lnTo>
                  <a:cubicBezTo>
                    <a:pt x="490" y="2633"/>
                    <a:pt x="786" y="1109"/>
                    <a:pt x="2197" y="290"/>
                  </a:cubicBezTo>
                  <a:lnTo>
                    <a:pt x="18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59" name="Google Shape;1578;p49">
              <a:extLst>
                <a:ext uri="{FF2B5EF4-FFF2-40B4-BE49-F238E27FC236}">
                  <a16:creationId xmlns:a16="http://schemas.microsoft.com/office/drawing/2014/main" id="{A12E9FA8-D6B8-4A5B-BBEE-5EEBFC5D7CBB}"/>
                </a:ext>
              </a:extLst>
            </p:cNvPr>
            <p:cNvSpPr/>
            <p:nvPr/>
          </p:nvSpPr>
          <p:spPr>
            <a:xfrm>
              <a:off x="3982274" y="4019628"/>
              <a:ext cx="269884" cy="417378"/>
            </a:xfrm>
            <a:custGeom>
              <a:avLst/>
              <a:gdLst/>
              <a:ahLst/>
              <a:cxnLst/>
              <a:rect l="l" t="t" r="r" b="b"/>
              <a:pathLst>
                <a:path w="2428" h="3755" extrusionOk="0">
                  <a:moveTo>
                    <a:pt x="2088" y="0"/>
                  </a:moveTo>
                  <a:cubicBezTo>
                    <a:pt x="1595" y="157"/>
                    <a:pt x="1109" y="426"/>
                    <a:pt x="739" y="779"/>
                  </a:cubicBezTo>
                  <a:cubicBezTo>
                    <a:pt x="343" y="1155"/>
                    <a:pt x="57" y="1675"/>
                    <a:pt x="24" y="2227"/>
                  </a:cubicBezTo>
                  <a:cubicBezTo>
                    <a:pt x="1" y="2636"/>
                    <a:pt x="74" y="3049"/>
                    <a:pt x="194" y="3438"/>
                  </a:cubicBezTo>
                  <a:cubicBezTo>
                    <a:pt x="197" y="3452"/>
                    <a:pt x="203" y="3465"/>
                    <a:pt x="207" y="3481"/>
                  </a:cubicBezTo>
                  <a:lnTo>
                    <a:pt x="530" y="3754"/>
                  </a:lnTo>
                  <a:cubicBezTo>
                    <a:pt x="400" y="3146"/>
                    <a:pt x="363" y="2496"/>
                    <a:pt x="593" y="1914"/>
                  </a:cubicBezTo>
                  <a:cubicBezTo>
                    <a:pt x="822" y="1321"/>
                    <a:pt x="1295" y="853"/>
                    <a:pt x="1851" y="550"/>
                  </a:cubicBezTo>
                  <a:cubicBezTo>
                    <a:pt x="1898" y="523"/>
                    <a:pt x="2160" y="396"/>
                    <a:pt x="2427" y="280"/>
                  </a:cubicBezTo>
                  <a:lnTo>
                    <a:pt x="2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60" name="Google Shape;1579;p49">
              <a:extLst>
                <a:ext uri="{FF2B5EF4-FFF2-40B4-BE49-F238E27FC236}">
                  <a16:creationId xmlns:a16="http://schemas.microsoft.com/office/drawing/2014/main" id="{782AC9A9-A2C3-4C92-9957-161599DB2B02}"/>
                </a:ext>
              </a:extLst>
            </p:cNvPr>
            <p:cNvSpPr/>
            <p:nvPr/>
          </p:nvSpPr>
          <p:spPr>
            <a:xfrm>
              <a:off x="5549352" y="3693720"/>
              <a:ext cx="404160" cy="192072"/>
            </a:xfrm>
            <a:custGeom>
              <a:avLst/>
              <a:gdLst/>
              <a:ahLst/>
              <a:cxnLst/>
              <a:rect l="l" t="t" r="r" b="b"/>
              <a:pathLst>
                <a:path w="3636" h="1728" extrusionOk="0">
                  <a:moveTo>
                    <a:pt x="3635" y="0"/>
                  </a:moveTo>
                  <a:lnTo>
                    <a:pt x="3635" y="0"/>
                  </a:lnTo>
                  <a:cubicBezTo>
                    <a:pt x="2999" y="223"/>
                    <a:pt x="2384" y="496"/>
                    <a:pt x="1778" y="782"/>
                  </a:cubicBezTo>
                  <a:cubicBezTo>
                    <a:pt x="1172" y="1072"/>
                    <a:pt x="573" y="1375"/>
                    <a:pt x="1" y="1728"/>
                  </a:cubicBezTo>
                  <a:cubicBezTo>
                    <a:pt x="636" y="1505"/>
                    <a:pt x="1249" y="1232"/>
                    <a:pt x="1855" y="946"/>
                  </a:cubicBezTo>
                  <a:cubicBezTo>
                    <a:pt x="2460" y="656"/>
                    <a:pt x="3059" y="353"/>
                    <a:pt x="36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61" name="Google Shape;1580;p49">
              <a:extLst>
                <a:ext uri="{FF2B5EF4-FFF2-40B4-BE49-F238E27FC236}">
                  <a16:creationId xmlns:a16="http://schemas.microsoft.com/office/drawing/2014/main" id="{316FAFC3-7679-4A7E-A6AC-A2D5EF9F295A}"/>
                </a:ext>
              </a:extLst>
            </p:cNvPr>
            <p:cNvSpPr/>
            <p:nvPr/>
          </p:nvSpPr>
          <p:spPr>
            <a:xfrm>
              <a:off x="4590520" y="4081097"/>
              <a:ext cx="924587" cy="463617"/>
            </a:xfrm>
            <a:custGeom>
              <a:avLst/>
              <a:gdLst/>
              <a:ahLst/>
              <a:cxnLst/>
              <a:rect l="l" t="t" r="r" b="b"/>
              <a:pathLst>
                <a:path w="8318" h="4171" extrusionOk="0">
                  <a:moveTo>
                    <a:pt x="8318" y="0"/>
                  </a:moveTo>
                  <a:cubicBezTo>
                    <a:pt x="7961" y="157"/>
                    <a:pt x="7608" y="323"/>
                    <a:pt x="7256" y="486"/>
                  </a:cubicBezTo>
                  <a:lnTo>
                    <a:pt x="6201" y="985"/>
                  </a:lnTo>
                  <a:cubicBezTo>
                    <a:pt x="5499" y="1321"/>
                    <a:pt x="4803" y="1667"/>
                    <a:pt x="4104" y="2010"/>
                  </a:cubicBezTo>
                  <a:cubicBezTo>
                    <a:pt x="3412" y="2366"/>
                    <a:pt x="2716" y="2713"/>
                    <a:pt x="2027" y="3075"/>
                  </a:cubicBezTo>
                  <a:cubicBezTo>
                    <a:pt x="1348" y="3432"/>
                    <a:pt x="669" y="3791"/>
                    <a:pt x="0" y="4166"/>
                  </a:cubicBezTo>
                  <a:lnTo>
                    <a:pt x="0" y="4170"/>
                  </a:lnTo>
                  <a:cubicBezTo>
                    <a:pt x="702" y="3857"/>
                    <a:pt x="1398" y="3531"/>
                    <a:pt x="2090" y="3198"/>
                  </a:cubicBezTo>
                  <a:cubicBezTo>
                    <a:pt x="2793" y="2865"/>
                    <a:pt x="3488" y="2516"/>
                    <a:pt x="4187" y="2173"/>
                  </a:cubicBezTo>
                  <a:cubicBezTo>
                    <a:pt x="4880" y="1817"/>
                    <a:pt x="5575" y="1471"/>
                    <a:pt x="6264" y="1108"/>
                  </a:cubicBezTo>
                  <a:lnTo>
                    <a:pt x="7296" y="562"/>
                  </a:lnTo>
                  <a:cubicBezTo>
                    <a:pt x="7635" y="376"/>
                    <a:pt x="7978" y="193"/>
                    <a:pt x="8318" y="0"/>
                  </a:cubicBezTo>
                  <a:close/>
                </a:path>
              </a:pathLst>
            </a:custGeom>
            <a:solidFill>
              <a:srgbClr val="C9DAD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62" name="Google Shape;1581;p49">
              <a:extLst>
                <a:ext uri="{FF2B5EF4-FFF2-40B4-BE49-F238E27FC236}">
                  <a16:creationId xmlns:a16="http://schemas.microsoft.com/office/drawing/2014/main" id="{E4D8986F-C77B-454F-B51C-250888C79841}"/>
                </a:ext>
              </a:extLst>
            </p:cNvPr>
            <p:cNvSpPr/>
            <p:nvPr/>
          </p:nvSpPr>
          <p:spPr>
            <a:xfrm>
              <a:off x="4587519" y="4544171"/>
              <a:ext cx="3112" cy="2001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27" y="0"/>
                  </a:moveTo>
                  <a:cubicBezTo>
                    <a:pt x="17" y="4"/>
                    <a:pt x="10" y="11"/>
                    <a:pt x="1" y="17"/>
                  </a:cubicBezTo>
                  <a:cubicBezTo>
                    <a:pt x="10" y="11"/>
                    <a:pt x="17" y="8"/>
                    <a:pt x="27" y="4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rgbClr val="9FBBC3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63" name="Google Shape;1582;p49">
              <a:extLst>
                <a:ext uri="{FF2B5EF4-FFF2-40B4-BE49-F238E27FC236}">
                  <a16:creationId xmlns:a16="http://schemas.microsoft.com/office/drawing/2014/main" id="{BAFE9331-1BA3-4ACF-BBDC-1E294EFBBFA6}"/>
                </a:ext>
              </a:extLst>
            </p:cNvPr>
            <p:cNvSpPr/>
            <p:nvPr/>
          </p:nvSpPr>
          <p:spPr>
            <a:xfrm>
              <a:off x="3446947" y="4231157"/>
              <a:ext cx="324573" cy="146610"/>
            </a:xfrm>
            <a:custGeom>
              <a:avLst/>
              <a:gdLst/>
              <a:ahLst/>
              <a:cxnLst/>
              <a:rect l="l" t="t" r="r" b="b"/>
              <a:pathLst>
                <a:path w="2920" h="1319" extrusionOk="0">
                  <a:moveTo>
                    <a:pt x="2919" y="1"/>
                  </a:moveTo>
                  <a:cubicBezTo>
                    <a:pt x="2919" y="1"/>
                    <a:pt x="141" y="280"/>
                    <a:pt x="71" y="696"/>
                  </a:cubicBezTo>
                  <a:cubicBezTo>
                    <a:pt x="1" y="1113"/>
                    <a:pt x="626" y="1319"/>
                    <a:pt x="626" y="1319"/>
                  </a:cubicBezTo>
                  <a:lnTo>
                    <a:pt x="2919" y="1"/>
                  </a:ln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64" name="Google Shape;1583;p49">
              <a:extLst>
                <a:ext uri="{FF2B5EF4-FFF2-40B4-BE49-F238E27FC236}">
                  <a16:creationId xmlns:a16="http://schemas.microsoft.com/office/drawing/2014/main" id="{F2A505F3-388E-44E6-AB3A-0CA3D8A0E6B3}"/>
                </a:ext>
              </a:extLst>
            </p:cNvPr>
            <p:cNvSpPr/>
            <p:nvPr/>
          </p:nvSpPr>
          <p:spPr>
            <a:xfrm>
              <a:off x="3230081" y="3913030"/>
              <a:ext cx="236316" cy="252650"/>
            </a:xfrm>
            <a:custGeom>
              <a:avLst/>
              <a:gdLst/>
              <a:ahLst/>
              <a:cxnLst/>
              <a:rect l="l" t="t" r="r" b="b"/>
              <a:pathLst>
                <a:path w="2126" h="2273" extrusionOk="0">
                  <a:moveTo>
                    <a:pt x="2022" y="1"/>
                  </a:moveTo>
                  <a:cubicBezTo>
                    <a:pt x="2022" y="1"/>
                    <a:pt x="158" y="1199"/>
                    <a:pt x="58" y="1832"/>
                  </a:cubicBezTo>
                  <a:cubicBezTo>
                    <a:pt x="0" y="2196"/>
                    <a:pt x="335" y="2273"/>
                    <a:pt x="629" y="2273"/>
                  </a:cubicBezTo>
                  <a:cubicBezTo>
                    <a:pt x="845" y="2273"/>
                    <a:pt x="1040" y="2231"/>
                    <a:pt x="1040" y="2231"/>
                  </a:cubicBezTo>
                  <a:cubicBezTo>
                    <a:pt x="1040" y="2231"/>
                    <a:pt x="2125" y="1432"/>
                    <a:pt x="2022" y="1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65" name="Google Shape;1584;p49">
              <a:extLst>
                <a:ext uri="{FF2B5EF4-FFF2-40B4-BE49-F238E27FC236}">
                  <a16:creationId xmlns:a16="http://schemas.microsoft.com/office/drawing/2014/main" id="{55DAF88D-84EB-4ABE-9822-2711C9D8C76F}"/>
                </a:ext>
              </a:extLst>
            </p:cNvPr>
            <p:cNvSpPr/>
            <p:nvPr/>
          </p:nvSpPr>
          <p:spPr>
            <a:xfrm>
              <a:off x="3762963" y="2606842"/>
              <a:ext cx="1373320" cy="1011488"/>
            </a:xfrm>
            <a:custGeom>
              <a:avLst/>
              <a:gdLst/>
              <a:ahLst/>
              <a:cxnLst/>
              <a:rect l="l" t="t" r="r" b="b"/>
              <a:pathLst>
                <a:path w="12355" h="9100" extrusionOk="0">
                  <a:moveTo>
                    <a:pt x="4343" y="0"/>
                  </a:moveTo>
                  <a:cubicBezTo>
                    <a:pt x="4343" y="0"/>
                    <a:pt x="1494" y="679"/>
                    <a:pt x="659" y="5179"/>
                  </a:cubicBezTo>
                  <a:cubicBezTo>
                    <a:pt x="0" y="8725"/>
                    <a:pt x="2478" y="9100"/>
                    <a:pt x="3554" y="9100"/>
                  </a:cubicBezTo>
                  <a:cubicBezTo>
                    <a:pt x="3843" y="9100"/>
                    <a:pt x="4030" y="9073"/>
                    <a:pt x="4030" y="9073"/>
                  </a:cubicBezTo>
                  <a:lnTo>
                    <a:pt x="7688" y="6846"/>
                  </a:lnTo>
                  <a:lnTo>
                    <a:pt x="11599" y="5565"/>
                  </a:lnTo>
                  <a:cubicBezTo>
                    <a:pt x="11599" y="5565"/>
                    <a:pt x="12354" y="2420"/>
                    <a:pt x="9629" y="1385"/>
                  </a:cubicBezTo>
                  <a:cubicBezTo>
                    <a:pt x="6906" y="349"/>
                    <a:pt x="4343" y="0"/>
                    <a:pt x="4343" y="0"/>
                  </a:cubicBez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66" name="Google Shape;1585;p49">
              <a:extLst>
                <a:ext uri="{FF2B5EF4-FFF2-40B4-BE49-F238E27FC236}">
                  <a16:creationId xmlns:a16="http://schemas.microsoft.com/office/drawing/2014/main" id="{5331CE7B-A164-4E13-A0F3-B9E516079D9B}"/>
                </a:ext>
              </a:extLst>
            </p:cNvPr>
            <p:cNvSpPr/>
            <p:nvPr/>
          </p:nvSpPr>
          <p:spPr>
            <a:xfrm>
              <a:off x="3980829" y="1755169"/>
              <a:ext cx="1359314" cy="1075289"/>
            </a:xfrm>
            <a:custGeom>
              <a:avLst/>
              <a:gdLst/>
              <a:ahLst/>
              <a:cxnLst/>
              <a:rect l="l" t="t" r="r" b="b"/>
              <a:pathLst>
                <a:path w="12229" h="9674" extrusionOk="0">
                  <a:moveTo>
                    <a:pt x="4590" y="1"/>
                  </a:moveTo>
                  <a:cubicBezTo>
                    <a:pt x="3625" y="1"/>
                    <a:pt x="2613" y="315"/>
                    <a:pt x="2070" y="1079"/>
                  </a:cubicBezTo>
                  <a:cubicBezTo>
                    <a:pt x="1085" y="2463"/>
                    <a:pt x="1" y="5299"/>
                    <a:pt x="1924" y="7662"/>
                  </a:cubicBezTo>
                  <a:cubicBezTo>
                    <a:pt x="3066" y="9067"/>
                    <a:pt x="5076" y="9609"/>
                    <a:pt x="6873" y="9669"/>
                  </a:cubicBezTo>
                  <a:cubicBezTo>
                    <a:pt x="6954" y="9672"/>
                    <a:pt x="7035" y="9673"/>
                    <a:pt x="7116" y="9673"/>
                  </a:cubicBezTo>
                  <a:cubicBezTo>
                    <a:pt x="8775" y="9673"/>
                    <a:pt x="10465" y="9079"/>
                    <a:pt x="11230" y="7503"/>
                  </a:cubicBezTo>
                  <a:cubicBezTo>
                    <a:pt x="12228" y="5442"/>
                    <a:pt x="11812" y="2896"/>
                    <a:pt x="9769" y="1684"/>
                  </a:cubicBezTo>
                  <a:cubicBezTo>
                    <a:pt x="9769" y="1684"/>
                    <a:pt x="7476" y="327"/>
                    <a:pt x="5133" y="34"/>
                  </a:cubicBezTo>
                  <a:cubicBezTo>
                    <a:pt x="4956" y="12"/>
                    <a:pt x="4774" y="1"/>
                    <a:pt x="4590" y="1"/>
                  </a:cubicBez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67" name="Google Shape;1586;p49">
              <a:extLst>
                <a:ext uri="{FF2B5EF4-FFF2-40B4-BE49-F238E27FC236}">
                  <a16:creationId xmlns:a16="http://schemas.microsoft.com/office/drawing/2014/main" id="{7F9E4B36-12FD-41AB-924D-7390E76E3B98}"/>
                </a:ext>
              </a:extLst>
            </p:cNvPr>
            <p:cNvSpPr/>
            <p:nvPr/>
          </p:nvSpPr>
          <p:spPr>
            <a:xfrm>
              <a:off x="4671553" y="1619671"/>
              <a:ext cx="196522" cy="267322"/>
            </a:xfrm>
            <a:custGeom>
              <a:avLst/>
              <a:gdLst/>
              <a:ahLst/>
              <a:cxnLst/>
              <a:rect l="l" t="t" r="r" b="b"/>
              <a:pathLst>
                <a:path w="1768" h="2405" extrusionOk="0">
                  <a:moveTo>
                    <a:pt x="1230" y="0"/>
                  </a:moveTo>
                  <a:cubicBezTo>
                    <a:pt x="796" y="0"/>
                    <a:pt x="792" y="1685"/>
                    <a:pt x="792" y="1685"/>
                  </a:cubicBezTo>
                  <a:cubicBezTo>
                    <a:pt x="792" y="1685"/>
                    <a:pt x="764" y="248"/>
                    <a:pt x="405" y="248"/>
                  </a:cubicBezTo>
                  <a:cubicBezTo>
                    <a:pt x="397" y="248"/>
                    <a:pt x="388" y="249"/>
                    <a:pt x="380" y="251"/>
                  </a:cubicBezTo>
                  <a:cubicBezTo>
                    <a:pt x="0" y="321"/>
                    <a:pt x="213" y="1882"/>
                    <a:pt x="213" y="1882"/>
                  </a:cubicBezTo>
                  <a:lnTo>
                    <a:pt x="1075" y="2404"/>
                  </a:lnTo>
                  <a:cubicBezTo>
                    <a:pt x="1075" y="2404"/>
                    <a:pt x="1767" y="148"/>
                    <a:pt x="1282" y="8"/>
                  </a:cubicBezTo>
                  <a:cubicBezTo>
                    <a:pt x="1264" y="3"/>
                    <a:pt x="1246" y="0"/>
                    <a:pt x="1230" y="0"/>
                  </a:cubicBez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68" name="Google Shape;1587;p49">
              <a:extLst>
                <a:ext uri="{FF2B5EF4-FFF2-40B4-BE49-F238E27FC236}">
                  <a16:creationId xmlns:a16="http://schemas.microsoft.com/office/drawing/2014/main" id="{4F76FEAD-573C-4306-B0D3-C62170CD9BF4}"/>
                </a:ext>
              </a:extLst>
            </p:cNvPr>
            <p:cNvSpPr/>
            <p:nvPr/>
          </p:nvSpPr>
          <p:spPr>
            <a:xfrm>
              <a:off x="4779708" y="663845"/>
              <a:ext cx="964381" cy="1606154"/>
            </a:xfrm>
            <a:custGeom>
              <a:avLst/>
              <a:gdLst/>
              <a:ahLst/>
              <a:cxnLst/>
              <a:rect l="l" t="t" r="r" b="b"/>
              <a:pathLst>
                <a:path w="8676" h="14450" extrusionOk="0">
                  <a:moveTo>
                    <a:pt x="6344" y="1"/>
                  </a:moveTo>
                  <a:cubicBezTo>
                    <a:pt x="4213" y="1"/>
                    <a:pt x="1" y="5356"/>
                    <a:pt x="1663" y="11383"/>
                  </a:cubicBezTo>
                  <a:cubicBezTo>
                    <a:pt x="2304" y="13708"/>
                    <a:pt x="2659" y="14449"/>
                    <a:pt x="2850" y="14449"/>
                  </a:cubicBezTo>
                  <a:cubicBezTo>
                    <a:pt x="3187" y="14449"/>
                    <a:pt x="3018" y="12149"/>
                    <a:pt x="3018" y="12149"/>
                  </a:cubicBezTo>
                  <a:cubicBezTo>
                    <a:pt x="3018" y="12149"/>
                    <a:pt x="2079" y="8817"/>
                    <a:pt x="4405" y="6108"/>
                  </a:cubicBezTo>
                  <a:cubicBezTo>
                    <a:pt x="6732" y="3402"/>
                    <a:pt x="8676" y="833"/>
                    <a:pt x="6732" y="71"/>
                  </a:cubicBezTo>
                  <a:cubicBezTo>
                    <a:pt x="6613" y="24"/>
                    <a:pt x="6483" y="1"/>
                    <a:pt x="6344" y="1"/>
                  </a:cubicBez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69" name="Google Shape;1588;p49">
              <a:extLst>
                <a:ext uri="{FF2B5EF4-FFF2-40B4-BE49-F238E27FC236}">
                  <a16:creationId xmlns:a16="http://schemas.microsoft.com/office/drawing/2014/main" id="{9DEE0981-47F5-429A-84CA-F8B3873AC5CC}"/>
                </a:ext>
              </a:extLst>
            </p:cNvPr>
            <p:cNvSpPr/>
            <p:nvPr/>
          </p:nvSpPr>
          <p:spPr>
            <a:xfrm>
              <a:off x="4166126" y="401407"/>
              <a:ext cx="426613" cy="1431533"/>
            </a:xfrm>
            <a:custGeom>
              <a:avLst/>
              <a:gdLst/>
              <a:ahLst/>
              <a:cxnLst/>
              <a:rect l="l" t="t" r="r" b="b"/>
              <a:pathLst>
                <a:path w="3838" h="12879" extrusionOk="0">
                  <a:moveTo>
                    <a:pt x="2829" y="1"/>
                  </a:moveTo>
                  <a:cubicBezTo>
                    <a:pt x="2818" y="1"/>
                    <a:pt x="2807" y="1"/>
                    <a:pt x="2796" y="2"/>
                  </a:cubicBezTo>
                  <a:cubicBezTo>
                    <a:pt x="2188" y="35"/>
                    <a:pt x="1" y="3367"/>
                    <a:pt x="1006" y="7151"/>
                  </a:cubicBezTo>
                  <a:cubicBezTo>
                    <a:pt x="2011" y="10935"/>
                    <a:pt x="3226" y="12879"/>
                    <a:pt x="3226" y="12879"/>
                  </a:cubicBezTo>
                  <a:lnTo>
                    <a:pt x="3646" y="12529"/>
                  </a:lnTo>
                  <a:cubicBezTo>
                    <a:pt x="3575" y="12426"/>
                    <a:pt x="2254" y="8155"/>
                    <a:pt x="3053" y="4548"/>
                  </a:cubicBezTo>
                  <a:cubicBezTo>
                    <a:pt x="3837" y="1002"/>
                    <a:pt x="3425" y="1"/>
                    <a:pt x="2829" y="1"/>
                  </a:cubicBez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70" name="Google Shape;1589;p49">
              <a:extLst>
                <a:ext uri="{FF2B5EF4-FFF2-40B4-BE49-F238E27FC236}">
                  <a16:creationId xmlns:a16="http://schemas.microsoft.com/office/drawing/2014/main" id="{D4F98106-C11C-4D3F-88D9-30DF909647C4}"/>
                </a:ext>
              </a:extLst>
            </p:cNvPr>
            <p:cNvSpPr/>
            <p:nvPr/>
          </p:nvSpPr>
          <p:spPr>
            <a:xfrm>
              <a:off x="3355576" y="3298896"/>
              <a:ext cx="1442903" cy="1131977"/>
            </a:xfrm>
            <a:custGeom>
              <a:avLst/>
              <a:gdLst/>
              <a:ahLst/>
              <a:cxnLst/>
              <a:rect l="l" t="t" r="r" b="b"/>
              <a:pathLst>
                <a:path w="12981" h="10184" extrusionOk="0">
                  <a:moveTo>
                    <a:pt x="11783" y="1"/>
                  </a:moveTo>
                  <a:cubicBezTo>
                    <a:pt x="11783" y="1"/>
                    <a:pt x="6155" y="1375"/>
                    <a:pt x="4128" y="2730"/>
                  </a:cubicBezTo>
                  <a:cubicBezTo>
                    <a:pt x="2104" y="4085"/>
                    <a:pt x="3928" y="8212"/>
                    <a:pt x="3502" y="8541"/>
                  </a:cubicBezTo>
                  <a:cubicBezTo>
                    <a:pt x="3079" y="8867"/>
                    <a:pt x="1" y="9556"/>
                    <a:pt x="1149" y="10079"/>
                  </a:cubicBezTo>
                  <a:cubicBezTo>
                    <a:pt x="1309" y="10152"/>
                    <a:pt x="1507" y="10183"/>
                    <a:pt x="1730" y="10183"/>
                  </a:cubicBezTo>
                  <a:cubicBezTo>
                    <a:pt x="3095" y="10183"/>
                    <a:pt x="5369" y="8997"/>
                    <a:pt x="5369" y="8997"/>
                  </a:cubicBezTo>
                  <a:cubicBezTo>
                    <a:pt x="5369" y="8997"/>
                    <a:pt x="5236" y="6904"/>
                    <a:pt x="5825" y="5496"/>
                  </a:cubicBezTo>
                  <a:cubicBezTo>
                    <a:pt x="6414" y="4091"/>
                    <a:pt x="7985" y="4681"/>
                    <a:pt x="10485" y="4188"/>
                  </a:cubicBezTo>
                  <a:cubicBezTo>
                    <a:pt x="12981" y="3699"/>
                    <a:pt x="12861" y="1079"/>
                    <a:pt x="12861" y="1079"/>
                  </a:cubicBezTo>
                  <a:lnTo>
                    <a:pt x="11783" y="1"/>
                  </a:ln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71" name="Google Shape;1590;p49">
              <a:extLst>
                <a:ext uri="{FF2B5EF4-FFF2-40B4-BE49-F238E27FC236}">
                  <a16:creationId xmlns:a16="http://schemas.microsoft.com/office/drawing/2014/main" id="{8D670AE4-E7E8-47F2-8342-BD2600EEE71A}"/>
                </a:ext>
              </a:extLst>
            </p:cNvPr>
            <p:cNvSpPr/>
            <p:nvPr/>
          </p:nvSpPr>
          <p:spPr>
            <a:xfrm>
              <a:off x="3500635" y="2600729"/>
              <a:ext cx="769637" cy="495629"/>
            </a:xfrm>
            <a:custGeom>
              <a:avLst/>
              <a:gdLst/>
              <a:ahLst/>
              <a:cxnLst/>
              <a:rect l="l" t="t" r="r" b="b"/>
              <a:pathLst>
                <a:path w="6924" h="4459" extrusionOk="0">
                  <a:moveTo>
                    <a:pt x="6068" y="0"/>
                  </a:moveTo>
                  <a:cubicBezTo>
                    <a:pt x="5045" y="0"/>
                    <a:pt x="3262" y="329"/>
                    <a:pt x="1608" y="2255"/>
                  </a:cubicBezTo>
                  <a:cubicBezTo>
                    <a:pt x="1" y="4122"/>
                    <a:pt x="1110" y="4459"/>
                    <a:pt x="2119" y="4459"/>
                  </a:cubicBezTo>
                  <a:cubicBezTo>
                    <a:pt x="2687" y="4459"/>
                    <a:pt x="3222" y="4352"/>
                    <a:pt x="3222" y="4352"/>
                  </a:cubicBezTo>
                  <a:lnTo>
                    <a:pt x="6923" y="88"/>
                  </a:lnTo>
                  <a:cubicBezTo>
                    <a:pt x="6923" y="88"/>
                    <a:pt x="6597" y="0"/>
                    <a:pt x="6068" y="0"/>
                  </a:cubicBez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72" name="Google Shape;1591;p49">
              <a:extLst>
                <a:ext uri="{FF2B5EF4-FFF2-40B4-BE49-F238E27FC236}">
                  <a16:creationId xmlns:a16="http://schemas.microsoft.com/office/drawing/2014/main" id="{C4FED1D1-7657-4D8A-81A6-B52A0428262D}"/>
                </a:ext>
              </a:extLst>
            </p:cNvPr>
            <p:cNvSpPr/>
            <p:nvPr/>
          </p:nvSpPr>
          <p:spPr>
            <a:xfrm>
              <a:off x="3211740" y="3219420"/>
              <a:ext cx="914250" cy="1013488"/>
            </a:xfrm>
            <a:custGeom>
              <a:avLst/>
              <a:gdLst/>
              <a:ahLst/>
              <a:cxnLst/>
              <a:rect l="l" t="t" r="r" b="b"/>
              <a:pathLst>
                <a:path w="8225" h="9118" extrusionOk="0">
                  <a:moveTo>
                    <a:pt x="4040" y="1"/>
                  </a:moveTo>
                  <a:cubicBezTo>
                    <a:pt x="4040" y="1"/>
                    <a:pt x="836" y="41"/>
                    <a:pt x="419" y="2387"/>
                  </a:cubicBezTo>
                  <a:cubicBezTo>
                    <a:pt x="0" y="4730"/>
                    <a:pt x="2011" y="6527"/>
                    <a:pt x="2011" y="6527"/>
                  </a:cubicBezTo>
                  <a:cubicBezTo>
                    <a:pt x="2011" y="6527"/>
                    <a:pt x="1045" y="8161"/>
                    <a:pt x="542" y="8620"/>
                  </a:cubicBezTo>
                  <a:cubicBezTo>
                    <a:pt x="258" y="8882"/>
                    <a:pt x="474" y="9117"/>
                    <a:pt x="860" y="9117"/>
                  </a:cubicBezTo>
                  <a:cubicBezTo>
                    <a:pt x="1152" y="9117"/>
                    <a:pt x="1541" y="8982"/>
                    <a:pt x="1884" y="8620"/>
                  </a:cubicBezTo>
                  <a:cubicBezTo>
                    <a:pt x="2679" y="7785"/>
                    <a:pt x="2982" y="6321"/>
                    <a:pt x="2982" y="6321"/>
                  </a:cubicBezTo>
                  <a:cubicBezTo>
                    <a:pt x="2982" y="6321"/>
                    <a:pt x="2227" y="2158"/>
                    <a:pt x="5226" y="1598"/>
                  </a:cubicBezTo>
                  <a:cubicBezTo>
                    <a:pt x="8224" y="1039"/>
                    <a:pt x="4040" y="1"/>
                    <a:pt x="4040" y="1"/>
                  </a:cubicBez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73" name="Google Shape;1592;p49">
              <a:extLst>
                <a:ext uri="{FF2B5EF4-FFF2-40B4-BE49-F238E27FC236}">
                  <a16:creationId xmlns:a16="http://schemas.microsoft.com/office/drawing/2014/main" id="{2BAA8A3A-A157-4427-B289-F68D1EA28A0B}"/>
                </a:ext>
              </a:extLst>
            </p:cNvPr>
            <p:cNvSpPr/>
            <p:nvPr/>
          </p:nvSpPr>
          <p:spPr>
            <a:xfrm>
              <a:off x="4189914" y="2309724"/>
              <a:ext cx="84811" cy="75361"/>
            </a:xfrm>
            <a:custGeom>
              <a:avLst/>
              <a:gdLst/>
              <a:ahLst/>
              <a:cxnLst/>
              <a:rect l="l" t="t" r="r" b="b"/>
              <a:pathLst>
                <a:path w="763" h="678" extrusionOk="0">
                  <a:moveTo>
                    <a:pt x="379" y="1"/>
                  </a:moveTo>
                  <a:cubicBezTo>
                    <a:pt x="240" y="1"/>
                    <a:pt x="110" y="88"/>
                    <a:pt x="60" y="230"/>
                  </a:cubicBezTo>
                  <a:cubicBezTo>
                    <a:pt x="0" y="406"/>
                    <a:pt x="93" y="600"/>
                    <a:pt x="269" y="660"/>
                  </a:cubicBezTo>
                  <a:cubicBezTo>
                    <a:pt x="306" y="672"/>
                    <a:pt x="343" y="678"/>
                    <a:pt x="380" y="678"/>
                  </a:cubicBezTo>
                  <a:cubicBezTo>
                    <a:pt x="523" y="678"/>
                    <a:pt x="655" y="590"/>
                    <a:pt x="702" y="450"/>
                  </a:cubicBezTo>
                  <a:cubicBezTo>
                    <a:pt x="762" y="273"/>
                    <a:pt x="669" y="81"/>
                    <a:pt x="492" y="21"/>
                  </a:cubicBezTo>
                  <a:cubicBezTo>
                    <a:pt x="455" y="7"/>
                    <a:pt x="417" y="1"/>
                    <a:pt x="3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74" name="Google Shape;1593;p49">
              <a:extLst>
                <a:ext uri="{FF2B5EF4-FFF2-40B4-BE49-F238E27FC236}">
                  <a16:creationId xmlns:a16="http://schemas.microsoft.com/office/drawing/2014/main" id="{038B6C73-F245-43E7-AC4B-505CDA3EA8F3}"/>
                </a:ext>
              </a:extLst>
            </p:cNvPr>
            <p:cNvSpPr/>
            <p:nvPr/>
          </p:nvSpPr>
          <p:spPr>
            <a:xfrm>
              <a:off x="4807608" y="2552599"/>
              <a:ext cx="84811" cy="75584"/>
            </a:xfrm>
            <a:custGeom>
              <a:avLst/>
              <a:gdLst/>
              <a:ahLst/>
              <a:cxnLst/>
              <a:rect l="l" t="t" r="r" b="b"/>
              <a:pathLst>
                <a:path w="763" h="680" extrusionOk="0">
                  <a:moveTo>
                    <a:pt x="384" y="1"/>
                  </a:moveTo>
                  <a:cubicBezTo>
                    <a:pt x="243" y="1"/>
                    <a:pt x="111" y="88"/>
                    <a:pt x="61" y="229"/>
                  </a:cubicBezTo>
                  <a:cubicBezTo>
                    <a:pt x="1" y="409"/>
                    <a:pt x="94" y="601"/>
                    <a:pt x="271" y="661"/>
                  </a:cubicBezTo>
                  <a:cubicBezTo>
                    <a:pt x="308" y="673"/>
                    <a:pt x="345" y="679"/>
                    <a:pt x="382" y="679"/>
                  </a:cubicBezTo>
                  <a:cubicBezTo>
                    <a:pt x="524" y="679"/>
                    <a:pt x="655" y="592"/>
                    <a:pt x="703" y="452"/>
                  </a:cubicBezTo>
                  <a:cubicBezTo>
                    <a:pt x="763" y="275"/>
                    <a:pt x="670" y="82"/>
                    <a:pt x="494" y="19"/>
                  </a:cubicBezTo>
                  <a:cubicBezTo>
                    <a:pt x="457" y="6"/>
                    <a:pt x="421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75" name="Google Shape;1594;p49">
              <a:extLst>
                <a:ext uri="{FF2B5EF4-FFF2-40B4-BE49-F238E27FC236}">
                  <a16:creationId xmlns:a16="http://schemas.microsoft.com/office/drawing/2014/main" id="{68690039-91E8-4235-93C2-E3D752F8205A}"/>
                </a:ext>
              </a:extLst>
            </p:cNvPr>
            <p:cNvSpPr/>
            <p:nvPr/>
          </p:nvSpPr>
          <p:spPr>
            <a:xfrm>
              <a:off x="4914873" y="1279646"/>
              <a:ext cx="213306" cy="651354"/>
            </a:xfrm>
            <a:custGeom>
              <a:avLst/>
              <a:gdLst/>
              <a:ahLst/>
              <a:cxnLst/>
              <a:rect l="l" t="t" r="r" b="b"/>
              <a:pathLst>
                <a:path w="1919" h="5860" extrusionOk="0">
                  <a:moveTo>
                    <a:pt x="1673" y="1"/>
                  </a:moveTo>
                  <a:cubicBezTo>
                    <a:pt x="1544" y="1"/>
                    <a:pt x="1389" y="71"/>
                    <a:pt x="1289" y="155"/>
                  </a:cubicBezTo>
                  <a:cubicBezTo>
                    <a:pt x="1089" y="318"/>
                    <a:pt x="919" y="538"/>
                    <a:pt x="784" y="758"/>
                  </a:cubicBezTo>
                  <a:cubicBezTo>
                    <a:pt x="1" y="2022"/>
                    <a:pt x="673" y="5617"/>
                    <a:pt x="673" y="5617"/>
                  </a:cubicBezTo>
                  <a:lnTo>
                    <a:pt x="1026" y="5859"/>
                  </a:lnTo>
                  <a:cubicBezTo>
                    <a:pt x="1010" y="4918"/>
                    <a:pt x="990" y="3973"/>
                    <a:pt x="1099" y="3037"/>
                  </a:cubicBezTo>
                  <a:cubicBezTo>
                    <a:pt x="1203" y="2145"/>
                    <a:pt x="1462" y="1366"/>
                    <a:pt x="1822" y="551"/>
                  </a:cubicBezTo>
                  <a:cubicBezTo>
                    <a:pt x="1858" y="474"/>
                    <a:pt x="1888" y="394"/>
                    <a:pt x="1898" y="311"/>
                  </a:cubicBezTo>
                  <a:cubicBezTo>
                    <a:pt x="1918" y="81"/>
                    <a:pt x="1810" y="1"/>
                    <a:pt x="16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76" name="Google Shape;1595;p49">
              <a:extLst>
                <a:ext uri="{FF2B5EF4-FFF2-40B4-BE49-F238E27FC236}">
                  <a16:creationId xmlns:a16="http://schemas.microsoft.com/office/drawing/2014/main" id="{EFC09B2F-6EDD-4A4C-AE73-55F5BB71DED1}"/>
                </a:ext>
              </a:extLst>
            </p:cNvPr>
            <p:cNvSpPr/>
            <p:nvPr/>
          </p:nvSpPr>
          <p:spPr>
            <a:xfrm>
              <a:off x="4339307" y="1144370"/>
              <a:ext cx="204303" cy="619453"/>
            </a:xfrm>
            <a:custGeom>
              <a:avLst/>
              <a:gdLst/>
              <a:ahLst/>
              <a:cxnLst/>
              <a:rect l="l" t="t" r="r" b="b"/>
              <a:pathLst>
                <a:path w="1838" h="5573" extrusionOk="0">
                  <a:moveTo>
                    <a:pt x="515" y="1"/>
                  </a:moveTo>
                  <a:cubicBezTo>
                    <a:pt x="271" y="1"/>
                    <a:pt x="1" y="939"/>
                    <a:pt x="500" y="2514"/>
                  </a:cubicBezTo>
                  <a:cubicBezTo>
                    <a:pt x="1232" y="4826"/>
                    <a:pt x="1595" y="5505"/>
                    <a:pt x="1595" y="5505"/>
                  </a:cubicBezTo>
                  <a:lnTo>
                    <a:pt x="1837" y="5572"/>
                  </a:lnTo>
                  <a:cubicBezTo>
                    <a:pt x="1824" y="5536"/>
                    <a:pt x="822" y="2038"/>
                    <a:pt x="759" y="650"/>
                  </a:cubicBezTo>
                  <a:cubicBezTo>
                    <a:pt x="738" y="207"/>
                    <a:pt x="629" y="1"/>
                    <a:pt x="5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77" name="Google Shape;1596;p49">
              <a:extLst>
                <a:ext uri="{FF2B5EF4-FFF2-40B4-BE49-F238E27FC236}">
                  <a16:creationId xmlns:a16="http://schemas.microsoft.com/office/drawing/2014/main" id="{F82A2CCB-A8ED-454B-8572-38D811960068}"/>
                </a:ext>
              </a:extLst>
            </p:cNvPr>
            <p:cNvSpPr/>
            <p:nvPr/>
          </p:nvSpPr>
          <p:spPr>
            <a:xfrm>
              <a:off x="4386660" y="2384976"/>
              <a:ext cx="215196" cy="334124"/>
            </a:xfrm>
            <a:custGeom>
              <a:avLst/>
              <a:gdLst/>
              <a:ahLst/>
              <a:cxnLst/>
              <a:rect l="l" t="t" r="r" b="b"/>
              <a:pathLst>
                <a:path w="1936" h="3006" extrusionOk="0">
                  <a:moveTo>
                    <a:pt x="987" y="1"/>
                  </a:moveTo>
                  <a:cubicBezTo>
                    <a:pt x="933" y="1"/>
                    <a:pt x="877" y="5"/>
                    <a:pt x="819" y="15"/>
                  </a:cubicBezTo>
                  <a:cubicBezTo>
                    <a:pt x="566" y="63"/>
                    <a:pt x="336" y="222"/>
                    <a:pt x="207" y="442"/>
                  </a:cubicBezTo>
                  <a:cubicBezTo>
                    <a:pt x="87" y="642"/>
                    <a:pt x="54" y="878"/>
                    <a:pt x="34" y="1107"/>
                  </a:cubicBezTo>
                  <a:cubicBezTo>
                    <a:pt x="4" y="1427"/>
                    <a:pt x="0" y="1750"/>
                    <a:pt x="20" y="2069"/>
                  </a:cubicBezTo>
                  <a:cubicBezTo>
                    <a:pt x="27" y="2209"/>
                    <a:pt x="44" y="2352"/>
                    <a:pt x="104" y="2479"/>
                  </a:cubicBezTo>
                  <a:cubicBezTo>
                    <a:pt x="184" y="2639"/>
                    <a:pt x="330" y="2755"/>
                    <a:pt x="483" y="2845"/>
                  </a:cubicBezTo>
                  <a:cubicBezTo>
                    <a:pt x="630" y="2933"/>
                    <a:pt x="803" y="3005"/>
                    <a:pt x="970" y="3005"/>
                  </a:cubicBezTo>
                  <a:cubicBezTo>
                    <a:pt x="1029" y="3005"/>
                    <a:pt x="1088" y="2996"/>
                    <a:pt x="1146" y="2975"/>
                  </a:cubicBezTo>
                  <a:cubicBezTo>
                    <a:pt x="1728" y="2755"/>
                    <a:pt x="1808" y="1770"/>
                    <a:pt x="1864" y="1261"/>
                  </a:cubicBezTo>
                  <a:cubicBezTo>
                    <a:pt x="1935" y="680"/>
                    <a:pt x="1626" y="1"/>
                    <a:pt x="9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78" name="Google Shape;1597;p49">
              <a:extLst>
                <a:ext uri="{FF2B5EF4-FFF2-40B4-BE49-F238E27FC236}">
                  <a16:creationId xmlns:a16="http://schemas.microsoft.com/office/drawing/2014/main" id="{8318A132-DB28-4BE0-BBB6-2CEDE1212397}"/>
                </a:ext>
              </a:extLst>
            </p:cNvPr>
            <p:cNvSpPr/>
            <p:nvPr/>
          </p:nvSpPr>
          <p:spPr>
            <a:xfrm>
              <a:off x="4446240" y="2434440"/>
              <a:ext cx="99595" cy="68915"/>
            </a:xfrm>
            <a:custGeom>
              <a:avLst/>
              <a:gdLst/>
              <a:ahLst/>
              <a:cxnLst/>
              <a:rect l="l" t="t" r="r" b="b"/>
              <a:pathLst>
                <a:path w="896" h="620" extrusionOk="0">
                  <a:moveTo>
                    <a:pt x="198" y="1"/>
                  </a:moveTo>
                  <a:cubicBezTo>
                    <a:pt x="189" y="1"/>
                    <a:pt x="180" y="2"/>
                    <a:pt x="170" y="3"/>
                  </a:cubicBezTo>
                  <a:cubicBezTo>
                    <a:pt x="0" y="40"/>
                    <a:pt x="403" y="619"/>
                    <a:pt x="403" y="619"/>
                  </a:cubicBezTo>
                  <a:cubicBezTo>
                    <a:pt x="403" y="619"/>
                    <a:pt x="895" y="493"/>
                    <a:pt x="789" y="309"/>
                  </a:cubicBezTo>
                  <a:cubicBezTo>
                    <a:pt x="747" y="234"/>
                    <a:pt x="684" y="212"/>
                    <a:pt x="626" y="212"/>
                  </a:cubicBezTo>
                  <a:cubicBezTo>
                    <a:pt x="542" y="212"/>
                    <a:pt x="467" y="257"/>
                    <a:pt x="467" y="257"/>
                  </a:cubicBezTo>
                  <a:cubicBezTo>
                    <a:pt x="467" y="257"/>
                    <a:pt x="353" y="1"/>
                    <a:pt x="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79" name="Google Shape;1598;p49">
              <a:extLst>
                <a:ext uri="{FF2B5EF4-FFF2-40B4-BE49-F238E27FC236}">
                  <a16:creationId xmlns:a16="http://schemas.microsoft.com/office/drawing/2014/main" id="{F262FE21-1840-4CAE-A2FA-39BEA83D6D84}"/>
                </a:ext>
              </a:extLst>
            </p:cNvPr>
            <p:cNvSpPr/>
            <p:nvPr/>
          </p:nvSpPr>
          <p:spPr>
            <a:xfrm>
              <a:off x="4427343" y="2543928"/>
              <a:ext cx="87034" cy="60356"/>
            </a:xfrm>
            <a:custGeom>
              <a:avLst/>
              <a:gdLst/>
              <a:ahLst/>
              <a:cxnLst/>
              <a:rect l="l" t="t" r="r" b="b"/>
              <a:pathLst>
                <a:path w="783" h="543" extrusionOk="0">
                  <a:moveTo>
                    <a:pt x="443" y="0"/>
                  </a:moveTo>
                  <a:lnTo>
                    <a:pt x="387" y="27"/>
                  </a:lnTo>
                  <a:cubicBezTo>
                    <a:pt x="317" y="54"/>
                    <a:pt x="250" y="90"/>
                    <a:pt x="187" y="130"/>
                  </a:cubicBezTo>
                  <a:cubicBezTo>
                    <a:pt x="121" y="173"/>
                    <a:pt x="57" y="217"/>
                    <a:pt x="1" y="276"/>
                  </a:cubicBezTo>
                  <a:cubicBezTo>
                    <a:pt x="11" y="277"/>
                    <a:pt x="22" y="277"/>
                    <a:pt x="32" y="277"/>
                  </a:cubicBezTo>
                  <a:cubicBezTo>
                    <a:pt x="104" y="277"/>
                    <a:pt x="170" y="268"/>
                    <a:pt x="237" y="253"/>
                  </a:cubicBezTo>
                  <a:cubicBezTo>
                    <a:pt x="288" y="244"/>
                    <a:pt x="339" y="231"/>
                    <a:pt x="388" y="216"/>
                  </a:cubicBezTo>
                  <a:lnTo>
                    <a:pt x="388" y="216"/>
                  </a:lnTo>
                  <a:cubicBezTo>
                    <a:pt x="436" y="272"/>
                    <a:pt x="488" y="324"/>
                    <a:pt x="543" y="376"/>
                  </a:cubicBezTo>
                  <a:cubicBezTo>
                    <a:pt x="617" y="436"/>
                    <a:pt x="689" y="496"/>
                    <a:pt x="783" y="542"/>
                  </a:cubicBezTo>
                  <a:cubicBezTo>
                    <a:pt x="756" y="443"/>
                    <a:pt x="709" y="356"/>
                    <a:pt x="660" y="276"/>
                  </a:cubicBezTo>
                  <a:cubicBezTo>
                    <a:pt x="609" y="197"/>
                    <a:pt x="553" y="120"/>
                    <a:pt x="490" y="50"/>
                  </a:cubicBezTo>
                  <a:lnTo>
                    <a:pt x="4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80" name="Google Shape;1599;p49">
              <a:extLst>
                <a:ext uri="{FF2B5EF4-FFF2-40B4-BE49-F238E27FC236}">
                  <a16:creationId xmlns:a16="http://schemas.microsoft.com/office/drawing/2014/main" id="{0FEB3AE2-428C-4AD4-96F0-A98567B2C4F5}"/>
                </a:ext>
              </a:extLst>
            </p:cNvPr>
            <p:cNvSpPr/>
            <p:nvPr/>
          </p:nvSpPr>
          <p:spPr>
            <a:xfrm>
              <a:off x="4210589" y="1717376"/>
              <a:ext cx="122826" cy="144498"/>
            </a:xfrm>
            <a:custGeom>
              <a:avLst/>
              <a:gdLst/>
              <a:ahLst/>
              <a:cxnLst/>
              <a:rect l="l" t="t" r="r" b="b"/>
              <a:pathLst>
                <a:path w="1105" h="1300" extrusionOk="0">
                  <a:moveTo>
                    <a:pt x="681" y="1"/>
                  </a:moveTo>
                  <a:cubicBezTo>
                    <a:pt x="678" y="1"/>
                    <a:pt x="675" y="1"/>
                    <a:pt x="673" y="1"/>
                  </a:cubicBezTo>
                  <a:cubicBezTo>
                    <a:pt x="413" y="21"/>
                    <a:pt x="889" y="1126"/>
                    <a:pt x="889" y="1126"/>
                  </a:cubicBezTo>
                  <a:cubicBezTo>
                    <a:pt x="889" y="1126"/>
                    <a:pt x="437" y="412"/>
                    <a:pt x="227" y="412"/>
                  </a:cubicBezTo>
                  <a:cubicBezTo>
                    <a:pt x="216" y="412"/>
                    <a:pt x="206" y="413"/>
                    <a:pt x="197" y="417"/>
                  </a:cubicBezTo>
                  <a:cubicBezTo>
                    <a:pt x="0" y="497"/>
                    <a:pt x="650" y="1299"/>
                    <a:pt x="650" y="1299"/>
                  </a:cubicBezTo>
                  <a:lnTo>
                    <a:pt x="1105" y="1040"/>
                  </a:lnTo>
                  <a:cubicBezTo>
                    <a:pt x="1105" y="1040"/>
                    <a:pt x="936" y="1"/>
                    <a:pt x="681" y="1"/>
                  </a:cubicBez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81" name="Google Shape;1600;p49">
              <a:extLst>
                <a:ext uri="{FF2B5EF4-FFF2-40B4-BE49-F238E27FC236}">
                  <a16:creationId xmlns:a16="http://schemas.microsoft.com/office/drawing/2014/main" id="{582E85FE-AD3E-4406-A09B-2F5C0B1CC9D8}"/>
                </a:ext>
              </a:extLst>
            </p:cNvPr>
            <p:cNvSpPr/>
            <p:nvPr/>
          </p:nvSpPr>
          <p:spPr>
            <a:xfrm>
              <a:off x="5030365" y="2666755"/>
              <a:ext cx="300897" cy="239534"/>
            </a:xfrm>
            <a:custGeom>
              <a:avLst/>
              <a:gdLst/>
              <a:ahLst/>
              <a:cxnLst/>
              <a:rect l="l" t="t" r="r" b="b"/>
              <a:pathLst>
                <a:path w="2707" h="2155" extrusionOk="0">
                  <a:moveTo>
                    <a:pt x="367" y="1"/>
                  </a:moveTo>
                  <a:lnTo>
                    <a:pt x="0" y="516"/>
                  </a:lnTo>
                  <a:cubicBezTo>
                    <a:pt x="0" y="516"/>
                    <a:pt x="604" y="2154"/>
                    <a:pt x="1020" y="2154"/>
                  </a:cubicBezTo>
                  <a:cubicBezTo>
                    <a:pt x="1032" y="2154"/>
                    <a:pt x="1044" y="2153"/>
                    <a:pt x="1055" y="2150"/>
                  </a:cubicBezTo>
                  <a:cubicBezTo>
                    <a:pt x="1471" y="2050"/>
                    <a:pt x="367" y="516"/>
                    <a:pt x="367" y="516"/>
                  </a:cubicBezTo>
                  <a:lnTo>
                    <a:pt x="367" y="516"/>
                  </a:lnTo>
                  <a:cubicBezTo>
                    <a:pt x="367" y="516"/>
                    <a:pt x="1412" y="1544"/>
                    <a:pt x="1774" y="1544"/>
                  </a:cubicBezTo>
                  <a:cubicBezTo>
                    <a:pt x="1808" y="1544"/>
                    <a:pt x="1837" y="1535"/>
                    <a:pt x="1857" y="1514"/>
                  </a:cubicBezTo>
                  <a:cubicBezTo>
                    <a:pt x="2094" y="1279"/>
                    <a:pt x="570" y="316"/>
                    <a:pt x="570" y="316"/>
                  </a:cubicBezTo>
                  <a:lnTo>
                    <a:pt x="570" y="316"/>
                  </a:lnTo>
                  <a:cubicBezTo>
                    <a:pt x="570" y="316"/>
                    <a:pt x="1600" y="518"/>
                    <a:pt x="2230" y="518"/>
                  </a:cubicBezTo>
                  <a:cubicBezTo>
                    <a:pt x="2507" y="518"/>
                    <a:pt x="2706" y="479"/>
                    <a:pt x="2706" y="366"/>
                  </a:cubicBezTo>
                  <a:cubicBezTo>
                    <a:pt x="2706" y="1"/>
                    <a:pt x="367" y="1"/>
                    <a:pt x="367" y="1"/>
                  </a:cubicBez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82" name="Google Shape;1601;p49">
              <a:extLst>
                <a:ext uri="{FF2B5EF4-FFF2-40B4-BE49-F238E27FC236}">
                  <a16:creationId xmlns:a16="http://schemas.microsoft.com/office/drawing/2014/main" id="{B8FAE62E-1356-4234-A413-C1FAA515170E}"/>
                </a:ext>
              </a:extLst>
            </p:cNvPr>
            <p:cNvSpPr/>
            <p:nvPr/>
          </p:nvSpPr>
          <p:spPr>
            <a:xfrm>
              <a:off x="3832658" y="2164666"/>
              <a:ext cx="335466" cy="225417"/>
            </a:xfrm>
            <a:custGeom>
              <a:avLst/>
              <a:gdLst/>
              <a:ahLst/>
              <a:cxnLst/>
              <a:rect l="l" t="t" r="r" b="b"/>
              <a:pathLst>
                <a:path w="3018" h="2028" extrusionOk="0">
                  <a:moveTo>
                    <a:pt x="823" y="0"/>
                  </a:moveTo>
                  <a:cubicBezTo>
                    <a:pt x="808" y="0"/>
                    <a:pt x="794" y="2"/>
                    <a:pt x="781" y="5"/>
                  </a:cubicBezTo>
                  <a:cubicBezTo>
                    <a:pt x="319" y="104"/>
                    <a:pt x="2025" y="1442"/>
                    <a:pt x="2025" y="1442"/>
                  </a:cubicBezTo>
                  <a:cubicBezTo>
                    <a:pt x="2025" y="1442"/>
                    <a:pt x="802" y="893"/>
                    <a:pt x="365" y="893"/>
                  </a:cubicBezTo>
                  <a:cubicBezTo>
                    <a:pt x="288" y="893"/>
                    <a:pt x="236" y="910"/>
                    <a:pt x="219" y="949"/>
                  </a:cubicBezTo>
                  <a:cubicBezTo>
                    <a:pt x="105" y="1212"/>
                    <a:pt x="2025" y="1808"/>
                    <a:pt x="2025" y="1808"/>
                  </a:cubicBezTo>
                  <a:cubicBezTo>
                    <a:pt x="2025" y="1808"/>
                    <a:pt x="1106" y="1654"/>
                    <a:pt x="512" y="1654"/>
                  </a:cubicBezTo>
                  <a:cubicBezTo>
                    <a:pt x="215" y="1654"/>
                    <a:pt x="0" y="1693"/>
                    <a:pt x="22" y="1808"/>
                  </a:cubicBezTo>
                  <a:cubicBezTo>
                    <a:pt x="56" y="1984"/>
                    <a:pt x="783" y="2027"/>
                    <a:pt x="1499" y="2027"/>
                  </a:cubicBezTo>
                  <a:cubicBezTo>
                    <a:pt x="2206" y="2027"/>
                    <a:pt x="2901" y="1985"/>
                    <a:pt x="2901" y="1985"/>
                  </a:cubicBezTo>
                  <a:lnTo>
                    <a:pt x="3018" y="1645"/>
                  </a:lnTo>
                  <a:cubicBezTo>
                    <a:pt x="3018" y="1645"/>
                    <a:pt x="1344" y="0"/>
                    <a:pt x="823" y="0"/>
                  </a:cubicBez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83" name="Google Shape;1602;p49">
              <a:extLst>
                <a:ext uri="{FF2B5EF4-FFF2-40B4-BE49-F238E27FC236}">
                  <a16:creationId xmlns:a16="http://schemas.microsoft.com/office/drawing/2014/main" id="{EAB9E87F-D318-4E3E-B54F-45EB5406012E}"/>
                </a:ext>
              </a:extLst>
            </p:cNvPr>
            <p:cNvSpPr/>
            <p:nvPr/>
          </p:nvSpPr>
          <p:spPr>
            <a:xfrm>
              <a:off x="4006284" y="2098862"/>
              <a:ext cx="1107771" cy="674585"/>
            </a:xfrm>
            <a:custGeom>
              <a:avLst/>
              <a:gdLst/>
              <a:ahLst/>
              <a:cxnLst/>
              <a:rect l="l" t="t" r="r" b="b"/>
              <a:pathLst>
                <a:path w="9966" h="6069" extrusionOk="0">
                  <a:moveTo>
                    <a:pt x="2035" y="184"/>
                  </a:moveTo>
                  <a:cubicBezTo>
                    <a:pt x="3053" y="184"/>
                    <a:pt x="3881" y="1012"/>
                    <a:pt x="3881" y="2034"/>
                  </a:cubicBezTo>
                  <a:cubicBezTo>
                    <a:pt x="3881" y="3053"/>
                    <a:pt x="3053" y="3881"/>
                    <a:pt x="2035" y="3881"/>
                  </a:cubicBezTo>
                  <a:cubicBezTo>
                    <a:pt x="1013" y="3881"/>
                    <a:pt x="184" y="3053"/>
                    <a:pt x="184" y="2034"/>
                  </a:cubicBezTo>
                  <a:cubicBezTo>
                    <a:pt x="184" y="1012"/>
                    <a:pt x="1013" y="184"/>
                    <a:pt x="2035" y="184"/>
                  </a:cubicBezTo>
                  <a:close/>
                  <a:moveTo>
                    <a:pt x="7932" y="2184"/>
                  </a:moveTo>
                  <a:cubicBezTo>
                    <a:pt x="8950" y="2184"/>
                    <a:pt x="9779" y="3016"/>
                    <a:pt x="9779" y="4034"/>
                  </a:cubicBezTo>
                  <a:cubicBezTo>
                    <a:pt x="9779" y="5056"/>
                    <a:pt x="8950" y="5884"/>
                    <a:pt x="7932" y="5884"/>
                  </a:cubicBezTo>
                  <a:cubicBezTo>
                    <a:pt x="6910" y="5884"/>
                    <a:pt x="6082" y="5056"/>
                    <a:pt x="6082" y="4034"/>
                  </a:cubicBezTo>
                  <a:cubicBezTo>
                    <a:pt x="6082" y="3016"/>
                    <a:pt x="6910" y="2184"/>
                    <a:pt x="7932" y="2184"/>
                  </a:cubicBezTo>
                  <a:close/>
                  <a:moveTo>
                    <a:pt x="2035" y="1"/>
                  </a:moveTo>
                  <a:cubicBezTo>
                    <a:pt x="913" y="1"/>
                    <a:pt x="1" y="912"/>
                    <a:pt x="1" y="2034"/>
                  </a:cubicBezTo>
                  <a:cubicBezTo>
                    <a:pt x="1" y="3156"/>
                    <a:pt x="913" y="4067"/>
                    <a:pt x="2035" y="4067"/>
                  </a:cubicBezTo>
                  <a:cubicBezTo>
                    <a:pt x="3043" y="4067"/>
                    <a:pt x="3881" y="3325"/>
                    <a:pt x="4038" y="2357"/>
                  </a:cubicBezTo>
                  <a:lnTo>
                    <a:pt x="6151" y="3053"/>
                  </a:lnTo>
                  <a:cubicBezTo>
                    <a:pt x="5989" y="3342"/>
                    <a:pt x="5895" y="3678"/>
                    <a:pt x="5895" y="4034"/>
                  </a:cubicBezTo>
                  <a:cubicBezTo>
                    <a:pt x="5895" y="5156"/>
                    <a:pt x="6810" y="6068"/>
                    <a:pt x="7932" y="6068"/>
                  </a:cubicBezTo>
                  <a:cubicBezTo>
                    <a:pt x="9053" y="6068"/>
                    <a:pt x="9966" y="5156"/>
                    <a:pt x="9966" y="4034"/>
                  </a:cubicBezTo>
                  <a:cubicBezTo>
                    <a:pt x="9966" y="2913"/>
                    <a:pt x="9053" y="2001"/>
                    <a:pt x="7932" y="2001"/>
                  </a:cubicBezTo>
                  <a:cubicBezTo>
                    <a:pt x="7233" y="2001"/>
                    <a:pt x="6617" y="2354"/>
                    <a:pt x="6251" y="2889"/>
                  </a:cubicBezTo>
                  <a:lnTo>
                    <a:pt x="4061" y="2170"/>
                  </a:lnTo>
                  <a:cubicBezTo>
                    <a:pt x="4065" y="2124"/>
                    <a:pt x="4068" y="2081"/>
                    <a:pt x="4068" y="2034"/>
                  </a:cubicBezTo>
                  <a:cubicBezTo>
                    <a:pt x="4068" y="912"/>
                    <a:pt x="3156" y="1"/>
                    <a:pt x="20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84" name="Google Shape;1603;p49">
              <a:extLst>
                <a:ext uri="{FF2B5EF4-FFF2-40B4-BE49-F238E27FC236}">
                  <a16:creationId xmlns:a16="http://schemas.microsoft.com/office/drawing/2014/main" id="{DEC6585F-06D7-49C9-BE26-788118711848}"/>
                </a:ext>
              </a:extLst>
            </p:cNvPr>
            <p:cNvSpPr/>
            <p:nvPr/>
          </p:nvSpPr>
          <p:spPr>
            <a:xfrm>
              <a:off x="5171977" y="979193"/>
              <a:ext cx="15673" cy="58133"/>
            </a:xfrm>
            <a:custGeom>
              <a:avLst/>
              <a:gdLst/>
              <a:ahLst/>
              <a:cxnLst/>
              <a:rect l="l" t="t" r="r" b="b"/>
              <a:pathLst>
                <a:path w="141" h="523" extrusionOk="0">
                  <a:moveTo>
                    <a:pt x="71" y="1"/>
                  </a:moveTo>
                  <a:cubicBezTo>
                    <a:pt x="36" y="1"/>
                    <a:pt x="1" y="22"/>
                    <a:pt x="1" y="66"/>
                  </a:cubicBezTo>
                  <a:lnTo>
                    <a:pt x="1" y="455"/>
                  </a:lnTo>
                  <a:cubicBezTo>
                    <a:pt x="1" y="500"/>
                    <a:pt x="36" y="523"/>
                    <a:pt x="71" y="523"/>
                  </a:cubicBezTo>
                  <a:cubicBezTo>
                    <a:pt x="106" y="523"/>
                    <a:pt x="141" y="500"/>
                    <a:pt x="141" y="455"/>
                  </a:cubicBezTo>
                  <a:lnTo>
                    <a:pt x="141" y="66"/>
                  </a:lnTo>
                  <a:cubicBezTo>
                    <a:pt x="141" y="22"/>
                    <a:pt x="106" y="1"/>
                    <a:pt x="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85" name="Google Shape;1604;p49">
              <a:extLst>
                <a:ext uri="{FF2B5EF4-FFF2-40B4-BE49-F238E27FC236}">
                  <a16:creationId xmlns:a16="http://schemas.microsoft.com/office/drawing/2014/main" id="{79B4F3BB-8A51-4B81-8B09-6FAC559BDD56}"/>
                </a:ext>
              </a:extLst>
            </p:cNvPr>
            <p:cNvSpPr/>
            <p:nvPr/>
          </p:nvSpPr>
          <p:spPr>
            <a:xfrm>
              <a:off x="5203879" y="955961"/>
              <a:ext cx="15228" cy="46795"/>
            </a:xfrm>
            <a:custGeom>
              <a:avLst/>
              <a:gdLst/>
              <a:ahLst/>
              <a:cxnLst/>
              <a:rect l="l" t="t" r="r" b="b"/>
              <a:pathLst>
                <a:path w="137" h="421" extrusionOk="0">
                  <a:moveTo>
                    <a:pt x="69" y="1"/>
                  </a:moveTo>
                  <a:cubicBezTo>
                    <a:pt x="35" y="1"/>
                    <a:pt x="1" y="23"/>
                    <a:pt x="1" y="68"/>
                  </a:cubicBezTo>
                  <a:lnTo>
                    <a:pt x="1" y="355"/>
                  </a:lnTo>
                  <a:cubicBezTo>
                    <a:pt x="1" y="398"/>
                    <a:pt x="35" y="421"/>
                    <a:pt x="70" y="421"/>
                  </a:cubicBezTo>
                  <a:cubicBezTo>
                    <a:pt x="103" y="421"/>
                    <a:pt x="136" y="399"/>
                    <a:pt x="136" y="355"/>
                  </a:cubicBezTo>
                  <a:lnTo>
                    <a:pt x="136" y="68"/>
                  </a:lnTo>
                  <a:cubicBezTo>
                    <a:pt x="136" y="23"/>
                    <a:pt x="103" y="1"/>
                    <a:pt x="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86" name="Google Shape;1605;p49">
              <a:extLst>
                <a:ext uri="{FF2B5EF4-FFF2-40B4-BE49-F238E27FC236}">
                  <a16:creationId xmlns:a16="http://schemas.microsoft.com/office/drawing/2014/main" id="{D0E3E3B5-D426-4403-819F-1E83CF19D48B}"/>
                </a:ext>
              </a:extLst>
            </p:cNvPr>
            <p:cNvSpPr/>
            <p:nvPr/>
          </p:nvSpPr>
          <p:spPr>
            <a:xfrm>
              <a:off x="5418299" y="809125"/>
              <a:ext cx="23009" cy="55687"/>
            </a:xfrm>
            <a:custGeom>
              <a:avLst/>
              <a:gdLst/>
              <a:ahLst/>
              <a:cxnLst/>
              <a:rect l="l" t="t" r="r" b="b"/>
              <a:pathLst>
                <a:path w="207" h="501" extrusionOk="0">
                  <a:moveTo>
                    <a:pt x="121" y="1"/>
                  </a:moveTo>
                  <a:cubicBezTo>
                    <a:pt x="94" y="1"/>
                    <a:pt x="70" y="16"/>
                    <a:pt x="65" y="51"/>
                  </a:cubicBezTo>
                  <a:cubicBezTo>
                    <a:pt x="45" y="171"/>
                    <a:pt x="25" y="291"/>
                    <a:pt x="9" y="411"/>
                  </a:cubicBezTo>
                  <a:cubicBezTo>
                    <a:pt x="0" y="465"/>
                    <a:pt x="46" y="500"/>
                    <a:pt x="86" y="500"/>
                  </a:cubicBezTo>
                  <a:cubicBezTo>
                    <a:pt x="112" y="500"/>
                    <a:pt x="136" y="485"/>
                    <a:pt x="141" y="451"/>
                  </a:cubicBezTo>
                  <a:cubicBezTo>
                    <a:pt x="161" y="328"/>
                    <a:pt x="178" y="208"/>
                    <a:pt x="198" y="88"/>
                  </a:cubicBezTo>
                  <a:cubicBezTo>
                    <a:pt x="206" y="36"/>
                    <a:pt x="161" y="1"/>
                    <a:pt x="1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87" name="Google Shape;1606;p49">
              <a:extLst>
                <a:ext uri="{FF2B5EF4-FFF2-40B4-BE49-F238E27FC236}">
                  <a16:creationId xmlns:a16="http://schemas.microsoft.com/office/drawing/2014/main" id="{0F0EF3DD-FF67-41E1-A76A-5BEECFE22B17}"/>
                </a:ext>
              </a:extLst>
            </p:cNvPr>
            <p:cNvSpPr/>
            <p:nvPr/>
          </p:nvSpPr>
          <p:spPr>
            <a:xfrm>
              <a:off x="5451313" y="838026"/>
              <a:ext cx="15339" cy="66803"/>
            </a:xfrm>
            <a:custGeom>
              <a:avLst/>
              <a:gdLst/>
              <a:ahLst/>
              <a:cxnLst/>
              <a:rect l="l" t="t" r="r" b="b"/>
              <a:pathLst>
                <a:path w="138" h="601" extrusionOk="0">
                  <a:moveTo>
                    <a:pt x="69" y="0"/>
                  </a:moveTo>
                  <a:cubicBezTo>
                    <a:pt x="35" y="0"/>
                    <a:pt x="1" y="23"/>
                    <a:pt x="1" y="68"/>
                  </a:cubicBezTo>
                  <a:lnTo>
                    <a:pt x="1" y="533"/>
                  </a:lnTo>
                  <a:cubicBezTo>
                    <a:pt x="1" y="578"/>
                    <a:pt x="35" y="601"/>
                    <a:pt x="69" y="601"/>
                  </a:cubicBezTo>
                  <a:cubicBezTo>
                    <a:pt x="103" y="601"/>
                    <a:pt x="137" y="578"/>
                    <a:pt x="137" y="533"/>
                  </a:cubicBezTo>
                  <a:lnTo>
                    <a:pt x="137" y="68"/>
                  </a:lnTo>
                  <a:cubicBezTo>
                    <a:pt x="137" y="23"/>
                    <a:pt x="103" y="0"/>
                    <a:pt x="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88" name="Google Shape;1607;p49">
              <a:extLst>
                <a:ext uri="{FF2B5EF4-FFF2-40B4-BE49-F238E27FC236}">
                  <a16:creationId xmlns:a16="http://schemas.microsoft.com/office/drawing/2014/main" id="{50A75CC0-7B1F-475E-9738-28F96D5F8191}"/>
                </a:ext>
              </a:extLst>
            </p:cNvPr>
            <p:cNvSpPr/>
            <p:nvPr/>
          </p:nvSpPr>
          <p:spPr>
            <a:xfrm>
              <a:off x="4333305" y="938955"/>
              <a:ext cx="20341" cy="52575"/>
            </a:xfrm>
            <a:custGeom>
              <a:avLst/>
              <a:gdLst/>
              <a:ahLst/>
              <a:cxnLst/>
              <a:rect l="l" t="t" r="r" b="b"/>
              <a:pathLst>
                <a:path w="183" h="473" extrusionOk="0">
                  <a:moveTo>
                    <a:pt x="91" y="1"/>
                  </a:moveTo>
                  <a:cubicBezTo>
                    <a:pt x="56" y="1"/>
                    <a:pt x="20" y="23"/>
                    <a:pt x="14" y="69"/>
                  </a:cubicBezTo>
                  <a:cubicBezTo>
                    <a:pt x="1" y="188"/>
                    <a:pt x="11" y="304"/>
                    <a:pt x="38" y="421"/>
                  </a:cubicBezTo>
                  <a:cubicBezTo>
                    <a:pt x="44" y="457"/>
                    <a:pt x="70" y="473"/>
                    <a:pt x="98" y="473"/>
                  </a:cubicBezTo>
                  <a:cubicBezTo>
                    <a:pt x="139" y="473"/>
                    <a:pt x="183" y="438"/>
                    <a:pt x="171" y="384"/>
                  </a:cubicBezTo>
                  <a:cubicBezTo>
                    <a:pt x="148" y="281"/>
                    <a:pt x="141" y="175"/>
                    <a:pt x="154" y="69"/>
                  </a:cubicBezTo>
                  <a:cubicBezTo>
                    <a:pt x="157" y="23"/>
                    <a:pt x="125" y="1"/>
                    <a:pt x="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89" name="Google Shape;1608;p49">
              <a:extLst>
                <a:ext uri="{FF2B5EF4-FFF2-40B4-BE49-F238E27FC236}">
                  <a16:creationId xmlns:a16="http://schemas.microsoft.com/office/drawing/2014/main" id="{A817202E-EB75-4969-AD72-729C8C1CBA19}"/>
                </a:ext>
              </a:extLst>
            </p:cNvPr>
            <p:cNvSpPr/>
            <p:nvPr/>
          </p:nvSpPr>
          <p:spPr>
            <a:xfrm>
              <a:off x="4365207" y="953405"/>
              <a:ext cx="25454" cy="56243"/>
            </a:xfrm>
            <a:custGeom>
              <a:avLst/>
              <a:gdLst/>
              <a:ahLst/>
              <a:cxnLst/>
              <a:rect l="l" t="t" r="r" b="b"/>
              <a:pathLst>
                <a:path w="229" h="506" extrusionOk="0">
                  <a:moveTo>
                    <a:pt x="90" y="1"/>
                  </a:moveTo>
                  <a:cubicBezTo>
                    <a:pt x="55" y="1"/>
                    <a:pt x="19" y="23"/>
                    <a:pt x="13" y="68"/>
                  </a:cubicBezTo>
                  <a:cubicBezTo>
                    <a:pt x="1" y="208"/>
                    <a:pt x="27" y="341"/>
                    <a:pt x="84" y="470"/>
                  </a:cubicBezTo>
                  <a:cubicBezTo>
                    <a:pt x="95" y="495"/>
                    <a:pt x="115" y="506"/>
                    <a:pt x="135" y="506"/>
                  </a:cubicBezTo>
                  <a:cubicBezTo>
                    <a:pt x="180" y="506"/>
                    <a:pt x="229" y="456"/>
                    <a:pt x="203" y="401"/>
                  </a:cubicBezTo>
                  <a:cubicBezTo>
                    <a:pt x="157" y="294"/>
                    <a:pt x="144" y="181"/>
                    <a:pt x="153" y="68"/>
                  </a:cubicBezTo>
                  <a:cubicBezTo>
                    <a:pt x="157" y="23"/>
                    <a:pt x="124" y="1"/>
                    <a:pt x="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90" name="Google Shape;1609;p49">
              <a:extLst>
                <a:ext uri="{FF2B5EF4-FFF2-40B4-BE49-F238E27FC236}">
                  <a16:creationId xmlns:a16="http://schemas.microsoft.com/office/drawing/2014/main" id="{7B237F82-0DD6-4B6E-9961-692C8EDD888A}"/>
                </a:ext>
              </a:extLst>
            </p:cNvPr>
            <p:cNvSpPr/>
            <p:nvPr/>
          </p:nvSpPr>
          <p:spPr>
            <a:xfrm>
              <a:off x="4432567" y="498223"/>
              <a:ext cx="21119" cy="64246"/>
            </a:xfrm>
            <a:custGeom>
              <a:avLst/>
              <a:gdLst/>
              <a:ahLst/>
              <a:cxnLst/>
              <a:rect l="l" t="t" r="r" b="b"/>
              <a:pathLst>
                <a:path w="190" h="578" extrusionOk="0">
                  <a:moveTo>
                    <a:pt x="105" y="0"/>
                  </a:moveTo>
                  <a:cubicBezTo>
                    <a:pt x="78" y="0"/>
                    <a:pt x="53" y="15"/>
                    <a:pt x="46" y="49"/>
                  </a:cubicBezTo>
                  <a:cubicBezTo>
                    <a:pt x="17" y="203"/>
                    <a:pt x="0" y="355"/>
                    <a:pt x="0" y="512"/>
                  </a:cubicBezTo>
                  <a:cubicBezTo>
                    <a:pt x="0" y="555"/>
                    <a:pt x="34" y="577"/>
                    <a:pt x="68" y="577"/>
                  </a:cubicBezTo>
                  <a:cubicBezTo>
                    <a:pt x="102" y="577"/>
                    <a:pt x="137" y="555"/>
                    <a:pt x="137" y="512"/>
                  </a:cubicBezTo>
                  <a:cubicBezTo>
                    <a:pt x="140" y="369"/>
                    <a:pt x="153" y="226"/>
                    <a:pt x="180" y="86"/>
                  </a:cubicBezTo>
                  <a:cubicBezTo>
                    <a:pt x="190" y="34"/>
                    <a:pt x="146" y="0"/>
                    <a:pt x="1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91" name="Google Shape;1610;p49">
              <a:extLst>
                <a:ext uri="{FF2B5EF4-FFF2-40B4-BE49-F238E27FC236}">
                  <a16:creationId xmlns:a16="http://schemas.microsoft.com/office/drawing/2014/main" id="{FB2505F9-901F-4F1D-8ECD-3DA34BB05588}"/>
                </a:ext>
              </a:extLst>
            </p:cNvPr>
            <p:cNvSpPr/>
            <p:nvPr/>
          </p:nvSpPr>
          <p:spPr>
            <a:xfrm>
              <a:off x="4474362" y="549911"/>
              <a:ext cx="19786" cy="58466"/>
            </a:xfrm>
            <a:custGeom>
              <a:avLst/>
              <a:gdLst/>
              <a:ahLst/>
              <a:cxnLst/>
              <a:rect l="l" t="t" r="r" b="b"/>
              <a:pathLst>
                <a:path w="178" h="526" extrusionOk="0">
                  <a:moveTo>
                    <a:pt x="92" y="1"/>
                  </a:moveTo>
                  <a:cubicBezTo>
                    <a:pt x="65" y="1"/>
                    <a:pt x="40" y="16"/>
                    <a:pt x="34" y="50"/>
                  </a:cubicBezTo>
                  <a:cubicBezTo>
                    <a:pt x="10" y="187"/>
                    <a:pt x="0" y="323"/>
                    <a:pt x="14" y="460"/>
                  </a:cubicBezTo>
                  <a:cubicBezTo>
                    <a:pt x="19" y="503"/>
                    <a:pt x="56" y="526"/>
                    <a:pt x="91" y="526"/>
                  </a:cubicBezTo>
                  <a:cubicBezTo>
                    <a:pt x="125" y="526"/>
                    <a:pt x="157" y="504"/>
                    <a:pt x="154" y="460"/>
                  </a:cubicBezTo>
                  <a:cubicBezTo>
                    <a:pt x="140" y="334"/>
                    <a:pt x="146" y="214"/>
                    <a:pt x="170" y="87"/>
                  </a:cubicBezTo>
                  <a:cubicBezTo>
                    <a:pt x="178" y="35"/>
                    <a:pt x="133" y="1"/>
                    <a:pt x="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92" name="Google Shape;1611;p49">
              <a:extLst>
                <a:ext uri="{FF2B5EF4-FFF2-40B4-BE49-F238E27FC236}">
                  <a16:creationId xmlns:a16="http://schemas.microsoft.com/office/drawing/2014/main" id="{DFB8D8E2-D839-45D4-851A-D049A65E5484}"/>
                </a:ext>
              </a:extLst>
            </p:cNvPr>
            <p:cNvSpPr/>
            <p:nvPr/>
          </p:nvSpPr>
          <p:spPr>
            <a:xfrm>
              <a:off x="4441015" y="722980"/>
              <a:ext cx="15673" cy="55354"/>
            </a:xfrm>
            <a:custGeom>
              <a:avLst/>
              <a:gdLst/>
              <a:ahLst/>
              <a:cxnLst/>
              <a:rect l="l" t="t" r="r" b="b"/>
              <a:pathLst>
                <a:path w="141" h="498" extrusionOk="0">
                  <a:moveTo>
                    <a:pt x="71" y="0"/>
                  </a:moveTo>
                  <a:cubicBezTo>
                    <a:pt x="36" y="0"/>
                    <a:pt x="1" y="23"/>
                    <a:pt x="1" y="67"/>
                  </a:cubicBezTo>
                  <a:lnTo>
                    <a:pt x="1" y="430"/>
                  </a:lnTo>
                  <a:cubicBezTo>
                    <a:pt x="1" y="475"/>
                    <a:pt x="36" y="498"/>
                    <a:pt x="71" y="498"/>
                  </a:cubicBezTo>
                  <a:cubicBezTo>
                    <a:pt x="106" y="498"/>
                    <a:pt x="141" y="475"/>
                    <a:pt x="141" y="430"/>
                  </a:cubicBezTo>
                  <a:lnTo>
                    <a:pt x="141" y="67"/>
                  </a:lnTo>
                  <a:cubicBezTo>
                    <a:pt x="141" y="23"/>
                    <a:pt x="106" y="0"/>
                    <a:pt x="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93" name="Google Shape;1612;p49">
              <a:extLst>
                <a:ext uri="{FF2B5EF4-FFF2-40B4-BE49-F238E27FC236}">
                  <a16:creationId xmlns:a16="http://schemas.microsoft.com/office/drawing/2014/main" id="{60CA3DFA-E450-4B8D-B5DF-4E54B573444D}"/>
                </a:ext>
              </a:extLst>
            </p:cNvPr>
            <p:cNvSpPr/>
            <p:nvPr/>
          </p:nvSpPr>
          <p:spPr>
            <a:xfrm>
              <a:off x="4472806" y="1802077"/>
              <a:ext cx="15673" cy="32457"/>
            </a:xfrm>
            <a:custGeom>
              <a:avLst/>
              <a:gdLst/>
              <a:ahLst/>
              <a:cxnLst/>
              <a:rect l="l" t="t" r="r" b="b"/>
              <a:pathLst>
                <a:path w="141" h="292" extrusionOk="0">
                  <a:moveTo>
                    <a:pt x="71" y="0"/>
                  </a:moveTo>
                  <a:cubicBezTo>
                    <a:pt x="36" y="0"/>
                    <a:pt x="1" y="23"/>
                    <a:pt x="1" y="67"/>
                  </a:cubicBezTo>
                  <a:lnTo>
                    <a:pt x="1" y="224"/>
                  </a:lnTo>
                  <a:cubicBezTo>
                    <a:pt x="1" y="269"/>
                    <a:pt x="36" y="292"/>
                    <a:pt x="71" y="292"/>
                  </a:cubicBezTo>
                  <a:cubicBezTo>
                    <a:pt x="106" y="292"/>
                    <a:pt x="140" y="269"/>
                    <a:pt x="140" y="224"/>
                  </a:cubicBezTo>
                  <a:lnTo>
                    <a:pt x="140" y="67"/>
                  </a:lnTo>
                  <a:cubicBezTo>
                    <a:pt x="140" y="23"/>
                    <a:pt x="106" y="0"/>
                    <a:pt x="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94" name="Google Shape;1613;p49">
              <a:extLst>
                <a:ext uri="{FF2B5EF4-FFF2-40B4-BE49-F238E27FC236}">
                  <a16:creationId xmlns:a16="http://schemas.microsoft.com/office/drawing/2014/main" id="{D491A710-6F3E-4B9B-B2D2-62C26407ACB1}"/>
                </a:ext>
              </a:extLst>
            </p:cNvPr>
            <p:cNvSpPr/>
            <p:nvPr/>
          </p:nvSpPr>
          <p:spPr>
            <a:xfrm>
              <a:off x="4483588" y="1883554"/>
              <a:ext cx="38793" cy="47907"/>
            </a:xfrm>
            <a:custGeom>
              <a:avLst/>
              <a:gdLst/>
              <a:ahLst/>
              <a:cxnLst/>
              <a:rect l="l" t="t" r="r" b="b"/>
              <a:pathLst>
                <a:path w="349" h="431" extrusionOk="0">
                  <a:moveTo>
                    <a:pt x="135" y="1"/>
                  </a:moveTo>
                  <a:cubicBezTo>
                    <a:pt x="115" y="1"/>
                    <a:pt x="96" y="10"/>
                    <a:pt x="83" y="33"/>
                  </a:cubicBezTo>
                  <a:cubicBezTo>
                    <a:pt x="0" y="187"/>
                    <a:pt x="74" y="370"/>
                    <a:pt x="237" y="426"/>
                  </a:cubicBezTo>
                  <a:cubicBezTo>
                    <a:pt x="245" y="429"/>
                    <a:pt x="253" y="431"/>
                    <a:pt x="260" y="431"/>
                  </a:cubicBezTo>
                  <a:cubicBezTo>
                    <a:pt x="326" y="431"/>
                    <a:pt x="348" y="317"/>
                    <a:pt x="274" y="293"/>
                  </a:cubicBezTo>
                  <a:cubicBezTo>
                    <a:pt x="197" y="267"/>
                    <a:pt x="163" y="173"/>
                    <a:pt x="200" y="104"/>
                  </a:cubicBezTo>
                  <a:cubicBezTo>
                    <a:pt x="230" y="50"/>
                    <a:pt x="181" y="1"/>
                    <a:pt x="1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95" name="Google Shape;1614;p49">
              <a:extLst>
                <a:ext uri="{FF2B5EF4-FFF2-40B4-BE49-F238E27FC236}">
                  <a16:creationId xmlns:a16="http://schemas.microsoft.com/office/drawing/2014/main" id="{EA67A842-5B7F-4EEA-B626-55DA98DB3E50}"/>
                </a:ext>
              </a:extLst>
            </p:cNvPr>
            <p:cNvSpPr/>
            <p:nvPr/>
          </p:nvSpPr>
          <p:spPr>
            <a:xfrm>
              <a:off x="4529495" y="1810747"/>
              <a:ext cx="20341" cy="44016"/>
            </a:xfrm>
            <a:custGeom>
              <a:avLst/>
              <a:gdLst/>
              <a:ahLst/>
              <a:cxnLst/>
              <a:rect l="l" t="t" r="r" b="b"/>
              <a:pathLst>
                <a:path w="183" h="396" extrusionOk="0">
                  <a:moveTo>
                    <a:pt x="68" y="0"/>
                  </a:moveTo>
                  <a:cubicBezTo>
                    <a:pt x="41" y="0"/>
                    <a:pt x="17" y="15"/>
                    <a:pt x="13" y="49"/>
                  </a:cubicBezTo>
                  <a:cubicBezTo>
                    <a:pt x="0" y="153"/>
                    <a:pt x="3" y="246"/>
                    <a:pt x="33" y="346"/>
                  </a:cubicBezTo>
                  <a:cubicBezTo>
                    <a:pt x="43" y="380"/>
                    <a:pt x="70" y="395"/>
                    <a:pt x="98" y="395"/>
                  </a:cubicBezTo>
                  <a:cubicBezTo>
                    <a:pt x="140" y="395"/>
                    <a:pt x="182" y="361"/>
                    <a:pt x="166" y="309"/>
                  </a:cubicBezTo>
                  <a:cubicBezTo>
                    <a:pt x="143" y="236"/>
                    <a:pt x="137" y="163"/>
                    <a:pt x="146" y="86"/>
                  </a:cubicBezTo>
                  <a:cubicBezTo>
                    <a:pt x="155" y="34"/>
                    <a:pt x="108" y="0"/>
                    <a:pt x="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96" name="Google Shape;1615;p49">
              <a:extLst>
                <a:ext uri="{FF2B5EF4-FFF2-40B4-BE49-F238E27FC236}">
                  <a16:creationId xmlns:a16="http://schemas.microsoft.com/office/drawing/2014/main" id="{D0EB535C-83C2-4903-A736-366CAF01CBA8}"/>
                </a:ext>
              </a:extLst>
            </p:cNvPr>
            <p:cNvSpPr/>
            <p:nvPr/>
          </p:nvSpPr>
          <p:spPr>
            <a:xfrm>
              <a:off x="4560175" y="1926126"/>
              <a:ext cx="24676" cy="49241"/>
            </a:xfrm>
            <a:custGeom>
              <a:avLst/>
              <a:gdLst/>
              <a:ahLst/>
              <a:cxnLst/>
              <a:rect l="l" t="t" r="r" b="b"/>
              <a:pathLst>
                <a:path w="222" h="443" extrusionOk="0">
                  <a:moveTo>
                    <a:pt x="85" y="1"/>
                  </a:moveTo>
                  <a:cubicBezTo>
                    <a:pt x="44" y="1"/>
                    <a:pt x="0" y="35"/>
                    <a:pt x="10" y="87"/>
                  </a:cubicBezTo>
                  <a:cubicBezTo>
                    <a:pt x="33" y="190"/>
                    <a:pt x="53" y="289"/>
                    <a:pt x="77" y="393"/>
                  </a:cubicBezTo>
                  <a:cubicBezTo>
                    <a:pt x="84" y="428"/>
                    <a:pt x="110" y="442"/>
                    <a:pt x="137" y="442"/>
                  </a:cubicBezTo>
                  <a:cubicBezTo>
                    <a:pt x="178" y="442"/>
                    <a:pt x="222" y="408"/>
                    <a:pt x="210" y="357"/>
                  </a:cubicBezTo>
                  <a:cubicBezTo>
                    <a:pt x="187" y="253"/>
                    <a:pt x="167" y="150"/>
                    <a:pt x="144" y="50"/>
                  </a:cubicBezTo>
                  <a:cubicBezTo>
                    <a:pt x="137" y="15"/>
                    <a:pt x="112" y="1"/>
                    <a:pt x="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97" name="Google Shape;1616;p49">
              <a:extLst>
                <a:ext uri="{FF2B5EF4-FFF2-40B4-BE49-F238E27FC236}">
                  <a16:creationId xmlns:a16="http://schemas.microsoft.com/office/drawing/2014/main" id="{3D563B64-67D8-446E-A976-06FD8C2B7619}"/>
                </a:ext>
              </a:extLst>
            </p:cNvPr>
            <p:cNvSpPr/>
            <p:nvPr/>
          </p:nvSpPr>
          <p:spPr>
            <a:xfrm>
              <a:off x="4625312" y="1836869"/>
              <a:ext cx="15562" cy="49463"/>
            </a:xfrm>
            <a:custGeom>
              <a:avLst/>
              <a:gdLst/>
              <a:ahLst/>
              <a:cxnLst/>
              <a:rect l="l" t="t" r="r" b="b"/>
              <a:pathLst>
                <a:path w="140" h="445" extrusionOk="0">
                  <a:moveTo>
                    <a:pt x="70" y="1"/>
                  </a:moveTo>
                  <a:cubicBezTo>
                    <a:pt x="35" y="1"/>
                    <a:pt x="0" y="23"/>
                    <a:pt x="0" y="68"/>
                  </a:cubicBezTo>
                  <a:lnTo>
                    <a:pt x="0" y="378"/>
                  </a:lnTo>
                  <a:cubicBezTo>
                    <a:pt x="0" y="422"/>
                    <a:pt x="35" y="445"/>
                    <a:pt x="70" y="445"/>
                  </a:cubicBezTo>
                  <a:cubicBezTo>
                    <a:pt x="105" y="445"/>
                    <a:pt x="140" y="422"/>
                    <a:pt x="140" y="378"/>
                  </a:cubicBezTo>
                  <a:lnTo>
                    <a:pt x="140" y="68"/>
                  </a:lnTo>
                  <a:cubicBezTo>
                    <a:pt x="140" y="23"/>
                    <a:pt x="105" y="1"/>
                    <a:pt x="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98" name="Google Shape;1617;p49">
              <a:extLst>
                <a:ext uri="{FF2B5EF4-FFF2-40B4-BE49-F238E27FC236}">
                  <a16:creationId xmlns:a16="http://schemas.microsoft.com/office/drawing/2014/main" id="{BF7C6D5F-F8BF-446D-970B-BC09334149FB}"/>
                </a:ext>
              </a:extLst>
            </p:cNvPr>
            <p:cNvSpPr/>
            <p:nvPr/>
          </p:nvSpPr>
          <p:spPr>
            <a:xfrm>
              <a:off x="4628202" y="1943355"/>
              <a:ext cx="15673" cy="66580"/>
            </a:xfrm>
            <a:custGeom>
              <a:avLst/>
              <a:gdLst/>
              <a:ahLst/>
              <a:cxnLst/>
              <a:rect l="l" t="t" r="r" b="b"/>
              <a:pathLst>
                <a:path w="141" h="599" extrusionOk="0">
                  <a:moveTo>
                    <a:pt x="70" y="0"/>
                  </a:moveTo>
                  <a:cubicBezTo>
                    <a:pt x="35" y="0"/>
                    <a:pt x="1" y="22"/>
                    <a:pt x="1" y="65"/>
                  </a:cubicBezTo>
                  <a:lnTo>
                    <a:pt x="1" y="531"/>
                  </a:lnTo>
                  <a:cubicBezTo>
                    <a:pt x="1" y="576"/>
                    <a:pt x="35" y="598"/>
                    <a:pt x="70" y="598"/>
                  </a:cubicBezTo>
                  <a:cubicBezTo>
                    <a:pt x="105" y="598"/>
                    <a:pt x="140" y="576"/>
                    <a:pt x="140" y="531"/>
                  </a:cubicBezTo>
                  <a:lnTo>
                    <a:pt x="140" y="65"/>
                  </a:lnTo>
                  <a:cubicBezTo>
                    <a:pt x="140" y="22"/>
                    <a:pt x="105" y="0"/>
                    <a:pt x="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99" name="Google Shape;1618;p49">
              <a:extLst>
                <a:ext uri="{FF2B5EF4-FFF2-40B4-BE49-F238E27FC236}">
                  <a16:creationId xmlns:a16="http://schemas.microsoft.com/office/drawing/2014/main" id="{A4582131-8B41-428D-9B10-28AB2E5E30DA}"/>
                </a:ext>
              </a:extLst>
            </p:cNvPr>
            <p:cNvSpPr/>
            <p:nvPr/>
          </p:nvSpPr>
          <p:spPr>
            <a:xfrm>
              <a:off x="4698008" y="1877107"/>
              <a:ext cx="26900" cy="60578"/>
            </a:xfrm>
            <a:custGeom>
              <a:avLst/>
              <a:gdLst/>
              <a:ahLst/>
              <a:cxnLst/>
              <a:rect l="l" t="t" r="r" b="b"/>
              <a:pathLst>
                <a:path w="242" h="545" extrusionOk="0">
                  <a:moveTo>
                    <a:pt x="174" y="0"/>
                  </a:moveTo>
                  <a:cubicBezTo>
                    <a:pt x="139" y="0"/>
                    <a:pt x="103" y="22"/>
                    <a:pt x="102" y="65"/>
                  </a:cubicBezTo>
                  <a:cubicBezTo>
                    <a:pt x="95" y="202"/>
                    <a:pt x="65" y="331"/>
                    <a:pt x="19" y="461"/>
                  </a:cubicBezTo>
                  <a:cubicBezTo>
                    <a:pt x="0" y="512"/>
                    <a:pt x="42" y="545"/>
                    <a:pt x="84" y="545"/>
                  </a:cubicBezTo>
                  <a:cubicBezTo>
                    <a:pt x="112" y="545"/>
                    <a:pt x="140" y="531"/>
                    <a:pt x="151" y="498"/>
                  </a:cubicBezTo>
                  <a:cubicBezTo>
                    <a:pt x="205" y="358"/>
                    <a:pt x="231" y="215"/>
                    <a:pt x="238" y="65"/>
                  </a:cubicBezTo>
                  <a:cubicBezTo>
                    <a:pt x="242" y="22"/>
                    <a:pt x="208" y="0"/>
                    <a:pt x="1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00" name="Google Shape;1619;p49">
              <a:extLst>
                <a:ext uri="{FF2B5EF4-FFF2-40B4-BE49-F238E27FC236}">
                  <a16:creationId xmlns:a16="http://schemas.microsoft.com/office/drawing/2014/main" id="{4473BB7E-8EBA-479D-B43D-14EE94C122D0}"/>
                </a:ext>
              </a:extLst>
            </p:cNvPr>
            <p:cNvSpPr/>
            <p:nvPr/>
          </p:nvSpPr>
          <p:spPr>
            <a:xfrm>
              <a:off x="4675110" y="1992597"/>
              <a:ext cx="31679" cy="45795"/>
            </a:xfrm>
            <a:custGeom>
              <a:avLst/>
              <a:gdLst/>
              <a:ahLst/>
              <a:cxnLst/>
              <a:rect l="l" t="t" r="r" b="b"/>
              <a:pathLst>
                <a:path w="285" h="412" extrusionOk="0">
                  <a:moveTo>
                    <a:pt x="201" y="1"/>
                  </a:moveTo>
                  <a:cubicBezTo>
                    <a:pt x="173" y="1"/>
                    <a:pt x="144" y="15"/>
                    <a:pt x="131" y="48"/>
                  </a:cubicBezTo>
                  <a:cubicBezTo>
                    <a:pt x="95" y="141"/>
                    <a:pt x="58" y="235"/>
                    <a:pt x="21" y="327"/>
                  </a:cubicBezTo>
                  <a:cubicBezTo>
                    <a:pt x="1" y="378"/>
                    <a:pt x="43" y="412"/>
                    <a:pt x="86" y="412"/>
                  </a:cubicBezTo>
                  <a:cubicBezTo>
                    <a:pt x="114" y="412"/>
                    <a:pt x="141" y="398"/>
                    <a:pt x="154" y="367"/>
                  </a:cubicBezTo>
                  <a:cubicBezTo>
                    <a:pt x="191" y="271"/>
                    <a:pt x="228" y="178"/>
                    <a:pt x="265" y="84"/>
                  </a:cubicBezTo>
                  <a:cubicBezTo>
                    <a:pt x="284" y="34"/>
                    <a:pt x="244" y="1"/>
                    <a:pt x="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01" name="Google Shape;1620;p49">
              <a:extLst>
                <a:ext uri="{FF2B5EF4-FFF2-40B4-BE49-F238E27FC236}">
                  <a16:creationId xmlns:a16="http://schemas.microsoft.com/office/drawing/2014/main" id="{24555EBE-3796-4354-8BC5-933078FC5F40}"/>
                </a:ext>
              </a:extLst>
            </p:cNvPr>
            <p:cNvSpPr/>
            <p:nvPr/>
          </p:nvSpPr>
          <p:spPr>
            <a:xfrm>
              <a:off x="4776373" y="1900449"/>
              <a:ext cx="46240" cy="60578"/>
            </a:xfrm>
            <a:custGeom>
              <a:avLst/>
              <a:gdLst/>
              <a:ahLst/>
              <a:cxnLst/>
              <a:rect l="l" t="t" r="r" b="b"/>
              <a:pathLst>
                <a:path w="416" h="545" extrusionOk="0">
                  <a:moveTo>
                    <a:pt x="318" y="0"/>
                  </a:moveTo>
                  <a:cubicBezTo>
                    <a:pt x="297" y="0"/>
                    <a:pt x="275" y="10"/>
                    <a:pt x="259" y="32"/>
                  </a:cubicBezTo>
                  <a:cubicBezTo>
                    <a:pt x="159" y="165"/>
                    <a:pt x="82" y="308"/>
                    <a:pt x="19" y="461"/>
                  </a:cubicBezTo>
                  <a:cubicBezTo>
                    <a:pt x="1" y="511"/>
                    <a:pt x="42" y="544"/>
                    <a:pt x="85" y="544"/>
                  </a:cubicBezTo>
                  <a:cubicBezTo>
                    <a:pt x="113" y="544"/>
                    <a:pt x="142" y="530"/>
                    <a:pt x="156" y="497"/>
                  </a:cubicBezTo>
                  <a:cubicBezTo>
                    <a:pt x="212" y="354"/>
                    <a:pt x="285" y="225"/>
                    <a:pt x="378" y="101"/>
                  </a:cubicBezTo>
                  <a:cubicBezTo>
                    <a:pt x="416" y="50"/>
                    <a:pt x="368" y="0"/>
                    <a:pt x="3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02" name="Google Shape;1621;p49">
              <a:extLst>
                <a:ext uri="{FF2B5EF4-FFF2-40B4-BE49-F238E27FC236}">
                  <a16:creationId xmlns:a16="http://schemas.microsoft.com/office/drawing/2014/main" id="{42F7EB96-DCC1-4D43-A39A-AB396F6E1DB8}"/>
                </a:ext>
              </a:extLst>
            </p:cNvPr>
            <p:cNvSpPr/>
            <p:nvPr/>
          </p:nvSpPr>
          <p:spPr>
            <a:xfrm>
              <a:off x="4726019" y="2035170"/>
              <a:ext cx="50242" cy="44572"/>
            </a:xfrm>
            <a:custGeom>
              <a:avLst/>
              <a:gdLst/>
              <a:ahLst/>
              <a:cxnLst/>
              <a:rect l="l" t="t" r="r" b="b"/>
              <a:pathLst>
                <a:path w="452" h="401" extrusionOk="0">
                  <a:moveTo>
                    <a:pt x="352" y="0"/>
                  </a:moveTo>
                  <a:cubicBezTo>
                    <a:pt x="337" y="0"/>
                    <a:pt x="320" y="6"/>
                    <a:pt x="306" y="21"/>
                  </a:cubicBezTo>
                  <a:cubicBezTo>
                    <a:pt x="222" y="107"/>
                    <a:pt x="136" y="194"/>
                    <a:pt x="49" y="281"/>
                  </a:cubicBezTo>
                  <a:cubicBezTo>
                    <a:pt x="1" y="329"/>
                    <a:pt x="50" y="400"/>
                    <a:pt x="104" y="400"/>
                  </a:cubicBezTo>
                  <a:cubicBezTo>
                    <a:pt x="119" y="400"/>
                    <a:pt x="135" y="395"/>
                    <a:pt x="149" y="380"/>
                  </a:cubicBezTo>
                  <a:cubicBezTo>
                    <a:pt x="232" y="291"/>
                    <a:pt x="319" y="204"/>
                    <a:pt x="406" y="118"/>
                  </a:cubicBezTo>
                  <a:cubicBezTo>
                    <a:pt x="452" y="69"/>
                    <a:pt x="405" y="0"/>
                    <a:pt x="3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03" name="Google Shape;1622;p49">
              <a:extLst>
                <a:ext uri="{FF2B5EF4-FFF2-40B4-BE49-F238E27FC236}">
                  <a16:creationId xmlns:a16="http://schemas.microsoft.com/office/drawing/2014/main" id="{4924879C-BFC0-473B-9A54-69AEB2DE7C60}"/>
                </a:ext>
              </a:extLst>
            </p:cNvPr>
            <p:cNvSpPr/>
            <p:nvPr/>
          </p:nvSpPr>
          <p:spPr>
            <a:xfrm>
              <a:off x="4888085" y="1949247"/>
              <a:ext cx="35014" cy="38014"/>
            </a:xfrm>
            <a:custGeom>
              <a:avLst/>
              <a:gdLst/>
              <a:ahLst/>
              <a:cxnLst/>
              <a:rect l="l" t="t" r="r" b="b"/>
              <a:pathLst>
                <a:path w="315" h="342" extrusionOk="0">
                  <a:moveTo>
                    <a:pt x="217" y="1"/>
                  </a:moveTo>
                  <a:cubicBezTo>
                    <a:pt x="197" y="1"/>
                    <a:pt x="176" y="10"/>
                    <a:pt x="162" y="32"/>
                  </a:cubicBezTo>
                  <a:cubicBezTo>
                    <a:pt x="119" y="101"/>
                    <a:pt x="76" y="172"/>
                    <a:pt x="32" y="238"/>
                  </a:cubicBezTo>
                  <a:cubicBezTo>
                    <a:pt x="0" y="291"/>
                    <a:pt x="48" y="341"/>
                    <a:pt x="96" y="341"/>
                  </a:cubicBezTo>
                  <a:cubicBezTo>
                    <a:pt x="117" y="341"/>
                    <a:pt x="138" y="332"/>
                    <a:pt x="152" y="308"/>
                  </a:cubicBezTo>
                  <a:cubicBezTo>
                    <a:pt x="195" y="241"/>
                    <a:pt x="239" y="172"/>
                    <a:pt x="282" y="101"/>
                  </a:cubicBezTo>
                  <a:cubicBezTo>
                    <a:pt x="315" y="50"/>
                    <a:pt x="266" y="1"/>
                    <a:pt x="2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04" name="Google Shape;1623;p49">
              <a:extLst>
                <a:ext uri="{FF2B5EF4-FFF2-40B4-BE49-F238E27FC236}">
                  <a16:creationId xmlns:a16="http://schemas.microsoft.com/office/drawing/2014/main" id="{1102808F-19AE-4DDD-8747-0AC15898551B}"/>
                </a:ext>
              </a:extLst>
            </p:cNvPr>
            <p:cNvSpPr/>
            <p:nvPr/>
          </p:nvSpPr>
          <p:spPr>
            <a:xfrm>
              <a:off x="4824059" y="2055622"/>
              <a:ext cx="44907" cy="35791"/>
            </a:xfrm>
            <a:custGeom>
              <a:avLst/>
              <a:gdLst/>
              <a:ahLst/>
              <a:cxnLst/>
              <a:rect l="l" t="t" r="r" b="b"/>
              <a:pathLst>
                <a:path w="404" h="322" extrusionOk="0">
                  <a:moveTo>
                    <a:pt x="302" y="1"/>
                  </a:moveTo>
                  <a:cubicBezTo>
                    <a:pt x="287" y="1"/>
                    <a:pt x="270" y="7"/>
                    <a:pt x="255" y="20"/>
                  </a:cubicBezTo>
                  <a:lnTo>
                    <a:pt x="52" y="207"/>
                  </a:lnTo>
                  <a:cubicBezTo>
                    <a:pt x="1" y="253"/>
                    <a:pt x="48" y="322"/>
                    <a:pt x="102" y="322"/>
                  </a:cubicBezTo>
                  <a:cubicBezTo>
                    <a:pt x="118" y="322"/>
                    <a:pt x="134" y="316"/>
                    <a:pt x="149" y="303"/>
                  </a:cubicBezTo>
                  <a:lnTo>
                    <a:pt x="352" y="116"/>
                  </a:lnTo>
                  <a:cubicBezTo>
                    <a:pt x="404" y="70"/>
                    <a:pt x="357" y="1"/>
                    <a:pt x="3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05" name="Google Shape;1624;p49">
              <a:extLst>
                <a:ext uri="{FF2B5EF4-FFF2-40B4-BE49-F238E27FC236}">
                  <a16:creationId xmlns:a16="http://schemas.microsoft.com/office/drawing/2014/main" id="{C40C998A-08E5-4169-B76D-A628F8F27343}"/>
                </a:ext>
              </a:extLst>
            </p:cNvPr>
            <p:cNvSpPr/>
            <p:nvPr/>
          </p:nvSpPr>
          <p:spPr>
            <a:xfrm>
              <a:off x="4935104" y="2058624"/>
              <a:ext cx="40905" cy="28900"/>
            </a:xfrm>
            <a:custGeom>
              <a:avLst/>
              <a:gdLst/>
              <a:ahLst/>
              <a:cxnLst/>
              <a:rect l="l" t="t" r="r" b="b"/>
              <a:pathLst>
                <a:path w="368" h="260" extrusionOk="0">
                  <a:moveTo>
                    <a:pt x="256" y="1"/>
                  </a:moveTo>
                  <a:cubicBezTo>
                    <a:pt x="241" y="1"/>
                    <a:pt x="226" y="5"/>
                    <a:pt x="212" y="16"/>
                  </a:cubicBezTo>
                  <a:cubicBezTo>
                    <a:pt x="162" y="60"/>
                    <a:pt x="109" y="103"/>
                    <a:pt x="55" y="146"/>
                  </a:cubicBezTo>
                  <a:cubicBezTo>
                    <a:pt x="0" y="188"/>
                    <a:pt x="51" y="260"/>
                    <a:pt x="109" y="260"/>
                  </a:cubicBezTo>
                  <a:cubicBezTo>
                    <a:pt x="125" y="260"/>
                    <a:pt x="140" y="255"/>
                    <a:pt x="155" y="243"/>
                  </a:cubicBezTo>
                  <a:cubicBezTo>
                    <a:pt x="205" y="200"/>
                    <a:pt x="258" y="160"/>
                    <a:pt x="312" y="116"/>
                  </a:cubicBezTo>
                  <a:cubicBezTo>
                    <a:pt x="368" y="71"/>
                    <a:pt x="315" y="1"/>
                    <a:pt x="25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06" name="Google Shape;1625;p49">
              <a:extLst>
                <a:ext uri="{FF2B5EF4-FFF2-40B4-BE49-F238E27FC236}">
                  <a16:creationId xmlns:a16="http://schemas.microsoft.com/office/drawing/2014/main" id="{A5A06E5E-44BC-4C14-BBE8-1FC60B5DB6D7}"/>
                </a:ext>
              </a:extLst>
            </p:cNvPr>
            <p:cNvSpPr/>
            <p:nvPr/>
          </p:nvSpPr>
          <p:spPr>
            <a:xfrm>
              <a:off x="5021583" y="1986261"/>
              <a:ext cx="42017" cy="32901"/>
            </a:xfrm>
            <a:custGeom>
              <a:avLst/>
              <a:gdLst/>
              <a:ahLst/>
              <a:cxnLst/>
              <a:rect l="l" t="t" r="r" b="b"/>
              <a:pathLst>
                <a:path w="378" h="296" extrusionOk="0">
                  <a:moveTo>
                    <a:pt x="280" y="1"/>
                  </a:moveTo>
                  <a:cubicBezTo>
                    <a:pt x="259" y="1"/>
                    <a:pt x="238" y="10"/>
                    <a:pt x="223" y="32"/>
                  </a:cubicBezTo>
                  <a:cubicBezTo>
                    <a:pt x="183" y="92"/>
                    <a:pt x="133" y="135"/>
                    <a:pt x="70" y="168"/>
                  </a:cubicBezTo>
                  <a:cubicBezTo>
                    <a:pt x="1" y="202"/>
                    <a:pt x="43" y="296"/>
                    <a:pt x="107" y="296"/>
                  </a:cubicBezTo>
                  <a:cubicBezTo>
                    <a:pt x="117" y="296"/>
                    <a:pt x="128" y="293"/>
                    <a:pt x="139" y="288"/>
                  </a:cubicBezTo>
                  <a:cubicBezTo>
                    <a:pt x="226" y="241"/>
                    <a:pt x="289" y="181"/>
                    <a:pt x="343" y="101"/>
                  </a:cubicBezTo>
                  <a:cubicBezTo>
                    <a:pt x="377" y="50"/>
                    <a:pt x="329" y="1"/>
                    <a:pt x="2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07" name="Google Shape;1626;p49">
              <a:extLst>
                <a:ext uri="{FF2B5EF4-FFF2-40B4-BE49-F238E27FC236}">
                  <a16:creationId xmlns:a16="http://schemas.microsoft.com/office/drawing/2014/main" id="{7F6D3C8E-164D-42A0-810F-D94A999B4D6F}"/>
                </a:ext>
              </a:extLst>
            </p:cNvPr>
            <p:cNvSpPr/>
            <p:nvPr/>
          </p:nvSpPr>
          <p:spPr>
            <a:xfrm>
              <a:off x="4941329" y="1969366"/>
              <a:ext cx="35125" cy="34902"/>
            </a:xfrm>
            <a:custGeom>
              <a:avLst/>
              <a:gdLst/>
              <a:ahLst/>
              <a:cxnLst/>
              <a:rect l="l" t="t" r="r" b="b"/>
              <a:pathLst>
                <a:path w="316" h="314" extrusionOk="0">
                  <a:moveTo>
                    <a:pt x="232" y="0"/>
                  </a:moveTo>
                  <a:cubicBezTo>
                    <a:pt x="204" y="0"/>
                    <a:pt x="175" y="15"/>
                    <a:pt x="162" y="47"/>
                  </a:cubicBezTo>
                  <a:cubicBezTo>
                    <a:pt x="139" y="107"/>
                    <a:pt x="102" y="154"/>
                    <a:pt x="53" y="197"/>
                  </a:cubicBezTo>
                  <a:cubicBezTo>
                    <a:pt x="0" y="244"/>
                    <a:pt x="49" y="314"/>
                    <a:pt x="104" y="314"/>
                  </a:cubicBezTo>
                  <a:cubicBezTo>
                    <a:pt x="119" y="314"/>
                    <a:pt x="135" y="309"/>
                    <a:pt x="149" y="297"/>
                  </a:cubicBezTo>
                  <a:cubicBezTo>
                    <a:pt x="219" y="237"/>
                    <a:pt x="262" y="167"/>
                    <a:pt x="295" y="84"/>
                  </a:cubicBezTo>
                  <a:cubicBezTo>
                    <a:pt x="316" y="33"/>
                    <a:pt x="275" y="0"/>
                    <a:pt x="2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08" name="Google Shape;1627;p49">
              <a:extLst>
                <a:ext uri="{FF2B5EF4-FFF2-40B4-BE49-F238E27FC236}">
                  <a16:creationId xmlns:a16="http://schemas.microsoft.com/office/drawing/2014/main" id="{5F273595-46DD-497F-89AD-CF6DFF49E706}"/>
                </a:ext>
              </a:extLst>
            </p:cNvPr>
            <p:cNvSpPr/>
            <p:nvPr/>
          </p:nvSpPr>
          <p:spPr>
            <a:xfrm>
              <a:off x="4734578" y="2158775"/>
              <a:ext cx="39015" cy="3279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249" y="0"/>
                  </a:moveTo>
                  <a:cubicBezTo>
                    <a:pt x="233" y="0"/>
                    <a:pt x="216" y="6"/>
                    <a:pt x="202" y="21"/>
                  </a:cubicBezTo>
                  <a:lnTo>
                    <a:pt x="49" y="177"/>
                  </a:lnTo>
                  <a:cubicBezTo>
                    <a:pt x="0" y="226"/>
                    <a:pt x="46" y="294"/>
                    <a:pt x="98" y="294"/>
                  </a:cubicBezTo>
                  <a:cubicBezTo>
                    <a:pt x="114" y="294"/>
                    <a:pt x="130" y="288"/>
                    <a:pt x="145" y="273"/>
                  </a:cubicBezTo>
                  <a:lnTo>
                    <a:pt x="302" y="117"/>
                  </a:lnTo>
                  <a:cubicBezTo>
                    <a:pt x="350" y="68"/>
                    <a:pt x="302" y="0"/>
                    <a:pt x="2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09" name="Google Shape;1628;p49">
              <a:extLst>
                <a:ext uri="{FF2B5EF4-FFF2-40B4-BE49-F238E27FC236}">
                  <a16:creationId xmlns:a16="http://schemas.microsoft.com/office/drawing/2014/main" id="{D347101F-FF62-41C6-AED2-D45585EDDC42}"/>
                </a:ext>
              </a:extLst>
            </p:cNvPr>
            <p:cNvSpPr/>
            <p:nvPr/>
          </p:nvSpPr>
          <p:spPr>
            <a:xfrm>
              <a:off x="4680779" y="2118536"/>
              <a:ext cx="26900" cy="38459"/>
            </a:xfrm>
            <a:custGeom>
              <a:avLst/>
              <a:gdLst/>
              <a:ahLst/>
              <a:cxnLst/>
              <a:rect l="l" t="t" r="r" b="b"/>
              <a:pathLst>
                <a:path w="242" h="346" extrusionOk="0">
                  <a:moveTo>
                    <a:pt x="156" y="1"/>
                  </a:moveTo>
                  <a:cubicBezTo>
                    <a:pt x="129" y="1"/>
                    <a:pt x="104" y="15"/>
                    <a:pt x="97" y="50"/>
                  </a:cubicBezTo>
                  <a:cubicBezTo>
                    <a:pt x="87" y="120"/>
                    <a:pt x="63" y="180"/>
                    <a:pt x="30" y="243"/>
                  </a:cubicBezTo>
                  <a:cubicBezTo>
                    <a:pt x="0" y="296"/>
                    <a:pt x="48" y="346"/>
                    <a:pt x="95" y="346"/>
                  </a:cubicBezTo>
                  <a:cubicBezTo>
                    <a:pt x="116" y="346"/>
                    <a:pt x="136" y="336"/>
                    <a:pt x="150" y="312"/>
                  </a:cubicBezTo>
                  <a:cubicBezTo>
                    <a:pt x="190" y="240"/>
                    <a:pt x="217" y="166"/>
                    <a:pt x="234" y="86"/>
                  </a:cubicBezTo>
                  <a:cubicBezTo>
                    <a:pt x="241" y="35"/>
                    <a:pt x="196" y="1"/>
                    <a:pt x="15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10" name="Google Shape;1629;p49">
              <a:extLst>
                <a:ext uri="{FF2B5EF4-FFF2-40B4-BE49-F238E27FC236}">
                  <a16:creationId xmlns:a16="http://schemas.microsoft.com/office/drawing/2014/main" id="{3749DE36-A7C2-4B80-908C-A112655D58F9}"/>
                </a:ext>
              </a:extLst>
            </p:cNvPr>
            <p:cNvSpPr/>
            <p:nvPr/>
          </p:nvSpPr>
          <p:spPr>
            <a:xfrm>
              <a:off x="4617531" y="2075742"/>
              <a:ext cx="24454" cy="43905"/>
            </a:xfrm>
            <a:custGeom>
              <a:avLst/>
              <a:gdLst/>
              <a:ahLst/>
              <a:cxnLst/>
              <a:rect l="l" t="t" r="r" b="b"/>
              <a:pathLst>
                <a:path w="220" h="395" extrusionOk="0">
                  <a:moveTo>
                    <a:pt x="132" y="0"/>
                  </a:moveTo>
                  <a:cubicBezTo>
                    <a:pt x="97" y="0"/>
                    <a:pt x="65" y="22"/>
                    <a:pt x="70" y="66"/>
                  </a:cubicBezTo>
                  <a:cubicBezTo>
                    <a:pt x="80" y="149"/>
                    <a:pt x="67" y="218"/>
                    <a:pt x="30" y="292"/>
                  </a:cubicBezTo>
                  <a:cubicBezTo>
                    <a:pt x="0" y="345"/>
                    <a:pt x="49" y="395"/>
                    <a:pt x="96" y="395"/>
                  </a:cubicBezTo>
                  <a:cubicBezTo>
                    <a:pt x="116" y="395"/>
                    <a:pt x="137" y="385"/>
                    <a:pt x="150" y="361"/>
                  </a:cubicBezTo>
                  <a:cubicBezTo>
                    <a:pt x="200" y="269"/>
                    <a:pt x="220" y="172"/>
                    <a:pt x="210" y="66"/>
                  </a:cubicBezTo>
                  <a:cubicBezTo>
                    <a:pt x="205" y="22"/>
                    <a:pt x="167" y="0"/>
                    <a:pt x="1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11" name="Google Shape;1630;p49">
              <a:extLst>
                <a:ext uri="{FF2B5EF4-FFF2-40B4-BE49-F238E27FC236}">
                  <a16:creationId xmlns:a16="http://schemas.microsoft.com/office/drawing/2014/main" id="{792B19A4-831F-4399-8929-86D644CBF411}"/>
                </a:ext>
              </a:extLst>
            </p:cNvPr>
            <p:cNvSpPr/>
            <p:nvPr/>
          </p:nvSpPr>
          <p:spPr>
            <a:xfrm>
              <a:off x="4532386" y="2055511"/>
              <a:ext cx="19786" cy="60912"/>
            </a:xfrm>
            <a:custGeom>
              <a:avLst/>
              <a:gdLst/>
              <a:ahLst/>
              <a:cxnLst/>
              <a:rect l="l" t="t" r="r" b="b"/>
              <a:pathLst>
                <a:path w="178" h="548" extrusionOk="0">
                  <a:moveTo>
                    <a:pt x="68" y="0"/>
                  </a:moveTo>
                  <a:cubicBezTo>
                    <a:pt x="33" y="0"/>
                    <a:pt x="1" y="23"/>
                    <a:pt x="4" y="68"/>
                  </a:cubicBezTo>
                  <a:cubicBezTo>
                    <a:pt x="14" y="204"/>
                    <a:pt x="24" y="344"/>
                    <a:pt x="34" y="480"/>
                  </a:cubicBezTo>
                  <a:cubicBezTo>
                    <a:pt x="37" y="525"/>
                    <a:pt x="74" y="548"/>
                    <a:pt x="109" y="548"/>
                  </a:cubicBezTo>
                  <a:cubicBezTo>
                    <a:pt x="144" y="548"/>
                    <a:pt x="177" y="525"/>
                    <a:pt x="174" y="480"/>
                  </a:cubicBezTo>
                  <a:cubicBezTo>
                    <a:pt x="164" y="344"/>
                    <a:pt x="154" y="204"/>
                    <a:pt x="144" y="68"/>
                  </a:cubicBezTo>
                  <a:cubicBezTo>
                    <a:pt x="139" y="23"/>
                    <a:pt x="102" y="0"/>
                    <a:pt x="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12" name="Google Shape;1631;p49">
              <a:extLst>
                <a:ext uri="{FF2B5EF4-FFF2-40B4-BE49-F238E27FC236}">
                  <a16:creationId xmlns:a16="http://schemas.microsoft.com/office/drawing/2014/main" id="{55E400C9-6825-4B38-995C-BFC87388AA28}"/>
                </a:ext>
              </a:extLst>
            </p:cNvPr>
            <p:cNvSpPr/>
            <p:nvPr/>
          </p:nvSpPr>
          <p:spPr>
            <a:xfrm>
              <a:off x="4582406" y="2182006"/>
              <a:ext cx="15228" cy="38014"/>
            </a:xfrm>
            <a:custGeom>
              <a:avLst/>
              <a:gdLst/>
              <a:ahLst/>
              <a:cxnLst/>
              <a:rect l="l" t="t" r="r" b="b"/>
              <a:pathLst>
                <a:path w="137" h="342" extrusionOk="0">
                  <a:moveTo>
                    <a:pt x="68" y="0"/>
                  </a:moveTo>
                  <a:cubicBezTo>
                    <a:pt x="34" y="0"/>
                    <a:pt x="0" y="23"/>
                    <a:pt x="0" y="68"/>
                  </a:cubicBezTo>
                  <a:lnTo>
                    <a:pt x="0" y="274"/>
                  </a:lnTo>
                  <a:cubicBezTo>
                    <a:pt x="0" y="319"/>
                    <a:pt x="34" y="341"/>
                    <a:pt x="68" y="341"/>
                  </a:cubicBezTo>
                  <a:cubicBezTo>
                    <a:pt x="102" y="341"/>
                    <a:pt x="136" y="319"/>
                    <a:pt x="136" y="274"/>
                  </a:cubicBezTo>
                  <a:lnTo>
                    <a:pt x="136" y="68"/>
                  </a:lnTo>
                  <a:cubicBezTo>
                    <a:pt x="136" y="23"/>
                    <a:pt x="102" y="0"/>
                    <a:pt x="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13" name="Google Shape;1632;p49">
              <a:extLst>
                <a:ext uri="{FF2B5EF4-FFF2-40B4-BE49-F238E27FC236}">
                  <a16:creationId xmlns:a16="http://schemas.microsoft.com/office/drawing/2014/main" id="{B4D6A369-A647-4D9F-B73E-BBA0E3F6BCB3}"/>
                </a:ext>
              </a:extLst>
            </p:cNvPr>
            <p:cNvSpPr/>
            <p:nvPr/>
          </p:nvSpPr>
          <p:spPr>
            <a:xfrm>
              <a:off x="4631203" y="2193678"/>
              <a:ext cx="25121" cy="38014"/>
            </a:xfrm>
            <a:custGeom>
              <a:avLst/>
              <a:gdLst/>
              <a:ahLst/>
              <a:cxnLst/>
              <a:rect l="l" t="t" r="r" b="b"/>
              <a:pathLst>
                <a:path w="226" h="342" extrusionOk="0">
                  <a:moveTo>
                    <a:pt x="158" y="1"/>
                  </a:moveTo>
                  <a:cubicBezTo>
                    <a:pt x="123" y="1"/>
                    <a:pt x="85" y="23"/>
                    <a:pt x="81" y="66"/>
                  </a:cubicBezTo>
                  <a:cubicBezTo>
                    <a:pt x="73" y="126"/>
                    <a:pt x="57" y="183"/>
                    <a:pt x="30" y="236"/>
                  </a:cubicBezTo>
                  <a:cubicBezTo>
                    <a:pt x="1" y="291"/>
                    <a:pt x="48" y="341"/>
                    <a:pt x="95" y="341"/>
                  </a:cubicBezTo>
                  <a:cubicBezTo>
                    <a:pt x="116" y="341"/>
                    <a:pt x="137" y="331"/>
                    <a:pt x="150" y="306"/>
                  </a:cubicBezTo>
                  <a:cubicBezTo>
                    <a:pt x="187" y="229"/>
                    <a:pt x="210" y="152"/>
                    <a:pt x="220" y="66"/>
                  </a:cubicBezTo>
                  <a:cubicBezTo>
                    <a:pt x="225" y="23"/>
                    <a:pt x="193" y="1"/>
                    <a:pt x="1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14" name="Google Shape;1633;p49">
              <a:extLst>
                <a:ext uri="{FF2B5EF4-FFF2-40B4-BE49-F238E27FC236}">
                  <a16:creationId xmlns:a16="http://schemas.microsoft.com/office/drawing/2014/main" id="{72321C8F-D74B-45B7-A83C-64BD11D8980C}"/>
                </a:ext>
              </a:extLst>
            </p:cNvPr>
            <p:cNvSpPr/>
            <p:nvPr/>
          </p:nvSpPr>
          <p:spPr>
            <a:xfrm>
              <a:off x="4671886" y="2242030"/>
              <a:ext cx="38015" cy="38014"/>
            </a:xfrm>
            <a:custGeom>
              <a:avLst/>
              <a:gdLst/>
              <a:ahLst/>
              <a:cxnLst/>
              <a:rect l="l" t="t" r="r" b="b"/>
              <a:pathLst>
                <a:path w="342" h="342" extrusionOk="0">
                  <a:moveTo>
                    <a:pt x="250" y="0"/>
                  </a:moveTo>
                  <a:cubicBezTo>
                    <a:pt x="238" y="0"/>
                    <a:pt x="226" y="4"/>
                    <a:pt x="214" y="14"/>
                  </a:cubicBezTo>
                  <a:cubicBezTo>
                    <a:pt x="124" y="80"/>
                    <a:pt x="64" y="157"/>
                    <a:pt x="20" y="260"/>
                  </a:cubicBezTo>
                  <a:cubicBezTo>
                    <a:pt x="0" y="309"/>
                    <a:pt x="42" y="341"/>
                    <a:pt x="85" y="341"/>
                  </a:cubicBezTo>
                  <a:cubicBezTo>
                    <a:pt x="112" y="341"/>
                    <a:pt x="141" y="328"/>
                    <a:pt x="154" y="297"/>
                  </a:cubicBezTo>
                  <a:cubicBezTo>
                    <a:pt x="180" y="230"/>
                    <a:pt x="227" y="174"/>
                    <a:pt x="283" y="134"/>
                  </a:cubicBezTo>
                  <a:cubicBezTo>
                    <a:pt x="341" y="90"/>
                    <a:pt x="304" y="0"/>
                    <a:pt x="2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15" name="Google Shape;1634;p49">
              <a:extLst>
                <a:ext uri="{FF2B5EF4-FFF2-40B4-BE49-F238E27FC236}">
                  <a16:creationId xmlns:a16="http://schemas.microsoft.com/office/drawing/2014/main" id="{52C0C7ED-0730-4C29-9B28-8636AB6330F3}"/>
                </a:ext>
              </a:extLst>
            </p:cNvPr>
            <p:cNvSpPr/>
            <p:nvPr/>
          </p:nvSpPr>
          <p:spPr>
            <a:xfrm>
              <a:off x="4589409" y="2303166"/>
              <a:ext cx="28011" cy="43572"/>
            </a:xfrm>
            <a:custGeom>
              <a:avLst/>
              <a:gdLst/>
              <a:ahLst/>
              <a:cxnLst/>
              <a:rect l="l" t="t" r="r" b="b"/>
              <a:pathLst>
                <a:path w="252" h="392" extrusionOk="0">
                  <a:moveTo>
                    <a:pt x="167" y="0"/>
                  </a:moveTo>
                  <a:cubicBezTo>
                    <a:pt x="139" y="0"/>
                    <a:pt x="111" y="15"/>
                    <a:pt x="100" y="49"/>
                  </a:cubicBezTo>
                  <a:cubicBezTo>
                    <a:pt x="73" y="136"/>
                    <a:pt x="44" y="219"/>
                    <a:pt x="17" y="306"/>
                  </a:cubicBezTo>
                  <a:cubicBezTo>
                    <a:pt x="1" y="358"/>
                    <a:pt x="43" y="392"/>
                    <a:pt x="84" y="392"/>
                  </a:cubicBezTo>
                  <a:cubicBezTo>
                    <a:pt x="112" y="392"/>
                    <a:pt x="139" y="377"/>
                    <a:pt x="150" y="342"/>
                  </a:cubicBezTo>
                  <a:lnTo>
                    <a:pt x="233" y="86"/>
                  </a:lnTo>
                  <a:cubicBezTo>
                    <a:pt x="251" y="34"/>
                    <a:pt x="209" y="0"/>
                    <a:pt x="1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16" name="Google Shape;1635;p49">
              <a:extLst>
                <a:ext uri="{FF2B5EF4-FFF2-40B4-BE49-F238E27FC236}">
                  <a16:creationId xmlns:a16="http://schemas.microsoft.com/office/drawing/2014/main" id="{FC5B606C-28D2-42DB-B629-CAEFBAA3339C}"/>
                </a:ext>
              </a:extLst>
            </p:cNvPr>
            <p:cNvSpPr/>
            <p:nvPr/>
          </p:nvSpPr>
          <p:spPr>
            <a:xfrm>
              <a:off x="4545280" y="2268485"/>
              <a:ext cx="24565" cy="43905"/>
            </a:xfrm>
            <a:custGeom>
              <a:avLst/>
              <a:gdLst/>
              <a:ahLst/>
              <a:cxnLst/>
              <a:rect l="l" t="t" r="r" b="b"/>
              <a:pathLst>
                <a:path w="221" h="395" extrusionOk="0">
                  <a:moveTo>
                    <a:pt x="136" y="0"/>
                  </a:moveTo>
                  <a:cubicBezTo>
                    <a:pt x="102" y="0"/>
                    <a:pt x="70" y="22"/>
                    <a:pt x="75" y="65"/>
                  </a:cubicBezTo>
                  <a:cubicBezTo>
                    <a:pt x="81" y="149"/>
                    <a:pt x="68" y="218"/>
                    <a:pt x="31" y="292"/>
                  </a:cubicBezTo>
                  <a:cubicBezTo>
                    <a:pt x="1" y="345"/>
                    <a:pt x="49" y="395"/>
                    <a:pt x="96" y="395"/>
                  </a:cubicBezTo>
                  <a:cubicBezTo>
                    <a:pt x="117" y="395"/>
                    <a:pt x="137" y="385"/>
                    <a:pt x="151" y="361"/>
                  </a:cubicBezTo>
                  <a:cubicBezTo>
                    <a:pt x="198" y="269"/>
                    <a:pt x="221" y="172"/>
                    <a:pt x="211" y="65"/>
                  </a:cubicBezTo>
                  <a:cubicBezTo>
                    <a:pt x="207" y="22"/>
                    <a:pt x="171" y="0"/>
                    <a:pt x="1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17" name="Google Shape;1636;p49">
              <a:extLst>
                <a:ext uri="{FF2B5EF4-FFF2-40B4-BE49-F238E27FC236}">
                  <a16:creationId xmlns:a16="http://schemas.microsoft.com/office/drawing/2014/main" id="{FF9A0AF6-DD75-4881-83C2-8233D46AC712}"/>
                </a:ext>
              </a:extLst>
            </p:cNvPr>
            <p:cNvSpPr/>
            <p:nvPr/>
          </p:nvSpPr>
          <p:spPr>
            <a:xfrm>
              <a:off x="5121735" y="2245365"/>
              <a:ext cx="26900" cy="37903"/>
            </a:xfrm>
            <a:custGeom>
              <a:avLst/>
              <a:gdLst/>
              <a:ahLst/>
              <a:cxnLst/>
              <a:rect l="l" t="t" r="r" b="b"/>
              <a:pathLst>
                <a:path w="242" h="341" extrusionOk="0">
                  <a:moveTo>
                    <a:pt x="158" y="0"/>
                  </a:moveTo>
                  <a:cubicBezTo>
                    <a:pt x="130" y="0"/>
                    <a:pt x="102" y="14"/>
                    <a:pt x="90" y="47"/>
                  </a:cubicBezTo>
                  <a:cubicBezTo>
                    <a:pt x="67" y="117"/>
                    <a:pt x="41" y="187"/>
                    <a:pt x="17" y="257"/>
                  </a:cubicBezTo>
                  <a:cubicBezTo>
                    <a:pt x="1" y="307"/>
                    <a:pt x="43" y="340"/>
                    <a:pt x="85" y="340"/>
                  </a:cubicBezTo>
                  <a:cubicBezTo>
                    <a:pt x="113" y="340"/>
                    <a:pt x="140" y="326"/>
                    <a:pt x="150" y="293"/>
                  </a:cubicBezTo>
                  <a:cubicBezTo>
                    <a:pt x="177" y="223"/>
                    <a:pt x="201" y="153"/>
                    <a:pt x="224" y="84"/>
                  </a:cubicBezTo>
                  <a:cubicBezTo>
                    <a:pt x="242" y="33"/>
                    <a:pt x="200" y="0"/>
                    <a:pt x="1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18" name="Google Shape;1637;p49">
              <a:extLst>
                <a:ext uri="{FF2B5EF4-FFF2-40B4-BE49-F238E27FC236}">
                  <a16:creationId xmlns:a16="http://schemas.microsoft.com/office/drawing/2014/main" id="{D0D4BEB1-2ED4-4FB0-9A44-AEAC0FFE0004}"/>
                </a:ext>
              </a:extLst>
            </p:cNvPr>
            <p:cNvSpPr/>
            <p:nvPr/>
          </p:nvSpPr>
          <p:spPr>
            <a:xfrm>
              <a:off x="5154081" y="2150549"/>
              <a:ext cx="20341" cy="40571"/>
            </a:xfrm>
            <a:custGeom>
              <a:avLst/>
              <a:gdLst/>
              <a:ahLst/>
              <a:cxnLst/>
              <a:rect l="l" t="t" r="r" b="b"/>
              <a:pathLst>
                <a:path w="183" h="365" extrusionOk="0">
                  <a:moveTo>
                    <a:pt x="116" y="1"/>
                  </a:moveTo>
                  <a:cubicBezTo>
                    <a:pt x="82" y="1"/>
                    <a:pt x="44" y="23"/>
                    <a:pt x="39" y="68"/>
                  </a:cubicBezTo>
                  <a:cubicBezTo>
                    <a:pt x="29" y="144"/>
                    <a:pt x="16" y="221"/>
                    <a:pt x="5" y="298"/>
                  </a:cubicBezTo>
                  <a:cubicBezTo>
                    <a:pt x="1" y="342"/>
                    <a:pt x="33" y="365"/>
                    <a:pt x="68" y="365"/>
                  </a:cubicBezTo>
                  <a:cubicBezTo>
                    <a:pt x="103" y="365"/>
                    <a:pt x="140" y="342"/>
                    <a:pt x="145" y="298"/>
                  </a:cubicBezTo>
                  <a:cubicBezTo>
                    <a:pt x="156" y="221"/>
                    <a:pt x="165" y="144"/>
                    <a:pt x="176" y="68"/>
                  </a:cubicBezTo>
                  <a:cubicBezTo>
                    <a:pt x="182" y="23"/>
                    <a:pt x="151" y="1"/>
                    <a:pt x="1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19" name="Google Shape;1638;p49">
              <a:extLst>
                <a:ext uri="{FF2B5EF4-FFF2-40B4-BE49-F238E27FC236}">
                  <a16:creationId xmlns:a16="http://schemas.microsoft.com/office/drawing/2014/main" id="{85FA8DD3-9FF1-4C0D-BB31-347A7DB13EDE}"/>
                </a:ext>
              </a:extLst>
            </p:cNvPr>
            <p:cNvSpPr/>
            <p:nvPr/>
          </p:nvSpPr>
          <p:spPr>
            <a:xfrm>
              <a:off x="5092279" y="2176448"/>
              <a:ext cx="30679" cy="40348"/>
            </a:xfrm>
            <a:custGeom>
              <a:avLst/>
              <a:gdLst/>
              <a:ahLst/>
              <a:cxnLst/>
              <a:rect l="l" t="t" r="r" b="b"/>
              <a:pathLst>
                <a:path w="276" h="363" extrusionOk="0">
                  <a:moveTo>
                    <a:pt x="191" y="0"/>
                  </a:moveTo>
                  <a:cubicBezTo>
                    <a:pt x="163" y="0"/>
                    <a:pt x="135" y="14"/>
                    <a:pt x="122" y="45"/>
                  </a:cubicBezTo>
                  <a:cubicBezTo>
                    <a:pt x="89" y="125"/>
                    <a:pt x="56" y="201"/>
                    <a:pt x="22" y="281"/>
                  </a:cubicBezTo>
                  <a:cubicBezTo>
                    <a:pt x="0" y="330"/>
                    <a:pt x="42" y="362"/>
                    <a:pt x="86" y="362"/>
                  </a:cubicBezTo>
                  <a:cubicBezTo>
                    <a:pt x="114" y="362"/>
                    <a:pt x="143" y="349"/>
                    <a:pt x="156" y="318"/>
                  </a:cubicBezTo>
                  <a:cubicBezTo>
                    <a:pt x="189" y="238"/>
                    <a:pt x="222" y="161"/>
                    <a:pt x="255" y="81"/>
                  </a:cubicBezTo>
                  <a:cubicBezTo>
                    <a:pt x="276" y="33"/>
                    <a:pt x="234" y="0"/>
                    <a:pt x="1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20" name="Google Shape;1639;p49">
              <a:extLst>
                <a:ext uri="{FF2B5EF4-FFF2-40B4-BE49-F238E27FC236}">
                  <a16:creationId xmlns:a16="http://schemas.microsoft.com/office/drawing/2014/main" id="{2DAD25C4-F208-4AA6-81DE-EBBA7A29A43C}"/>
                </a:ext>
              </a:extLst>
            </p:cNvPr>
            <p:cNvSpPr/>
            <p:nvPr/>
          </p:nvSpPr>
          <p:spPr>
            <a:xfrm>
              <a:off x="4204142" y="1923236"/>
              <a:ext cx="27233" cy="43683"/>
            </a:xfrm>
            <a:custGeom>
              <a:avLst/>
              <a:gdLst/>
              <a:ahLst/>
              <a:cxnLst/>
              <a:rect l="l" t="t" r="r" b="b"/>
              <a:pathLst>
                <a:path w="245" h="393" extrusionOk="0">
                  <a:moveTo>
                    <a:pt x="160" y="0"/>
                  </a:moveTo>
                  <a:cubicBezTo>
                    <a:pt x="133" y="0"/>
                    <a:pt x="105" y="15"/>
                    <a:pt x="95" y="49"/>
                  </a:cubicBezTo>
                  <a:cubicBezTo>
                    <a:pt x="69" y="136"/>
                    <a:pt x="41" y="223"/>
                    <a:pt x="15" y="309"/>
                  </a:cubicBezTo>
                  <a:cubicBezTo>
                    <a:pt x="1" y="359"/>
                    <a:pt x="44" y="393"/>
                    <a:pt x="86" y="393"/>
                  </a:cubicBezTo>
                  <a:cubicBezTo>
                    <a:pt x="114" y="393"/>
                    <a:pt x="141" y="379"/>
                    <a:pt x="152" y="346"/>
                  </a:cubicBezTo>
                  <a:cubicBezTo>
                    <a:pt x="175" y="260"/>
                    <a:pt x="201" y="172"/>
                    <a:pt x="228" y="86"/>
                  </a:cubicBezTo>
                  <a:cubicBezTo>
                    <a:pt x="244" y="34"/>
                    <a:pt x="202" y="0"/>
                    <a:pt x="1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21" name="Google Shape;1640;p49">
              <a:extLst>
                <a:ext uri="{FF2B5EF4-FFF2-40B4-BE49-F238E27FC236}">
                  <a16:creationId xmlns:a16="http://schemas.microsoft.com/office/drawing/2014/main" id="{2BC65099-1053-4C26-88BE-C3BFFEBB6161}"/>
                </a:ext>
              </a:extLst>
            </p:cNvPr>
            <p:cNvSpPr/>
            <p:nvPr/>
          </p:nvSpPr>
          <p:spPr>
            <a:xfrm>
              <a:off x="4244491" y="1943022"/>
              <a:ext cx="20341" cy="38236"/>
            </a:xfrm>
            <a:custGeom>
              <a:avLst/>
              <a:gdLst/>
              <a:ahLst/>
              <a:cxnLst/>
              <a:rect l="l" t="t" r="r" b="b"/>
              <a:pathLst>
                <a:path w="183" h="344" extrusionOk="0">
                  <a:moveTo>
                    <a:pt x="97" y="1"/>
                  </a:moveTo>
                  <a:cubicBezTo>
                    <a:pt x="71" y="1"/>
                    <a:pt x="46" y="16"/>
                    <a:pt x="41" y="51"/>
                  </a:cubicBezTo>
                  <a:cubicBezTo>
                    <a:pt x="28" y="121"/>
                    <a:pt x="18" y="188"/>
                    <a:pt x="8" y="257"/>
                  </a:cubicBezTo>
                  <a:cubicBezTo>
                    <a:pt x="0" y="310"/>
                    <a:pt x="45" y="344"/>
                    <a:pt x="85" y="344"/>
                  </a:cubicBezTo>
                  <a:cubicBezTo>
                    <a:pt x="111" y="344"/>
                    <a:pt x="136" y="329"/>
                    <a:pt x="141" y="294"/>
                  </a:cubicBezTo>
                  <a:cubicBezTo>
                    <a:pt x="151" y="224"/>
                    <a:pt x="165" y="157"/>
                    <a:pt x="174" y="88"/>
                  </a:cubicBezTo>
                  <a:cubicBezTo>
                    <a:pt x="183" y="36"/>
                    <a:pt x="137" y="1"/>
                    <a:pt x="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22" name="Google Shape;1641;p49">
              <a:extLst>
                <a:ext uri="{FF2B5EF4-FFF2-40B4-BE49-F238E27FC236}">
                  <a16:creationId xmlns:a16="http://schemas.microsoft.com/office/drawing/2014/main" id="{E095ED4D-23A2-4321-80D7-8C2C36FAD887}"/>
                </a:ext>
              </a:extLst>
            </p:cNvPr>
            <p:cNvSpPr/>
            <p:nvPr/>
          </p:nvSpPr>
          <p:spPr>
            <a:xfrm>
              <a:off x="4665217" y="2809479"/>
              <a:ext cx="33902" cy="55243"/>
            </a:xfrm>
            <a:custGeom>
              <a:avLst/>
              <a:gdLst/>
              <a:ahLst/>
              <a:cxnLst/>
              <a:rect l="l" t="t" r="r" b="b"/>
              <a:pathLst>
                <a:path w="305" h="497" extrusionOk="0">
                  <a:moveTo>
                    <a:pt x="237" y="0"/>
                  </a:moveTo>
                  <a:cubicBezTo>
                    <a:pt x="202" y="0"/>
                    <a:pt x="167" y="23"/>
                    <a:pt x="164" y="67"/>
                  </a:cubicBezTo>
                  <a:cubicBezTo>
                    <a:pt x="160" y="181"/>
                    <a:pt x="117" y="287"/>
                    <a:pt x="44" y="374"/>
                  </a:cubicBezTo>
                  <a:cubicBezTo>
                    <a:pt x="0" y="427"/>
                    <a:pt x="47" y="496"/>
                    <a:pt x="98" y="496"/>
                  </a:cubicBezTo>
                  <a:cubicBezTo>
                    <a:pt x="113" y="496"/>
                    <a:pt x="129" y="489"/>
                    <a:pt x="144" y="474"/>
                  </a:cubicBezTo>
                  <a:cubicBezTo>
                    <a:pt x="240" y="354"/>
                    <a:pt x="294" y="221"/>
                    <a:pt x="303" y="67"/>
                  </a:cubicBezTo>
                  <a:cubicBezTo>
                    <a:pt x="305" y="23"/>
                    <a:pt x="272" y="0"/>
                    <a:pt x="2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23" name="Google Shape;1642;p49">
              <a:extLst>
                <a:ext uri="{FF2B5EF4-FFF2-40B4-BE49-F238E27FC236}">
                  <a16:creationId xmlns:a16="http://schemas.microsoft.com/office/drawing/2014/main" id="{6C91F2B9-CB02-4FFA-A300-2F9661393CA0}"/>
                </a:ext>
              </a:extLst>
            </p:cNvPr>
            <p:cNvSpPr/>
            <p:nvPr/>
          </p:nvSpPr>
          <p:spPr>
            <a:xfrm>
              <a:off x="4698453" y="2832377"/>
              <a:ext cx="20897" cy="46795"/>
            </a:xfrm>
            <a:custGeom>
              <a:avLst/>
              <a:gdLst/>
              <a:ahLst/>
              <a:cxnLst/>
              <a:rect l="l" t="t" r="r" b="b"/>
              <a:pathLst>
                <a:path w="188" h="421" extrusionOk="0">
                  <a:moveTo>
                    <a:pt x="107" y="0"/>
                  </a:moveTo>
                  <a:cubicBezTo>
                    <a:pt x="73" y="0"/>
                    <a:pt x="39" y="23"/>
                    <a:pt x="41" y="68"/>
                  </a:cubicBezTo>
                  <a:cubicBezTo>
                    <a:pt x="47" y="158"/>
                    <a:pt x="38" y="244"/>
                    <a:pt x="15" y="334"/>
                  </a:cubicBezTo>
                  <a:cubicBezTo>
                    <a:pt x="0" y="386"/>
                    <a:pt x="43" y="420"/>
                    <a:pt x="84" y="420"/>
                  </a:cubicBezTo>
                  <a:cubicBezTo>
                    <a:pt x="111" y="420"/>
                    <a:pt x="138" y="405"/>
                    <a:pt x="147" y="371"/>
                  </a:cubicBezTo>
                  <a:cubicBezTo>
                    <a:pt x="174" y="271"/>
                    <a:pt x="187" y="171"/>
                    <a:pt x="181" y="68"/>
                  </a:cubicBezTo>
                  <a:cubicBezTo>
                    <a:pt x="178" y="23"/>
                    <a:pt x="142" y="0"/>
                    <a:pt x="1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24" name="Google Shape;1643;p49">
              <a:extLst>
                <a:ext uri="{FF2B5EF4-FFF2-40B4-BE49-F238E27FC236}">
                  <a16:creationId xmlns:a16="http://schemas.microsoft.com/office/drawing/2014/main" id="{F0B84BF9-1AF8-47D2-AB6C-F40E5F4B9571}"/>
                </a:ext>
              </a:extLst>
            </p:cNvPr>
            <p:cNvSpPr/>
            <p:nvPr/>
          </p:nvSpPr>
          <p:spPr>
            <a:xfrm>
              <a:off x="4727353" y="2863278"/>
              <a:ext cx="39571" cy="47240"/>
            </a:xfrm>
            <a:custGeom>
              <a:avLst/>
              <a:gdLst/>
              <a:ahLst/>
              <a:cxnLst/>
              <a:rect l="l" t="t" r="r" b="b"/>
              <a:pathLst>
                <a:path w="356" h="425" extrusionOk="0">
                  <a:moveTo>
                    <a:pt x="258" y="0"/>
                  </a:moveTo>
                  <a:cubicBezTo>
                    <a:pt x="243" y="0"/>
                    <a:pt x="227" y="7"/>
                    <a:pt x="214" y="23"/>
                  </a:cubicBezTo>
                  <a:cubicBezTo>
                    <a:pt x="130" y="119"/>
                    <a:pt x="67" y="225"/>
                    <a:pt x="21" y="342"/>
                  </a:cubicBezTo>
                  <a:cubicBezTo>
                    <a:pt x="0" y="392"/>
                    <a:pt x="41" y="424"/>
                    <a:pt x="84" y="424"/>
                  </a:cubicBezTo>
                  <a:cubicBezTo>
                    <a:pt x="112" y="424"/>
                    <a:pt x="141" y="410"/>
                    <a:pt x="154" y="379"/>
                  </a:cubicBezTo>
                  <a:cubicBezTo>
                    <a:pt x="194" y="285"/>
                    <a:pt x="247" y="199"/>
                    <a:pt x="310" y="122"/>
                  </a:cubicBezTo>
                  <a:cubicBezTo>
                    <a:pt x="356" y="69"/>
                    <a:pt x="308" y="0"/>
                    <a:pt x="2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25" name="Google Shape;1644;p49">
              <a:extLst>
                <a:ext uri="{FF2B5EF4-FFF2-40B4-BE49-F238E27FC236}">
                  <a16:creationId xmlns:a16="http://schemas.microsoft.com/office/drawing/2014/main" id="{46FEBECD-0F55-4AD5-9975-E32948ADF121}"/>
                </a:ext>
              </a:extLst>
            </p:cNvPr>
            <p:cNvSpPr/>
            <p:nvPr/>
          </p:nvSpPr>
          <p:spPr>
            <a:xfrm>
              <a:off x="4069976" y="2740229"/>
              <a:ext cx="15339" cy="35235"/>
            </a:xfrm>
            <a:custGeom>
              <a:avLst/>
              <a:gdLst/>
              <a:ahLst/>
              <a:cxnLst/>
              <a:rect l="l" t="t" r="r" b="b"/>
              <a:pathLst>
                <a:path w="138" h="317" extrusionOk="0">
                  <a:moveTo>
                    <a:pt x="69" y="1"/>
                  </a:moveTo>
                  <a:cubicBezTo>
                    <a:pt x="35" y="1"/>
                    <a:pt x="1" y="23"/>
                    <a:pt x="1" y="68"/>
                  </a:cubicBezTo>
                  <a:lnTo>
                    <a:pt x="1" y="251"/>
                  </a:lnTo>
                  <a:cubicBezTo>
                    <a:pt x="1" y="294"/>
                    <a:pt x="35" y="316"/>
                    <a:pt x="69" y="316"/>
                  </a:cubicBezTo>
                  <a:cubicBezTo>
                    <a:pt x="103" y="316"/>
                    <a:pt x="137" y="294"/>
                    <a:pt x="137" y="251"/>
                  </a:cubicBezTo>
                  <a:lnTo>
                    <a:pt x="137" y="68"/>
                  </a:lnTo>
                  <a:cubicBezTo>
                    <a:pt x="137" y="23"/>
                    <a:pt x="103" y="1"/>
                    <a:pt x="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26" name="Google Shape;1645;p49">
              <a:extLst>
                <a:ext uri="{FF2B5EF4-FFF2-40B4-BE49-F238E27FC236}">
                  <a16:creationId xmlns:a16="http://schemas.microsoft.com/office/drawing/2014/main" id="{8F9E2A42-CF2B-4461-8E40-3BB972A07D71}"/>
                </a:ext>
              </a:extLst>
            </p:cNvPr>
            <p:cNvSpPr/>
            <p:nvPr/>
          </p:nvSpPr>
          <p:spPr>
            <a:xfrm>
              <a:off x="4105991" y="2694099"/>
              <a:ext cx="20675" cy="38236"/>
            </a:xfrm>
            <a:custGeom>
              <a:avLst/>
              <a:gdLst/>
              <a:ahLst/>
              <a:cxnLst/>
              <a:rect l="l" t="t" r="r" b="b"/>
              <a:pathLst>
                <a:path w="186" h="344" extrusionOk="0">
                  <a:moveTo>
                    <a:pt x="116" y="1"/>
                  </a:moveTo>
                  <a:cubicBezTo>
                    <a:pt x="76" y="1"/>
                    <a:pt x="31" y="35"/>
                    <a:pt x="39" y="87"/>
                  </a:cubicBezTo>
                  <a:cubicBezTo>
                    <a:pt x="49" y="147"/>
                    <a:pt x="39" y="203"/>
                    <a:pt x="19" y="260"/>
                  </a:cubicBezTo>
                  <a:cubicBezTo>
                    <a:pt x="1" y="310"/>
                    <a:pt x="43" y="344"/>
                    <a:pt x="85" y="344"/>
                  </a:cubicBezTo>
                  <a:cubicBezTo>
                    <a:pt x="113" y="344"/>
                    <a:pt x="141" y="330"/>
                    <a:pt x="153" y="297"/>
                  </a:cubicBezTo>
                  <a:cubicBezTo>
                    <a:pt x="182" y="214"/>
                    <a:pt x="186" y="137"/>
                    <a:pt x="173" y="50"/>
                  </a:cubicBezTo>
                  <a:cubicBezTo>
                    <a:pt x="167" y="16"/>
                    <a:pt x="143" y="1"/>
                    <a:pt x="1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27" name="Google Shape;1646;p49">
              <a:extLst>
                <a:ext uri="{FF2B5EF4-FFF2-40B4-BE49-F238E27FC236}">
                  <a16:creationId xmlns:a16="http://schemas.microsoft.com/office/drawing/2014/main" id="{8EE3C85F-3AF7-4C61-90E1-227EBA2681E3}"/>
                </a:ext>
              </a:extLst>
            </p:cNvPr>
            <p:cNvSpPr/>
            <p:nvPr/>
          </p:nvSpPr>
          <p:spPr>
            <a:xfrm>
              <a:off x="3333456" y="3491529"/>
              <a:ext cx="15228" cy="52131"/>
            </a:xfrm>
            <a:custGeom>
              <a:avLst/>
              <a:gdLst/>
              <a:ahLst/>
              <a:cxnLst/>
              <a:rect l="l" t="t" r="r" b="b"/>
              <a:pathLst>
                <a:path w="137" h="469" extrusionOk="0">
                  <a:moveTo>
                    <a:pt x="68" y="0"/>
                  </a:moveTo>
                  <a:cubicBezTo>
                    <a:pt x="34" y="0"/>
                    <a:pt x="0" y="22"/>
                    <a:pt x="0" y="65"/>
                  </a:cubicBezTo>
                  <a:lnTo>
                    <a:pt x="0" y="401"/>
                  </a:lnTo>
                  <a:cubicBezTo>
                    <a:pt x="0" y="446"/>
                    <a:pt x="34" y="469"/>
                    <a:pt x="68" y="469"/>
                  </a:cubicBezTo>
                  <a:cubicBezTo>
                    <a:pt x="103" y="469"/>
                    <a:pt x="137" y="446"/>
                    <a:pt x="137" y="401"/>
                  </a:cubicBezTo>
                  <a:lnTo>
                    <a:pt x="137" y="65"/>
                  </a:lnTo>
                  <a:cubicBezTo>
                    <a:pt x="137" y="22"/>
                    <a:pt x="103" y="0"/>
                    <a:pt x="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28" name="Google Shape;1647;p49">
              <a:extLst>
                <a:ext uri="{FF2B5EF4-FFF2-40B4-BE49-F238E27FC236}">
                  <a16:creationId xmlns:a16="http://schemas.microsoft.com/office/drawing/2014/main" id="{FA0C588A-033B-402C-8721-77CABAB6A0E6}"/>
                </a:ext>
              </a:extLst>
            </p:cNvPr>
            <p:cNvSpPr/>
            <p:nvPr/>
          </p:nvSpPr>
          <p:spPr>
            <a:xfrm>
              <a:off x="3370805" y="3543327"/>
              <a:ext cx="15339" cy="29233"/>
            </a:xfrm>
            <a:custGeom>
              <a:avLst/>
              <a:gdLst/>
              <a:ahLst/>
              <a:cxnLst/>
              <a:rect l="l" t="t" r="r" b="b"/>
              <a:pathLst>
                <a:path w="138" h="263" extrusionOk="0">
                  <a:moveTo>
                    <a:pt x="69" y="0"/>
                  </a:moveTo>
                  <a:cubicBezTo>
                    <a:pt x="35" y="0"/>
                    <a:pt x="0" y="22"/>
                    <a:pt x="0" y="65"/>
                  </a:cubicBezTo>
                  <a:lnTo>
                    <a:pt x="0" y="195"/>
                  </a:lnTo>
                  <a:cubicBezTo>
                    <a:pt x="0" y="240"/>
                    <a:pt x="35" y="263"/>
                    <a:pt x="69" y="263"/>
                  </a:cubicBezTo>
                  <a:cubicBezTo>
                    <a:pt x="103" y="263"/>
                    <a:pt x="137" y="240"/>
                    <a:pt x="137" y="195"/>
                  </a:cubicBezTo>
                  <a:lnTo>
                    <a:pt x="137" y="65"/>
                  </a:lnTo>
                  <a:cubicBezTo>
                    <a:pt x="137" y="22"/>
                    <a:pt x="103" y="0"/>
                    <a:pt x="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29" name="Google Shape;1648;p49">
              <a:extLst>
                <a:ext uri="{FF2B5EF4-FFF2-40B4-BE49-F238E27FC236}">
                  <a16:creationId xmlns:a16="http://schemas.microsoft.com/office/drawing/2014/main" id="{2A8FA182-1687-4CC8-A42E-40D52766C668}"/>
                </a:ext>
              </a:extLst>
            </p:cNvPr>
            <p:cNvSpPr/>
            <p:nvPr/>
          </p:nvSpPr>
          <p:spPr>
            <a:xfrm>
              <a:off x="3425160" y="3427948"/>
              <a:ext cx="15673" cy="66914"/>
            </a:xfrm>
            <a:custGeom>
              <a:avLst/>
              <a:gdLst/>
              <a:ahLst/>
              <a:cxnLst/>
              <a:rect l="l" t="t" r="r" b="b"/>
              <a:pathLst>
                <a:path w="141" h="602" extrusionOk="0">
                  <a:moveTo>
                    <a:pt x="70" y="1"/>
                  </a:moveTo>
                  <a:cubicBezTo>
                    <a:pt x="35" y="1"/>
                    <a:pt x="0" y="23"/>
                    <a:pt x="0" y="68"/>
                  </a:cubicBezTo>
                  <a:lnTo>
                    <a:pt x="0" y="534"/>
                  </a:lnTo>
                  <a:cubicBezTo>
                    <a:pt x="0" y="579"/>
                    <a:pt x="35" y="602"/>
                    <a:pt x="70" y="602"/>
                  </a:cubicBezTo>
                  <a:cubicBezTo>
                    <a:pt x="105" y="602"/>
                    <a:pt x="140" y="579"/>
                    <a:pt x="140" y="534"/>
                  </a:cubicBezTo>
                  <a:lnTo>
                    <a:pt x="140" y="68"/>
                  </a:lnTo>
                  <a:cubicBezTo>
                    <a:pt x="140" y="23"/>
                    <a:pt x="105" y="1"/>
                    <a:pt x="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30" name="Google Shape;1649;p49">
              <a:extLst>
                <a:ext uri="{FF2B5EF4-FFF2-40B4-BE49-F238E27FC236}">
                  <a16:creationId xmlns:a16="http://schemas.microsoft.com/office/drawing/2014/main" id="{1B24029A-1585-4C40-AC1C-E2A3E2B1AEF8}"/>
                </a:ext>
              </a:extLst>
            </p:cNvPr>
            <p:cNvSpPr/>
            <p:nvPr/>
          </p:nvSpPr>
          <p:spPr>
            <a:xfrm>
              <a:off x="3813984" y="3830997"/>
              <a:ext cx="15228" cy="26454"/>
            </a:xfrm>
            <a:custGeom>
              <a:avLst/>
              <a:gdLst/>
              <a:ahLst/>
              <a:cxnLst/>
              <a:rect l="l" t="t" r="r" b="b"/>
              <a:pathLst>
                <a:path w="137" h="238" extrusionOk="0">
                  <a:moveTo>
                    <a:pt x="67" y="0"/>
                  </a:moveTo>
                  <a:cubicBezTo>
                    <a:pt x="34" y="0"/>
                    <a:pt x="0" y="22"/>
                    <a:pt x="0" y="66"/>
                  </a:cubicBezTo>
                  <a:lnTo>
                    <a:pt x="0" y="170"/>
                  </a:lnTo>
                  <a:cubicBezTo>
                    <a:pt x="0" y="215"/>
                    <a:pt x="34" y="237"/>
                    <a:pt x="68" y="237"/>
                  </a:cubicBezTo>
                  <a:cubicBezTo>
                    <a:pt x="102" y="237"/>
                    <a:pt x="137" y="215"/>
                    <a:pt x="137" y="170"/>
                  </a:cubicBezTo>
                  <a:lnTo>
                    <a:pt x="137" y="66"/>
                  </a:lnTo>
                  <a:cubicBezTo>
                    <a:pt x="137" y="23"/>
                    <a:pt x="102" y="0"/>
                    <a:pt x="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31" name="Google Shape;1650;p49">
              <a:extLst>
                <a:ext uri="{FF2B5EF4-FFF2-40B4-BE49-F238E27FC236}">
                  <a16:creationId xmlns:a16="http://schemas.microsoft.com/office/drawing/2014/main" id="{772E6346-8226-4391-B433-5CF546DA6E70}"/>
                </a:ext>
              </a:extLst>
            </p:cNvPr>
            <p:cNvSpPr/>
            <p:nvPr/>
          </p:nvSpPr>
          <p:spPr>
            <a:xfrm>
              <a:off x="3856890" y="3776309"/>
              <a:ext cx="15673" cy="38014"/>
            </a:xfrm>
            <a:custGeom>
              <a:avLst/>
              <a:gdLst/>
              <a:ahLst/>
              <a:cxnLst/>
              <a:rect l="l" t="t" r="r" b="b"/>
              <a:pathLst>
                <a:path w="141" h="342" extrusionOk="0">
                  <a:moveTo>
                    <a:pt x="71" y="1"/>
                  </a:moveTo>
                  <a:cubicBezTo>
                    <a:pt x="36" y="1"/>
                    <a:pt x="1" y="23"/>
                    <a:pt x="1" y="66"/>
                  </a:cubicBezTo>
                  <a:lnTo>
                    <a:pt x="1" y="275"/>
                  </a:lnTo>
                  <a:cubicBezTo>
                    <a:pt x="1" y="319"/>
                    <a:pt x="36" y="342"/>
                    <a:pt x="71" y="342"/>
                  </a:cubicBezTo>
                  <a:cubicBezTo>
                    <a:pt x="106" y="342"/>
                    <a:pt x="140" y="320"/>
                    <a:pt x="140" y="275"/>
                  </a:cubicBezTo>
                  <a:lnTo>
                    <a:pt x="140" y="66"/>
                  </a:lnTo>
                  <a:cubicBezTo>
                    <a:pt x="140" y="23"/>
                    <a:pt x="105" y="1"/>
                    <a:pt x="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32" name="Google Shape;1651;p49">
              <a:extLst>
                <a:ext uri="{FF2B5EF4-FFF2-40B4-BE49-F238E27FC236}">
                  <a16:creationId xmlns:a16="http://schemas.microsoft.com/office/drawing/2014/main" id="{E13DCE53-54D5-41D6-A5CE-E63B866473ED}"/>
                </a:ext>
              </a:extLst>
            </p:cNvPr>
            <p:cNvSpPr/>
            <p:nvPr/>
          </p:nvSpPr>
          <p:spPr>
            <a:xfrm>
              <a:off x="3888681" y="3868457"/>
              <a:ext cx="15339" cy="32234"/>
            </a:xfrm>
            <a:custGeom>
              <a:avLst/>
              <a:gdLst/>
              <a:ahLst/>
              <a:cxnLst/>
              <a:rect l="l" t="t" r="r" b="b"/>
              <a:pathLst>
                <a:path w="138" h="290" extrusionOk="0">
                  <a:moveTo>
                    <a:pt x="69" y="1"/>
                  </a:moveTo>
                  <a:cubicBezTo>
                    <a:pt x="35" y="1"/>
                    <a:pt x="1" y="22"/>
                    <a:pt x="1" y="66"/>
                  </a:cubicBezTo>
                  <a:lnTo>
                    <a:pt x="1" y="222"/>
                  </a:lnTo>
                  <a:cubicBezTo>
                    <a:pt x="1" y="267"/>
                    <a:pt x="35" y="290"/>
                    <a:pt x="69" y="290"/>
                  </a:cubicBezTo>
                  <a:cubicBezTo>
                    <a:pt x="103" y="290"/>
                    <a:pt x="137" y="267"/>
                    <a:pt x="137" y="222"/>
                  </a:cubicBezTo>
                  <a:lnTo>
                    <a:pt x="137" y="66"/>
                  </a:lnTo>
                  <a:cubicBezTo>
                    <a:pt x="137" y="22"/>
                    <a:pt x="103" y="1"/>
                    <a:pt x="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33" name="Google Shape;1652;p49">
              <a:extLst>
                <a:ext uri="{FF2B5EF4-FFF2-40B4-BE49-F238E27FC236}">
                  <a16:creationId xmlns:a16="http://schemas.microsoft.com/office/drawing/2014/main" id="{E5239162-ADF8-45C5-9ABF-CC97A5884F2F}"/>
                </a:ext>
              </a:extLst>
            </p:cNvPr>
            <p:cNvSpPr/>
            <p:nvPr/>
          </p:nvSpPr>
          <p:spPr>
            <a:xfrm>
              <a:off x="4225373" y="3678381"/>
              <a:ext cx="15673" cy="38125"/>
            </a:xfrm>
            <a:custGeom>
              <a:avLst/>
              <a:gdLst/>
              <a:ahLst/>
              <a:cxnLst/>
              <a:rect l="l" t="t" r="r" b="b"/>
              <a:pathLst>
                <a:path w="141" h="343" extrusionOk="0">
                  <a:moveTo>
                    <a:pt x="70" y="1"/>
                  </a:moveTo>
                  <a:cubicBezTo>
                    <a:pt x="35" y="1"/>
                    <a:pt x="1" y="23"/>
                    <a:pt x="1" y="69"/>
                  </a:cubicBezTo>
                  <a:lnTo>
                    <a:pt x="1" y="275"/>
                  </a:lnTo>
                  <a:cubicBezTo>
                    <a:pt x="1" y="320"/>
                    <a:pt x="35" y="342"/>
                    <a:pt x="70" y="342"/>
                  </a:cubicBezTo>
                  <a:cubicBezTo>
                    <a:pt x="105" y="342"/>
                    <a:pt x="140" y="320"/>
                    <a:pt x="140" y="275"/>
                  </a:cubicBezTo>
                  <a:lnTo>
                    <a:pt x="140" y="69"/>
                  </a:lnTo>
                  <a:cubicBezTo>
                    <a:pt x="140" y="23"/>
                    <a:pt x="105" y="1"/>
                    <a:pt x="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34" name="Google Shape;1653;p49">
              <a:extLst>
                <a:ext uri="{FF2B5EF4-FFF2-40B4-BE49-F238E27FC236}">
                  <a16:creationId xmlns:a16="http://schemas.microsoft.com/office/drawing/2014/main" id="{5ED15D50-7A79-4655-AB89-475536BA6571}"/>
                </a:ext>
              </a:extLst>
            </p:cNvPr>
            <p:cNvSpPr/>
            <p:nvPr/>
          </p:nvSpPr>
          <p:spPr>
            <a:xfrm>
              <a:off x="4251161" y="3689830"/>
              <a:ext cx="15673" cy="38125"/>
            </a:xfrm>
            <a:custGeom>
              <a:avLst/>
              <a:gdLst/>
              <a:ahLst/>
              <a:cxnLst/>
              <a:rect l="l" t="t" r="r" b="b"/>
              <a:pathLst>
                <a:path w="141" h="343" extrusionOk="0">
                  <a:moveTo>
                    <a:pt x="71" y="1"/>
                  </a:moveTo>
                  <a:cubicBezTo>
                    <a:pt x="36" y="1"/>
                    <a:pt x="1" y="23"/>
                    <a:pt x="1" y="69"/>
                  </a:cubicBezTo>
                  <a:lnTo>
                    <a:pt x="1" y="275"/>
                  </a:lnTo>
                  <a:cubicBezTo>
                    <a:pt x="1" y="320"/>
                    <a:pt x="36" y="342"/>
                    <a:pt x="71" y="342"/>
                  </a:cubicBezTo>
                  <a:cubicBezTo>
                    <a:pt x="106" y="342"/>
                    <a:pt x="141" y="320"/>
                    <a:pt x="141" y="275"/>
                  </a:cubicBezTo>
                  <a:lnTo>
                    <a:pt x="141" y="69"/>
                  </a:lnTo>
                  <a:cubicBezTo>
                    <a:pt x="141" y="23"/>
                    <a:pt x="106" y="1"/>
                    <a:pt x="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35" name="Google Shape;1654;p49">
              <a:extLst>
                <a:ext uri="{FF2B5EF4-FFF2-40B4-BE49-F238E27FC236}">
                  <a16:creationId xmlns:a16="http://schemas.microsoft.com/office/drawing/2014/main" id="{9791F3E5-8753-48A8-8BCC-1BAB22D0C944}"/>
                </a:ext>
              </a:extLst>
            </p:cNvPr>
            <p:cNvSpPr/>
            <p:nvPr/>
          </p:nvSpPr>
          <p:spPr>
            <a:xfrm>
              <a:off x="4498038" y="3042905"/>
              <a:ext cx="357808" cy="242757"/>
            </a:xfrm>
            <a:custGeom>
              <a:avLst/>
              <a:gdLst/>
              <a:ahLst/>
              <a:cxnLst/>
              <a:rect l="l" t="t" r="r" b="b"/>
              <a:pathLst>
                <a:path w="3219" h="2184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3219" y="1"/>
                    <a:pt x="1818" y="730"/>
                    <a:pt x="1434" y="1153"/>
                  </a:cubicBezTo>
                  <a:cubicBezTo>
                    <a:pt x="1159" y="816"/>
                    <a:pt x="509" y="773"/>
                    <a:pt x="187" y="773"/>
                  </a:cubicBezTo>
                  <a:cubicBezTo>
                    <a:pt x="73" y="773"/>
                    <a:pt x="1" y="777"/>
                    <a:pt x="1" y="777"/>
                  </a:cubicBezTo>
                  <a:lnTo>
                    <a:pt x="270" y="1062"/>
                  </a:lnTo>
                  <a:cubicBezTo>
                    <a:pt x="270" y="1062"/>
                    <a:pt x="1291" y="2184"/>
                    <a:pt x="1561" y="2184"/>
                  </a:cubicBezTo>
                  <a:cubicBezTo>
                    <a:pt x="1571" y="2184"/>
                    <a:pt x="1581" y="2184"/>
                    <a:pt x="1588" y="2181"/>
                  </a:cubicBezTo>
                  <a:cubicBezTo>
                    <a:pt x="1811" y="2101"/>
                    <a:pt x="3219" y="1"/>
                    <a:pt x="3219" y="1"/>
                  </a:cubicBezTo>
                  <a:close/>
                </a:path>
              </a:pathLst>
            </a:custGeom>
            <a:solidFill>
              <a:srgbClr val="A4BAC3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36" name="Google Shape;1655;p49">
              <a:extLst>
                <a:ext uri="{FF2B5EF4-FFF2-40B4-BE49-F238E27FC236}">
                  <a16:creationId xmlns:a16="http://schemas.microsoft.com/office/drawing/2014/main" id="{76BBBBAF-4F39-4361-8FB8-90C0F1C486A3}"/>
                </a:ext>
              </a:extLst>
            </p:cNvPr>
            <p:cNvSpPr/>
            <p:nvPr/>
          </p:nvSpPr>
          <p:spPr>
            <a:xfrm>
              <a:off x="4342642" y="3362588"/>
              <a:ext cx="432949" cy="197963"/>
            </a:xfrm>
            <a:custGeom>
              <a:avLst/>
              <a:gdLst/>
              <a:ahLst/>
              <a:cxnLst/>
              <a:rect l="l" t="t" r="r" b="b"/>
              <a:pathLst>
                <a:path w="3895" h="1781" extrusionOk="0">
                  <a:moveTo>
                    <a:pt x="1279" y="0"/>
                  </a:moveTo>
                  <a:cubicBezTo>
                    <a:pt x="1279" y="0"/>
                    <a:pt x="1" y="613"/>
                    <a:pt x="616" y="1382"/>
                  </a:cubicBezTo>
                  <a:cubicBezTo>
                    <a:pt x="849" y="1675"/>
                    <a:pt x="1288" y="1781"/>
                    <a:pt x="1778" y="1781"/>
                  </a:cubicBezTo>
                  <a:cubicBezTo>
                    <a:pt x="2560" y="1781"/>
                    <a:pt x="3471" y="1512"/>
                    <a:pt x="3895" y="1322"/>
                  </a:cubicBezTo>
                  <a:lnTo>
                    <a:pt x="3891" y="1322"/>
                  </a:lnTo>
                  <a:cubicBezTo>
                    <a:pt x="3395" y="1322"/>
                    <a:pt x="1279" y="0"/>
                    <a:pt x="1279" y="0"/>
                  </a:cubicBezTo>
                  <a:close/>
                </a:path>
              </a:pathLst>
            </a:custGeom>
            <a:solidFill>
              <a:srgbClr val="A4BAC3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37" name="Google Shape;1656;p49">
              <a:extLst>
                <a:ext uri="{FF2B5EF4-FFF2-40B4-BE49-F238E27FC236}">
                  <a16:creationId xmlns:a16="http://schemas.microsoft.com/office/drawing/2014/main" id="{C224C1D6-7B7A-4237-B451-D94AA6D2542B}"/>
                </a:ext>
              </a:extLst>
            </p:cNvPr>
            <p:cNvSpPr/>
            <p:nvPr/>
          </p:nvSpPr>
          <p:spPr>
            <a:xfrm>
              <a:off x="3628687" y="2547485"/>
              <a:ext cx="942706" cy="565099"/>
            </a:xfrm>
            <a:custGeom>
              <a:avLst/>
              <a:gdLst/>
              <a:ahLst/>
              <a:cxnLst/>
              <a:rect l="l" t="t" r="r" b="b"/>
              <a:pathLst>
                <a:path w="8481" h="5084" extrusionOk="0">
                  <a:moveTo>
                    <a:pt x="214" y="0"/>
                  </a:moveTo>
                  <a:cubicBezTo>
                    <a:pt x="143" y="0"/>
                    <a:pt x="72" y="5"/>
                    <a:pt x="0" y="15"/>
                  </a:cubicBezTo>
                  <a:cubicBezTo>
                    <a:pt x="0" y="1542"/>
                    <a:pt x="705" y="2734"/>
                    <a:pt x="705" y="2734"/>
                  </a:cubicBezTo>
                  <a:lnTo>
                    <a:pt x="1581" y="4398"/>
                  </a:lnTo>
                  <a:lnTo>
                    <a:pt x="5039" y="5083"/>
                  </a:lnTo>
                  <a:lnTo>
                    <a:pt x="8464" y="4115"/>
                  </a:lnTo>
                  <a:lnTo>
                    <a:pt x="8481" y="3237"/>
                  </a:lnTo>
                  <a:cubicBezTo>
                    <a:pt x="8481" y="3237"/>
                    <a:pt x="7414" y="2627"/>
                    <a:pt x="5771" y="2627"/>
                  </a:cubicBezTo>
                  <a:cubicBezTo>
                    <a:pt x="4949" y="2627"/>
                    <a:pt x="3984" y="2779"/>
                    <a:pt x="2935" y="3237"/>
                  </a:cubicBezTo>
                  <a:cubicBezTo>
                    <a:pt x="3079" y="2561"/>
                    <a:pt x="1824" y="0"/>
                    <a:pt x="2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38" name="Google Shape;1657;p49">
              <a:extLst>
                <a:ext uri="{FF2B5EF4-FFF2-40B4-BE49-F238E27FC236}">
                  <a16:creationId xmlns:a16="http://schemas.microsoft.com/office/drawing/2014/main" id="{6C638672-0F93-486C-AA97-94FADEDB3285}"/>
                </a:ext>
              </a:extLst>
            </p:cNvPr>
            <p:cNvSpPr/>
            <p:nvPr/>
          </p:nvSpPr>
          <p:spPr>
            <a:xfrm>
              <a:off x="3806870" y="2971543"/>
              <a:ext cx="805540" cy="701595"/>
            </a:xfrm>
            <a:custGeom>
              <a:avLst/>
              <a:gdLst/>
              <a:ahLst/>
              <a:cxnLst/>
              <a:rect l="l" t="t" r="r" b="b"/>
              <a:pathLst>
                <a:path w="7247" h="6312" extrusionOk="0">
                  <a:moveTo>
                    <a:pt x="730" y="1"/>
                  </a:moveTo>
                  <a:cubicBezTo>
                    <a:pt x="693" y="1"/>
                    <a:pt x="660" y="7"/>
                    <a:pt x="627" y="21"/>
                  </a:cubicBezTo>
                  <a:cubicBezTo>
                    <a:pt x="483" y="61"/>
                    <a:pt x="377" y="187"/>
                    <a:pt x="371" y="343"/>
                  </a:cubicBezTo>
                  <a:lnTo>
                    <a:pt x="4" y="5921"/>
                  </a:lnTo>
                  <a:cubicBezTo>
                    <a:pt x="1" y="5961"/>
                    <a:pt x="4" y="5998"/>
                    <a:pt x="15" y="6035"/>
                  </a:cubicBezTo>
                  <a:cubicBezTo>
                    <a:pt x="53" y="6189"/>
                    <a:pt x="196" y="6312"/>
                    <a:pt x="367" y="6312"/>
                  </a:cubicBezTo>
                  <a:cubicBezTo>
                    <a:pt x="376" y="6312"/>
                    <a:pt x="385" y="6312"/>
                    <a:pt x="394" y="6311"/>
                  </a:cubicBezTo>
                  <a:lnTo>
                    <a:pt x="511" y="6305"/>
                  </a:lnTo>
                  <a:lnTo>
                    <a:pt x="5712" y="5941"/>
                  </a:lnTo>
                  <a:cubicBezTo>
                    <a:pt x="5875" y="5932"/>
                    <a:pt x="6008" y="5815"/>
                    <a:pt x="6045" y="5655"/>
                  </a:cubicBezTo>
                  <a:lnTo>
                    <a:pt x="7193" y="446"/>
                  </a:lnTo>
                  <a:cubicBezTo>
                    <a:pt x="7247" y="217"/>
                    <a:pt x="7073" y="1"/>
                    <a:pt x="6838" y="1"/>
                  </a:cubicBezTo>
                  <a:close/>
                </a:path>
              </a:pathLst>
            </a:custGeom>
            <a:solidFill>
              <a:srgbClr val="2FE4B8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39" name="Google Shape;1658;p49">
              <a:extLst>
                <a:ext uri="{FF2B5EF4-FFF2-40B4-BE49-F238E27FC236}">
                  <a16:creationId xmlns:a16="http://schemas.microsoft.com/office/drawing/2014/main" id="{7A839E8E-4CC5-48AB-B999-2051387FF409}"/>
                </a:ext>
              </a:extLst>
            </p:cNvPr>
            <p:cNvSpPr/>
            <p:nvPr/>
          </p:nvSpPr>
          <p:spPr>
            <a:xfrm>
              <a:off x="3543541" y="2539038"/>
              <a:ext cx="362699" cy="1112303"/>
            </a:xfrm>
            <a:custGeom>
              <a:avLst/>
              <a:gdLst/>
              <a:ahLst/>
              <a:cxnLst/>
              <a:rect l="l" t="t" r="r" b="b"/>
              <a:pathLst>
                <a:path w="3263" h="10007" extrusionOk="0">
                  <a:moveTo>
                    <a:pt x="605" y="1"/>
                  </a:moveTo>
                  <a:cubicBezTo>
                    <a:pt x="533" y="1"/>
                    <a:pt x="462" y="53"/>
                    <a:pt x="456" y="138"/>
                  </a:cubicBezTo>
                  <a:lnTo>
                    <a:pt x="1" y="7007"/>
                  </a:lnTo>
                  <a:cubicBezTo>
                    <a:pt x="1" y="7044"/>
                    <a:pt x="10" y="7076"/>
                    <a:pt x="30" y="7104"/>
                  </a:cubicBezTo>
                  <a:lnTo>
                    <a:pt x="2138" y="9949"/>
                  </a:lnTo>
                  <a:cubicBezTo>
                    <a:pt x="2166" y="9988"/>
                    <a:pt x="2210" y="10007"/>
                    <a:pt x="2254" y="10007"/>
                  </a:cubicBezTo>
                  <a:cubicBezTo>
                    <a:pt x="2287" y="10007"/>
                    <a:pt x="2321" y="9996"/>
                    <a:pt x="2347" y="9976"/>
                  </a:cubicBezTo>
                  <a:cubicBezTo>
                    <a:pt x="2364" y="9962"/>
                    <a:pt x="2373" y="9946"/>
                    <a:pt x="2384" y="9926"/>
                  </a:cubicBezTo>
                  <a:cubicBezTo>
                    <a:pt x="2390" y="9912"/>
                    <a:pt x="2397" y="9896"/>
                    <a:pt x="2397" y="9882"/>
                  </a:cubicBezTo>
                  <a:lnTo>
                    <a:pt x="3252" y="4188"/>
                  </a:lnTo>
                  <a:cubicBezTo>
                    <a:pt x="3262" y="4145"/>
                    <a:pt x="3249" y="4108"/>
                    <a:pt x="3225" y="4075"/>
                  </a:cubicBezTo>
                  <a:cubicBezTo>
                    <a:pt x="3196" y="4038"/>
                    <a:pt x="3152" y="3975"/>
                    <a:pt x="3099" y="3892"/>
                  </a:cubicBezTo>
                  <a:cubicBezTo>
                    <a:pt x="2623" y="3182"/>
                    <a:pt x="1279" y="976"/>
                    <a:pt x="726" y="71"/>
                  </a:cubicBezTo>
                  <a:cubicBezTo>
                    <a:pt x="697" y="23"/>
                    <a:pt x="651" y="1"/>
                    <a:pt x="605" y="1"/>
                  </a:cubicBezTo>
                  <a:close/>
                </a:path>
              </a:pathLst>
            </a:custGeom>
            <a:solidFill>
              <a:srgbClr val="2FE4B8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40" name="Google Shape;1659;p49">
              <a:extLst>
                <a:ext uri="{FF2B5EF4-FFF2-40B4-BE49-F238E27FC236}">
                  <a16:creationId xmlns:a16="http://schemas.microsoft.com/office/drawing/2014/main" id="{F95B87F1-F4E6-4171-A52D-E2207202B110}"/>
                </a:ext>
              </a:extLst>
            </p:cNvPr>
            <p:cNvSpPr/>
            <p:nvPr/>
          </p:nvSpPr>
          <p:spPr>
            <a:xfrm>
              <a:off x="3771411" y="2924636"/>
              <a:ext cx="189630" cy="764729"/>
            </a:xfrm>
            <a:custGeom>
              <a:avLst/>
              <a:gdLst/>
              <a:ahLst/>
              <a:cxnLst/>
              <a:rect l="l" t="t" r="r" b="b"/>
              <a:pathLst>
                <a:path w="1706" h="6880" extrusionOk="0">
                  <a:moveTo>
                    <a:pt x="770" y="0"/>
                  </a:moveTo>
                  <a:cubicBezTo>
                    <a:pt x="610" y="1118"/>
                    <a:pt x="0" y="6490"/>
                    <a:pt x="0" y="6490"/>
                  </a:cubicBezTo>
                  <a:cubicBezTo>
                    <a:pt x="0" y="6490"/>
                    <a:pt x="47" y="6880"/>
                    <a:pt x="396" y="6880"/>
                  </a:cubicBezTo>
                  <a:cubicBezTo>
                    <a:pt x="512" y="6880"/>
                    <a:pt x="661" y="6837"/>
                    <a:pt x="853" y="6723"/>
                  </a:cubicBezTo>
                  <a:cubicBezTo>
                    <a:pt x="1039" y="5322"/>
                    <a:pt x="1705" y="423"/>
                    <a:pt x="1705" y="423"/>
                  </a:cubicBezTo>
                  <a:lnTo>
                    <a:pt x="1705" y="423"/>
                  </a:lnTo>
                  <a:cubicBezTo>
                    <a:pt x="1705" y="423"/>
                    <a:pt x="1621" y="443"/>
                    <a:pt x="1500" y="443"/>
                  </a:cubicBezTo>
                  <a:cubicBezTo>
                    <a:pt x="1280" y="443"/>
                    <a:pt x="939" y="376"/>
                    <a:pt x="770" y="0"/>
                  </a:cubicBezTo>
                  <a:close/>
                </a:path>
              </a:pathLst>
            </a:custGeom>
            <a:solidFill>
              <a:srgbClr val="25C7A0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41" name="Google Shape;1660;p49">
              <a:extLst>
                <a:ext uri="{FF2B5EF4-FFF2-40B4-BE49-F238E27FC236}">
                  <a16:creationId xmlns:a16="http://schemas.microsoft.com/office/drawing/2014/main" id="{19C61C70-4230-4347-8482-9262CD94E73D}"/>
                </a:ext>
              </a:extLst>
            </p:cNvPr>
            <p:cNvSpPr/>
            <p:nvPr/>
          </p:nvSpPr>
          <p:spPr>
            <a:xfrm>
              <a:off x="3778414" y="3595348"/>
              <a:ext cx="94815" cy="42016"/>
            </a:xfrm>
            <a:custGeom>
              <a:avLst/>
              <a:gdLst/>
              <a:ahLst/>
              <a:cxnLst/>
              <a:rect l="l" t="t" r="r" b="b"/>
              <a:pathLst>
                <a:path w="853" h="378" extrusionOk="0">
                  <a:moveTo>
                    <a:pt x="1" y="0"/>
                  </a:moveTo>
                  <a:lnTo>
                    <a:pt x="1" y="0"/>
                  </a:lnTo>
                  <a:cubicBezTo>
                    <a:pt x="5" y="89"/>
                    <a:pt x="51" y="173"/>
                    <a:pt x="114" y="240"/>
                  </a:cubicBezTo>
                  <a:cubicBezTo>
                    <a:pt x="180" y="306"/>
                    <a:pt x="271" y="349"/>
                    <a:pt x="360" y="369"/>
                  </a:cubicBezTo>
                  <a:cubicBezTo>
                    <a:pt x="393" y="375"/>
                    <a:pt x="425" y="377"/>
                    <a:pt x="456" y="377"/>
                  </a:cubicBezTo>
                  <a:cubicBezTo>
                    <a:pt x="518" y="377"/>
                    <a:pt x="578" y="367"/>
                    <a:pt x="633" y="349"/>
                  </a:cubicBezTo>
                  <a:cubicBezTo>
                    <a:pt x="716" y="320"/>
                    <a:pt x="793" y="273"/>
                    <a:pt x="853" y="209"/>
                  </a:cubicBezTo>
                  <a:cubicBezTo>
                    <a:pt x="830" y="206"/>
                    <a:pt x="808" y="205"/>
                    <a:pt x="787" y="205"/>
                  </a:cubicBezTo>
                  <a:cubicBezTo>
                    <a:pt x="767" y="205"/>
                    <a:pt x="747" y="206"/>
                    <a:pt x="727" y="206"/>
                  </a:cubicBezTo>
                  <a:lnTo>
                    <a:pt x="610" y="206"/>
                  </a:lnTo>
                  <a:cubicBezTo>
                    <a:pt x="533" y="203"/>
                    <a:pt x="464" y="203"/>
                    <a:pt x="397" y="189"/>
                  </a:cubicBezTo>
                  <a:cubicBezTo>
                    <a:pt x="264" y="163"/>
                    <a:pt x="140" y="106"/>
                    <a:pt x="1" y="0"/>
                  </a:cubicBezTo>
                  <a:close/>
                </a:path>
              </a:pathLst>
            </a:custGeom>
            <a:solidFill>
              <a:srgbClr val="58273A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42" name="Google Shape;1661;p49">
              <a:extLst>
                <a:ext uri="{FF2B5EF4-FFF2-40B4-BE49-F238E27FC236}">
                  <a16:creationId xmlns:a16="http://schemas.microsoft.com/office/drawing/2014/main" id="{13959FA0-9462-42D5-AFA6-98B1131700C9}"/>
                </a:ext>
              </a:extLst>
            </p:cNvPr>
            <p:cNvSpPr/>
            <p:nvPr/>
          </p:nvSpPr>
          <p:spPr>
            <a:xfrm>
              <a:off x="3844330" y="3022564"/>
              <a:ext cx="106931" cy="37458"/>
            </a:xfrm>
            <a:custGeom>
              <a:avLst/>
              <a:gdLst/>
              <a:ahLst/>
              <a:cxnLst/>
              <a:rect l="l" t="t" r="r" b="b"/>
              <a:pathLst>
                <a:path w="962" h="337" extrusionOk="0">
                  <a:moveTo>
                    <a:pt x="0" y="1"/>
                  </a:moveTo>
                  <a:cubicBezTo>
                    <a:pt x="37" y="90"/>
                    <a:pt x="100" y="161"/>
                    <a:pt x="177" y="214"/>
                  </a:cubicBezTo>
                  <a:cubicBezTo>
                    <a:pt x="253" y="270"/>
                    <a:pt x="343" y="307"/>
                    <a:pt x="433" y="324"/>
                  </a:cubicBezTo>
                  <a:cubicBezTo>
                    <a:pt x="477" y="332"/>
                    <a:pt x="522" y="337"/>
                    <a:pt x="567" y="337"/>
                  </a:cubicBezTo>
                  <a:cubicBezTo>
                    <a:pt x="712" y="337"/>
                    <a:pt x="855" y="291"/>
                    <a:pt x="962" y="197"/>
                  </a:cubicBezTo>
                  <a:cubicBezTo>
                    <a:pt x="865" y="184"/>
                    <a:pt x="782" y="184"/>
                    <a:pt x="702" y="178"/>
                  </a:cubicBezTo>
                  <a:cubicBezTo>
                    <a:pt x="622" y="170"/>
                    <a:pt x="546" y="161"/>
                    <a:pt x="470" y="144"/>
                  </a:cubicBezTo>
                  <a:cubicBezTo>
                    <a:pt x="317" y="118"/>
                    <a:pt x="174" y="64"/>
                    <a:pt x="0" y="1"/>
                  </a:cubicBezTo>
                  <a:close/>
                </a:path>
              </a:pathLst>
            </a:custGeom>
            <a:solidFill>
              <a:srgbClr val="58273A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43" name="Google Shape;1662;p49">
              <a:extLst>
                <a:ext uri="{FF2B5EF4-FFF2-40B4-BE49-F238E27FC236}">
                  <a16:creationId xmlns:a16="http://schemas.microsoft.com/office/drawing/2014/main" id="{3ACB0352-8475-484E-9A9F-312D689DA3A6}"/>
                </a:ext>
              </a:extLst>
            </p:cNvPr>
            <p:cNvSpPr/>
            <p:nvPr/>
          </p:nvSpPr>
          <p:spPr>
            <a:xfrm>
              <a:off x="4331527" y="2997776"/>
              <a:ext cx="761078" cy="518304"/>
            </a:xfrm>
            <a:custGeom>
              <a:avLst/>
              <a:gdLst/>
              <a:ahLst/>
              <a:cxnLst/>
              <a:rect l="l" t="t" r="r" b="b"/>
              <a:pathLst>
                <a:path w="6847" h="4663" extrusionOk="0">
                  <a:moveTo>
                    <a:pt x="5715" y="0"/>
                  </a:moveTo>
                  <a:cubicBezTo>
                    <a:pt x="4763" y="0"/>
                    <a:pt x="2824" y="1983"/>
                    <a:pt x="2800" y="2264"/>
                  </a:cubicBezTo>
                  <a:cubicBezTo>
                    <a:pt x="2800" y="2264"/>
                    <a:pt x="2048" y="1264"/>
                    <a:pt x="1283" y="1264"/>
                  </a:cubicBezTo>
                  <a:cubicBezTo>
                    <a:pt x="1230" y="1264"/>
                    <a:pt x="1178" y="1269"/>
                    <a:pt x="1126" y="1279"/>
                  </a:cubicBezTo>
                  <a:cubicBezTo>
                    <a:pt x="310" y="1436"/>
                    <a:pt x="596" y="1875"/>
                    <a:pt x="829" y="1901"/>
                  </a:cubicBezTo>
                  <a:cubicBezTo>
                    <a:pt x="256" y="2058"/>
                    <a:pt x="390" y="2370"/>
                    <a:pt x="583" y="2421"/>
                  </a:cubicBezTo>
                  <a:cubicBezTo>
                    <a:pt x="181" y="2421"/>
                    <a:pt x="1" y="3146"/>
                    <a:pt x="506" y="3173"/>
                  </a:cubicBezTo>
                  <a:cubicBezTo>
                    <a:pt x="1012" y="3199"/>
                    <a:pt x="1305" y="3512"/>
                    <a:pt x="1705" y="4055"/>
                  </a:cubicBezTo>
                  <a:cubicBezTo>
                    <a:pt x="1932" y="4367"/>
                    <a:pt x="2581" y="4663"/>
                    <a:pt x="3382" y="4663"/>
                  </a:cubicBezTo>
                  <a:cubicBezTo>
                    <a:pt x="3980" y="4663"/>
                    <a:pt x="4662" y="4498"/>
                    <a:pt x="5316" y="4055"/>
                  </a:cubicBezTo>
                  <a:cubicBezTo>
                    <a:pt x="6846" y="3016"/>
                    <a:pt x="6770" y="527"/>
                    <a:pt x="5964" y="61"/>
                  </a:cubicBezTo>
                  <a:cubicBezTo>
                    <a:pt x="5893" y="19"/>
                    <a:pt x="5809" y="0"/>
                    <a:pt x="5715" y="0"/>
                  </a:cubicBez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44" name="Google Shape;1663;p49">
              <a:extLst>
                <a:ext uri="{FF2B5EF4-FFF2-40B4-BE49-F238E27FC236}">
                  <a16:creationId xmlns:a16="http://schemas.microsoft.com/office/drawing/2014/main" id="{965C80FE-57FA-4B8C-8EC8-E46BEE352C01}"/>
                </a:ext>
              </a:extLst>
            </p:cNvPr>
            <p:cNvSpPr/>
            <p:nvPr/>
          </p:nvSpPr>
          <p:spPr>
            <a:xfrm>
              <a:off x="4855738" y="3241095"/>
              <a:ext cx="15339" cy="32123"/>
            </a:xfrm>
            <a:custGeom>
              <a:avLst/>
              <a:gdLst/>
              <a:ahLst/>
              <a:cxnLst/>
              <a:rect l="l" t="t" r="r" b="b"/>
              <a:pathLst>
                <a:path w="138" h="289" extrusionOk="0">
                  <a:moveTo>
                    <a:pt x="69" y="1"/>
                  </a:moveTo>
                  <a:cubicBezTo>
                    <a:pt x="35" y="1"/>
                    <a:pt x="1" y="24"/>
                    <a:pt x="1" y="69"/>
                  </a:cubicBezTo>
                  <a:lnTo>
                    <a:pt x="1" y="221"/>
                  </a:lnTo>
                  <a:cubicBezTo>
                    <a:pt x="1" y="266"/>
                    <a:pt x="35" y="289"/>
                    <a:pt x="69" y="289"/>
                  </a:cubicBezTo>
                  <a:cubicBezTo>
                    <a:pt x="103" y="289"/>
                    <a:pt x="137" y="266"/>
                    <a:pt x="137" y="221"/>
                  </a:cubicBezTo>
                  <a:lnTo>
                    <a:pt x="137" y="69"/>
                  </a:lnTo>
                  <a:cubicBezTo>
                    <a:pt x="137" y="24"/>
                    <a:pt x="103" y="1"/>
                    <a:pt x="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45" name="Google Shape;1664;p49">
              <a:extLst>
                <a:ext uri="{FF2B5EF4-FFF2-40B4-BE49-F238E27FC236}">
                  <a16:creationId xmlns:a16="http://schemas.microsoft.com/office/drawing/2014/main" id="{BE3AF77E-E0BA-445A-B289-99E935C74222}"/>
                </a:ext>
              </a:extLst>
            </p:cNvPr>
            <p:cNvSpPr/>
            <p:nvPr/>
          </p:nvSpPr>
          <p:spPr>
            <a:xfrm>
              <a:off x="4906426" y="3215641"/>
              <a:ext cx="24899" cy="46128"/>
            </a:xfrm>
            <a:custGeom>
              <a:avLst/>
              <a:gdLst/>
              <a:ahLst/>
              <a:cxnLst/>
              <a:rect l="l" t="t" r="r" b="b"/>
              <a:pathLst>
                <a:path w="224" h="415" extrusionOk="0">
                  <a:moveTo>
                    <a:pt x="140" y="1"/>
                  </a:moveTo>
                  <a:cubicBezTo>
                    <a:pt x="112" y="1"/>
                    <a:pt x="84" y="15"/>
                    <a:pt x="70" y="48"/>
                  </a:cubicBezTo>
                  <a:cubicBezTo>
                    <a:pt x="34" y="144"/>
                    <a:pt x="14" y="244"/>
                    <a:pt x="4" y="347"/>
                  </a:cubicBezTo>
                  <a:cubicBezTo>
                    <a:pt x="0" y="392"/>
                    <a:pt x="33" y="415"/>
                    <a:pt x="67" y="415"/>
                  </a:cubicBezTo>
                  <a:cubicBezTo>
                    <a:pt x="102" y="415"/>
                    <a:pt x="139" y="392"/>
                    <a:pt x="144" y="347"/>
                  </a:cubicBezTo>
                  <a:cubicBezTo>
                    <a:pt x="150" y="258"/>
                    <a:pt x="173" y="171"/>
                    <a:pt x="204" y="84"/>
                  </a:cubicBezTo>
                  <a:cubicBezTo>
                    <a:pt x="224" y="34"/>
                    <a:pt x="183" y="1"/>
                    <a:pt x="1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46" name="Google Shape;1665;p49">
              <a:extLst>
                <a:ext uri="{FF2B5EF4-FFF2-40B4-BE49-F238E27FC236}">
                  <a16:creationId xmlns:a16="http://schemas.microsoft.com/office/drawing/2014/main" id="{48EE60D2-2EC1-4022-AF41-832189024BEC}"/>
                </a:ext>
              </a:extLst>
            </p:cNvPr>
            <p:cNvSpPr/>
            <p:nvPr/>
          </p:nvSpPr>
          <p:spPr>
            <a:xfrm>
              <a:off x="4913095" y="3120158"/>
              <a:ext cx="15673" cy="41015"/>
            </a:xfrm>
            <a:custGeom>
              <a:avLst/>
              <a:gdLst/>
              <a:ahLst/>
              <a:cxnLst/>
              <a:rect l="l" t="t" r="r" b="b"/>
              <a:pathLst>
                <a:path w="141" h="369" extrusionOk="0">
                  <a:moveTo>
                    <a:pt x="71" y="1"/>
                  </a:moveTo>
                  <a:cubicBezTo>
                    <a:pt x="36" y="1"/>
                    <a:pt x="1" y="23"/>
                    <a:pt x="1" y="68"/>
                  </a:cubicBezTo>
                  <a:lnTo>
                    <a:pt x="1" y="301"/>
                  </a:lnTo>
                  <a:cubicBezTo>
                    <a:pt x="1" y="346"/>
                    <a:pt x="36" y="368"/>
                    <a:pt x="71" y="368"/>
                  </a:cubicBezTo>
                  <a:cubicBezTo>
                    <a:pt x="106" y="368"/>
                    <a:pt x="141" y="346"/>
                    <a:pt x="141" y="301"/>
                  </a:cubicBezTo>
                  <a:lnTo>
                    <a:pt x="141" y="68"/>
                  </a:lnTo>
                  <a:cubicBezTo>
                    <a:pt x="141" y="23"/>
                    <a:pt x="106" y="1"/>
                    <a:pt x="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47" name="Google Shape;1666;p49">
              <a:extLst>
                <a:ext uri="{FF2B5EF4-FFF2-40B4-BE49-F238E27FC236}">
                  <a16:creationId xmlns:a16="http://schemas.microsoft.com/office/drawing/2014/main" id="{3D4F07FB-478B-4A92-9D4B-6ACB55222706}"/>
                </a:ext>
              </a:extLst>
            </p:cNvPr>
            <p:cNvSpPr/>
            <p:nvPr/>
          </p:nvSpPr>
          <p:spPr>
            <a:xfrm>
              <a:off x="3479960" y="2856386"/>
              <a:ext cx="194521" cy="255540"/>
            </a:xfrm>
            <a:custGeom>
              <a:avLst/>
              <a:gdLst/>
              <a:ahLst/>
              <a:cxnLst/>
              <a:rect l="l" t="t" r="r" b="b"/>
              <a:pathLst>
                <a:path w="1750" h="2299" extrusionOk="0">
                  <a:moveTo>
                    <a:pt x="1402" y="0"/>
                  </a:moveTo>
                  <a:cubicBezTo>
                    <a:pt x="1166" y="0"/>
                    <a:pt x="828" y="311"/>
                    <a:pt x="828" y="311"/>
                  </a:cubicBezTo>
                  <a:cubicBezTo>
                    <a:pt x="0" y="1126"/>
                    <a:pt x="226" y="1982"/>
                    <a:pt x="569" y="2228"/>
                  </a:cubicBezTo>
                  <a:cubicBezTo>
                    <a:pt x="636" y="2277"/>
                    <a:pt x="714" y="2299"/>
                    <a:pt x="798" y="2299"/>
                  </a:cubicBezTo>
                  <a:cubicBezTo>
                    <a:pt x="1143" y="2299"/>
                    <a:pt x="1574" y="1930"/>
                    <a:pt x="1627" y="1565"/>
                  </a:cubicBezTo>
                  <a:cubicBezTo>
                    <a:pt x="1667" y="1287"/>
                    <a:pt x="1129" y="1273"/>
                    <a:pt x="1023" y="1273"/>
                  </a:cubicBezTo>
                  <a:cubicBezTo>
                    <a:pt x="1017" y="1273"/>
                    <a:pt x="1012" y="1273"/>
                    <a:pt x="1009" y="1273"/>
                  </a:cubicBezTo>
                  <a:lnTo>
                    <a:pt x="1009" y="1273"/>
                  </a:lnTo>
                  <a:cubicBezTo>
                    <a:pt x="1066" y="1272"/>
                    <a:pt x="1712" y="1250"/>
                    <a:pt x="1594" y="894"/>
                  </a:cubicBezTo>
                  <a:cubicBezTo>
                    <a:pt x="1542" y="734"/>
                    <a:pt x="1432" y="689"/>
                    <a:pt x="1324" y="689"/>
                  </a:cubicBezTo>
                  <a:cubicBezTo>
                    <a:pt x="1181" y="689"/>
                    <a:pt x="1041" y="768"/>
                    <a:pt x="1035" y="771"/>
                  </a:cubicBezTo>
                  <a:lnTo>
                    <a:pt x="1035" y="771"/>
                  </a:lnTo>
                  <a:cubicBezTo>
                    <a:pt x="1047" y="764"/>
                    <a:pt x="1749" y="362"/>
                    <a:pt x="1564" y="85"/>
                  </a:cubicBezTo>
                  <a:cubicBezTo>
                    <a:pt x="1524" y="24"/>
                    <a:pt x="1467" y="0"/>
                    <a:pt x="1402" y="0"/>
                  </a:cubicBez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48" name="Google Shape;1667;p49">
              <a:extLst>
                <a:ext uri="{FF2B5EF4-FFF2-40B4-BE49-F238E27FC236}">
                  <a16:creationId xmlns:a16="http://schemas.microsoft.com/office/drawing/2014/main" id="{E1BA5BEC-47F7-42A7-B1B1-78AC9F600A74}"/>
                </a:ext>
              </a:extLst>
            </p:cNvPr>
            <p:cNvSpPr/>
            <p:nvPr/>
          </p:nvSpPr>
          <p:spPr>
            <a:xfrm>
              <a:off x="4774039" y="2663754"/>
              <a:ext cx="49575" cy="49685"/>
            </a:xfrm>
            <a:custGeom>
              <a:avLst/>
              <a:gdLst/>
              <a:ahLst/>
              <a:cxnLst/>
              <a:rect l="l" t="t" r="r" b="b"/>
              <a:pathLst>
                <a:path w="446" h="447" extrusionOk="0">
                  <a:moveTo>
                    <a:pt x="223" y="0"/>
                  </a:moveTo>
                  <a:cubicBezTo>
                    <a:pt x="100" y="0"/>
                    <a:pt x="0" y="100"/>
                    <a:pt x="0" y="223"/>
                  </a:cubicBezTo>
                  <a:cubicBezTo>
                    <a:pt x="0" y="347"/>
                    <a:pt x="100" y="447"/>
                    <a:pt x="223" y="447"/>
                  </a:cubicBezTo>
                  <a:cubicBezTo>
                    <a:pt x="346" y="447"/>
                    <a:pt x="446" y="347"/>
                    <a:pt x="446" y="223"/>
                  </a:cubicBezTo>
                  <a:cubicBezTo>
                    <a:pt x="446" y="100"/>
                    <a:pt x="346" y="0"/>
                    <a:pt x="2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49" name="Google Shape;1668;p49">
              <a:extLst>
                <a:ext uri="{FF2B5EF4-FFF2-40B4-BE49-F238E27FC236}">
                  <a16:creationId xmlns:a16="http://schemas.microsoft.com/office/drawing/2014/main" id="{DD13904B-19CB-478D-A7FC-8659EC90F45F}"/>
                </a:ext>
              </a:extLst>
            </p:cNvPr>
            <p:cNvSpPr/>
            <p:nvPr/>
          </p:nvSpPr>
          <p:spPr>
            <a:xfrm>
              <a:off x="4158012" y="2402983"/>
              <a:ext cx="49353" cy="49685"/>
            </a:xfrm>
            <a:custGeom>
              <a:avLst/>
              <a:gdLst/>
              <a:ahLst/>
              <a:cxnLst/>
              <a:rect l="l" t="t" r="r" b="b"/>
              <a:pathLst>
                <a:path w="444" h="447" extrusionOk="0">
                  <a:moveTo>
                    <a:pt x="224" y="0"/>
                  </a:moveTo>
                  <a:cubicBezTo>
                    <a:pt x="100" y="0"/>
                    <a:pt x="0" y="100"/>
                    <a:pt x="0" y="223"/>
                  </a:cubicBezTo>
                  <a:cubicBezTo>
                    <a:pt x="0" y="346"/>
                    <a:pt x="100" y="446"/>
                    <a:pt x="224" y="446"/>
                  </a:cubicBezTo>
                  <a:cubicBezTo>
                    <a:pt x="344" y="446"/>
                    <a:pt x="444" y="346"/>
                    <a:pt x="444" y="223"/>
                  </a:cubicBezTo>
                  <a:cubicBezTo>
                    <a:pt x="444" y="100"/>
                    <a:pt x="344" y="0"/>
                    <a:pt x="2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</p:grpSp>
      <p:pic>
        <p:nvPicPr>
          <p:cNvPr id="150" name="Picture 24">
            <a:extLst>
              <a:ext uri="{FF2B5EF4-FFF2-40B4-BE49-F238E27FC236}">
                <a16:creationId xmlns:a16="http://schemas.microsoft.com/office/drawing/2014/main" id="{9069A542-6833-41E3-9145-9F746104E87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675417" y="4553527"/>
            <a:ext cx="1491176" cy="1849745"/>
          </a:xfrm>
          <a:prstGeom prst="rect">
            <a:avLst/>
          </a:prstGeom>
        </p:spPr>
      </p:pic>
      <p:pic>
        <p:nvPicPr>
          <p:cNvPr id="151" name="Picture 8">
            <a:extLst>
              <a:ext uri="{FF2B5EF4-FFF2-40B4-BE49-F238E27FC236}">
                <a16:creationId xmlns:a16="http://schemas.microsoft.com/office/drawing/2014/main" id="{D8A91151-8E15-451C-A856-ED1ADBA3E24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526623" y="293744"/>
            <a:ext cx="2131880" cy="14806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00">
        <p14:gallery dir="l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9" grpId="0"/>
      <p:bldP spid="3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>
            <a:fillRect/>
          </a:stretch>
        </p:blipFill>
        <p:spPr>
          <a:xfrm>
            <a:off x="-83129" y="101359"/>
            <a:ext cx="1678471" cy="1284095"/>
          </a:xfrm>
          <a:prstGeom prst="rect">
            <a:avLst/>
          </a:prstGeom>
        </p:spPr>
      </p:pic>
      <p:sp>
        <p:nvSpPr>
          <p:cNvPr id="32" name="五边形 7">
            <a:extLst>
              <a:ext uri="{FF2B5EF4-FFF2-40B4-BE49-F238E27FC236}">
                <a16:creationId xmlns:a16="http://schemas.microsoft.com/office/drawing/2014/main" id="{92641F96-4BE2-44B0-8E6F-A494E92CE99B}"/>
              </a:ext>
            </a:extLst>
          </p:cNvPr>
          <p:cNvSpPr/>
          <p:nvPr/>
        </p:nvSpPr>
        <p:spPr>
          <a:xfrm flipH="1">
            <a:off x="1495438" y="402874"/>
            <a:ext cx="3656530" cy="681064"/>
          </a:xfrm>
          <a:prstGeom prst="homePlate">
            <a:avLst/>
          </a:prstGeom>
          <a:solidFill>
            <a:srgbClr val="F29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000" b="1">
                <a:solidFill>
                  <a:schemeClr val="bg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3</a:t>
            </a:r>
            <a:r>
              <a:rPr lang="nl-NL" sz="3000" b="1">
                <a:solidFill>
                  <a:schemeClr val="bg1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. Đếm theo chục</a:t>
            </a:r>
            <a:endParaRPr lang="zh-CN" altLang="en-US" sz="3000" b="1" dirty="0">
              <a:solidFill>
                <a:schemeClr val="bg1"/>
              </a:solidFill>
              <a:latin typeface="+mj-lt"/>
              <a:ea typeface="Microsoft YaHei" panose="020B0503020204020204" pitchFamily="34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48D141-D572-4F1E-97E8-B075E19D01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089" y="2085325"/>
            <a:ext cx="10496550" cy="16954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BAD457-647B-4A53-963C-9B00DA8F7A05}"/>
              </a:ext>
            </a:extLst>
          </p:cNvPr>
          <p:cNvSpPr txBox="1"/>
          <p:nvPr/>
        </p:nvSpPr>
        <p:spPr>
          <a:xfrm>
            <a:off x="1495438" y="1393067"/>
            <a:ext cx="528574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solidFill>
                  <a:srgbClr val="C00000"/>
                </a:solidFill>
                <a:latin typeface="+mj-lt"/>
              </a:rPr>
              <a:t>Quan sát và đếm các khối sau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CB3EABE4-BEF3-4D1C-BEC1-5429A75B0C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106" y="4480646"/>
            <a:ext cx="4324350" cy="160972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472EB0E-7C13-4D03-9819-E6203F84E0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57139" y="4356821"/>
            <a:ext cx="3152775" cy="1733550"/>
          </a:xfrm>
          <a:prstGeom prst="rect">
            <a:avLst/>
          </a:prstGeom>
        </p:spPr>
      </p:pic>
      <p:pic>
        <p:nvPicPr>
          <p:cNvPr id="10242" name="Picture 2" descr="Trẻ Em, Trẻ Con, Đứa Trẻ, Em Nhỏ, Mầm Non, Đi Học, Đến Trường, Tải hình PNG  142 - Free.Vector6.com">
            <a:extLst>
              <a:ext uri="{FF2B5EF4-FFF2-40B4-BE49-F238E27FC236}">
                <a16:creationId xmlns:a16="http://schemas.microsoft.com/office/drawing/2014/main" id="{744B1AE1-B259-454A-B24E-BE5522DAF7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008" y="-940558"/>
            <a:ext cx="4048991" cy="4048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909A6D32-992D-4907-B69D-0617BFF28214}"/>
              </a:ext>
            </a:extLst>
          </p:cNvPr>
          <p:cNvSpPr/>
          <p:nvPr/>
        </p:nvSpPr>
        <p:spPr>
          <a:xfrm>
            <a:off x="755361" y="3780775"/>
            <a:ext cx="1987839" cy="5758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500" b="1">
                <a:solidFill>
                  <a:srgbClr val="0070C0"/>
                </a:solidFill>
                <a:latin typeface="+mj-lt"/>
              </a:rPr>
              <a:t>1 trăm (100)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98D1588-07AF-4009-B55D-73168F4466FF}"/>
              </a:ext>
            </a:extLst>
          </p:cNvPr>
          <p:cNvSpPr/>
          <p:nvPr/>
        </p:nvSpPr>
        <p:spPr>
          <a:xfrm>
            <a:off x="4091282" y="3749568"/>
            <a:ext cx="3326787" cy="5758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500" b="1">
                <a:solidFill>
                  <a:srgbClr val="0070C0"/>
                </a:solidFill>
                <a:latin typeface="+mj-lt"/>
              </a:rPr>
              <a:t>Một trăm mười (110)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76216F-C5EA-4BE0-B8AF-C037ED88B3B6}"/>
              </a:ext>
            </a:extLst>
          </p:cNvPr>
          <p:cNvSpPr/>
          <p:nvPr/>
        </p:nvSpPr>
        <p:spPr>
          <a:xfrm>
            <a:off x="7970982" y="3770589"/>
            <a:ext cx="3935473" cy="5758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500" b="1">
                <a:solidFill>
                  <a:srgbClr val="0070C0"/>
                </a:solidFill>
                <a:latin typeface="+mj-lt"/>
              </a:rPr>
              <a:t>Một trăm hai mười (120)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9F14494-9E63-457B-9331-0B8F6CF0BB68}"/>
              </a:ext>
            </a:extLst>
          </p:cNvPr>
          <p:cNvSpPr/>
          <p:nvPr/>
        </p:nvSpPr>
        <p:spPr>
          <a:xfrm>
            <a:off x="839384" y="6167183"/>
            <a:ext cx="4157794" cy="5758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500" b="1">
                <a:solidFill>
                  <a:srgbClr val="0070C0"/>
                </a:solidFill>
                <a:latin typeface="+mj-lt"/>
              </a:rPr>
              <a:t>Một trămchín mươi (190)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AA3A5BF-197A-4D9E-9FF5-D596C327B7E2}"/>
              </a:ext>
            </a:extLst>
          </p:cNvPr>
          <p:cNvSpPr/>
          <p:nvPr/>
        </p:nvSpPr>
        <p:spPr>
          <a:xfrm>
            <a:off x="8543637" y="6111064"/>
            <a:ext cx="2448350" cy="5758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500" b="1">
                <a:solidFill>
                  <a:srgbClr val="0070C0"/>
                </a:solidFill>
                <a:latin typeface="+mj-lt"/>
              </a:rPr>
              <a:t>Hai trăm (200)</a:t>
            </a:r>
          </a:p>
        </p:txBody>
      </p:sp>
      <p:pic>
        <p:nvPicPr>
          <p:cNvPr id="10244" name="Picture 4" descr="Trẻ Em, Trẻ Con, Em Nhỏ, Đứa Trẻ, Đứa Bé, Tải hình PNG 5 - Free.Vector6.com">
            <a:extLst>
              <a:ext uri="{FF2B5EF4-FFF2-40B4-BE49-F238E27FC236}">
                <a16:creationId xmlns:a16="http://schemas.microsoft.com/office/drawing/2014/main" id="{3DE510EC-3BBA-4F4D-BB4C-ED5C69654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555" y="4207235"/>
            <a:ext cx="3326787" cy="3049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1983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00">
        <p14:gallery dir="l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6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792" y="2194736"/>
            <a:ext cx="1782506" cy="2910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图片 5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>
            <a:fillRect/>
          </a:stretch>
        </p:blipFill>
        <p:spPr>
          <a:xfrm>
            <a:off x="0" y="-9477"/>
            <a:ext cx="1497376" cy="1145550"/>
          </a:xfrm>
          <a:prstGeom prst="rect">
            <a:avLst/>
          </a:prstGeom>
        </p:spPr>
      </p:pic>
      <p:sp>
        <p:nvSpPr>
          <p:cNvPr id="59" name="五边形 7">
            <a:extLst>
              <a:ext uri="{FF2B5EF4-FFF2-40B4-BE49-F238E27FC236}">
                <a16:creationId xmlns:a16="http://schemas.microsoft.com/office/drawing/2014/main" id="{7E0A7602-3910-422A-B0AD-5831913032EF}"/>
              </a:ext>
            </a:extLst>
          </p:cNvPr>
          <p:cNvSpPr/>
          <p:nvPr/>
        </p:nvSpPr>
        <p:spPr>
          <a:xfrm flipH="1">
            <a:off x="1495438" y="402874"/>
            <a:ext cx="3656530" cy="681064"/>
          </a:xfrm>
          <a:prstGeom prst="homePlate">
            <a:avLst/>
          </a:prstGeom>
          <a:solidFill>
            <a:srgbClr val="F29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000" b="1">
                <a:solidFill>
                  <a:schemeClr val="bg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3</a:t>
            </a:r>
            <a:r>
              <a:rPr lang="nl-NL" sz="3000" b="1">
                <a:solidFill>
                  <a:schemeClr val="bg1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. Đếm theo chục</a:t>
            </a:r>
            <a:endParaRPr lang="zh-CN" altLang="en-US" sz="3000" b="1" dirty="0">
              <a:solidFill>
                <a:schemeClr val="bg1"/>
              </a:solidFill>
              <a:latin typeface="+mj-lt"/>
              <a:ea typeface="Microsoft YaHei" panose="020B0503020204020204" pitchFamily="34" charset="-122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64AE43C-9582-48DB-801F-821F76EF5294}"/>
              </a:ext>
            </a:extLst>
          </p:cNvPr>
          <p:cNvSpPr txBox="1"/>
          <p:nvPr/>
        </p:nvSpPr>
        <p:spPr>
          <a:xfrm>
            <a:off x="1680165" y="1523146"/>
            <a:ext cx="9264073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500" b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V</a:t>
            </a:r>
            <a:r>
              <a:rPr lang="nl-NL" sz="2500" b="1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ận dụng cách đọc trên để đọc các số tròn chục sau đây:</a:t>
            </a:r>
            <a:endParaRPr lang="en-US" sz="2500" b="1">
              <a:solidFill>
                <a:srgbClr val="FF0000"/>
              </a:solidFill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06BE726-6BCC-4188-9FF4-17FE5AD72D07}"/>
              </a:ext>
            </a:extLst>
          </p:cNvPr>
          <p:cNvSpPr txBox="1"/>
          <p:nvPr/>
        </p:nvSpPr>
        <p:spPr>
          <a:xfrm>
            <a:off x="1971962" y="2372888"/>
            <a:ext cx="803564" cy="27141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nl-NL" sz="2500" b="1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110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nl-NL" sz="2500" b="1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210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nl-NL" sz="2500" b="1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310</a:t>
            </a:r>
            <a:endParaRPr lang="nl-NL" sz="2500" b="1">
              <a:solidFill>
                <a:srgbClr val="C00000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endParaRPr lang="en-US" sz="2500" b="1">
              <a:solidFill>
                <a:srgbClr val="C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6438DFBF-57DE-448B-A70E-187386F970B0}"/>
              </a:ext>
            </a:extLst>
          </p:cNvPr>
          <p:cNvSpPr txBox="1"/>
          <p:nvPr/>
        </p:nvSpPr>
        <p:spPr>
          <a:xfrm>
            <a:off x="5689600" y="2271796"/>
            <a:ext cx="803564" cy="2281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nl-NL" sz="2500" b="1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540</a:t>
            </a:r>
          </a:p>
          <a:p>
            <a:pPr>
              <a:lnSpc>
                <a:spcPct val="200000"/>
              </a:lnSpc>
            </a:pPr>
            <a:r>
              <a:rPr lang="nl-NL" sz="2500" b="1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550</a:t>
            </a:r>
          </a:p>
          <a:p>
            <a:pPr>
              <a:lnSpc>
                <a:spcPct val="200000"/>
              </a:lnSpc>
            </a:pPr>
            <a:r>
              <a:rPr lang="nl-NL" sz="2500" b="1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560</a:t>
            </a:r>
            <a:endParaRPr lang="en-US" sz="2500" b="1">
              <a:solidFill>
                <a:srgbClr val="C00000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7A4D85F-2C62-46F8-8E8E-5B638EBE874C}"/>
              </a:ext>
            </a:extLst>
          </p:cNvPr>
          <p:cNvSpPr/>
          <p:nvPr/>
        </p:nvSpPr>
        <p:spPr>
          <a:xfrm>
            <a:off x="1495438" y="1414738"/>
            <a:ext cx="9162473" cy="681064"/>
          </a:xfrm>
          <a:prstGeom prst="roundRect">
            <a:avLst/>
          </a:prstGeom>
          <a:noFill/>
          <a:ln w="19050">
            <a:solidFill>
              <a:srgbClr val="C8D85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F34429-D9E5-4251-98DD-67081FF8FB06}"/>
              </a:ext>
            </a:extLst>
          </p:cNvPr>
          <p:cNvSpPr txBox="1"/>
          <p:nvPr/>
        </p:nvSpPr>
        <p:spPr>
          <a:xfrm>
            <a:off x="2775526" y="2505297"/>
            <a:ext cx="267671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rgbClr val="0070C0"/>
                </a:solidFill>
                <a:latin typeface="+mj-lt"/>
              </a:rPr>
              <a:t>Một trăm mười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98411CA-4E1C-4C54-8929-F4AEBC7248F7}"/>
              </a:ext>
            </a:extLst>
          </p:cNvPr>
          <p:cNvSpPr txBox="1"/>
          <p:nvPr/>
        </p:nvSpPr>
        <p:spPr>
          <a:xfrm>
            <a:off x="2775523" y="3215852"/>
            <a:ext cx="267671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rgbClr val="0070C0"/>
                </a:solidFill>
                <a:latin typeface="+mj-lt"/>
              </a:rPr>
              <a:t>Hai trăm mười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0B76801-0637-420F-A43B-EDD30A159D50}"/>
              </a:ext>
            </a:extLst>
          </p:cNvPr>
          <p:cNvSpPr txBox="1"/>
          <p:nvPr/>
        </p:nvSpPr>
        <p:spPr>
          <a:xfrm>
            <a:off x="2775524" y="3926407"/>
            <a:ext cx="267671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rgbClr val="0070C0"/>
                </a:solidFill>
                <a:latin typeface="+mj-lt"/>
              </a:rPr>
              <a:t>Ba trăm mười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0697B57-D170-491F-8483-6AE4D1E383C8}"/>
              </a:ext>
            </a:extLst>
          </p:cNvPr>
          <p:cNvSpPr txBox="1"/>
          <p:nvPr/>
        </p:nvSpPr>
        <p:spPr>
          <a:xfrm>
            <a:off x="6625259" y="2262995"/>
            <a:ext cx="3482113" cy="742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500">
                <a:solidFill>
                  <a:srgbClr val="0070C0"/>
                </a:solidFill>
                <a:latin typeface="+mj-lt"/>
              </a:rPr>
              <a:t>Năm trăm bốn mươi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0455987-A45A-42A5-BDC2-6E9D40BB7285}"/>
              </a:ext>
            </a:extLst>
          </p:cNvPr>
          <p:cNvSpPr txBox="1"/>
          <p:nvPr/>
        </p:nvSpPr>
        <p:spPr>
          <a:xfrm>
            <a:off x="6625259" y="3037708"/>
            <a:ext cx="3482113" cy="742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500">
                <a:solidFill>
                  <a:srgbClr val="0070C0"/>
                </a:solidFill>
                <a:latin typeface="+mj-lt"/>
              </a:rPr>
              <a:t>Năm trăm năm mươi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B34AB4EC-8D30-4845-BA8A-77F59B9A0B02}"/>
              </a:ext>
            </a:extLst>
          </p:cNvPr>
          <p:cNvSpPr txBox="1"/>
          <p:nvPr/>
        </p:nvSpPr>
        <p:spPr>
          <a:xfrm>
            <a:off x="6730519" y="3793710"/>
            <a:ext cx="3482113" cy="742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500">
                <a:solidFill>
                  <a:srgbClr val="0070C0"/>
                </a:solidFill>
                <a:latin typeface="+mj-lt"/>
              </a:rPr>
              <a:t>Năm trăm sáu mươi</a:t>
            </a:r>
          </a:p>
        </p:txBody>
      </p:sp>
      <p:pic>
        <p:nvPicPr>
          <p:cNvPr id="68" name="图片 37896" descr="1-26">
            <a:extLst>
              <a:ext uri="{FF2B5EF4-FFF2-40B4-BE49-F238E27FC236}">
                <a16:creationId xmlns:a16="http://schemas.microsoft.com/office/drawing/2014/main" id="{E786B7D6-304E-4D39-8077-ECB252F848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32913">
            <a:off x="-9622" y="4512496"/>
            <a:ext cx="3788298" cy="28349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9" name="图片 37895" descr="1-27">
            <a:extLst>
              <a:ext uri="{FF2B5EF4-FFF2-40B4-BE49-F238E27FC236}">
                <a16:creationId xmlns:a16="http://schemas.microsoft.com/office/drawing/2014/main" id="{BCD40183-C8A5-4DC7-9740-F0D4DB873F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2257" y="3103595"/>
            <a:ext cx="2392027" cy="2126246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70" name="Google Shape;1756;p49">
            <a:extLst>
              <a:ext uri="{FF2B5EF4-FFF2-40B4-BE49-F238E27FC236}">
                <a16:creationId xmlns:a16="http://schemas.microsoft.com/office/drawing/2014/main" id="{BF993A63-CA1B-4D2A-BAB4-05F5A1DC9137}"/>
              </a:ext>
            </a:extLst>
          </p:cNvPr>
          <p:cNvGrpSpPr/>
          <p:nvPr/>
        </p:nvGrpSpPr>
        <p:grpSpPr>
          <a:xfrm>
            <a:off x="6493164" y="4666411"/>
            <a:ext cx="1944082" cy="2191589"/>
            <a:chOff x="4459081" y="808256"/>
            <a:chExt cx="3324155" cy="4148284"/>
          </a:xfrm>
        </p:grpSpPr>
        <p:grpSp>
          <p:nvGrpSpPr>
            <p:cNvPr id="71" name="Google Shape;1757;p49">
              <a:extLst>
                <a:ext uri="{FF2B5EF4-FFF2-40B4-BE49-F238E27FC236}">
                  <a16:creationId xmlns:a16="http://schemas.microsoft.com/office/drawing/2014/main" id="{F56511AC-E4E6-4C26-B77B-5240670F312F}"/>
                </a:ext>
              </a:extLst>
            </p:cNvPr>
            <p:cNvGrpSpPr/>
            <p:nvPr/>
          </p:nvGrpSpPr>
          <p:grpSpPr>
            <a:xfrm>
              <a:off x="4459081" y="808256"/>
              <a:ext cx="3324155" cy="4148284"/>
              <a:chOff x="1360275" y="2785325"/>
              <a:chExt cx="671750" cy="838325"/>
            </a:xfrm>
          </p:grpSpPr>
          <p:sp>
            <p:nvSpPr>
              <p:cNvPr id="74" name="Google Shape;1758;p49">
                <a:extLst>
                  <a:ext uri="{FF2B5EF4-FFF2-40B4-BE49-F238E27FC236}">
                    <a16:creationId xmlns:a16="http://schemas.microsoft.com/office/drawing/2014/main" id="{DE54C6FB-9281-4B4A-8BBD-6320E8876FA4}"/>
                  </a:ext>
                </a:extLst>
              </p:cNvPr>
              <p:cNvSpPr/>
              <p:nvPr/>
            </p:nvSpPr>
            <p:spPr>
              <a:xfrm>
                <a:off x="1381075" y="3055675"/>
                <a:ext cx="318625" cy="219025"/>
              </a:xfrm>
              <a:custGeom>
                <a:avLst/>
                <a:gdLst/>
                <a:ahLst/>
                <a:cxnLst/>
                <a:rect l="l" t="t" r="r" b="b"/>
                <a:pathLst>
                  <a:path w="12745" h="8761" extrusionOk="0">
                    <a:moveTo>
                      <a:pt x="10034" y="0"/>
                    </a:moveTo>
                    <a:cubicBezTo>
                      <a:pt x="9608" y="0"/>
                      <a:pt x="9001" y="127"/>
                      <a:pt x="8168" y="420"/>
                    </a:cubicBezTo>
                    <a:cubicBezTo>
                      <a:pt x="2034" y="2576"/>
                      <a:pt x="1" y="7279"/>
                      <a:pt x="649" y="8427"/>
                    </a:cubicBezTo>
                    <a:lnTo>
                      <a:pt x="2603" y="8760"/>
                    </a:lnTo>
                    <a:lnTo>
                      <a:pt x="8141" y="5126"/>
                    </a:lnTo>
                    <a:cubicBezTo>
                      <a:pt x="8141" y="5126"/>
                      <a:pt x="12745" y="0"/>
                      <a:pt x="10034" y="0"/>
                    </a:cubicBezTo>
                    <a:close/>
                  </a:path>
                </a:pathLst>
              </a:custGeom>
              <a:solidFill>
                <a:srgbClr val="219B78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  <p:sp>
            <p:nvSpPr>
              <p:cNvPr id="75" name="Google Shape;1759;p49">
                <a:extLst>
                  <a:ext uri="{FF2B5EF4-FFF2-40B4-BE49-F238E27FC236}">
                    <a16:creationId xmlns:a16="http://schemas.microsoft.com/office/drawing/2014/main" id="{A71F5565-EF37-49D0-A991-68B873B2BAB0}"/>
                  </a:ext>
                </a:extLst>
              </p:cNvPr>
              <p:cNvSpPr/>
              <p:nvPr/>
            </p:nvSpPr>
            <p:spPr>
              <a:xfrm>
                <a:off x="1659800" y="3061500"/>
                <a:ext cx="257675" cy="271175"/>
              </a:xfrm>
              <a:custGeom>
                <a:avLst/>
                <a:gdLst/>
                <a:ahLst/>
                <a:cxnLst/>
                <a:rect l="l" t="t" r="r" b="b"/>
                <a:pathLst>
                  <a:path w="10307" h="10847" extrusionOk="0">
                    <a:moveTo>
                      <a:pt x="3452" y="1"/>
                    </a:moveTo>
                    <a:lnTo>
                      <a:pt x="3452" y="1"/>
                    </a:lnTo>
                    <a:cubicBezTo>
                      <a:pt x="3452" y="1"/>
                      <a:pt x="1" y="9142"/>
                      <a:pt x="5143" y="10531"/>
                    </a:cubicBezTo>
                    <a:cubicBezTo>
                      <a:pt x="5960" y="10751"/>
                      <a:pt x="6651" y="10847"/>
                      <a:pt x="7232" y="10847"/>
                    </a:cubicBezTo>
                    <a:cubicBezTo>
                      <a:pt x="10307" y="10847"/>
                      <a:pt x="10286" y="8160"/>
                      <a:pt x="9429" y="7059"/>
                    </a:cubicBezTo>
                    <a:cubicBezTo>
                      <a:pt x="8408" y="5755"/>
                      <a:pt x="8082" y="4041"/>
                      <a:pt x="7389" y="2037"/>
                    </a:cubicBezTo>
                    <a:cubicBezTo>
                      <a:pt x="6694" y="33"/>
                      <a:pt x="3452" y="1"/>
                      <a:pt x="3452" y="1"/>
                    </a:cubicBezTo>
                    <a:close/>
                  </a:path>
                </a:pathLst>
              </a:custGeom>
              <a:solidFill>
                <a:srgbClr val="FFA767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  <p:sp>
            <p:nvSpPr>
              <p:cNvPr id="76" name="Google Shape;1760;p49">
                <a:extLst>
                  <a:ext uri="{FF2B5EF4-FFF2-40B4-BE49-F238E27FC236}">
                    <a16:creationId xmlns:a16="http://schemas.microsoft.com/office/drawing/2014/main" id="{72337309-0FC5-405D-80BB-8AB1A6343E30}"/>
                  </a:ext>
                </a:extLst>
              </p:cNvPr>
              <p:cNvSpPr/>
              <p:nvPr/>
            </p:nvSpPr>
            <p:spPr>
              <a:xfrm>
                <a:off x="1760025" y="3069575"/>
                <a:ext cx="170975" cy="133800"/>
              </a:xfrm>
              <a:custGeom>
                <a:avLst/>
                <a:gdLst/>
                <a:ahLst/>
                <a:cxnLst/>
                <a:rect l="l" t="t" r="r" b="b"/>
                <a:pathLst>
                  <a:path w="6839" h="5352" extrusionOk="0">
                    <a:moveTo>
                      <a:pt x="1264" y="0"/>
                    </a:moveTo>
                    <a:lnTo>
                      <a:pt x="1264" y="0"/>
                    </a:lnTo>
                    <a:cubicBezTo>
                      <a:pt x="1264" y="0"/>
                      <a:pt x="1" y="5352"/>
                      <a:pt x="3962" y="5352"/>
                    </a:cubicBezTo>
                    <a:cubicBezTo>
                      <a:pt x="4017" y="5352"/>
                      <a:pt x="4073" y="5351"/>
                      <a:pt x="4130" y="5349"/>
                    </a:cubicBezTo>
                    <a:cubicBezTo>
                      <a:pt x="6838" y="5249"/>
                      <a:pt x="5008" y="2566"/>
                      <a:pt x="3261" y="1015"/>
                    </a:cubicBezTo>
                    <a:cubicBezTo>
                      <a:pt x="2322" y="183"/>
                      <a:pt x="1264" y="0"/>
                      <a:pt x="12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  <p:sp>
            <p:nvSpPr>
              <p:cNvPr id="77" name="Google Shape;1761;p49">
                <a:extLst>
                  <a:ext uri="{FF2B5EF4-FFF2-40B4-BE49-F238E27FC236}">
                    <a16:creationId xmlns:a16="http://schemas.microsoft.com/office/drawing/2014/main" id="{A7B8C6F8-097E-4EB7-8C6B-DFDA9B39664F}"/>
                  </a:ext>
                </a:extLst>
              </p:cNvPr>
              <p:cNvSpPr/>
              <p:nvPr/>
            </p:nvSpPr>
            <p:spPr>
              <a:xfrm>
                <a:off x="1771550" y="3363350"/>
                <a:ext cx="249450" cy="117850"/>
              </a:xfrm>
              <a:custGeom>
                <a:avLst/>
                <a:gdLst/>
                <a:ahLst/>
                <a:cxnLst/>
                <a:rect l="l" t="t" r="r" b="b"/>
                <a:pathLst>
                  <a:path w="9978" h="4714" extrusionOk="0">
                    <a:moveTo>
                      <a:pt x="9637" y="0"/>
                    </a:moveTo>
                    <a:cubicBezTo>
                      <a:pt x="9610" y="0"/>
                      <a:pt x="9581" y="8"/>
                      <a:pt x="9549" y="24"/>
                    </a:cubicBezTo>
                    <a:cubicBezTo>
                      <a:pt x="9113" y="244"/>
                      <a:pt x="9260" y="986"/>
                      <a:pt x="9260" y="986"/>
                    </a:cubicBezTo>
                    <a:lnTo>
                      <a:pt x="8813" y="1675"/>
                    </a:lnTo>
                    <a:cubicBezTo>
                      <a:pt x="8813" y="1675"/>
                      <a:pt x="8399" y="1364"/>
                      <a:pt x="8009" y="1364"/>
                    </a:cubicBezTo>
                    <a:cubicBezTo>
                      <a:pt x="7906" y="1364"/>
                      <a:pt x="7804" y="1386"/>
                      <a:pt x="7712" y="1442"/>
                    </a:cubicBezTo>
                    <a:cubicBezTo>
                      <a:pt x="7279" y="1712"/>
                      <a:pt x="7712" y="2444"/>
                      <a:pt x="7712" y="2444"/>
                    </a:cubicBezTo>
                    <a:lnTo>
                      <a:pt x="6810" y="2893"/>
                    </a:lnTo>
                    <a:cubicBezTo>
                      <a:pt x="6810" y="2893"/>
                      <a:pt x="6509" y="2218"/>
                      <a:pt x="5980" y="2218"/>
                    </a:cubicBezTo>
                    <a:cubicBezTo>
                      <a:pt x="5926" y="2218"/>
                      <a:pt x="5870" y="2225"/>
                      <a:pt x="5812" y="2240"/>
                    </a:cubicBezTo>
                    <a:cubicBezTo>
                      <a:pt x="5176" y="2411"/>
                      <a:pt x="5047" y="3026"/>
                      <a:pt x="5047" y="3026"/>
                    </a:cubicBezTo>
                    <a:lnTo>
                      <a:pt x="4074" y="3323"/>
                    </a:lnTo>
                    <a:cubicBezTo>
                      <a:pt x="4074" y="3323"/>
                      <a:pt x="3825" y="2341"/>
                      <a:pt x="3263" y="2341"/>
                    </a:cubicBezTo>
                    <a:cubicBezTo>
                      <a:pt x="3244" y="2341"/>
                      <a:pt x="3225" y="2342"/>
                      <a:pt x="3205" y="2344"/>
                    </a:cubicBezTo>
                    <a:cubicBezTo>
                      <a:pt x="2606" y="2411"/>
                      <a:pt x="2304" y="3176"/>
                      <a:pt x="2304" y="3176"/>
                    </a:cubicBezTo>
                    <a:lnTo>
                      <a:pt x="1282" y="3043"/>
                    </a:lnTo>
                    <a:cubicBezTo>
                      <a:pt x="1282" y="3043"/>
                      <a:pt x="1335" y="2108"/>
                      <a:pt x="969" y="1974"/>
                    </a:cubicBezTo>
                    <a:cubicBezTo>
                      <a:pt x="940" y="1964"/>
                      <a:pt x="909" y="1959"/>
                      <a:pt x="877" y="1959"/>
                    </a:cubicBezTo>
                    <a:cubicBezTo>
                      <a:pt x="511" y="1959"/>
                      <a:pt x="1" y="2610"/>
                      <a:pt x="1" y="2610"/>
                    </a:cubicBezTo>
                    <a:lnTo>
                      <a:pt x="374" y="3143"/>
                    </a:lnTo>
                    <a:lnTo>
                      <a:pt x="1838" y="4177"/>
                    </a:lnTo>
                    <a:lnTo>
                      <a:pt x="5209" y="4713"/>
                    </a:lnTo>
                    <a:lnTo>
                      <a:pt x="9949" y="1202"/>
                    </a:lnTo>
                    <a:cubicBezTo>
                      <a:pt x="9949" y="1202"/>
                      <a:pt x="9977" y="0"/>
                      <a:pt x="9637" y="0"/>
                    </a:cubicBezTo>
                    <a:close/>
                  </a:path>
                </a:pathLst>
              </a:custGeom>
              <a:solidFill>
                <a:srgbClr val="2F6454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  <p:sp>
            <p:nvSpPr>
              <p:cNvPr id="78" name="Google Shape;1762;p49">
                <a:extLst>
                  <a:ext uri="{FF2B5EF4-FFF2-40B4-BE49-F238E27FC236}">
                    <a16:creationId xmlns:a16="http://schemas.microsoft.com/office/drawing/2014/main" id="{484A1939-9644-43F7-B822-DF0E370A2D0E}"/>
                  </a:ext>
                </a:extLst>
              </p:cNvPr>
              <p:cNvSpPr/>
              <p:nvPr/>
            </p:nvSpPr>
            <p:spPr>
              <a:xfrm>
                <a:off x="1398375" y="3074375"/>
                <a:ext cx="212300" cy="220250"/>
              </a:xfrm>
              <a:custGeom>
                <a:avLst/>
                <a:gdLst/>
                <a:ahLst/>
                <a:cxnLst/>
                <a:rect l="l" t="t" r="r" b="b"/>
                <a:pathLst>
                  <a:path w="8492" h="8810" extrusionOk="0">
                    <a:moveTo>
                      <a:pt x="4776" y="0"/>
                    </a:moveTo>
                    <a:cubicBezTo>
                      <a:pt x="4727" y="0"/>
                      <a:pt x="4677" y="11"/>
                      <a:pt x="4630" y="34"/>
                    </a:cubicBezTo>
                    <a:lnTo>
                      <a:pt x="234" y="2228"/>
                    </a:lnTo>
                    <a:cubicBezTo>
                      <a:pt x="60" y="2314"/>
                      <a:pt x="0" y="2530"/>
                      <a:pt x="100" y="2693"/>
                    </a:cubicBezTo>
                    <a:lnTo>
                      <a:pt x="3768" y="8655"/>
                    </a:lnTo>
                    <a:cubicBezTo>
                      <a:pt x="3831" y="8754"/>
                      <a:pt x="3937" y="8810"/>
                      <a:pt x="4047" y="8810"/>
                    </a:cubicBezTo>
                    <a:cubicBezTo>
                      <a:pt x="4101" y="8810"/>
                      <a:pt x="4157" y="8796"/>
                      <a:pt x="4208" y="8767"/>
                    </a:cubicBezTo>
                    <a:lnTo>
                      <a:pt x="8275" y="6508"/>
                    </a:lnTo>
                    <a:cubicBezTo>
                      <a:pt x="8435" y="6421"/>
                      <a:pt x="8491" y="6218"/>
                      <a:pt x="8401" y="6059"/>
                    </a:cubicBezTo>
                    <a:lnTo>
                      <a:pt x="5063" y="168"/>
                    </a:lnTo>
                    <a:cubicBezTo>
                      <a:pt x="5003" y="60"/>
                      <a:pt x="4891" y="0"/>
                      <a:pt x="4776" y="0"/>
                    </a:cubicBezTo>
                    <a:close/>
                  </a:path>
                </a:pathLst>
              </a:custGeom>
              <a:solidFill>
                <a:srgbClr val="FEC166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  <p:sp>
            <p:nvSpPr>
              <p:cNvPr id="79" name="Google Shape;1763;p49">
                <a:extLst>
                  <a:ext uri="{FF2B5EF4-FFF2-40B4-BE49-F238E27FC236}">
                    <a16:creationId xmlns:a16="http://schemas.microsoft.com/office/drawing/2014/main" id="{968457FD-C23D-4830-AF47-22C4B484CF6C}"/>
                  </a:ext>
                </a:extLst>
              </p:cNvPr>
              <p:cNvSpPr/>
              <p:nvPr/>
            </p:nvSpPr>
            <p:spPr>
              <a:xfrm>
                <a:off x="1500900" y="3231825"/>
                <a:ext cx="46275" cy="52925"/>
              </a:xfrm>
              <a:custGeom>
                <a:avLst/>
                <a:gdLst/>
                <a:ahLst/>
                <a:cxnLst/>
                <a:rect l="l" t="t" r="r" b="b"/>
                <a:pathLst>
                  <a:path w="1851" h="2117" extrusionOk="0">
                    <a:moveTo>
                      <a:pt x="1850" y="0"/>
                    </a:moveTo>
                    <a:lnTo>
                      <a:pt x="269" y="1059"/>
                    </a:lnTo>
                    <a:lnTo>
                      <a:pt x="0" y="2117"/>
                    </a:lnTo>
                    <a:lnTo>
                      <a:pt x="0" y="2117"/>
                    </a:lnTo>
                    <a:lnTo>
                      <a:pt x="1850" y="988"/>
                    </a:lnTo>
                    <a:lnTo>
                      <a:pt x="1850" y="0"/>
                    </a:lnTo>
                    <a:close/>
                  </a:path>
                </a:pathLst>
              </a:custGeom>
              <a:solidFill>
                <a:srgbClr val="BBCCD3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  <p:sp>
            <p:nvSpPr>
              <p:cNvPr id="80" name="Google Shape;1764;p49">
                <a:extLst>
                  <a:ext uri="{FF2B5EF4-FFF2-40B4-BE49-F238E27FC236}">
                    <a16:creationId xmlns:a16="http://schemas.microsoft.com/office/drawing/2014/main" id="{BA54C196-AD25-4BCB-9D3A-700952BE2816}"/>
                  </a:ext>
                </a:extLst>
              </p:cNvPr>
              <p:cNvSpPr/>
              <p:nvPr/>
            </p:nvSpPr>
            <p:spPr>
              <a:xfrm>
                <a:off x="1406850" y="3106425"/>
                <a:ext cx="107625" cy="178325"/>
              </a:xfrm>
              <a:custGeom>
                <a:avLst/>
                <a:gdLst/>
                <a:ahLst/>
                <a:cxnLst/>
                <a:rect l="l" t="t" r="r" b="b"/>
                <a:pathLst>
                  <a:path w="4305" h="7133" extrusionOk="0">
                    <a:moveTo>
                      <a:pt x="61" y="1"/>
                    </a:moveTo>
                    <a:lnTo>
                      <a:pt x="61" y="1"/>
                    </a:lnTo>
                    <a:cubicBezTo>
                      <a:pt x="61" y="1"/>
                      <a:pt x="284" y="872"/>
                      <a:pt x="1" y="1202"/>
                    </a:cubicBezTo>
                    <a:cubicBezTo>
                      <a:pt x="234" y="1611"/>
                      <a:pt x="3762" y="7133"/>
                      <a:pt x="3762" y="7133"/>
                    </a:cubicBezTo>
                    <a:cubicBezTo>
                      <a:pt x="3762" y="7133"/>
                      <a:pt x="4305" y="6743"/>
                      <a:pt x="4071" y="6161"/>
                    </a:cubicBezTo>
                    <a:cubicBezTo>
                      <a:pt x="3839" y="5582"/>
                      <a:pt x="61" y="1"/>
                      <a:pt x="6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  <p:sp>
            <p:nvSpPr>
              <p:cNvPr id="81" name="Google Shape;1765;p49">
                <a:extLst>
                  <a:ext uri="{FF2B5EF4-FFF2-40B4-BE49-F238E27FC236}">
                    <a16:creationId xmlns:a16="http://schemas.microsoft.com/office/drawing/2014/main" id="{DCE9837B-EB1B-4231-8FC0-D8F08E4930A1}"/>
                  </a:ext>
                </a:extLst>
              </p:cNvPr>
              <p:cNvSpPr/>
              <p:nvPr/>
            </p:nvSpPr>
            <p:spPr>
              <a:xfrm>
                <a:off x="1402275" y="3044950"/>
                <a:ext cx="209725" cy="221150"/>
              </a:xfrm>
              <a:custGeom>
                <a:avLst/>
                <a:gdLst/>
                <a:ahLst/>
                <a:cxnLst/>
                <a:rect l="l" t="t" r="r" b="b"/>
                <a:pathLst>
                  <a:path w="8389" h="8846" extrusionOk="0">
                    <a:moveTo>
                      <a:pt x="4812" y="0"/>
                    </a:moveTo>
                    <a:cubicBezTo>
                      <a:pt x="4771" y="0"/>
                      <a:pt x="4729" y="10"/>
                      <a:pt x="4691" y="30"/>
                    </a:cubicBezTo>
                    <a:lnTo>
                      <a:pt x="197" y="2270"/>
                    </a:lnTo>
                    <a:cubicBezTo>
                      <a:pt x="55" y="2343"/>
                      <a:pt x="1" y="2526"/>
                      <a:pt x="88" y="2663"/>
                    </a:cubicBezTo>
                    <a:lnTo>
                      <a:pt x="3812" y="8713"/>
                    </a:lnTo>
                    <a:cubicBezTo>
                      <a:pt x="3862" y="8799"/>
                      <a:pt x="3954" y="8845"/>
                      <a:pt x="4046" y="8845"/>
                    </a:cubicBezTo>
                    <a:cubicBezTo>
                      <a:pt x="4058" y="8845"/>
                      <a:pt x="4070" y="8844"/>
                      <a:pt x="4082" y="8843"/>
                    </a:cubicBezTo>
                    <a:cubicBezTo>
                      <a:pt x="4115" y="8836"/>
                      <a:pt x="4148" y="8830"/>
                      <a:pt x="4182" y="8810"/>
                    </a:cubicBezTo>
                    <a:lnTo>
                      <a:pt x="5792" y="7915"/>
                    </a:lnTo>
                    <a:lnTo>
                      <a:pt x="8388" y="6021"/>
                    </a:lnTo>
                    <a:lnTo>
                      <a:pt x="5056" y="143"/>
                    </a:lnTo>
                    <a:cubicBezTo>
                      <a:pt x="5036" y="107"/>
                      <a:pt x="5010" y="79"/>
                      <a:pt x="4984" y="60"/>
                    </a:cubicBezTo>
                    <a:cubicBezTo>
                      <a:pt x="4936" y="22"/>
                      <a:pt x="4875" y="0"/>
                      <a:pt x="4812" y="0"/>
                    </a:cubicBezTo>
                    <a:close/>
                  </a:path>
                </a:pathLst>
              </a:custGeom>
              <a:solidFill>
                <a:srgbClr val="FEC166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  <p:sp>
            <p:nvSpPr>
              <p:cNvPr id="82" name="Google Shape;1766;p49">
                <a:extLst>
                  <a:ext uri="{FF2B5EF4-FFF2-40B4-BE49-F238E27FC236}">
                    <a16:creationId xmlns:a16="http://schemas.microsoft.com/office/drawing/2014/main" id="{323820EC-0ACD-4357-B856-CE271728E62F}"/>
                  </a:ext>
                </a:extLst>
              </p:cNvPr>
              <p:cNvSpPr/>
              <p:nvPr/>
            </p:nvSpPr>
            <p:spPr>
              <a:xfrm>
                <a:off x="1758150" y="2840425"/>
                <a:ext cx="48025" cy="194150"/>
              </a:xfrm>
              <a:custGeom>
                <a:avLst/>
                <a:gdLst/>
                <a:ahLst/>
                <a:cxnLst/>
                <a:rect l="l" t="t" r="r" b="b"/>
                <a:pathLst>
                  <a:path w="1921" h="7766" extrusionOk="0">
                    <a:moveTo>
                      <a:pt x="693" y="0"/>
                    </a:moveTo>
                    <a:lnTo>
                      <a:pt x="184" y="220"/>
                    </a:lnTo>
                    <a:lnTo>
                      <a:pt x="1" y="7765"/>
                    </a:lnTo>
                    <a:cubicBezTo>
                      <a:pt x="1" y="7765"/>
                      <a:pt x="926" y="7572"/>
                      <a:pt x="999" y="7039"/>
                    </a:cubicBezTo>
                    <a:cubicBezTo>
                      <a:pt x="1076" y="6503"/>
                      <a:pt x="184" y="6257"/>
                      <a:pt x="184" y="6257"/>
                    </a:cubicBezTo>
                    <a:lnTo>
                      <a:pt x="397" y="5022"/>
                    </a:lnTo>
                    <a:cubicBezTo>
                      <a:pt x="397" y="5022"/>
                      <a:pt x="1565" y="4942"/>
                      <a:pt x="1458" y="4354"/>
                    </a:cubicBezTo>
                    <a:cubicBezTo>
                      <a:pt x="1352" y="3764"/>
                      <a:pt x="693" y="3458"/>
                      <a:pt x="693" y="3458"/>
                    </a:cubicBezTo>
                    <a:lnTo>
                      <a:pt x="693" y="2027"/>
                    </a:lnTo>
                    <a:cubicBezTo>
                      <a:pt x="693" y="2027"/>
                      <a:pt x="1705" y="2027"/>
                      <a:pt x="1812" y="1388"/>
                    </a:cubicBezTo>
                    <a:cubicBezTo>
                      <a:pt x="1921" y="749"/>
                      <a:pt x="693" y="0"/>
                      <a:pt x="693" y="0"/>
                    </a:cubicBezTo>
                    <a:close/>
                  </a:path>
                </a:pathLst>
              </a:custGeom>
              <a:solidFill>
                <a:srgbClr val="2F6454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  <p:sp>
            <p:nvSpPr>
              <p:cNvPr id="83" name="Google Shape;1767;p49">
                <a:extLst>
                  <a:ext uri="{FF2B5EF4-FFF2-40B4-BE49-F238E27FC236}">
                    <a16:creationId xmlns:a16="http://schemas.microsoft.com/office/drawing/2014/main" id="{1276E4EC-2F4E-4874-A964-5A01D020B08D}"/>
                  </a:ext>
                </a:extLst>
              </p:cNvPr>
              <p:cNvSpPr/>
              <p:nvPr/>
            </p:nvSpPr>
            <p:spPr>
              <a:xfrm>
                <a:off x="1360275" y="2785325"/>
                <a:ext cx="671750" cy="740450"/>
              </a:xfrm>
              <a:custGeom>
                <a:avLst/>
                <a:gdLst/>
                <a:ahLst/>
                <a:cxnLst/>
                <a:rect l="l" t="t" r="r" b="b"/>
                <a:pathLst>
                  <a:path w="26870" h="29618" extrusionOk="0">
                    <a:moveTo>
                      <a:pt x="16000" y="1"/>
                    </a:moveTo>
                    <a:cubicBezTo>
                      <a:pt x="14709" y="1"/>
                      <a:pt x="14169" y="1845"/>
                      <a:pt x="14169" y="1845"/>
                    </a:cubicBezTo>
                    <a:cubicBezTo>
                      <a:pt x="14169" y="1845"/>
                      <a:pt x="14358" y="224"/>
                      <a:pt x="13337" y="14"/>
                    </a:cubicBezTo>
                    <a:cubicBezTo>
                      <a:pt x="13307" y="8"/>
                      <a:pt x="13277" y="5"/>
                      <a:pt x="13248" y="5"/>
                    </a:cubicBezTo>
                    <a:cubicBezTo>
                      <a:pt x="12296" y="5"/>
                      <a:pt x="11936" y="3249"/>
                      <a:pt x="11936" y="3249"/>
                    </a:cubicBezTo>
                    <a:lnTo>
                      <a:pt x="2679" y="3632"/>
                    </a:lnTo>
                    <a:cubicBezTo>
                      <a:pt x="2679" y="3632"/>
                      <a:pt x="3066" y="1782"/>
                      <a:pt x="2363" y="1782"/>
                    </a:cubicBezTo>
                    <a:cubicBezTo>
                      <a:pt x="1658" y="1782"/>
                      <a:pt x="1595" y="2993"/>
                      <a:pt x="1595" y="2993"/>
                    </a:cubicBezTo>
                    <a:cubicBezTo>
                      <a:pt x="1595" y="2993"/>
                      <a:pt x="1323" y="1954"/>
                      <a:pt x="775" y="1954"/>
                    </a:cubicBezTo>
                    <a:cubicBezTo>
                      <a:pt x="732" y="1954"/>
                      <a:pt x="686" y="1960"/>
                      <a:pt x="639" y="1974"/>
                    </a:cubicBezTo>
                    <a:cubicBezTo>
                      <a:pt x="0" y="2165"/>
                      <a:pt x="1658" y="6375"/>
                      <a:pt x="1658" y="6375"/>
                    </a:cubicBezTo>
                    <a:lnTo>
                      <a:pt x="12638" y="4717"/>
                    </a:lnTo>
                    <a:lnTo>
                      <a:pt x="12638" y="4717"/>
                    </a:lnTo>
                    <a:lnTo>
                      <a:pt x="6254" y="9100"/>
                    </a:lnTo>
                    <a:cubicBezTo>
                      <a:pt x="6254" y="9100"/>
                      <a:pt x="9189" y="8864"/>
                      <a:pt x="10530" y="7845"/>
                    </a:cubicBezTo>
                    <a:lnTo>
                      <a:pt x="10530" y="7845"/>
                    </a:lnTo>
                    <a:cubicBezTo>
                      <a:pt x="9762" y="8864"/>
                      <a:pt x="8850" y="10488"/>
                      <a:pt x="8085" y="12485"/>
                    </a:cubicBezTo>
                    <a:cubicBezTo>
                      <a:pt x="7080" y="15111"/>
                      <a:pt x="6327" y="18383"/>
                      <a:pt x="6510" y="21754"/>
                    </a:cubicBezTo>
                    <a:cubicBezTo>
                      <a:pt x="6567" y="22836"/>
                      <a:pt x="6873" y="23791"/>
                      <a:pt x="7359" y="24627"/>
                    </a:cubicBezTo>
                    <a:cubicBezTo>
                      <a:pt x="8677" y="26899"/>
                      <a:pt x="11343" y="28304"/>
                      <a:pt x="14075" y="29023"/>
                    </a:cubicBezTo>
                    <a:cubicBezTo>
                      <a:pt x="15627" y="29429"/>
                      <a:pt x="17199" y="29617"/>
                      <a:pt x="18558" y="29617"/>
                    </a:cubicBezTo>
                    <a:cubicBezTo>
                      <a:pt x="18758" y="29617"/>
                      <a:pt x="18954" y="29613"/>
                      <a:pt x="19144" y="29605"/>
                    </a:cubicBezTo>
                    <a:cubicBezTo>
                      <a:pt x="22742" y="29455"/>
                      <a:pt x="25205" y="28014"/>
                      <a:pt x="26286" y="25315"/>
                    </a:cubicBezTo>
                    <a:cubicBezTo>
                      <a:pt x="26590" y="24567"/>
                      <a:pt x="26782" y="23718"/>
                      <a:pt x="26869" y="22776"/>
                    </a:cubicBezTo>
                    <a:lnTo>
                      <a:pt x="26869" y="22776"/>
                    </a:lnTo>
                    <a:cubicBezTo>
                      <a:pt x="25768" y="24141"/>
                      <a:pt x="24183" y="26202"/>
                      <a:pt x="20504" y="26202"/>
                    </a:cubicBezTo>
                    <a:cubicBezTo>
                      <a:pt x="18846" y="26202"/>
                      <a:pt x="16762" y="25783"/>
                      <a:pt x="14105" y="24693"/>
                    </a:cubicBezTo>
                    <a:cubicBezTo>
                      <a:pt x="10661" y="22659"/>
                      <a:pt x="15952" y="11483"/>
                      <a:pt x="15952" y="11483"/>
                    </a:cubicBezTo>
                    <a:cubicBezTo>
                      <a:pt x="15952" y="11483"/>
                      <a:pt x="18189" y="547"/>
                      <a:pt x="16401" y="57"/>
                    </a:cubicBezTo>
                    <a:cubicBezTo>
                      <a:pt x="16260" y="18"/>
                      <a:pt x="16126" y="1"/>
                      <a:pt x="16000" y="1"/>
                    </a:cubicBezTo>
                    <a:close/>
                  </a:path>
                </a:pathLst>
              </a:custGeom>
              <a:solidFill>
                <a:srgbClr val="2FE4B8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  <p:sp>
            <p:nvSpPr>
              <p:cNvPr id="84" name="Google Shape;1768;p49">
                <a:extLst>
                  <a:ext uri="{FF2B5EF4-FFF2-40B4-BE49-F238E27FC236}">
                    <a16:creationId xmlns:a16="http://schemas.microsoft.com/office/drawing/2014/main" id="{FB9D4C5E-798E-428E-BCC4-A6B257951C96}"/>
                  </a:ext>
                </a:extLst>
              </p:cNvPr>
              <p:cNvSpPr/>
              <p:nvPr/>
            </p:nvSpPr>
            <p:spPr>
              <a:xfrm>
                <a:off x="1702250" y="3418200"/>
                <a:ext cx="315200" cy="107575"/>
              </a:xfrm>
              <a:custGeom>
                <a:avLst/>
                <a:gdLst/>
                <a:ahLst/>
                <a:cxnLst/>
                <a:rect l="l" t="t" r="r" b="b"/>
                <a:pathLst>
                  <a:path w="12608" h="4303" extrusionOk="0">
                    <a:moveTo>
                      <a:pt x="12607" y="0"/>
                    </a:moveTo>
                    <a:lnTo>
                      <a:pt x="12607" y="0"/>
                    </a:lnTo>
                    <a:cubicBezTo>
                      <a:pt x="11559" y="170"/>
                      <a:pt x="11283" y="1395"/>
                      <a:pt x="8581" y="2519"/>
                    </a:cubicBezTo>
                    <a:cubicBezTo>
                      <a:pt x="7321" y="3044"/>
                      <a:pt x="5689" y="3200"/>
                      <a:pt x="4187" y="3200"/>
                    </a:cubicBezTo>
                    <a:cubicBezTo>
                      <a:pt x="1950" y="3200"/>
                      <a:pt x="0" y="2852"/>
                      <a:pt x="0" y="2852"/>
                    </a:cubicBezTo>
                    <a:lnTo>
                      <a:pt x="0" y="2852"/>
                    </a:lnTo>
                    <a:lnTo>
                      <a:pt x="396" y="3708"/>
                    </a:lnTo>
                    <a:cubicBezTo>
                      <a:pt x="1948" y="4114"/>
                      <a:pt x="3520" y="4302"/>
                      <a:pt x="4879" y="4302"/>
                    </a:cubicBezTo>
                    <a:cubicBezTo>
                      <a:pt x="5079" y="4302"/>
                      <a:pt x="5275" y="4298"/>
                      <a:pt x="5465" y="4290"/>
                    </a:cubicBezTo>
                    <a:cubicBezTo>
                      <a:pt x="9063" y="4140"/>
                      <a:pt x="11526" y="2699"/>
                      <a:pt x="12607" y="0"/>
                    </a:cubicBezTo>
                    <a:close/>
                  </a:path>
                </a:pathLst>
              </a:custGeom>
              <a:solidFill>
                <a:srgbClr val="FFC880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  <p:sp>
            <p:nvSpPr>
              <p:cNvPr id="85" name="Google Shape;1769;p49">
                <a:extLst>
                  <a:ext uri="{FF2B5EF4-FFF2-40B4-BE49-F238E27FC236}">
                    <a16:creationId xmlns:a16="http://schemas.microsoft.com/office/drawing/2014/main" id="{B40F379E-2DB4-40DD-B0E4-DE3AD39A6EC0}"/>
                  </a:ext>
                </a:extLst>
              </p:cNvPr>
              <p:cNvSpPr/>
              <p:nvPr/>
            </p:nvSpPr>
            <p:spPr>
              <a:xfrm>
                <a:off x="1592325" y="3059500"/>
                <a:ext cx="253875" cy="323900"/>
              </a:xfrm>
              <a:custGeom>
                <a:avLst/>
                <a:gdLst/>
                <a:ahLst/>
                <a:cxnLst/>
                <a:rect l="l" t="t" r="r" b="b"/>
                <a:pathLst>
                  <a:path w="10155" h="12956" extrusionOk="0">
                    <a:moveTo>
                      <a:pt x="6314" y="1"/>
                    </a:moveTo>
                    <a:lnTo>
                      <a:pt x="1" y="4307"/>
                    </a:lnTo>
                    <a:cubicBezTo>
                      <a:pt x="1" y="4307"/>
                      <a:pt x="4463" y="12956"/>
                      <a:pt x="7348" y="12956"/>
                    </a:cubicBezTo>
                    <a:cubicBezTo>
                      <a:pt x="8097" y="12956"/>
                      <a:pt x="8739" y="12375"/>
                      <a:pt x="9170" y="10910"/>
                    </a:cubicBezTo>
                    <a:cubicBezTo>
                      <a:pt x="10155" y="3299"/>
                      <a:pt x="6314" y="1"/>
                      <a:pt x="6314" y="1"/>
                    </a:cubicBezTo>
                    <a:close/>
                  </a:path>
                </a:pathLst>
              </a:custGeom>
              <a:solidFill>
                <a:srgbClr val="3EC1A1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  <p:sp>
            <p:nvSpPr>
              <p:cNvPr id="86" name="Google Shape;1770;p49">
                <a:extLst>
                  <a:ext uri="{FF2B5EF4-FFF2-40B4-BE49-F238E27FC236}">
                    <a16:creationId xmlns:a16="http://schemas.microsoft.com/office/drawing/2014/main" id="{BC98EA2B-05DD-43AF-9F64-4B568B71D8D4}"/>
                  </a:ext>
                </a:extLst>
              </p:cNvPr>
              <p:cNvSpPr/>
              <p:nvPr/>
            </p:nvSpPr>
            <p:spPr>
              <a:xfrm>
                <a:off x="1425925" y="2937425"/>
                <a:ext cx="26225" cy="23650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946" extrusionOk="0">
                    <a:moveTo>
                      <a:pt x="966" y="1"/>
                    </a:moveTo>
                    <a:lnTo>
                      <a:pt x="1" y="144"/>
                    </a:lnTo>
                    <a:cubicBezTo>
                      <a:pt x="1" y="144"/>
                      <a:pt x="175" y="945"/>
                      <a:pt x="579" y="945"/>
                    </a:cubicBezTo>
                    <a:cubicBezTo>
                      <a:pt x="592" y="945"/>
                      <a:pt x="606" y="944"/>
                      <a:pt x="620" y="943"/>
                    </a:cubicBezTo>
                    <a:cubicBezTo>
                      <a:pt x="1049" y="890"/>
                      <a:pt x="966" y="1"/>
                      <a:pt x="96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  <p:sp>
            <p:nvSpPr>
              <p:cNvPr id="87" name="Google Shape;1771;p49">
                <a:extLst>
                  <a:ext uri="{FF2B5EF4-FFF2-40B4-BE49-F238E27FC236}">
                    <a16:creationId xmlns:a16="http://schemas.microsoft.com/office/drawing/2014/main" id="{EC58D7C4-EE50-4FDF-BBDD-A0F2ED46EEE8}"/>
                  </a:ext>
                </a:extLst>
              </p:cNvPr>
              <p:cNvSpPr/>
              <p:nvPr/>
            </p:nvSpPr>
            <p:spPr>
              <a:xfrm>
                <a:off x="1474350" y="2930375"/>
                <a:ext cx="23575" cy="23975"/>
              </a:xfrm>
              <a:custGeom>
                <a:avLst/>
                <a:gdLst/>
                <a:ahLst/>
                <a:cxnLst/>
                <a:rect l="l" t="t" r="r" b="b"/>
                <a:pathLst>
                  <a:path w="943" h="959" extrusionOk="0">
                    <a:moveTo>
                      <a:pt x="892" y="0"/>
                    </a:moveTo>
                    <a:lnTo>
                      <a:pt x="1" y="133"/>
                    </a:lnTo>
                    <a:cubicBezTo>
                      <a:pt x="1" y="133"/>
                      <a:pt x="79" y="958"/>
                      <a:pt x="474" y="958"/>
                    </a:cubicBezTo>
                    <a:cubicBezTo>
                      <a:pt x="486" y="958"/>
                      <a:pt x="499" y="957"/>
                      <a:pt x="513" y="955"/>
                    </a:cubicBezTo>
                    <a:cubicBezTo>
                      <a:pt x="942" y="902"/>
                      <a:pt x="892" y="0"/>
                      <a:pt x="89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  <p:sp>
            <p:nvSpPr>
              <p:cNvPr id="88" name="Google Shape;1772;p49">
                <a:extLst>
                  <a:ext uri="{FF2B5EF4-FFF2-40B4-BE49-F238E27FC236}">
                    <a16:creationId xmlns:a16="http://schemas.microsoft.com/office/drawing/2014/main" id="{DAAB8236-6A0A-4713-9D0A-82F29A6E986B}"/>
                  </a:ext>
                </a:extLst>
              </p:cNvPr>
              <p:cNvSpPr/>
              <p:nvPr/>
            </p:nvSpPr>
            <p:spPr>
              <a:xfrm>
                <a:off x="1504300" y="3046425"/>
                <a:ext cx="55700" cy="219600"/>
              </a:xfrm>
              <a:custGeom>
                <a:avLst/>
                <a:gdLst/>
                <a:ahLst/>
                <a:cxnLst/>
                <a:rect l="l" t="t" r="r" b="b"/>
                <a:pathLst>
                  <a:path w="2228" h="8784" extrusionOk="0">
                    <a:moveTo>
                      <a:pt x="903" y="1"/>
                    </a:moveTo>
                    <a:lnTo>
                      <a:pt x="1" y="8784"/>
                    </a:lnTo>
                    <a:cubicBezTo>
                      <a:pt x="34" y="8777"/>
                      <a:pt x="67" y="8771"/>
                      <a:pt x="101" y="8751"/>
                    </a:cubicBezTo>
                    <a:lnTo>
                      <a:pt x="816" y="8355"/>
                    </a:lnTo>
                    <a:cubicBezTo>
                      <a:pt x="1026" y="6161"/>
                      <a:pt x="1565" y="4088"/>
                      <a:pt x="2227" y="2297"/>
                    </a:cubicBezTo>
                    <a:lnTo>
                      <a:pt x="1725" y="1409"/>
                    </a:lnTo>
                    <a:lnTo>
                      <a:pt x="975" y="84"/>
                    </a:lnTo>
                    <a:cubicBezTo>
                      <a:pt x="955" y="48"/>
                      <a:pt x="929" y="20"/>
                      <a:pt x="903" y="1"/>
                    </a:cubicBezTo>
                    <a:close/>
                  </a:path>
                </a:pathLst>
              </a:custGeom>
              <a:solidFill>
                <a:srgbClr val="FEA85B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  <p:sp>
            <p:nvSpPr>
              <p:cNvPr id="89" name="Google Shape;1773;p49">
                <a:extLst>
                  <a:ext uri="{FF2B5EF4-FFF2-40B4-BE49-F238E27FC236}">
                    <a16:creationId xmlns:a16="http://schemas.microsoft.com/office/drawing/2014/main" id="{04E13DA1-A385-4B19-93DF-34D08244CA43}"/>
                  </a:ext>
                </a:extLst>
              </p:cNvPr>
              <p:cNvSpPr/>
              <p:nvPr/>
            </p:nvSpPr>
            <p:spPr>
              <a:xfrm>
                <a:off x="1524675" y="3103825"/>
                <a:ext cx="35325" cy="151475"/>
              </a:xfrm>
              <a:custGeom>
                <a:avLst/>
                <a:gdLst/>
                <a:ahLst/>
                <a:cxnLst/>
                <a:rect l="l" t="t" r="r" b="b"/>
                <a:pathLst>
                  <a:path w="1413" h="6059" extrusionOk="0">
                    <a:moveTo>
                      <a:pt x="1412" y="1"/>
                    </a:moveTo>
                    <a:lnTo>
                      <a:pt x="1412" y="1"/>
                    </a:lnTo>
                    <a:cubicBezTo>
                      <a:pt x="750" y="1792"/>
                      <a:pt x="211" y="3865"/>
                      <a:pt x="1" y="6059"/>
                    </a:cubicBezTo>
                    <a:lnTo>
                      <a:pt x="1" y="6059"/>
                    </a:lnTo>
                    <a:cubicBezTo>
                      <a:pt x="211" y="3865"/>
                      <a:pt x="750" y="1792"/>
                      <a:pt x="1412" y="1"/>
                    </a:cubicBezTo>
                    <a:close/>
                  </a:path>
                </a:pathLst>
              </a:custGeom>
              <a:solidFill>
                <a:srgbClr val="3EA890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  <p:sp>
            <p:nvSpPr>
              <p:cNvPr id="90" name="Google Shape;1774;p49">
                <a:extLst>
                  <a:ext uri="{FF2B5EF4-FFF2-40B4-BE49-F238E27FC236}">
                    <a16:creationId xmlns:a16="http://schemas.microsoft.com/office/drawing/2014/main" id="{6F595460-E38A-4516-A5B4-EE661A550BFF}"/>
                  </a:ext>
                </a:extLst>
              </p:cNvPr>
              <p:cNvSpPr/>
              <p:nvPr/>
            </p:nvSpPr>
            <p:spPr>
              <a:xfrm>
                <a:off x="1514700" y="2923375"/>
                <a:ext cx="28325" cy="26075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043" extrusionOk="0">
                    <a:moveTo>
                      <a:pt x="1115" y="1"/>
                    </a:moveTo>
                    <a:lnTo>
                      <a:pt x="0" y="170"/>
                    </a:lnTo>
                    <a:cubicBezTo>
                      <a:pt x="0" y="170"/>
                      <a:pt x="297" y="1042"/>
                      <a:pt x="674" y="1042"/>
                    </a:cubicBezTo>
                    <a:cubicBezTo>
                      <a:pt x="693" y="1042"/>
                      <a:pt x="711" y="1040"/>
                      <a:pt x="730" y="1036"/>
                    </a:cubicBezTo>
                    <a:cubicBezTo>
                      <a:pt x="1132" y="939"/>
                      <a:pt x="1115" y="1"/>
                      <a:pt x="11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  <p:sp>
            <p:nvSpPr>
              <p:cNvPr id="91" name="Google Shape;1775;p49">
                <a:extLst>
                  <a:ext uri="{FF2B5EF4-FFF2-40B4-BE49-F238E27FC236}">
                    <a16:creationId xmlns:a16="http://schemas.microsoft.com/office/drawing/2014/main" id="{21C2C516-48A8-4F5D-8BE8-BF121F26C767}"/>
                  </a:ext>
                </a:extLst>
              </p:cNvPr>
              <p:cNvSpPr/>
              <p:nvPr/>
            </p:nvSpPr>
            <p:spPr>
              <a:xfrm>
                <a:off x="1565225" y="2916125"/>
                <a:ext cx="25625" cy="21550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862" extrusionOk="0">
                    <a:moveTo>
                      <a:pt x="1025" y="1"/>
                    </a:moveTo>
                    <a:lnTo>
                      <a:pt x="0" y="154"/>
                    </a:lnTo>
                    <a:cubicBezTo>
                      <a:pt x="0" y="154"/>
                      <a:pt x="238" y="862"/>
                      <a:pt x="557" y="862"/>
                    </a:cubicBezTo>
                    <a:cubicBezTo>
                      <a:pt x="577" y="862"/>
                      <a:pt x="598" y="859"/>
                      <a:pt x="619" y="853"/>
                    </a:cubicBezTo>
                    <a:cubicBezTo>
                      <a:pt x="971" y="747"/>
                      <a:pt x="1025" y="1"/>
                      <a:pt x="102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  <p:sp>
            <p:nvSpPr>
              <p:cNvPr id="92" name="Google Shape;1776;p49">
                <a:extLst>
                  <a:ext uri="{FF2B5EF4-FFF2-40B4-BE49-F238E27FC236}">
                    <a16:creationId xmlns:a16="http://schemas.microsoft.com/office/drawing/2014/main" id="{5E4FA001-9F47-421A-B0F6-0CBA79FC2CC7}"/>
                  </a:ext>
                </a:extLst>
              </p:cNvPr>
              <p:cNvSpPr/>
              <p:nvPr/>
            </p:nvSpPr>
            <p:spPr>
              <a:xfrm>
                <a:off x="1525925" y="2976375"/>
                <a:ext cx="24575" cy="25650"/>
              </a:xfrm>
              <a:custGeom>
                <a:avLst/>
                <a:gdLst/>
                <a:ahLst/>
                <a:cxnLst/>
                <a:rect l="l" t="t" r="r" b="b"/>
                <a:pathLst>
                  <a:path w="983" h="1026" extrusionOk="0">
                    <a:moveTo>
                      <a:pt x="364" y="1"/>
                    </a:moveTo>
                    <a:cubicBezTo>
                      <a:pt x="327" y="1"/>
                      <a:pt x="293" y="11"/>
                      <a:pt x="261" y="34"/>
                    </a:cubicBezTo>
                    <a:cubicBezTo>
                      <a:pt x="1" y="220"/>
                      <a:pt x="261" y="1025"/>
                      <a:pt x="261" y="1025"/>
                    </a:cubicBezTo>
                    <a:lnTo>
                      <a:pt x="983" y="530"/>
                    </a:lnTo>
                    <a:cubicBezTo>
                      <a:pt x="983" y="530"/>
                      <a:pt x="628" y="1"/>
                      <a:pt x="3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  <p:sp>
            <p:nvSpPr>
              <p:cNvPr id="93" name="Google Shape;1777;p49">
                <a:extLst>
                  <a:ext uri="{FF2B5EF4-FFF2-40B4-BE49-F238E27FC236}">
                    <a16:creationId xmlns:a16="http://schemas.microsoft.com/office/drawing/2014/main" id="{257AB45D-066A-44B4-87A5-5F6619A8B768}"/>
                  </a:ext>
                </a:extLst>
              </p:cNvPr>
              <p:cNvSpPr/>
              <p:nvPr/>
            </p:nvSpPr>
            <p:spPr>
              <a:xfrm>
                <a:off x="1558050" y="2954400"/>
                <a:ext cx="31225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926" extrusionOk="0">
                    <a:moveTo>
                      <a:pt x="601" y="0"/>
                    </a:moveTo>
                    <a:cubicBezTo>
                      <a:pt x="536" y="0"/>
                      <a:pt x="469" y="13"/>
                      <a:pt x="403" y="44"/>
                    </a:cubicBezTo>
                    <a:cubicBezTo>
                      <a:pt x="0" y="234"/>
                      <a:pt x="403" y="926"/>
                      <a:pt x="403" y="926"/>
                    </a:cubicBezTo>
                    <a:lnTo>
                      <a:pt x="1249" y="343"/>
                    </a:lnTo>
                    <a:cubicBezTo>
                      <a:pt x="1249" y="343"/>
                      <a:pt x="940" y="0"/>
                      <a:pt x="6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  <p:sp>
            <p:nvSpPr>
              <p:cNvPr id="94" name="Google Shape;1778;p49">
                <a:extLst>
                  <a:ext uri="{FF2B5EF4-FFF2-40B4-BE49-F238E27FC236}">
                    <a16:creationId xmlns:a16="http://schemas.microsoft.com/office/drawing/2014/main" id="{58693337-2AF8-4C1D-9F91-28FFCB3F4A10}"/>
                  </a:ext>
                </a:extLst>
              </p:cNvPr>
              <p:cNvSpPr/>
              <p:nvPr/>
            </p:nvSpPr>
            <p:spPr>
              <a:xfrm>
                <a:off x="1422325" y="3496400"/>
                <a:ext cx="143725" cy="97800"/>
              </a:xfrm>
              <a:custGeom>
                <a:avLst/>
                <a:gdLst/>
                <a:ahLst/>
                <a:cxnLst/>
                <a:rect l="l" t="t" r="r" b="b"/>
                <a:pathLst>
                  <a:path w="5749" h="3912" extrusionOk="0">
                    <a:moveTo>
                      <a:pt x="2007" y="2201"/>
                    </a:moveTo>
                    <a:cubicBezTo>
                      <a:pt x="2000" y="2203"/>
                      <a:pt x="1989" y="2208"/>
                      <a:pt x="1978" y="2210"/>
                    </a:cubicBezTo>
                    <a:cubicBezTo>
                      <a:pt x="1990" y="2205"/>
                      <a:pt x="2001" y="2202"/>
                      <a:pt x="2007" y="2201"/>
                    </a:cubicBezTo>
                    <a:close/>
                    <a:moveTo>
                      <a:pt x="3739" y="1"/>
                    </a:moveTo>
                    <a:lnTo>
                      <a:pt x="3739" y="1172"/>
                    </a:lnTo>
                    <a:cubicBezTo>
                      <a:pt x="3739" y="1172"/>
                      <a:pt x="1552" y="1731"/>
                      <a:pt x="560" y="2134"/>
                    </a:cubicBezTo>
                    <a:cubicBezTo>
                      <a:pt x="208" y="2281"/>
                      <a:pt x="1" y="2407"/>
                      <a:pt x="101" y="2480"/>
                    </a:cubicBezTo>
                    <a:cubicBezTo>
                      <a:pt x="179" y="2535"/>
                      <a:pt x="305" y="2559"/>
                      <a:pt x="456" y="2559"/>
                    </a:cubicBezTo>
                    <a:cubicBezTo>
                      <a:pt x="497" y="2559"/>
                      <a:pt x="540" y="2557"/>
                      <a:pt x="584" y="2554"/>
                    </a:cubicBezTo>
                    <a:cubicBezTo>
                      <a:pt x="1096" y="2514"/>
                      <a:pt x="1792" y="2277"/>
                      <a:pt x="1972" y="2214"/>
                    </a:cubicBezTo>
                    <a:lnTo>
                      <a:pt x="1972" y="2214"/>
                    </a:lnTo>
                    <a:cubicBezTo>
                      <a:pt x="1812" y="2281"/>
                      <a:pt x="1253" y="2517"/>
                      <a:pt x="880" y="2743"/>
                    </a:cubicBezTo>
                    <a:cubicBezTo>
                      <a:pt x="614" y="2903"/>
                      <a:pt x="440" y="3056"/>
                      <a:pt x="570" y="3139"/>
                    </a:cubicBezTo>
                    <a:cubicBezTo>
                      <a:pt x="623" y="3171"/>
                      <a:pt x="690" y="3185"/>
                      <a:pt x="764" y="3185"/>
                    </a:cubicBezTo>
                    <a:cubicBezTo>
                      <a:pt x="822" y="3185"/>
                      <a:pt x="885" y="3177"/>
                      <a:pt x="950" y="3162"/>
                    </a:cubicBezTo>
                    <a:cubicBezTo>
                      <a:pt x="1349" y="3076"/>
                      <a:pt x="1852" y="2766"/>
                      <a:pt x="1905" y="2733"/>
                    </a:cubicBezTo>
                    <a:lnTo>
                      <a:pt x="1905" y="2733"/>
                    </a:lnTo>
                    <a:cubicBezTo>
                      <a:pt x="1855" y="2769"/>
                      <a:pt x="1489" y="3053"/>
                      <a:pt x="1226" y="3342"/>
                    </a:cubicBezTo>
                    <a:cubicBezTo>
                      <a:pt x="1043" y="3548"/>
                      <a:pt x="913" y="3755"/>
                      <a:pt x="979" y="3892"/>
                    </a:cubicBezTo>
                    <a:cubicBezTo>
                      <a:pt x="987" y="3905"/>
                      <a:pt x="1011" y="3912"/>
                      <a:pt x="1048" y="3912"/>
                    </a:cubicBezTo>
                    <a:cubicBezTo>
                      <a:pt x="1110" y="3912"/>
                      <a:pt x="1209" y="3894"/>
                      <a:pt x="1339" y="3861"/>
                    </a:cubicBezTo>
                    <a:cubicBezTo>
                      <a:pt x="2448" y="3588"/>
                      <a:pt x="5749" y="2261"/>
                      <a:pt x="5749" y="2261"/>
                    </a:cubicBezTo>
                    <a:lnTo>
                      <a:pt x="5749" y="377"/>
                    </a:lnTo>
                    <a:lnTo>
                      <a:pt x="3739" y="1"/>
                    </a:lnTo>
                    <a:close/>
                  </a:path>
                </a:pathLst>
              </a:custGeom>
              <a:solidFill>
                <a:srgbClr val="2FE4B8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  <p:sp>
            <p:nvSpPr>
              <p:cNvPr id="95" name="Google Shape;1779;p49">
                <a:extLst>
                  <a:ext uri="{FF2B5EF4-FFF2-40B4-BE49-F238E27FC236}">
                    <a16:creationId xmlns:a16="http://schemas.microsoft.com/office/drawing/2014/main" id="{E4E419BE-5A42-400B-8235-7B78F665B3A0}"/>
                  </a:ext>
                </a:extLst>
              </p:cNvPr>
              <p:cNvSpPr/>
              <p:nvPr/>
            </p:nvSpPr>
            <p:spPr>
              <a:xfrm>
                <a:off x="1575450" y="3496400"/>
                <a:ext cx="161925" cy="127250"/>
              </a:xfrm>
              <a:custGeom>
                <a:avLst/>
                <a:gdLst/>
                <a:ahLst/>
                <a:cxnLst/>
                <a:rect l="l" t="t" r="r" b="b"/>
                <a:pathLst>
                  <a:path w="6477" h="5090" extrusionOk="0">
                    <a:moveTo>
                      <a:pt x="6227" y="1"/>
                    </a:moveTo>
                    <a:lnTo>
                      <a:pt x="3388" y="383"/>
                    </a:lnTo>
                    <a:lnTo>
                      <a:pt x="3388" y="1748"/>
                    </a:lnTo>
                    <a:cubicBezTo>
                      <a:pt x="3388" y="1748"/>
                      <a:pt x="1441" y="2866"/>
                      <a:pt x="530" y="3548"/>
                    </a:cubicBezTo>
                    <a:cubicBezTo>
                      <a:pt x="197" y="3798"/>
                      <a:pt x="0" y="3987"/>
                      <a:pt x="90" y="4044"/>
                    </a:cubicBezTo>
                    <a:cubicBezTo>
                      <a:pt x="134" y="4074"/>
                      <a:pt x="192" y="4087"/>
                      <a:pt x="261" y="4087"/>
                    </a:cubicBezTo>
                    <a:cubicBezTo>
                      <a:pt x="396" y="4087"/>
                      <a:pt x="570" y="4036"/>
                      <a:pt x="742" y="3968"/>
                    </a:cubicBezTo>
                    <a:cubicBezTo>
                      <a:pt x="1098" y="3825"/>
                      <a:pt x="1455" y="3602"/>
                      <a:pt x="1488" y="3582"/>
                    </a:cubicBezTo>
                    <a:lnTo>
                      <a:pt x="1488" y="3582"/>
                    </a:lnTo>
                    <a:cubicBezTo>
                      <a:pt x="1458" y="3602"/>
                      <a:pt x="1181" y="3812"/>
                      <a:pt x="955" y="4035"/>
                    </a:cubicBezTo>
                    <a:cubicBezTo>
                      <a:pt x="756" y="4227"/>
                      <a:pt x="599" y="4431"/>
                      <a:pt x="699" y="4514"/>
                    </a:cubicBezTo>
                    <a:cubicBezTo>
                      <a:pt x="727" y="4537"/>
                      <a:pt x="765" y="4547"/>
                      <a:pt x="809" y="4547"/>
                    </a:cubicBezTo>
                    <a:cubicBezTo>
                      <a:pt x="958" y="4547"/>
                      <a:pt x="1182" y="4437"/>
                      <a:pt x="1372" y="4324"/>
                    </a:cubicBezTo>
                    <a:cubicBezTo>
                      <a:pt x="1554" y="4214"/>
                      <a:pt x="1708" y="4101"/>
                      <a:pt x="1728" y="4091"/>
                    </a:cubicBezTo>
                    <a:lnTo>
                      <a:pt x="1728" y="4091"/>
                    </a:lnTo>
                    <a:cubicBezTo>
                      <a:pt x="1711" y="4111"/>
                      <a:pt x="1574" y="4287"/>
                      <a:pt x="1455" y="4487"/>
                    </a:cubicBezTo>
                    <a:cubicBezTo>
                      <a:pt x="1304" y="4740"/>
                      <a:pt x="1185" y="5026"/>
                      <a:pt x="1381" y="5086"/>
                    </a:cubicBezTo>
                    <a:cubicBezTo>
                      <a:pt x="1388" y="5088"/>
                      <a:pt x="1398" y="5089"/>
                      <a:pt x="1409" y="5089"/>
                    </a:cubicBezTo>
                    <a:cubicBezTo>
                      <a:pt x="1519" y="5089"/>
                      <a:pt x="1814" y="4983"/>
                      <a:pt x="2210" y="4817"/>
                    </a:cubicBezTo>
                    <a:cubicBezTo>
                      <a:pt x="3665" y="4194"/>
                      <a:pt x="6476" y="2733"/>
                      <a:pt x="6476" y="2733"/>
                    </a:cubicBezTo>
                    <a:lnTo>
                      <a:pt x="6227" y="1"/>
                    </a:lnTo>
                    <a:close/>
                  </a:path>
                </a:pathLst>
              </a:custGeom>
              <a:solidFill>
                <a:srgbClr val="2FE4B8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  <p:sp>
            <p:nvSpPr>
              <p:cNvPr id="96" name="Google Shape;1780;p49">
                <a:extLst>
                  <a:ext uri="{FF2B5EF4-FFF2-40B4-BE49-F238E27FC236}">
                    <a16:creationId xmlns:a16="http://schemas.microsoft.com/office/drawing/2014/main" id="{9834B3A3-3F7E-4DA5-B3BF-C7D8BFE1901D}"/>
                  </a:ext>
                </a:extLst>
              </p:cNvPr>
              <p:cNvSpPr/>
              <p:nvPr/>
            </p:nvSpPr>
            <p:spPr>
              <a:xfrm>
                <a:off x="1390975" y="3144300"/>
                <a:ext cx="154125" cy="147400"/>
              </a:xfrm>
              <a:custGeom>
                <a:avLst/>
                <a:gdLst/>
                <a:ahLst/>
                <a:cxnLst/>
                <a:rect l="l" t="t" r="r" b="b"/>
                <a:pathLst>
                  <a:path w="6165" h="5896" extrusionOk="0">
                    <a:moveTo>
                      <a:pt x="4423" y="0"/>
                    </a:moveTo>
                    <a:cubicBezTo>
                      <a:pt x="3212" y="0"/>
                      <a:pt x="1398" y="2148"/>
                      <a:pt x="526" y="3278"/>
                    </a:cubicBezTo>
                    <a:cubicBezTo>
                      <a:pt x="130" y="3794"/>
                      <a:pt x="1" y="4492"/>
                      <a:pt x="273" y="5085"/>
                    </a:cubicBezTo>
                    <a:cubicBezTo>
                      <a:pt x="457" y="5486"/>
                      <a:pt x="830" y="5895"/>
                      <a:pt x="1475" y="5895"/>
                    </a:cubicBezTo>
                    <a:cubicBezTo>
                      <a:pt x="1729" y="5895"/>
                      <a:pt x="2026" y="5831"/>
                      <a:pt x="2370" y="5678"/>
                    </a:cubicBezTo>
                    <a:cubicBezTo>
                      <a:pt x="4184" y="4866"/>
                      <a:pt x="6164" y="196"/>
                      <a:pt x="4534" y="7"/>
                    </a:cubicBezTo>
                    <a:cubicBezTo>
                      <a:pt x="4498" y="2"/>
                      <a:pt x="4461" y="0"/>
                      <a:pt x="4423" y="0"/>
                    </a:cubicBezTo>
                    <a:close/>
                  </a:path>
                </a:pathLst>
              </a:custGeom>
              <a:solidFill>
                <a:srgbClr val="219B78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  <p:sp>
            <p:nvSpPr>
              <p:cNvPr id="97" name="Google Shape;1781;p49">
                <a:extLst>
                  <a:ext uri="{FF2B5EF4-FFF2-40B4-BE49-F238E27FC236}">
                    <a16:creationId xmlns:a16="http://schemas.microsoft.com/office/drawing/2014/main" id="{FB013D72-D304-48DD-BD65-6DFB34A6DC53}"/>
                  </a:ext>
                </a:extLst>
              </p:cNvPr>
              <p:cNvSpPr/>
              <p:nvPr/>
            </p:nvSpPr>
            <p:spPr>
              <a:xfrm>
                <a:off x="1491075" y="3112425"/>
                <a:ext cx="49600" cy="59325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2373" extrusionOk="0">
                    <a:moveTo>
                      <a:pt x="421" y="0"/>
                    </a:moveTo>
                    <a:cubicBezTo>
                      <a:pt x="419" y="0"/>
                      <a:pt x="416" y="0"/>
                      <a:pt x="413" y="0"/>
                    </a:cubicBezTo>
                    <a:cubicBezTo>
                      <a:pt x="80" y="30"/>
                      <a:pt x="0" y="1987"/>
                      <a:pt x="0" y="1987"/>
                    </a:cubicBezTo>
                    <a:lnTo>
                      <a:pt x="530" y="2373"/>
                    </a:lnTo>
                    <a:cubicBezTo>
                      <a:pt x="530" y="2373"/>
                      <a:pt x="1984" y="1408"/>
                      <a:pt x="1821" y="1278"/>
                    </a:cubicBezTo>
                    <a:cubicBezTo>
                      <a:pt x="1804" y="1265"/>
                      <a:pt x="1778" y="1258"/>
                      <a:pt x="1746" y="1258"/>
                    </a:cubicBezTo>
                    <a:cubicBezTo>
                      <a:pt x="1466" y="1258"/>
                      <a:pt x="690" y="1724"/>
                      <a:pt x="690" y="1724"/>
                    </a:cubicBezTo>
                    <a:cubicBezTo>
                      <a:pt x="690" y="1724"/>
                      <a:pt x="1405" y="500"/>
                      <a:pt x="1162" y="443"/>
                    </a:cubicBezTo>
                    <a:cubicBezTo>
                      <a:pt x="1156" y="442"/>
                      <a:pt x="1150" y="441"/>
                      <a:pt x="1144" y="441"/>
                    </a:cubicBezTo>
                    <a:cubicBezTo>
                      <a:pt x="893" y="441"/>
                      <a:pt x="413" y="1601"/>
                      <a:pt x="413" y="1601"/>
                    </a:cubicBezTo>
                    <a:cubicBezTo>
                      <a:pt x="413" y="1601"/>
                      <a:pt x="737" y="0"/>
                      <a:pt x="421" y="0"/>
                    </a:cubicBezTo>
                    <a:close/>
                  </a:path>
                </a:pathLst>
              </a:custGeom>
              <a:solidFill>
                <a:srgbClr val="219B78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  <p:sp>
            <p:nvSpPr>
              <p:cNvPr id="98" name="Google Shape;1782;p49">
                <a:extLst>
                  <a:ext uri="{FF2B5EF4-FFF2-40B4-BE49-F238E27FC236}">
                    <a16:creationId xmlns:a16="http://schemas.microsoft.com/office/drawing/2014/main" id="{2ECD4A13-91EC-4D3E-B4C6-281416DA1841}"/>
                  </a:ext>
                </a:extLst>
              </p:cNvPr>
              <p:cNvSpPr/>
              <p:nvPr/>
            </p:nvSpPr>
            <p:spPr>
              <a:xfrm>
                <a:off x="1518450" y="3090925"/>
                <a:ext cx="151150" cy="355475"/>
              </a:xfrm>
              <a:custGeom>
                <a:avLst/>
                <a:gdLst/>
                <a:ahLst/>
                <a:cxnLst/>
                <a:rect l="l" t="t" r="r" b="b"/>
                <a:pathLst>
                  <a:path w="6046" h="14219" extrusionOk="0">
                    <a:moveTo>
                      <a:pt x="2963" y="1"/>
                    </a:moveTo>
                    <a:cubicBezTo>
                      <a:pt x="2677" y="1"/>
                      <a:pt x="1844" y="44"/>
                      <a:pt x="1758" y="261"/>
                    </a:cubicBezTo>
                    <a:cubicBezTo>
                      <a:pt x="753" y="2887"/>
                      <a:pt x="0" y="6159"/>
                      <a:pt x="183" y="9530"/>
                    </a:cubicBezTo>
                    <a:cubicBezTo>
                      <a:pt x="243" y="10612"/>
                      <a:pt x="546" y="11567"/>
                      <a:pt x="1032" y="12403"/>
                    </a:cubicBezTo>
                    <a:lnTo>
                      <a:pt x="2346" y="13357"/>
                    </a:lnTo>
                    <a:cubicBezTo>
                      <a:pt x="2346" y="13357"/>
                      <a:pt x="4324" y="14219"/>
                      <a:pt x="5268" y="14219"/>
                    </a:cubicBezTo>
                    <a:cubicBezTo>
                      <a:pt x="5860" y="14219"/>
                      <a:pt x="6045" y="13879"/>
                      <a:pt x="5076" y="12772"/>
                    </a:cubicBezTo>
                    <a:cubicBezTo>
                      <a:pt x="4417" y="12023"/>
                      <a:pt x="4231" y="10971"/>
                      <a:pt x="4174" y="10009"/>
                    </a:cubicBezTo>
                    <a:cubicBezTo>
                      <a:pt x="4084" y="8545"/>
                      <a:pt x="4280" y="7071"/>
                      <a:pt x="4473" y="5623"/>
                    </a:cubicBezTo>
                    <a:cubicBezTo>
                      <a:pt x="4633" y="4431"/>
                      <a:pt x="4803" y="3246"/>
                      <a:pt x="4853" y="2045"/>
                    </a:cubicBezTo>
                    <a:cubicBezTo>
                      <a:pt x="4866" y="1669"/>
                      <a:pt x="4850" y="1283"/>
                      <a:pt x="4710" y="936"/>
                    </a:cubicBezTo>
                    <a:cubicBezTo>
                      <a:pt x="4430" y="231"/>
                      <a:pt x="3728" y="18"/>
                      <a:pt x="3025" y="2"/>
                    </a:cubicBezTo>
                    <a:cubicBezTo>
                      <a:pt x="3009" y="1"/>
                      <a:pt x="2988" y="1"/>
                      <a:pt x="2963" y="1"/>
                    </a:cubicBezTo>
                    <a:close/>
                  </a:path>
                </a:pathLst>
              </a:custGeom>
              <a:solidFill>
                <a:srgbClr val="FFC880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  <p:sp>
            <p:nvSpPr>
              <p:cNvPr id="99" name="Google Shape;1783;p49">
                <a:extLst>
                  <a:ext uri="{FF2B5EF4-FFF2-40B4-BE49-F238E27FC236}">
                    <a16:creationId xmlns:a16="http://schemas.microsoft.com/office/drawing/2014/main" id="{2BFADA77-2F56-47AE-8C6E-81DCC12DBA09}"/>
                  </a:ext>
                </a:extLst>
              </p:cNvPr>
              <p:cNvSpPr/>
              <p:nvPr/>
            </p:nvSpPr>
            <p:spPr>
              <a:xfrm>
                <a:off x="1485500" y="3345650"/>
                <a:ext cx="284500" cy="180050"/>
              </a:xfrm>
              <a:custGeom>
                <a:avLst/>
                <a:gdLst/>
                <a:ahLst/>
                <a:cxnLst/>
                <a:rect l="l" t="t" r="r" b="b"/>
                <a:pathLst>
                  <a:path w="11380" h="7202" extrusionOk="0">
                    <a:moveTo>
                      <a:pt x="1572" y="0"/>
                    </a:moveTo>
                    <a:cubicBezTo>
                      <a:pt x="1572" y="0"/>
                      <a:pt x="1372" y="666"/>
                      <a:pt x="1085" y="1704"/>
                    </a:cubicBezTo>
                    <a:cubicBezTo>
                      <a:pt x="779" y="2799"/>
                      <a:pt x="377" y="4310"/>
                      <a:pt x="0" y="5888"/>
                    </a:cubicBezTo>
                    <a:cubicBezTo>
                      <a:pt x="2369" y="6843"/>
                      <a:pt x="4292" y="6879"/>
                      <a:pt x="4574" y="6879"/>
                    </a:cubicBezTo>
                    <a:cubicBezTo>
                      <a:pt x="4598" y="6879"/>
                      <a:pt x="4610" y="6879"/>
                      <a:pt x="4610" y="6879"/>
                    </a:cubicBezTo>
                    <a:lnTo>
                      <a:pt x="4902" y="5119"/>
                    </a:lnTo>
                    <a:lnTo>
                      <a:pt x="5652" y="5269"/>
                    </a:lnTo>
                    <a:cubicBezTo>
                      <a:pt x="5652" y="5269"/>
                      <a:pt x="5948" y="5425"/>
                      <a:pt x="5831" y="7046"/>
                    </a:cubicBezTo>
                    <a:cubicBezTo>
                      <a:pt x="6374" y="7166"/>
                      <a:pt x="7196" y="7202"/>
                      <a:pt x="8034" y="7202"/>
                    </a:cubicBezTo>
                    <a:cubicBezTo>
                      <a:pt x="9626" y="7195"/>
                      <a:pt x="11289" y="7046"/>
                      <a:pt x="11289" y="7046"/>
                    </a:cubicBezTo>
                    <a:cubicBezTo>
                      <a:pt x="11289" y="7046"/>
                      <a:pt x="11380" y="4982"/>
                      <a:pt x="11090" y="1051"/>
                    </a:cubicBezTo>
                    <a:cubicBezTo>
                      <a:pt x="9857" y="1428"/>
                      <a:pt x="8682" y="1572"/>
                      <a:pt x="7606" y="1572"/>
                    </a:cubicBezTo>
                    <a:cubicBezTo>
                      <a:pt x="4055" y="1572"/>
                      <a:pt x="1572" y="0"/>
                      <a:pt x="1572" y="0"/>
                    </a:cubicBezTo>
                    <a:close/>
                  </a:path>
                </a:pathLst>
              </a:custGeom>
              <a:solidFill>
                <a:srgbClr val="FF7E7E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  <p:sp>
            <p:nvSpPr>
              <p:cNvPr id="100" name="Google Shape;1784;p49">
                <a:extLst>
                  <a:ext uri="{FF2B5EF4-FFF2-40B4-BE49-F238E27FC236}">
                    <a16:creationId xmlns:a16="http://schemas.microsoft.com/office/drawing/2014/main" id="{89BAE6B5-14AC-42C4-80A4-A62300083B4D}"/>
                  </a:ext>
                </a:extLst>
              </p:cNvPr>
              <p:cNvSpPr/>
              <p:nvPr/>
            </p:nvSpPr>
            <p:spPr>
              <a:xfrm>
                <a:off x="1657725" y="3062650"/>
                <a:ext cx="117775" cy="330775"/>
              </a:xfrm>
              <a:custGeom>
                <a:avLst/>
                <a:gdLst/>
                <a:ahLst/>
                <a:cxnLst/>
                <a:rect l="l" t="t" r="r" b="b"/>
                <a:pathLst>
                  <a:path w="4711" h="13231" extrusionOk="0">
                    <a:moveTo>
                      <a:pt x="4124" y="1"/>
                    </a:moveTo>
                    <a:cubicBezTo>
                      <a:pt x="1" y="5881"/>
                      <a:pt x="2633" y="13104"/>
                      <a:pt x="2633" y="13104"/>
                    </a:cubicBezTo>
                    <a:lnTo>
                      <a:pt x="4414" y="13230"/>
                    </a:lnTo>
                    <a:cubicBezTo>
                      <a:pt x="310" y="7683"/>
                      <a:pt x="4569" y="656"/>
                      <a:pt x="4708" y="656"/>
                    </a:cubicBezTo>
                    <a:cubicBezTo>
                      <a:pt x="4709" y="656"/>
                      <a:pt x="4710" y="656"/>
                      <a:pt x="4710" y="657"/>
                    </a:cubicBezTo>
                    <a:lnTo>
                      <a:pt x="4124" y="1"/>
                    </a:lnTo>
                    <a:close/>
                  </a:path>
                </a:pathLst>
              </a:custGeom>
              <a:solidFill>
                <a:srgbClr val="FFA767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  <p:sp>
            <p:nvSpPr>
              <p:cNvPr id="101" name="Google Shape;1785;p49">
                <a:extLst>
                  <a:ext uri="{FF2B5EF4-FFF2-40B4-BE49-F238E27FC236}">
                    <a16:creationId xmlns:a16="http://schemas.microsoft.com/office/drawing/2014/main" id="{1093866C-A9BD-4269-99A2-B2693378DD97}"/>
                  </a:ext>
                </a:extLst>
              </p:cNvPr>
              <p:cNvSpPr/>
              <p:nvPr/>
            </p:nvSpPr>
            <p:spPr>
              <a:xfrm>
                <a:off x="1575450" y="3585100"/>
                <a:ext cx="19575" cy="13500"/>
              </a:xfrm>
              <a:custGeom>
                <a:avLst/>
                <a:gdLst/>
                <a:ahLst/>
                <a:cxnLst/>
                <a:rect l="l" t="t" r="r" b="b"/>
                <a:pathLst>
                  <a:path w="783" h="540" extrusionOk="0">
                    <a:moveTo>
                      <a:pt x="530" y="0"/>
                    </a:moveTo>
                    <a:cubicBezTo>
                      <a:pt x="197" y="250"/>
                      <a:pt x="0" y="439"/>
                      <a:pt x="90" y="496"/>
                    </a:cubicBezTo>
                    <a:cubicBezTo>
                      <a:pt x="134" y="526"/>
                      <a:pt x="192" y="539"/>
                      <a:pt x="261" y="539"/>
                    </a:cubicBezTo>
                    <a:cubicBezTo>
                      <a:pt x="396" y="539"/>
                      <a:pt x="570" y="488"/>
                      <a:pt x="742" y="420"/>
                    </a:cubicBezTo>
                    <a:cubicBezTo>
                      <a:pt x="782" y="244"/>
                      <a:pt x="699" y="74"/>
                      <a:pt x="530" y="0"/>
                    </a:cubicBezTo>
                    <a:close/>
                  </a:path>
                </a:pathLst>
              </a:custGeom>
              <a:solidFill>
                <a:srgbClr val="2F6454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  <p:sp>
            <p:nvSpPr>
              <p:cNvPr id="102" name="Google Shape;1786;p49">
                <a:extLst>
                  <a:ext uri="{FF2B5EF4-FFF2-40B4-BE49-F238E27FC236}">
                    <a16:creationId xmlns:a16="http://schemas.microsoft.com/office/drawing/2014/main" id="{291BA3EB-E15E-4216-98DB-CCFB777DC160}"/>
                  </a:ext>
                </a:extLst>
              </p:cNvPr>
              <p:cNvSpPr/>
              <p:nvPr/>
            </p:nvSpPr>
            <p:spPr>
              <a:xfrm>
                <a:off x="1590425" y="3597175"/>
                <a:ext cx="194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779" h="517" extrusionOk="0">
                    <a:moveTo>
                      <a:pt x="412" y="1"/>
                    </a:moveTo>
                    <a:cubicBezTo>
                      <a:pt x="394" y="1"/>
                      <a:pt x="375" y="2"/>
                      <a:pt x="356" y="4"/>
                    </a:cubicBezTo>
                    <a:cubicBezTo>
                      <a:pt x="157" y="196"/>
                      <a:pt x="0" y="400"/>
                      <a:pt x="100" y="483"/>
                    </a:cubicBezTo>
                    <a:cubicBezTo>
                      <a:pt x="128" y="506"/>
                      <a:pt x="166" y="516"/>
                      <a:pt x="210" y="516"/>
                    </a:cubicBezTo>
                    <a:cubicBezTo>
                      <a:pt x="359" y="516"/>
                      <a:pt x="583" y="406"/>
                      <a:pt x="773" y="293"/>
                    </a:cubicBezTo>
                    <a:cubicBezTo>
                      <a:pt x="778" y="127"/>
                      <a:pt x="628" y="1"/>
                      <a:pt x="412" y="1"/>
                    </a:cubicBezTo>
                    <a:close/>
                  </a:path>
                </a:pathLst>
              </a:custGeom>
              <a:solidFill>
                <a:srgbClr val="2F6454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  <p:sp>
            <p:nvSpPr>
              <p:cNvPr id="103" name="Google Shape;1787;p49">
                <a:extLst>
                  <a:ext uri="{FF2B5EF4-FFF2-40B4-BE49-F238E27FC236}">
                    <a16:creationId xmlns:a16="http://schemas.microsoft.com/office/drawing/2014/main" id="{31263A07-E9B2-4B0F-AAD8-932B0B5943A5}"/>
                  </a:ext>
                </a:extLst>
              </p:cNvPr>
              <p:cNvSpPr/>
              <p:nvPr/>
            </p:nvSpPr>
            <p:spPr>
              <a:xfrm>
                <a:off x="1422325" y="3549750"/>
                <a:ext cx="16700" cy="10625"/>
              </a:xfrm>
              <a:custGeom>
                <a:avLst/>
                <a:gdLst/>
                <a:ahLst/>
                <a:cxnLst/>
                <a:rect l="l" t="t" r="r" b="b"/>
                <a:pathLst>
                  <a:path w="668" h="425" extrusionOk="0">
                    <a:moveTo>
                      <a:pt x="560" y="0"/>
                    </a:moveTo>
                    <a:cubicBezTo>
                      <a:pt x="208" y="147"/>
                      <a:pt x="1" y="273"/>
                      <a:pt x="101" y="346"/>
                    </a:cubicBezTo>
                    <a:cubicBezTo>
                      <a:pt x="179" y="401"/>
                      <a:pt x="305" y="425"/>
                      <a:pt x="456" y="425"/>
                    </a:cubicBezTo>
                    <a:cubicBezTo>
                      <a:pt x="497" y="425"/>
                      <a:pt x="540" y="423"/>
                      <a:pt x="584" y="420"/>
                    </a:cubicBezTo>
                    <a:cubicBezTo>
                      <a:pt x="667" y="273"/>
                      <a:pt x="644" y="120"/>
                      <a:pt x="560" y="0"/>
                    </a:cubicBezTo>
                    <a:close/>
                  </a:path>
                </a:pathLst>
              </a:custGeom>
              <a:solidFill>
                <a:srgbClr val="2F6454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  <p:sp>
            <p:nvSpPr>
              <p:cNvPr id="104" name="Google Shape;1788;p49">
                <a:extLst>
                  <a:ext uri="{FF2B5EF4-FFF2-40B4-BE49-F238E27FC236}">
                    <a16:creationId xmlns:a16="http://schemas.microsoft.com/office/drawing/2014/main" id="{A3D36766-58C4-4151-BB88-A5CFD0484751}"/>
                  </a:ext>
                </a:extLst>
              </p:cNvPr>
              <p:cNvSpPr/>
              <p:nvPr/>
            </p:nvSpPr>
            <p:spPr>
              <a:xfrm>
                <a:off x="1433325" y="3564950"/>
                <a:ext cx="14600" cy="11100"/>
              </a:xfrm>
              <a:custGeom>
                <a:avLst/>
                <a:gdLst/>
                <a:ahLst/>
                <a:cxnLst/>
                <a:rect l="l" t="t" r="r" b="b"/>
                <a:pathLst>
                  <a:path w="584" h="444" extrusionOk="0">
                    <a:moveTo>
                      <a:pt x="440" y="1"/>
                    </a:moveTo>
                    <a:cubicBezTo>
                      <a:pt x="174" y="161"/>
                      <a:pt x="0" y="314"/>
                      <a:pt x="130" y="397"/>
                    </a:cubicBezTo>
                    <a:cubicBezTo>
                      <a:pt x="183" y="429"/>
                      <a:pt x="250" y="443"/>
                      <a:pt x="324" y="443"/>
                    </a:cubicBezTo>
                    <a:cubicBezTo>
                      <a:pt x="382" y="443"/>
                      <a:pt x="445" y="435"/>
                      <a:pt x="510" y="420"/>
                    </a:cubicBezTo>
                    <a:cubicBezTo>
                      <a:pt x="583" y="271"/>
                      <a:pt x="559" y="98"/>
                      <a:pt x="440" y="1"/>
                    </a:cubicBezTo>
                    <a:close/>
                  </a:path>
                </a:pathLst>
              </a:custGeom>
              <a:solidFill>
                <a:srgbClr val="2F6454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  <p:sp>
            <p:nvSpPr>
              <p:cNvPr id="105" name="Google Shape;1789;p49">
                <a:extLst>
                  <a:ext uri="{FF2B5EF4-FFF2-40B4-BE49-F238E27FC236}">
                    <a16:creationId xmlns:a16="http://schemas.microsoft.com/office/drawing/2014/main" id="{D301A555-625D-43B7-A2FA-1A6B10042463}"/>
                  </a:ext>
                </a:extLst>
              </p:cNvPr>
              <p:cNvSpPr/>
              <p:nvPr/>
            </p:nvSpPr>
            <p:spPr>
              <a:xfrm>
                <a:off x="1445150" y="3579950"/>
                <a:ext cx="14075" cy="1425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570" extrusionOk="0">
                    <a:moveTo>
                      <a:pt x="313" y="0"/>
                    </a:moveTo>
                    <a:cubicBezTo>
                      <a:pt x="130" y="206"/>
                      <a:pt x="0" y="413"/>
                      <a:pt x="66" y="550"/>
                    </a:cubicBezTo>
                    <a:cubicBezTo>
                      <a:pt x="74" y="563"/>
                      <a:pt x="98" y="570"/>
                      <a:pt x="135" y="570"/>
                    </a:cubicBezTo>
                    <a:cubicBezTo>
                      <a:pt x="197" y="570"/>
                      <a:pt x="296" y="552"/>
                      <a:pt x="426" y="519"/>
                    </a:cubicBezTo>
                    <a:cubicBezTo>
                      <a:pt x="503" y="353"/>
                      <a:pt x="562" y="103"/>
                      <a:pt x="313" y="0"/>
                    </a:cubicBezTo>
                    <a:close/>
                  </a:path>
                </a:pathLst>
              </a:custGeom>
              <a:solidFill>
                <a:srgbClr val="2F6454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  <p:sp>
            <p:nvSpPr>
              <p:cNvPr id="106" name="Google Shape;1790;p49">
                <a:extLst>
                  <a:ext uri="{FF2B5EF4-FFF2-40B4-BE49-F238E27FC236}">
                    <a16:creationId xmlns:a16="http://schemas.microsoft.com/office/drawing/2014/main" id="{5344C548-F684-4EAC-A0B2-3231AB8AF0BC}"/>
                  </a:ext>
                </a:extLst>
              </p:cNvPr>
              <p:cNvSpPr/>
              <p:nvPr/>
            </p:nvSpPr>
            <p:spPr>
              <a:xfrm>
                <a:off x="1522600" y="3320250"/>
                <a:ext cx="100200" cy="24825"/>
              </a:xfrm>
              <a:custGeom>
                <a:avLst/>
                <a:gdLst/>
                <a:ahLst/>
                <a:cxnLst/>
                <a:rect l="l" t="t" r="r" b="b"/>
                <a:pathLst>
                  <a:path w="4008" h="993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63" y="241"/>
                      <a:pt x="570" y="427"/>
                      <a:pt x="893" y="574"/>
                    </a:cubicBezTo>
                    <a:cubicBezTo>
                      <a:pt x="1212" y="720"/>
                      <a:pt x="1555" y="833"/>
                      <a:pt x="1901" y="903"/>
                    </a:cubicBezTo>
                    <a:cubicBezTo>
                      <a:pt x="2196" y="956"/>
                      <a:pt x="2497" y="993"/>
                      <a:pt x="2798" y="993"/>
                    </a:cubicBezTo>
                    <a:cubicBezTo>
                      <a:pt x="2853" y="993"/>
                      <a:pt x="2908" y="992"/>
                      <a:pt x="2963" y="989"/>
                    </a:cubicBezTo>
                    <a:cubicBezTo>
                      <a:pt x="3139" y="989"/>
                      <a:pt x="3315" y="963"/>
                      <a:pt x="3492" y="943"/>
                    </a:cubicBezTo>
                    <a:cubicBezTo>
                      <a:pt x="3665" y="916"/>
                      <a:pt x="3838" y="876"/>
                      <a:pt x="4008" y="836"/>
                    </a:cubicBezTo>
                    <a:lnTo>
                      <a:pt x="4008" y="836"/>
                    </a:lnTo>
                    <a:cubicBezTo>
                      <a:pt x="3772" y="848"/>
                      <a:pt x="3539" y="859"/>
                      <a:pt x="3307" y="859"/>
                    </a:cubicBezTo>
                    <a:cubicBezTo>
                      <a:pt x="3192" y="859"/>
                      <a:pt x="3078" y="856"/>
                      <a:pt x="2963" y="849"/>
                    </a:cubicBezTo>
                    <a:cubicBezTo>
                      <a:pt x="2616" y="840"/>
                      <a:pt x="2274" y="793"/>
                      <a:pt x="1938" y="726"/>
                    </a:cubicBezTo>
                    <a:cubicBezTo>
                      <a:pt x="1598" y="663"/>
                      <a:pt x="1269" y="563"/>
                      <a:pt x="946" y="443"/>
                    </a:cubicBezTo>
                    <a:cubicBezTo>
                      <a:pt x="623" y="324"/>
                      <a:pt x="303" y="184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  <p:sp>
            <p:nvSpPr>
              <p:cNvPr id="107" name="Google Shape;1791;p49">
                <a:extLst>
                  <a:ext uri="{FF2B5EF4-FFF2-40B4-BE49-F238E27FC236}">
                    <a16:creationId xmlns:a16="http://schemas.microsoft.com/office/drawing/2014/main" id="{7112FB0D-F0AA-4F7E-843A-5A5F79B574DA}"/>
                  </a:ext>
                </a:extLst>
              </p:cNvPr>
              <p:cNvSpPr/>
              <p:nvPr/>
            </p:nvSpPr>
            <p:spPr>
              <a:xfrm>
                <a:off x="1523850" y="3287475"/>
                <a:ext cx="98950" cy="19425"/>
              </a:xfrm>
              <a:custGeom>
                <a:avLst/>
                <a:gdLst/>
                <a:ahLst/>
                <a:cxnLst/>
                <a:rect l="l" t="t" r="r" b="b"/>
                <a:pathLst>
                  <a:path w="3958" h="77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90" y="343"/>
                      <a:pt x="1249" y="567"/>
                      <a:pt x="1921" y="696"/>
                    </a:cubicBezTo>
                    <a:cubicBezTo>
                      <a:pt x="2227" y="750"/>
                      <a:pt x="2536" y="777"/>
                      <a:pt x="2848" y="777"/>
                    </a:cubicBezTo>
                    <a:cubicBezTo>
                      <a:pt x="2882" y="777"/>
                      <a:pt x="2915" y="777"/>
                      <a:pt x="2949" y="776"/>
                    </a:cubicBezTo>
                    <a:cubicBezTo>
                      <a:pt x="3293" y="766"/>
                      <a:pt x="3635" y="702"/>
                      <a:pt x="3958" y="596"/>
                    </a:cubicBezTo>
                    <a:lnTo>
                      <a:pt x="3958" y="596"/>
                    </a:lnTo>
                    <a:cubicBezTo>
                      <a:pt x="3704" y="626"/>
                      <a:pt x="3451" y="641"/>
                      <a:pt x="3200" y="641"/>
                    </a:cubicBezTo>
                    <a:cubicBezTo>
                      <a:pt x="3116" y="641"/>
                      <a:pt x="3033" y="640"/>
                      <a:pt x="2949" y="636"/>
                    </a:cubicBezTo>
                    <a:cubicBezTo>
                      <a:pt x="2614" y="616"/>
                      <a:pt x="2281" y="579"/>
                      <a:pt x="1951" y="520"/>
                    </a:cubicBezTo>
                    <a:cubicBezTo>
                      <a:pt x="1622" y="460"/>
                      <a:pt x="1296" y="383"/>
                      <a:pt x="972" y="297"/>
                    </a:cubicBezTo>
                    <a:cubicBezTo>
                      <a:pt x="646" y="207"/>
                      <a:pt x="324" y="111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  <p:sp>
            <p:nvSpPr>
              <p:cNvPr id="108" name="Google Shape;1792;p49">
                <a:extLst>
                  <a:ext uri="{FF2B5EF4-FFF2-40B4-BE49-F238E27FC236}">
                    <a16:creationId xmlns:a16="http://schemas.microsoft.com/office/drawing/2014/main" id="{5A892BFF-FE0D-4F62-B907-61E6668A8AEB}"/>
                  </a:ext>
                </a:extLst>
              </p:cNvPr>
              <p:cNvSpPr/>
              <p:nvPr/>
            </p:nvSpPr>
            <p:spPr>
              <a:xfrm>
                <a:off x="1525425" y="3247800"/>
                <a:ext cx="98875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3955" h="656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57" y="329"/>
                      <a:pt x="1319" y="509"/>
                      <a:pt x="2047" y="609"/>
                    </a:cubicBezTo>
                    <a:cubicBezTo>
                      <a:pt x="2295" y="641"/>
                      <a:pt x="2546" y="655"/>
                      <a:pt x="2796" y="655"/>
                    </a:cubicBezTo>
                    <a:cubicBezTo>
                      <a:pt x="2916" y="655"/>
                      <a:pt x="3036" y="652"/>
                      <a:pt x="3156" y="646"/>
                    </a:cubicBezTo>
                    <a:cubicBezTo>
                      <a:pt x="3525" y="619"/>
                      <a:pt x="3609" y="579"/>
                      <a:pt x="3955" y="456"/>
                    </a:cubicBezTo>
                    <a:lnTo>
                      <a:pt x="3955" y="456"/>
                    </a:lnTo>
                    <a:cubicBezTo>
                      <a:pt x="3631" y="503"/>
                      <a:pt x="3533" y="506"/>
                      <a:pt x="3258" y="506"/>
                    </a:cubicBezTo>
                    <a:cubicBezTo>
                      <a:pt x="3225" y="506"/>
                      <a:pt x="3189" y="506"/>
                      <a:pt x="3150" y="506"/>
                    </a:cubicBezTo>
                    <a:cubicBezTo>
                      <a:pt x="2790" y="499"/>
                      <a:pt x="2431" y="483"/>
                      <a:pt x="2071" y="432"/>
                    </a:cubicBezTo>
                    <a:cubicBezTo>
                      <a:pt x="1712" y="389"/>
                      <a:pt x="1359" y="323"/>
                      <a:pt x="1003" y="249"/>
                    </a:cubicBezTo>
                    <a:cubicBezTo>
                      <a:pt x="650" y="170"/>
                      <a:pt x="354" y="10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  <p:sp>
            <p:nvSpPr>
              <p:cNvPr id="109" name="Google Shape;1793;p49">
                <a:extLst>
                  <a:ext uri="{FF2B5EF4-FFF2-40B4-BE49-F238E27FC236}">
                    <a16:creationId xmlns:a16="http://schemas.microsoft.com/office/drawing/2014/main" id="{98CF547A-621A-4BBF-B246-04746E575A06}"/>
                  </a:ext>
                </a:extLst>
              </p:cNvPr>
              <p:cNvSpPr/>
              <p:nvPr/>
            </p:nvSpPr>
            <p:spPr>
              <a:xfrm>
                <a:off x="1532175" y="3203350"/>
                <a:ext cx="100200" cy="15375"/>
              </a:xfrm>
              <a:custGeom>
                <a:avLst/>
                <a:gdLst/>
                <a:ahLst/>
                <a:cxnLst/>
                <a:rect l="l" t="t" r="r" b="b"/>
                <a:pathLst>
                  <a:path w="4008" h="615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36" y="241"/>
                      <a:pt x="1302" y="404"/>
                      <a:pt x="1974" y="513"/>
                    </a:cubicBezTo>
                    <a:cubicBezTo>
                      <a:pt x="2310" y="567"/>
                      <a:pt x="2650" y="603"/>
                      <a:pt x="2992" y="613"/>
                    </a:cubicBezTo>
                    <a:cubicBezTo>
                      <a:pt x="3040" y="614"/>
                      <a:pt x="3088" y="614"/>
                      <a:pt x="3136" y="614"/>
                    </a:cubicBezTo>
                    <a:cubicBezTo>
                      <a:pt x="3430" y="614"/>
                      <a:pt x="3727" y="592"/>
                      <a:pt x="4008" y="503"/>
                    </a:cubicBezTo>
                    <a:lnTo>
                      <a:pt x="4008" y="503"/>
                    </a:lnTo>
                    <a:cubicBezTo>
                      <a:pt x="3908" y="513"/>
                      <a:pt x="3809" y="517"/>
                      <a:pt x="3709" y="517"/>
                    </a:cubicBezTo>
                    <a:cubicBezTo>
                      <a:pt x="3472" y="517"/>
                      <a:pt x="3236" y="494"/>
                      <a:pt x="3000" y="473"/>
                    </a:cubicBezTo>
                    <a:cubicBezTo>
                      <a:pt x="2666" y="437"/>
                      <a:pt x="2333" y="393"/>
                      <a:pt x="2001" y="337"/>
                    </a:cubicBezTo>
                    <a:cubicBezTo>
                      <a:pt x="1335" y="233"/>
                      <a:pt x="673" y="104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  <p:sp>
            <p:nvSpPr>
              <p:cNvPr id="110" name="Google Shape;1794;p49">
                <a:extLst>
                  <a:ext uri="{FF2B5EF4-FFF2-40B4-BE49-F238E27FC236}">
                    <a16:creationId xmlns:a16="http://schemas.microsoft.com/office/drawing/2014/main" id="{8E68E4D3-9A4F-492D-871D-C42BB5AE068E}"/>
                  </a:ext>
                </a:extLst>
              </p:cNvPr>
              <p:cNvSpPr/>
              <p:nvPr/>
            </p:nvSpPr>
            <p:spPr>
              <a:xfrm>
                <a:off x="1542575" y="3158175"/>
                <a:ext cx="9512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3805" h="673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583" y="294"/>
                      <a:pt x="1215" y="480"/>
                      <a:pt x="1857" y="593"/>
                    </a:cubicBezTo>
                    <a:cubicBezTo>
                      <a:pt x="2180" y="643"/>
                      <a:pt x="2507" y="673"/>
                      <a:pt x="2833" y="673"/>
                    </a:cubicBezTo>
                    <a:cubicBezTo>
                      <a:pt x="3163" y="670"/>
                      <a:pt x="3489" y="630"/>
                      <a:pt x="3805" y="543"/>
                    </a:cubicBezTo>
                    <a:lnTo>
                      <a:pt x="3805" y="543"/>
                    </a:lnTo>
                    <a:cubicBezTo>
                      <a:pt x="3672" y="550"/>
                      <a:pt x="3539" y="553"/>
                      <a:pt x="3408" y="553"/>
                    </a:cubicBezTo>
                    <a:cubicBezTo>
                      <a:pt x="3217" y="553"/>
                      <a:pt x="3028" y="546"/>
                      <a:pt x="2839" y="536"/>
                    </a:cubicBezTo>
                    <a:cubicBezTo>
                      <a:pt x="2520" y="507"/>
                      <a:pt x="2200" y="470"/>
                      <a:pt x="1888" y="417"/>
                    </a:cubicBezTo>
                    <a:cubicBezTo>
                      <a:pt x="1571" y="367"/>
                      <a:pt x="1255" y="300"/>
                      <a:pt x="942" y="230"/>
                    </a:cubicBezTo>
                    <a:cubicBezTo>
                      <a:pt x="630" y="157"/>
                      <a:pt x="313" y="83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  <p:sp>
            <p:nvSpPr>
              <p:cNvPr id="111" name="Google Shape;1795;p49">
                <a:extLst>
                  <a:ext uri="{FF2B5EF4-FFF2-40B4-BE49-F238E27FC236}">
                    <a16:creationId xmlns:a16="http://schemas.microsoft.com/office/drawing/2014/main" id="{836A5FA3-22C9-452C-AB7B-514692386123}"/>
                  </a:ext>
                </a:extLst>
              </p:cNvPr>
              <p:cNvSpPr/>
              <p:nvPr/>
            </p:nvSpPr>
            <p:spPr>
              <a:xfrm>
                <a:off x="1637925" y="3140625"/>
                <a:ext cx="89150" cy="75350"/>
              </a:xfrm>
              <a:custGeom>
                <a:avLst/>
                <a:gdLst/>
                <a:ahLst/>
                <a:cxnLst/>
                <a:rect l="l" t="t" r="r" b="b"/>
                <a:pathLst>
                  <a:path w="3566" h="3014" extrusionOk="0">
                    <a:moveTo>
                      <a:pt x="576" y="0"/>
                    </a:moveTo>
                    <a:cubicBezTo>
                      <a:pt x="573" y="0"/>
                      <a:pt x="570" y="0"/>
                      <a:pt x="567" y="0"/>
                    </a:cubicBezTo>
                    <a:cubicBezTo>
                      <a:pt x="0" y="27"/>
                      <a:pt x="163" y="2567"/>
                      <a:pt x="163" y="2567"/>
                    </a:cubicBezTo>
                    <a:cubicBezTo>
                      <a:pt x="172" y="2916"/>
                      <a:pt x="428" y="3013"/>
                      <a:pt x="710" y="3013"/>
                    </a:cubicBezTo>
                    <a:cubicBezTo>
                      <a:pt x="1061" y="3013"/>
                      <a:pt x="1452" y="2862"/>
                      <a:pt x="1452" y="2862"/>
                    </a:cubicBezTo>
                    <a:cubicBezTo>
                      <a:pt x="1452" y="2862"/>
                      <a:pt x="3565" y="1162"/>
                      <a:pt x="3298" y="859"/>
                    </a:cubicBezTo>
                    <a:cubicBezTo>
                      <a:pt x="3280" y="838"/>
                      <a:pt x="3253" y="828"/>
                      <a:pt x="3220" y="828"/>
                    </a:cubicBezTo>
                    <a:cubicBezTo>
                      <a:pt x="2784" y="828"/>
                      <a:pt x="1215" y="2567"/>
                      <a:pt x="1215" y="2567"/>
                    </a:cubicBezTo>
                    <a:cubicBezTo>
                      <a:pt x="1215" y="2567"/>
                      <a:pt x="2487" y="433"/>
                      <a:pt x="1785" y="217"/>
                    </a:cubicBezTo>
                    <a:cubicBezTo>
                      <a:pt x="1756" y="208"/>
                      <a:pt x="1727" y="203"/>
                      <a:pt x="1699" y="203"/>
                    </a:cubicBezTo>
                    <a:cubicBezTo>
                      <a:pt x="1126" y="203"/>
                      <a:pt x="813" y="2014"/>
                      <a:pt x="751" y="2418"/>
                    </a:cubicBezTo>
                    <a:lnTo>
                      <a:pt x="751" y="2418"/>
                    </a:lnTo>
                    <a:cubicBezTo>
                      <a:pt x="812" y="1993"/>
                      <a:pt x="1072" y="0"/>
                      <a:pt x="576" y="0"/>
                    </a:cubicBezTo>
                    <a:close/>
                  </a:path>
                </a:pathLst>
              </a:custGeom>
              <a:solidFill>
                <a:srgbClr val="219B78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  <p:sp>
            <p:nvSpPr>
              <p:cNvPr id="112" name="Google Shape;1796;p49">
                <a:extLst>
                  <a:ext uri="{FF2B5EF4-FFF2-40B4-BE49-F238E27FC236}">
                    <a16:creationId xmlns:a16="http://schemas.microsoft.com/office/drawing/2014/main" id="{10C278D6-6101-45F5-A14E-E08164F0775C}"/>
                  </a:ext>
                </a:extLst>
              </p:cNvPr>
              <p:cNvSpPr/>
              <p:nvPr/>
            </p:nvSpPr>
            <p:spPr>
              <a:xfrm>
                <a:off x="1803075" y="3498150"/>
                <a:ext cx="2525" cy="2705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8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1" y="183"/>
                      <a:pt x="15" y="363"/>
                      <a:pt x="15" y="540"/>
                    </a:cubicBezTo>
                    <a:lnTo>
                      <a:pt x="7" y="809"/>
                    </a:lnTo>
                    <a:cubicBezTo>
                      <a:pt x="7" y="899"/>
                      <a:pt x="1" y="989"/>
                      <a:pt x="1" y="1082"/>
                    </a:cubicBezTo>
                    <a:cubicBezTo>
                      <a:pt x="71" y="909"/>
                      <a:pt x="98" y="726"/>
                      <a:pt x="101" y="540"/>
                    </a:cubicBezTo>
                    <a:cubicBezTo>
                      <a:pt x="101" y="450"/>
                      <a:pt x="94" y="357"/>
                      <a:pt x="78" y="267"/>
                    </a:cubicBezTo>
                    <a:cubicBezTo>
                      <a:pt x="64" y="177"/>
                      <a:pt x="41" y="83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  <p:sp>
            <p:nvSpPr>
              <p:cNvPr id="113" name="Google Shape;1797;p49">
                <a:extLst>
                  <a:ext uri="{FF2B5EF4-FFF2-40B4-BE49-F238E27FC236}">
                    <a16:creationId xmlns:a16="http://schemas.microsoft.com/office/drawing/2014/main" id="{F0699BB4-5E10-4F0B-9690-AC1B5DAE0D7F}"/>
                  </a:ext>
                </a:extLst>
              </p:cNvPr>
              <p:cNvSpPr/>
              <p:nvPr/>
            </p:nvSpPr>
            <p:spPr>
              <a:xfrm>
                <a:off x="1831475" y="3497575"/>
                <a:ext cx="4350" cy="28125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12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6" y="193"/>
                      <a:pt x="57" y="376"/>
                      <a:pt x="69" y="563"/>
                    </a:cubicBezTo>
                    <a:cubicBezTo>
                      <a:pt x="77" y="656"/>
                      <a:pt x="80" y="749"/>
                      <a:pt x="77" y="842"/>
                    </a:cubicBezTo>
                    <a:cubicBezTo>
                      <a:pt x="73" y="936"/>
                      <a:pt x="60" y="1029"/>
                      <a:pt x="43" y="1125"/>
                    </a:cubicBezTo>
                    <a:cubicBezTo>
                      <a:pt x="149" y="959"/>
                      <a:pt x="173" y="749"/>
                      <a:pt x="160" y="556"/>
                    </a:cubicBezTo>
                    <a:cubicBezTo>
                      <a:pt x="143" y="363"/>
                      <a:pt x="93" y="17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  <p:sp>
            <p:nvSpPr>
              <p:cNvPr id="114" name="Google Shape;1798;p49">
                <a:extLst>
                  <a:ext uri="{FF2B5EF4-FFF2-40B4-BE49-F238E27FC236}">
                    <a16:creationId xmlns:a16="http://schemas.microsoft.com/office/drawing/2014/main" id="{4CD5FD99-23ED-4D59-A15A-CAED707EA09E}"/>
                  </a:ext>
                </a:extLst>
              </p:cNvPr>
              <p:cNvSpPr/>
              <p:nvPr/>
            </p:nvSpPr>
            <p:spPr>
              <a:xfrm>
                <a:off x="1857350" y="3495400"/>
                <a:ext cx="6575" cy="28300"/>
              </a:xfrm>
              <a:custGeom>
                <a:avLst/>
                <a:gdLst/>
                <a:ahLst/>
                <a:cxnLst/>
                <a:rect l="l" t="t" r="r" b="b"/>
                <a:pathLst>
                  <a:path w="263" h="113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53" y="193"/>
                      <a:pt x="110" y="377"/>
                      <a:pt x="146" y="563"/>
                    </a:cubicBezTo>
                    <a:cubicBezTo>
                      <a:pt x="163" y="657"/>
                      <a:pt x="177" y="749"/>
                      <a:pt x="186" y="846"/>
                    </a:cubicBezTo>
                    <a:cubicBezTo>
                      <a:pt x="193" y="939"/>
                      <a:pt x="190" y="1036"/>
                      <a:pt x="177" y="1132"/>
                    </a:cubicBezTo>
                    <a:cubicBezTo>
                      <a:pt x="223" y="1046"/>
                      <a:pt x="246" y="946"/>
                      <a:pt x="253" y="846"/>
                    </a:cubicBezTo>
                    <a:cubicBezTo>
                      <a:pt x="263" y="743"/>
                      <a:pt x="249" y="643"/>
                      <a:pt x="233" y="546"/>
                    </a:cubicBezTo>
                    <a:cubicBezTo>
                      <a:pt x="213" y="447"/>
                      <a:pt x="183" y="353"/>
                      <a:pt x="143" y="261"/>
                    </a:cubicBezTo>
                    <a:cubicBezTo>
                      <a:pt x="106" y="170"/>
                      <a:pt x="60" y="81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  <p:sp>
            <p:nvSpPr>
              <p:cNvPr id="115" name="Google Shape;1799;p49">
                <a:extLst>
                  <a:ext uri="{FF2B5EF4-FFF2-40B4-BE49-F238E27FC236}">
                    <a16:creationId xmlns:a16="http://schemas.microsoft.com/office/drawing/2014/main" id="{B744802C-3470-4100-B179-A4DB432A2313}"/>
                  </a:ext>
                </a:extLst>
              </p:cNvPr>
              <p:cNvSpPr/>
              <p:nvPr/>
            </p:nvSpPr>
            <p:spPr>
              <a:xfrm>
                <a:off x="1884300" y="3491000"/>
                <a:ext cx="8825" cy="2797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1119" extrusionOk="0">
                    <a:moveTo>
                      <a:pt x="1" y="0"/>
                    </a:moveTo>
                    <a:cubicBezTo>
                      <a:pt x="80" y="186"/>
                      <a:pt x="163" y="363"/>
                      <a:pt x="220" y="549"/>
                    </a:cubicBezTo>
                    <a:cubicBezTo>
                      <a:pt x="277" y="733"/>
                      <a:pt x="310" y="922"/>
                      <a:pt x="270" y="1119"/>
                    </a:cubicBezTo>
                    <a:cubicBezTo>
                      <a:pt x="323" y="1032"/>
                      <a:pt x="346" y="929"/>
                      <a:pt x="350" y="826"/>
                    </a:cubicBezTo>
                    <a:cubicBezTo>
                      <a:pt x="353" y="722"/>
                      <a:pt x="333" y="619"/>
                      <a:pt x="303" y="523"/>
                    </a:cubicBezTo>
                    <a:cubicBezTo>
                      <a:pt x="273" y="423"/>
                      <a:pt x="233" y="329"/>
                      <a:pt x="180" y="243"/>
                    </a:cubicBezTo>
                    <a:cubicBezTo>
                      <a:pt x="130" y="157"/>
                      <a:pt x="70" y="74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  <p:sp>
            <p:nvSpPr>
              <p:cNvPr id="116" name="Google Shape;1800;p49">
                <a:extLst>
                  <a:ext uri="{FF2B5EF4-FFF2-40B4-BE49-F238E27FC236}">
                    <a16:creationId xmlns:a16="http://schemas.microsoft.com/office/drawing/2014/main" id="{3A238E6B-7122-411D-B032-3270B601391E}"/>
                  </a:ext>
                </a:extLst>
              </p:cNvPr>
              <p:cNvSpPr/>
              <p:nvPr/>
            </p:nvSpPr>
            <p:spPr>
              <a:xfrm>
                <a:off x="1909000" y="3484175"/>
                <a:ext cx="128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109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31" y="163"/>
                      <a:pt x="247" y="330"/>
                      <a:pt x="334" y="510"/>
                    </a:cubicBezTo>
                    <a:cubicBezTo>
                      <a:pt x="377" y="599"/>
                      <a:pt x="407" y="696"/>
                      <a:pt x="434" y="793"/>
                    </a:cubicBezTo>
                    <a:cubicBezTo>
                      <a:pt x="460" y="892"/>
                      <a:pt x="463" y="992"/>
                      <a:pt x="467" y="1099"/>
                    </a:cubicBezTo>
                    <a:cubicBezTo>
                      <a:pt x="500" y="999"/>
                      <a:pt x="513" y="889"/>
                      <a:pt x="500" y="782"/>
                    </a:cubicBezTo>
                    <a:cubicBezTo>
                      <a:pt x="490" y="676"/>
                      <a:pt x="460" y="570"/>
                      <a:pt x="414" y="473"/>
                    </a:cubicBezTo>
                    <a:cubicBezTo>
                      <a:pt x="367" y="376"/>
                      <a:pt x="311" y="287"/>
                      <a:pt x="237" y="207"/>
                    </a:cubicBezTo>
                    <a:cubicBezTo>
                      <a:pt x="168" y="127"/>
                      <a:pt x="91" y="54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  <p:sp>
            <p:nvSpPr>
              <p:cNvPr id="117" name="Google Shape;1801;p49">
                <a:extLst>
                  <a:ext uri="{FF2B5EF4-FFF2-40B4-BE49-F238E27FC236}">
                    <a16:creationId xmlns:a16="http://schemas.microsoft.com/office/drawing/2014/main" id="{CC0DC15E-619E-4878-B7CA-8A1805C398E1}"/>
                  </a:ext>
                </a:extLst>
              </p:cNvPr>
              <p:cNvSpPr/>
              <p:nvPr/>
            </p:nvSpPr>
            <p:spPr>
              <a:xfrm>
                <a:off x="1935050" y="3471950"/>
                <a:ext cx="18325" cy="22975"/>
              </a:xfrm>
              <a:custGeom>
                <a:avLst/>
                <a:gdLst/>
                <a:ahLst/>
                <a:cxnLst/>
                <a:rect l="l" t="t" r="r" b="b"/>
                <a:pathLst>
                  <a:path w="733" h="919" extrusionOk="0">
                    <a:moveTo>
                      <a:pt x="0" y="0"/>
                    </a:moveTo>
                    <a:cubicBezTo>
                      <a:pt x="187" y="97"/>
                      <a:pt x="353" y="213"/>
                      <a:pt x="476" y="369"/>
                    </a:cubicBezTo>
                    <a:cubicBezTo>
                      <a:pt x="539" y="446"/>
                      <a:pt x="593" y="532"/>
                      <a:pt x="633" y="623"/>
                    </a:cubicBezTo>
                    <a:cubicBezTo>
                      <a:pt x="673" y="716"/>
                      <a:pt x="696" y="816"/>
                      <a:pt x="723" y="919"/>
                    </a:cubicBezTo>
                    <a:cubicBezTo>
                      <a:pt x="733" y="812"/>
                      <a:pt x="729" y="706"/>
                      <a:pt x="696" y="603"/>
                    </a:cubicBezTo>
                    <a:cubicBezTo>
                      <a:pt x="670" y="496"/>
                      <a:pt x="616" y="400"/>
                      <a:pt x="547" y="313"/>
                    </a:cubicBezTo>
                    <a:cubicBezTo>
                      <a:pt x="479" y="230"/>
                      <a:pt x="396" y="157"/>
                      <a:pt x="300" y="107"/>
                    </a:cubicBezTo>
                    <a:cubicBezTo>
                      <a:pt x="207" y="53"/>
                      <a:pt x="107" y="13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  <p:sp>
            <p:nvSpPr>
              <p:cNvPr id="118" name="Google Shape;1802;p49">
                <a:extLst>
                  <a:ext uri="{FF2B5EF4-FFF2-40B4-BE49-F238E27FC236}">
                    <a16:creationId xmlns:a16="http://schemas.microsoft.com/office/drawing/2014/main" id="{3AAC95B7-F865-4A2E-8D74-4E4692025637}"/>
                  </a:ext>
                </a:extLst>
              </p:cNvPr>
              <p:cNvSpPr/>
              <p:nvPr/>
            </p:nvSpPr>
            <p:spPr>
              <a:xfrm>
                <a:off x="1955850" y="3460650"/>
                <a:ext cx="20325" cy="1722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689" extrusionOk="0">
                    <a:moveTo>
                      <a:pt x="125" y="1"/>
                    </a:moveTo>
                    <a:cubicBezTo>
                      <a:pt x="83" y="1"/>
                      <a:pt x="41" y="5"/>
                      <a:pt x="0" y="13"/>
                    </a:cubicBezTo>
                    <a:cubicBezTo>
                      <a:pt x="194" y="46"/>
                      <a:pt x="374" y="106"/>
                      <a:pt x="513" y="222"/>
                    </a:cubicBezTo>
                    <a:cubicBezTo>
                      <a:pt x="583" y="282"/>
                      <a:pt x="643" y="349"/>
                      <a:pt x="690" y="429"/>
                    </a:cubicBezTo>
                    <a:cubicBezTo>
                      <a:pt x="743" y="509"/>
                      <a:pt x="773" y="599"/>
                      <a:pt x="813" y="689"/>
                    </a:cubicBezTo>
                    <a:cubicBezTo>
                      <a:pt x="810" y="638"/>
                      <a:pt x="806" y="592"/>
                      <a:pt x="799" y="542"/>
                    </a:cubicBezTo>
                    <a:cubicBezTo>
                      <a:pt x="782" y="495"/>
                      <a:pt x="776" y="442"/>
                      <a:pt x="753" y="399"/>
                    </a:cubicBezTo>
                    <a:cubicBezTo>
                      <a:pt x="716" y="302"/>
                      <a:pt x="646" y="222"/>
                      <a:pt x="570" y="156"/>
                    </a:cubicBezTo>
                    <a:cubicBezTo>
                      <a:pt x="490" y="90"/>
                      <a:pt x="397" y="43"/>
                      <a:pt x="297" y="19"/>
                    </a:cubicBezTo>
                    <a:cubicBezTo>
                      <a:pt x="241" y="8"/>
                      <a:pt x="183" y="1"/>
                      <a:pt x="12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  <p:sp>
            <p:nvSpPr>
              <p:cNvPr id="119" name="Google Shape;1803;p49">
                <a:extLst>
                  <a:ext uri="{FF2B5EF4-FFF2-40B4-BE49-F238E27FC236}">
                    <a16:creationId xmlns:a16="http://schemas.microsoft.com/office/drawing/2014/main" id="{32343C8B-2332-46E8-B7C9-621C155F5BA9}"/>
                  </a:ext>
                </a:extLst>
              </p:cNvPr>
              <p:cNvSpPr/>
              <p:nvPr/>
            </p:nvSpPr>
            <p:spPr>
              <a:xfrm>
                <a:off x="1978400" y="3444000"/>
                <a:ext cx="1657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9" extrusionOk="0">
                    <a:moveTo>
                      <a:pt x="108" y="1"/>
                    </a:moveTo>
                    <a:cubicBezTo>
                      <a:pt x="72" y="1"/>
                      <a:pt x="36" y="5"/>
                      <a:pt x="0" y="13"/>
                    </a:cubicBezTo>
                    <a:cubicBezTo>
                      <a:pt x="154" y="46"/>
                      <a:pt x="290" y="103"/>
                      <a:pt x="396" y="197"/>
                    </a:cubicBezTo>
                    <a:cubicBezTo>
                      <a:pt x="450" y="243"/>
                      <a:pt x="500" y="296"/>
                      <a:pt x="543" y="356"/>
                    </a:cubicBezTo>
                    <a:cubicBezTo>
                      <a:pt x="590" y="416"/>
                      <a:pt x="623" y="483"/>
                      <a:pt x="662" y="549"/>
                    </a:cubicBezTo>
                    <a:cubicBezTo>
                      <a:pt x="659" y="509"/>
                      <a:pt x="653" y="472"/>
                      <a:pt x="646" y="432"/>
                    </a:cubicBezTo>
                    <a:cubicBezTo>
                      <a:pt x="630" y="396"/>
                      <a:pt x="623" y="356"/>
                      <a:pt x="603" y="320"/>
                    </a:cubicBezTo>
                    <a:cubicBezTo>
                      <a:pt x="570" y="246"/>
                      <a:pt x="516" y="183"/>
                      <a:pt x="453" y="129"/>
                    </a:cubicBezTo>
                    <a:cubicBezTo>
                      <a:pt x="358" y="47"/>
                      <a:pt x="232" y="1"/>
                      <a:pt x="1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  <p:sp>
            <p:nvSpPr>
              <p:cNvPr id="120" name="Google Shape;1804;p49">
                <a:extLst>
                  <a:ext uri="{FF2B5EF4-FFF2-40B4-BE49-F238E27FC236}">
                    <a16:creationId xmlns:a16="http://schemas.microsoft.com/office/drawing/2014/main" id="{95B528F4-5F7A-4FF4-9F49-769C47AA78C5}"/>
                  </a:ext>
                </a:extLst>
              </p:cNvPr>
              <p:cNvSpPr/>
              <p:nvPr/>
            </p:nvSpPr>
            <p:spPr>
              <a:xfrm>
                <a:off x="1715375" y="3174975"/>
                <a:ext cx="55875" cy="128375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5135" extrusionOk="0">
                    <a:moveTo>
                      <a:pt x="753" y="1"/>
                    </a:moveTo>
                    <a:cubicBezTo>
                      <a:pt x="1" y="2187"/>
                      <a:pt x="507" y="4707"/>
                      <a:pt x="454" y="4787"/>
                    </a:cubicBezTo>
                    <a:cubicBezTo>
                      <a:pt x="454" y="4787"/>
                      <a:pt x="1379" y="5135"/>
                      <a:pt x="1835" y="5135"/>
                    </a:cubicBezTo>
                    <a:cubicBezTo>
                      <a:pt x="2139" y="5135"/>
                      <a:pt x="2235" y="4981"/>
                      <a:pt x="1712" y="4468"/>
                    </a:cubicBezTo>
                    <a:cubicBezTo>
                      <a:pt x="796" y="3569"/>
                      <a:pt x="879" y="1442"/>
                      <a:pt x="753" y="1"/>
                    </a:cubicBezTo>
                    <a:close/>
                  </a:path>
                </a:pathLst>
              </a:custGeom>
              <a:solidFill>
                <a:srgbClr val="219B78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  <p:sp>
            <p:nvSpPr>
              <p:cNvPr id="121" name="Google Shape;1805;p49">
                <a:extLst>
                  <a:ext uri="{FF2B5EF4-FFF2-40B4-BE49-F238E27FC236}">
                    <a16:creationId xmlns:a16="http://schemas.microsoft.com/office/drawing/2014/main" id="{8E96CF57-2DF2-485D-8598-3A35EA15F34D}"/>
                  </a:ext>
                </a:extLst>
              </p:cNvPr>
              <p:cNvSpPr/>
              <p:nvPr/>
            </p:nvSpPr>
            <p:spPr>
              <a:xfrm>
                <a:off x="1650625" y="3019325"/>
                <a:ext cx="4425" cy="1287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515" extrusionOk="0">
                    <a:moveTo>
                      <a:pt x="113" y="1"/>
                    </a:moveTo>
                    <a:cubicBezTo>
                      <a:pt x="79" y="1"/>
                      <a:pt x="44" y="21"/>
                      <a:pt x="39" y="63"/>
                    </a:cubicBezTo>
                    <a:cubicBezTo>
                      <a:pt x="28" y="193"/>
                      <a:pt x="15" y="322"/>
                      <a:pt x="5" y="453"/>
                    </a:cubicBezTo>
                    <a:cubicBezTo>
                      <a:pt x="0" y="494"/>
                      <a:pt x="31" y="515"/>
                      <a:pt x="64" y="515"/>
                    </a:cubicBezTo>
                    <a:cubicBezTo>
                      <a:pt x="97" y="515"/>
                      <a:pt x="133" y="494"/>
                      <a:pt x="139" y="453"/>
                    </a:cubicBezTo>
                    <a:cubicBezTo>
                      <a:pt x="148" y="322"/>
                      <a:pt x="162" y="193"/>
                      <a:pt x="171" y="63"/>
                    </a:cubicBezTo>
                    <a:cubicBezTo>
                      <a:pt x="177" y="21"/>
                      <a:pt x="146" y="1"/>
                      <a:pt x="113" y="1"/>
                    </a:cubicBezTo>
                    <a:close/>
                  </a:path>
                </a:pathLst>
              </a:custGeom>
              <a:solidFill>
                <a:srgbClr val="219B78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  <p:sp>
            <p:nvSpPr>
              <p:cNvPr id="122" name="Google Shape;1806;p49">
                <a:extLst>
                  <a:ext uri="{FF2B5EF4-FFF2-40B4-BE49-F238E27FC236}">
                    <a16:creationId xmlns:a16="http://schemas.microsoft.com/office/drawing/2014/main" id="{771F9852-C50F-40E0-9535-04E85A71035B}"/>
                  </a:ext>
                </a:extLst>
              </p:cNvPr>
              <p:cNvSpPr/>
              <p:nvPr/>
            </p:nvSpPr>
            <p:spPr>
              <a:xfrm>
                <a:off x="1672300" y="3004800"/>
                <a:ext cx="33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134" h="460" extrusionOk="0">
                    <a:moveTo>
                      <a:pt x="67" y="0"/>
                    </a:moveTo>
                    <a:cubicBezTo>
                      <a:pt x="33" y="0"/>
                      <a:pt x="0" y="22"/>
                      <a:pt x="0" y="65"/>
                    </a:cubicBezTo>
                    <a:lnTo>
                      <a:pt x="0" y="395"/>
                    </a:lnTo>
                    <a:cubicBezTo>
                      <a:pt x="0" y="438"/>
                      <a:pt x="33" y="459"/>
                      <a:pt x="67" y="459"/>
                    </a:cubicBezTo>
                    <a:cubicBezTo>
                      <a:pt x="100" y="459"/>
                      <a:pt x="133" y="438"/>
                      <a:pt x="133" y="395"/>
                    </a:cubicBezTo>
                    <a:lnTo>
                      <a:pt x="133" y="65"/>
                    </a:lnTo>
                    <a:cubicBezTo>
                      <a:pt x="133" y="22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rgbClr val="219B78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  <p:sp>
            <p:nvSpPr>
              <p:cNvPr id="123" name="Google Shape;1807;p49">
                <a:extLst>
                  <a:ext uri="{FF2B5EF4-FFF2-40B4-BE49-F238E27FC236}">
                    <a16:creationId xmlns:a16="http://schemas.microsoft.com/office/drawing/2014/main" id="{19FD3EF8-9F5B-4817-885A-22FF5D094FBE}"/>
                  </a:ext>
                </a:extLst>
              </p:cNvPr>
              <p:cNvSpPr/>
              <p:nvPr/>
            </p:nvSpPr>
            <p:spPr>
              <a:xfrm>
                <a:off x="1675525" y="3060875"/>
                <a:ext cx="4450" cy="13575"/>
              </a:xfrm>
              <a:custGeom>
                <a:avLst/>
                <a:gdLst/>
                <a:ahLst/>
                <a:cxnLst/>
                <a:rect l="l" t="t" r="r" b="b"/>
                <a:pathLst>
                  <a:path w="178" h="543" extrusionOk="0">
                    <a:moveTo>
                      <a:pt x="66" y="0"/>
                    </a:moveTo>
                    <a:cubicBezTo>
                      <a:pt x="32" y="0"/>
                      <a:pt x="1" y="22"/>
                      <a:pt x="4" y="66"/>
                    </a:cubicBezTo>
                    <a:cubicBezTo>
                      <a:pt x="17" y="201"/>
                      <a:pt x="28" y="341"/>
                      <a:pt x="41" y="478"/>
                    </a:cubicBezTo>
                    <a:cubicBezTo>
                      <a:pt x="44" y="521"/>
                      <a:pt x="79" y="543"/>
                      <a:pt x="113" y="543"/>
                    </a:cubicBezTo>
                    <a:cubicBezTo>
                      <a:pt x="146" y="543"/>
                      <a:pt x="177" y="521"/>
                      <a:pt x="174" y="478"/>
                    </a:cubicBezTo>
                    <a:cubicBezTo>
                      <a:pt x="164" y="341"/>
                      <a:pt x="151" y="201"/>
                      <a:pt x="137" y="66"/>
                    </a:cubicBezTo>
                    <a:cubicBezTo>
                      <a:pt x="134" y="22"/>
                      <a:pt x="99" y="0"/>
                      <a:pt x="66" y="0"/>
                    </a:cubicBezTo>
                    <a:close/>
                  </a:path>
                </a:pathLst>
              </a:custGeom>
              <a:solidFill>
                <a:srgbClr val="219B78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  <p:sp>
            <p:nvSpPr>
              <p:cNvPr id="124" name="Google Shape;1808;p49">
                <a:extLst>
                  <a:ext uri="{FF2B5EF4-FFF2-40B4-BE49-F238E27FC236}">
                    <a16:creationId xmlns:a16="http://schemas.microsoft.com/office/drawing/2014/main" id="{DA055757-66CD-4BAD-BA20-E3922D488F28}"/>
                  </a:ext>
                </a:extLst>
              </p:cNvPr>
              <p:cNvSpPr/>
              <p:nvPr/>
            </p:nvSpPr>
            <p:spPr>
              <a:xfrm>
                <a:off x="1742625" y="2975700"/>
                <a:ext cx="502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492" extrusionOk="0">
                    <a:moveTo>
                      <a:pt x="83" y="1"/>
                    </a:moveTo>
                    <a:cubicBezTo>
                      <a:pt x="44" y="1"/>
                      <a:pt x="0" y="34"/>
                      <a:pt x="6" y="84"/>
                    </a:cubicBezTo>
                    <a:cubicBezTo>
                      <a:pt x="26" y="204"/>
                      <a:pt x="46" y="324"/>
                      <a:pt x="63" y="444"/>
                    </a:cubicBezTo>
                    <a:cubicBezTo>
                      <a:pt x="68" y="477"/>
                      <a:pt x="92" y="491"/>
                      <a:pt x="118" y="491"/>
                    </a:cubicBezTo>
                    <a:cubicBezTo>
                      <a:pt x="157" y="491"/>
                      <a:pt x="200" y="459"/>
                      <a:pt x="193" y="407"/>
                    </a:cubicBezTo>
                    <a:cubicBezTo>
                      <a:pt x="173" y="287"/>
                      <a:pt x="156" y="167"/>
                      <a:pt x="136" y="47"/>
                    </a:cubicBezTo>
                    <a:cubicBezTo>
                      <a:pt x="131" y="15"/>
                      <a:pt x="108" y="1"/>
                      <a:pt x="83" y="1"/>
                    </a:cubicBezTo>
                    <a:close/>
                  </a:path>
                </a:pathLst>
              </a:custGeom>
              <a:solidFill>
                <a:srgbClr val="219B78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  <p:sp>
            <p:nvSpPr>
              <p:cNvPr id="125" name="Google Shape;1809;p49">
                <a:extLst>
                  <a:ext uri="{FF2B5EF4-FFF2-40B4-BE49-F238E27FC236}">
                    <a16:creationId xmlns:a16="http://schemas.microsoft.com/office/drawing/2014/main" id="{176D87CF-3F2A-4AE1-99CD-219288AE7DC7}"/>
                  </a:ext>
                </a:extLst>
              </p:cNvPr>
              <p:cNvSpPr/>
              <p:nvPr/>
            </p:nvSpPr>
            <p:spPr>
              <a:xfrm>
                <a:off x="1712475" y="2941125"/>
                <a:ext cx="3350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405" extrusionOk="0">
                    <a:moveTo>
                      <a:pt x="67" y="0"/>
                    </a:moveTo>
                    <a:cubicBezTo>
                      <a:pt x="34" y="0"/>
                      <a:pt x="1" y="21"/>
                      <a:pt x="1" y="63"/>
                    </a:cubicBezTo>
                    <a:lnTo>
                      <a:pt x="1" y="342"/>
                    </a:lnTo>
                    <a:cubicBezTo>
                      <a:pt x="1" y="384"/>
                      <a:pt x="34" y="405"/>
                      <a:pt x="67" y="405"/>
                    </a:cubicBezTo>
                    <a:cubicBezTo>
                      <a:pt x="100" y="405"/>
                      <a:pt x="134" y="384"/>
                      <a:pt x="134" y="342"/>
                    </a:cubicBezTo>
                    <a:lnTo>
                      <a:pt x="134" y="63"/>
                    </a:lnTo>
                    <a:cubicBezTo>
                      <a:pt x="134" y="21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rgbClr val="219B78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  <p:sp>
            <p:nvSpPr>
              <p:cNvPr id="126" name="Google Shape;1810;p49">
                <a:extLst>
                  <a:ext uri="{FF2B5EF4-FFF2-40B4-BE49-F238E27FC236}">
                    <a16:creationId xmlns:a16="http://schemas.microsoft.com/office/drawing/2014/main" id="{902D4D29-6366-4E98-8F14-03917C9A4700}"/>
                  </a:ext>
                </a:extLst>
              </p:cNvPr>
              <p:cNvSpPr/>
              <p:nvPr/>
            </p:nvSpPr>
            <p:spPr>
              <a:xfrm>
                <a:off x="1709525" y="3097500"/>
                <a:ext cx="5100" cy="12275"/>
              </a:xfrm>
              <a:custGeom>
                <a:avLst/>
                <a:gdLst/>
                <a:ahLst/>
                <a:cxnLst/>
                <a:rect l="l" t="t" r="r" b="b"/>
                <a:pathLst>
                  <a:path w="204" h="491" extrusionOk="0">
                    <a:moveTo>
                      <a:pt x="81" y="0"/>
                    </a:moveTo>
                    <a:cubicBezTo>
                      <a:pt x="43" y="0"/>
                      <a:pt x="1" y="33"/>
                      <a:pt x="9" y="85"/>
                    </a:cubicBezTo>
                    <a:lnTo>
                      <a:pt x="65" y="444"/>
                    </a:lnTo>
                    <a:cubicBezTo>
                      <a:pt x="72" y="477"/>
                      <a:pt x="96" y="491"/>
                      <a:pt x="121" y="491"/>
                    </a:cubicBezTo>
                    <a:cubicBezTo>
                      <a:pt x="160" y="491"/>
                      <a:pt x="203" y="458"/>
                      <a:pt x="195" y="407"/>
                    </a:cubicBezTo>
                    <a:lnTo>
                      <a:pt x="135" y="48"/>
                    </a:lnTo>
                    <a:cubicBezTo>
                      <a:pt x="130" y="15"/>
                      <a:pt x="106" y="0"/>
                      <a:pt x="81" y="0"/>
                    </a:cubicBezTo>
                    <a:close/>
                  </a:path>
                </a:pathLst>
              </a:custGeom>
              <a:solidFill>
                <a:srgbClr val="219B78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  <p:sp>
            <p:nvSpPr>
              <p:cNvPr id="127" name="Google Shape;1811;p49">
                <a:extLst>
                  <a:ext uri="{FF2B5EF4-FFF2-40B4-BE49-F238E27FC236}">
                    <a16:creationId xmlns:a16="http://schemas.microsoft.com/office/drawing/2014/main" id="{FD4E6D2F-DBCA-4289-84FF-50B9E6477F3B}"/>
                  </a:ext>
                </a:extLst>
              </p:cNvPr>
              <p:cNvSpPr/>
              <p:nvPr/>
            </p:nvSpPr>
            <p:spPr>
              <a:xfrm>
                <a:off x="1686550" y="3109250"/>
                <a:ext cx="5025" cy="82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328" extrusionOk="0">
                    <a:moveTo>
                      <a:pt x="83" y="0"/>
                    </a:moveTo>
                    <a:cubicBezTo>
                      <a:pt x="43" y="0"/>
                      <a:pt x="0" y="33"/>
                      <a:pt x="12" y="83"/>
                    </a:cubicBezTo>
                    <a:lnTo>
                      <a:pt x="59" y="280"/>
                    </a:lnTo>
                    <a:cubicBezTo>
                      <a:pt x="67" y="313"/>
                      <a:pt x="92" y="327"/>
                      <a:pt x="119" y="327"/>
                    </a:cubicBezTo>
                    <a:cubicBezTo>
                      <a:pt x="158" y="327"/>
                      <a:pt x="201" y="294"/>
                      <a:pt x="189" y="243"/>
                    </a:cubicBezTo>
                    <a:cubicBezTo>
                      <a:pt x="172" y="180"/>
                      <a:pt x="159" y="114"/>
                      <a:pt x="143" y="48"/>
                    </a:cubicBezTo>
                    <a:cubicBezTo>
                      <a:pt x="135" y="14"/>
                      <a:pt x="109" y="0"/>
                      <a:pt x="83" y="0"/>
                    </a:cubicBezTo>
                    <a:close/>
                  </a:path>
                </a:pathLst>
              </a:custGeom>
              <a:solidFill>
                <a:srgbClr val="219B78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  <p:sp>
            <p:nvSpPr>
              <p:cNvPr id="128" name="Google Shape;1812;p49">
                <a:extLst>
                  <a:ext uri="{FF2B5EF4-FFF2-40B4-BE49-F238E27FC236}">
                    <a16:creationId xmlns:a16="http://schemas.microsoft.com/office/drawing/2014/main" id="{795AA98E-73A3-4483-8D07-76D5D7695388}"/>
                  </a:ext>
                </a:extLst>
              </p:cNvPr>
              <p:cNvSpPr/>
              <p:nvPr/>
            </p:nvSpPr>
            <p:spPr>
              <a:xfrm>
                <a:off x="1758500" y="3188200"/>
                <a:ext cx="56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225" h="434" extrusionOk="0">
                    <a:moveTo>
                      <a:pt x="89" y="1"/>
                    </a:moveTo>
                    <a:cubicBezTo>
                      <a:pt x="55" y="1"/>
                      <a:pt x="18" y="22"/>
                      <a:pt x="13" y="65"/>
                    </a:cubicBezTo>
                    <a:cubicBezTo>
                      <a:pt x="0" y="184"/>
                      <a:pt x="27" y="294"/>
                      <a:pt x="83" y="400"/>
                    </a:cubicBezTo>
                    <a:cubicBezTo>
                      <a:pt x="96" y="424"/>
                      <a:pt x="115" y="434"/>
                      <a:pt x="135" y="434"/>
                    </a:cubicBezTo>
                    <a:cubicBezTo>
                      <a:pt x="179" y="434"/>
                      <a:pt x="224" y="385"/>
                      <a:pt x="197" y="334"/>
                    </a:cubicBezTo>
                    <a:cubicBezTo>
                      <a:pt x="153" y="248"/>
                      <a:pt x="137" y="160"/>
                      <a:pt x="147" y="65"/>
                    </a:cubicBezTo>
                    <a:cubicBezTo>
                      <a:pt x="152" y="22"/>
                      <a:pt x="122" y="1"/>
                      <a:pt x="89" y="1"/>
                    </a:cubicBezTo>
                    <a:close/>
                  </a:path>
                </a:pathLst>
              </a:custGeom>
              <a:solidFill>
                <a:srgbClr val="219B78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  <p:sp>
            <p:nvSpPr>
              <p:cNvPr id="129" name="Google Shape;1813;p49">
                <a:extLst>
                  <a:ext uri="{FF2B5EF4-FFF2-40B4-BE49-F238E27FC236}">
                    <a16:creationId xmlns:a16="http://schemas.microsoft.com/office/drawing/2014/main" id="{4FAE5E4E-5763-46DF-B8F2-36A8B687E7A9}"/>
                  </a:ext>
                </a:extLst>
              </p:cNvPr>
              <p:cNvSpPr/>
              <p:nvPr/>
            </p:nvSpPr>
            <p:spPr>
              <a:xfrm>
                <a:off x="1773400" y="3163975"/>
                <a:ext cx="5825" cy="10925"/>
              </a:xfrm>
              <a:custGeom>
                <a:avLst/>
                <a:gdLst/>
                <a:ahLst/>
                <a:cxnLst/>
                <a:rect l="l" t="t" r="r" b="b"/>
                <a:pathLst>
                  <a:path w="233" h="437" extrusionOk="0">
                    <a:moveTo>
                      <a:pt x="67" y="0"/>
                    </a:moveTo>
                    <a:cubicBezTo>
                      <a:pt x="33" y="0"/>
                      <a:pt x="0" y="22"/>
                      <a:pt x="0" y="65"/>
                    </a:cubicBezTo>
                    <a:cubicBezTo>
                      <a:pt x="0" y="185"/>
                      <a:pt x="30" y="298"/>
                      <a:pt x="90" y="404"/>
                    </a:cubicBezTo>
                    <a:cubicBezTo>
                      <a:pt x="103" y="427"/>
                      <a:pt x="123" y="436"/>
                      <a:pt x="143" y="436"/>
                    </a:cubicBezTo>
                    <a:cubicBezTo>
                      <a:pt x="188" y="436"/>
                      <a:pt x="233" y="388"/>
                      <a:pt x="203" y="338"/>
                    </a:cubicBezTo>
                    <a:cubicBezTo>
                      <a:pt x="156" y="251"/>
                      <a:pt x="133" y="161"/>
                      <a:pt x="133" y="65"/>
                    </a:cubicBezTo>
                    <a:cubicBezTo>
                      <a:pt x="133" y="22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rgbClr val="219B78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  <p:sp>
            <p:nvSpPr>
              <p:cNvPr id="130" name="Google Shape;1814;p49">
                <a:extLst>
                  <a:ext uri="{FF2B5EF4-FFF2-40B4-BE49-F238E27FC236}">
                    <a16:creationId xmlns:a16="http://schemas.microsoft.com/office/drawing/2014/main" id="{36492C95-9B0F-4725-9B9E-E393534B7BAA}"/>
                  </a:ext>
                </a:extLst>
              </p:cNvPr>
              <p:cNvSpPr/>
              <p:nvPr/>
            </p:nvSpPr>
            <p:spPr>
              <a:xfrm>
                <a:off x="1776125" y="3206150"/>
                <a:ext cx="3375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135" h="435" extrusionOk="0">
                    <a:moveTo>
                      <a:pt x="67" y="0"/>
                    </a:moveTo>
                    <a:cubicBezTo>
                      <a:pt x="34" y="0"/>
                      <a:pt x="1" y="22"/>
                      <a:pt x="1" y="66"/>
                    </a:cubicBezTo>
                    <a:lnTo>
                      <a:pt x="1" y="371"/>
                    </a:lnTo>
                    <a:cubicBezTo>
                      <a:pt x="1" y="413"/>
                      <a:pt x="35" y="435"/>
                      <a:pt x="68" y="435"/>
                    </a:cubicBezTo>
                    <a:cubicBezTo>
                      <a:pt x="101" y="435"/>
                      <a:pt x="134" y="414"/>
                      <a:pt x="134" y="371"/>
                    </a:cubicBezTo>
                    <a:lnTo>
                      <a:pt x="134" y="66"/>
                    </a:lnTo>
                    <a:cubicBezTo>
                      <a:pt x="134" y="22"/>
                      <a:pt x="101" y="0"/>
                      <a:pt x="67" y="0"/>
                    </a:cubicBezTo>
                    <a:close/>
                  </a:path>
                </a:pathLst>
              </a:custGeom>
              <a:solidFill>
                <a:srgbClr val="219B78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  <p:sp>
            <p:nvSpPr>
              <p:cNvPr id="131" name="Google Shape;1815;p49">
                <a:extLst>
                  <a:ext uri="{FF2B5EF4-FFF2-40B4-BE49-F238E27FC236}">
                    <a16:creationId xmlns:a16="http://schemas.microsoft.com/office/drawing/2014/main" id="{FE3667A6-CC23-40BC-BA75-C2656C4030D7}"/>
                  </a:ext>
                </a:extLst>
              </p:cNvPr>
              <p:cNvSpPr/>
              <p:nvPr/>
            </p:nvSpPr>
            <p:spPr>
              <a:xfrm>
                <a:off x="1587000" y="3057400"/>
                <a:ext cx="4525" cy="10175"/>
              </a:xfrm>
              <a:custGeom>
                <a:avLst/>
                <a:gdLst/>
                <a:ahLst/>
                <a:cxnLst/>
                <a:rect l="l" t="t" r="r" b="b"/>
                <a:pathLst>
                  <a:path w="181" h="407" extrusionOk="0">
                    <a:moveTo>
                      <a:pt x="92" y="1"/>
                    </a:moveTo>
                    <a:cubicBezTo>
                      <a:pt x="59" y="1"/>
                      <a:pt x="29" y="22"/>
                      <a:pt x="34" y="65"/>
                    </a:cubicBezTo>
                    <a:cubicBezTo>
                      <a:pt x="48" y="154"/>
                      <a:pt x="40" y="237"/>
                      <a:pt x="14" y="324"/>
                    </a:cubicBezTo>
                    <a:cubicBezTo>
                      <a:pt x="0" y="374"/>
                      <a:pt x="40" y="406"/>
                      <a:pt x="80" y="406"/>
                    </a:cubicBezTo>
                    <a:cubicBezTo>
                      <a:pt x="107" y="406"/>
                      <a:pt x="133" y="392"/>
                      <a:pt x="144" y="360"/>
                    </a:cubicBezTo>
                    <a:cubicBezTo>
                      <a:pt x="171" y="260"/>
                      <a:pt x="180" y="165"/>
                      <a:pt x="167" y="65"/>
                    </a:cubicBezTo>
                    <a:cubicBezTo>
                      <a:pt x="162" y="22"/>
                      <a:pt x="126" y="1"/>
                      <a:pt x="92" y="1"/>
                    </a:cubicBezTo>
                    <a:close/>
                  </a:path>
                </a:pathLst>
              </a:custGeom>
              <a:solidFill>
                <a:srgbClr val="219B78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  <p:sp>
            <p:nvSpPr>
              <p:cNvPr id="132" name="Google Shape;1816;p49">
                <a:extLst>
                  <a:ext uri="{FF2B5EF4-FFF2-40B4-BE49-F238E27FC236}">
                    <a16:creationId xmlns:a16="http://schemas.microsoft.com/office/drawing/2014/main" id="{44B3E81D-49BC-456E-8E82-1CA558030B52}"/>
                  </a:ext>
                </a:extLst>
              </p:cNvPr>
              <p:cNvSpPr/>
              <p:nvPr/>
            </p:nvSpPr>
            <p:spPr>
              <a:xfrm>
                <a:off x="1608425" y="3071250"/>
                <a:ext cx="602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241" h="324" extrusionOk="0">
                    <a:moveTo>
                      <a:pt x="159" y="0"/>
                    </a:moveTo>
                    <a:cubicBezTo>
                      <a:pt x="132" y="0"/>
                      <a:pt x="104" y="14"/>
                      <a:pt x="92" y="46"/>
                    </a:cubicBezTo>
                    <a:cubicBezTo>
                      <a:pt x="69" y="110"/>
                      <a:pt x="42" y="176"/>
                      <a:pt x="19" y="242"/>
                    </a:cubicBezTo>
                    <a:cubicBezTo>
                      <a:pt x="1" y="291"/>
                      <a:pt x="42" y="324"/>
                      <a:pt x="84" y="324"/>
                    </a:cubicBezTo>
                    <a:cubicBezTo>
                      <a:pt x="110" y="324"/>
                      <a:pt x="137" y="310"/>
                      <a:pt x="149" y="279"/>
                    </a:cubicBezTo>
                    <a:cubicBezTo>
                      <a:pt x="172" y="213"/>
                      <a:pt x="196" y="146"/>
                      <a:pt x="222" y="79"/>
                    </a:cubicBezTo>
                    <a:cubicBezTo>
                      <a:pt x="240" y="31"/>
                      <a:pt x="200" y="0"/>
                      <a:pt x="159" y="0"/>
                    </a:cubicBezTo>
                    <a:close/>
                  </a:path>
                </a:pathLst>
              </a:custGeom>
              <a:solidFill>
                <a:srgbClr val="219B78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  <p:sp>
            <p:nvSpPr>
              <p:cNvPr id="133" name="Google Shape;1817;p49">
                <a:extLst>
                  <a:ext uri="{FF2B5EF4-FFF2-40B4-BE49-F238E27FC236}">
                    <a16:creationId xmlns:a16="http://schemas.microsoft.com/office/drawing/2014/main" id="{3ABD774D-7657-48C5-9395-FA87BFA70A58}"/>
                  </a:ext>
                </a:extLst>
              </p:cNvPr>
              <p:cNvSpPr/>
              <p:nvPr/>
            </p:nvSpPr>
            <p:spPr>
              <a:xfrm>
                <a:off x="1786025" y="3440750"/>
                <a:ext cx="535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214" h="632" extrusionOk="0">
                    <a:moveTo>
                      <a:pt x="81" y="0"/>
                    </a:moveTo>
                    <a:cubicBezTo>
                      <a:pt x="56" y="0"/>
                      <a:pt x="33" y="15"/>
                      <a:pt x="27" y="50"/>
                    </a:cubicBezTo>
                    <a:cubicBezTo>
                      <a:pt x="1" y="233"/>
                      <a:pt x="10" y="410"/>
                      <a:pt x="70" y="586"/>
                    </a:cubicBezTo>
                    <a:cubicBezTo>
                      <a:pt x="81" y="618"/>
                      <a:pt x="107" y="632"/>
                      <a:pt x="134" y="632"/>
                    </a:cubicBezTo>
                    <a:cubicBezTo>
                      <a:pt x="174" y="632"/>
                      <a:pt x="213" y="600"/>
                      <a:pt x="197" y="549"/>
                    </a:cubicBezTo>
                    <a:cubicBezTo>
                      <a:pt x="150" y="399"/>
                      <a:pt x="134" y="243"/>
                      <a:pt x="154" y="87"/>
                    </a:cubicBezTo>
                    <a:cubicBezTo>
                      <a:pt x="162" y="35"/>
                      <a:pt x="119" y="0"/>
                      <a:pt x="81" y="0"/>
                    </a:cubicBezTo>
                    <a:close/>
                  </a:path>
                </a:pathLst>
              </a:custGeom>
              <a:solidFill>
                <a:srgbClr val="219B78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  <p:sp>
            <p:nvSpPr>
              <p:cNvPr id="134" name="Google Shape;1818;p49">
                <a:extLst>
                  <a:ext uri="{FF2B5EF4-FFF2-40B4-BE49-F238E27FC236}">
                    <a16:creationId xmlns:a16="http://schemas.microsoft.com/office/drawing/2014/main" id="{07B9E716-BA7C-4B1C-9EC5-3EBC05CAFAE9}"/>
                  </a:ext>
                </a:extLst>
              </p:cNvPr>
              <p:cNvSpPr/>
              <p:nvPr/>
            </p:nvSpPr>
            <p:spPr>
              <a:xfrm>
                <a:off x="1797250" y="3459500"/>
                <a:ext cx="64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492" extrusionOk="0">
                    <a:moveTo>
                      <a:pt x="79" y="1"/>
                    </a:moveTo>
                    <a:cubicBezTo>
                      <a:pt x="40" y="1"/>
                      <a:pt x="0" y="33"/>
                      <a:pt x="14" y="82"/>
                    </a:cubicBezTo>
                    <a:cubicBezTo>
                      <a:pt x="48" y="202"/>
                      <a:pt x="81" y="325"/>
                      <a:pt x="117" y="445"/>
                    </a:cubicBezTo>
                    <a:cubicBezTo>
                      <a:pt x="126" y="478"/>
                      <a:pt x="152" y="492"/>
                      <a:pt x="178" y="492"/>
                    </a:cubicBezTo>
                    <a:cubicBezTo>
                      <a:pt x="217" y="492"/>
                      <a:pt x="258" y="458"/>
                      <a:pt x="244" y="408"/>
                    </a:cubicBezTo>
                    <a:cubicBezTo>
                      <a:pt x="211" y="288"/>
                      <a:pt x="177" y="168"/>
                      <a:pt x="141" y="49"/>
                    </a:cubicBezTo>
                    <a:cubicBezTo>
                      <a:pt x="131" y="15"/>
                      <a:pt x="105" y="1"/>
                      <a:pt x="79" y="1"/>
                    </a:cubicBezTo>
                    <a:close/>
                  </a:path>
                </a:pathLst>
              </a:custGeom>
              <a:solidFill>
                <a:srgbClr val="219B78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  <p:sp>
            <p:nvSpPr>
              <p:cNvPr id="135" name="Google Shape;1819;p49">
                <a:extLst>
                  <a:ext uri="{FF2B5EF4-FFF2-40B4-BE49-F238E27FC236}">
                    <a16:creationId xmlns:a16="http://schemas.microsoft.com/office/drawing/2014/main" id="{89596BF6-6896-4869-9F80-D619AB55B50F}"/>
                  </a:ext>
                </a:extLst>
              </p:cNvPr>
              <p:cNvSpPr/>
              <p:nvPr/>
            </p:nvSpPr>
            <p:spPr>
              <a:xfrm>
                <a:off x="1851500" y="3450500"/>
                <a:ext cx="585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465" extrusionOk="0">
                    <a:moveTo>
                      <a:pt x="66" y="0"/>
                    </a:moveTo>
                    <a:cubicBezTo>
                      <a:pt x="33" y="0"/>
                      <a:pt x="1" y="21"/>
                      <a:pt x="4" y="63"/>
                    </a:cubicBezTo>
                    <a:cubicBezTo>
                      <a:pt x="15" y="192"/>
                      <a:pt x="44" y="312"/>
                      <a:pt x="94" y="429"/>
                    </a:cubicBezTo>
                    <a:cubicBezTo>
                      <a:pt x="105" y="454"/>
                      <a:pt x="124" y="465"/>
                      <a:pt x="144" y="465"/>
                    </a:cubicBezTo>
                    <a:cubicBezTo>
                      <a:pt x="186" y="465"/>
                      <a:pt x="233" y="417"/>
                      <a:pt x="211" y="362"/>
                    </a:cubicBezTo>
                    <a:cubicBezTo>
                      <a:pt x="167" y="269"/>
                      <a:pt x="144" y="169"/>
                      <a:pt x="138" y="63"/>
                    </a:cubicBezTo>
                    <a:cubicBezTo>
                      <a:pt x="134" y="21"/>
                      <a:pt x="99" y="0"/>
                      <a:pt x="66" y="0"/>
                    </a:cubicBezTo>
                    <a:close/>
                  </a:path>
                </a:pathLst>
              </a:custGeom>
              <a:solidFill>
                <a:srgbClr val="219B78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  <p:sp>
            <p:nvSpPr>
              <p:cNvPr id="136" name="Google Shape;1820;p49">
                <a:extLst>
                  <a:ext uri="{FF2B5EF4-FFF2-40B4-BE49-F238E27FC236}">
                    <a16:creationId xmlns:a16="http://schemas.microsoft.com/office/drawing/2014/main" id="{82F4421D-67E9-4F34-8CAC-48B83EED3E92}"/>
                  </a:ext>
                </a:extLst>
              </p:cNvPr>
              <p:cNvSpPr/>
              <p:nvPr/>
            </p:nvSpPr>
            <p:spPr>
              <a:xfrm>
                <a:off x="1853675" y="3476800"/>
                <a:ext cx="3350" cy="7350"/>
              </a:xfrm>
              <a:custGeom>
                <a:avLst/>
                <a:gdLst/>
                <a:ahLst/>
                <a:cxnLst/>
                <a:rect l="l" t="t" r="r" b="b"/>
                <a:pathLst>
                  <a:path w="134" h="294" extrusionOk="0">
                    <a:moveTo>
                      <a:pt x="67" y="1"/>
                    </a:moveTo>
                    <a:cubicBezTo>
                      <a:pt x="34" y="1"/>
                      <a:pt x="0" y="22"/>
                      <a:pt x="0" y="66"/>
                    </a:cubicBezTo>
                    <a:lnTo>
                      <a:pt x="0" y="229"/>
                    </a:lnTo>
                    <a:cubicBezTo>
                      <a:pt x="0" y="272"/>
                      <a:pt x="34" y="294"/>
                      <a:pt x="67" y="294"/>
                    </a:cubicBezTo>
                    <a:cubicBezTo>
                      <a:pt x="100" y="294"/>
                      <a:pt x="134" y="272"/>
                      <a:pt x="134" y="229"/>
                    </a:cubicBezTo>
                    <a:lnTo>
                      <a:pt x="134" y="66"/>
                    </a:lnTo>
                    <a:cubicBezTo>
                      <a:pt x="134" y="22"/>
                      <a:pt x="100" y="1"/>
                      <a:pt x="67" y="1"/>
                    </a:cubicBezTo>
                    <a:close/>
                  </a:path>
                </a:pathLst>
              </a:custGeom>
              <a:solidFill>
                <a:srgbClr val="219B78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  <p:sp>
            <p:nvSpPr>
              <p:cNvPr id="137" name="Google Shape;1821;p49">
                <a:extLst>
                  <a:ext uri="{FF2B5EF4-FFF2-40B4-BE49-F238E27FC236}">
                    <a16:creationId xmlns:a16="http://schemas.microsoft.com/office/drawing/2014/main" id="{04A06BC8-24EF-4E7D-9BEF-B6C5E3FBAB17}"/>
                  </a:ext>
                </a:extLst>
              </p:cNvPr>
              <p:cNvSpPr/>
              <p:nvPr/>
            </p:nvSpPr>
            <p:spPr>
              <a:xfrm>
                <a:off x="1931875" y="3447025"/>
                <a:ext cx="3375" cy="7425"/>
              </a:xfrm>
              <a:custGeom>
                <a:avLst/>
                <a:gdLst/>
                <a:ahLst/>
                <a:cxnLst/>
                <a:rect l="l" t="t" r="r" b="b"/>
                <a:pathLst>
                  <a:path w="135" h="297" extrusionOk="0">
                    <a:moveTo>
                      <a:pt x="68" y="1"/>
                    </a:moveTo>
                    <a:cubicBezTo>
                      <a:pt x="34" y="1"/>
                      <a:pt x="1" y="22"/>
                      <a:pt x="1" y="65"/>
                    </a:cubicBezTo>
                    <a:lnTo>
                      <a:pt x="1" y="231"/>
                    </a:lnTo>
                    <a:cubicBezTo>
                      <a:pt x="1" y="275"/>
                      <a:pt x="34" y="297"/>
                      <a:pt x="68" y="297"/>
                    </a:cubicBezTo>
                    <a:cubicBezTo>
                      <a:pt x="101" y="297"/>
                      <a:pt x="134" y="275"/>
                      <a:pt x="134" y="231"/>
                    </a:cubicBezTo>
                    <a:lnTo>
                      <a:pt x="134" y="65"/>
                    </a:lnTo>
                    <a:cubicBezTo>
                      <a:pt x="134" y="22"/>
                      <a:pt x="101" y="1"/>
                      <a:pt x="68" y="1"/>
                    </a:cubicBezTo>
                    <a:close/>
                  </a:path>
                </a:pathLst>
              </a:custGeom>
              <a:solidFill>
                <a:srgbClr val="219B78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  <p:sp>
            <p:nvSpPr>
              <p:cNvPr id="138" name="Google Shape;1822;p49">
                <a:extLst>
                  <a:ext uri="{FF2B5EF4-FFF2-40B4-BE49-F238E27FC236}">
                    <a16:creationId xmlns:a16="http://schemas.microsoft.com/office/drawing/2014/main" id="{B78A6346-5304-4888-B39E-6356B6B9603D}"/>
                  </a:ext>
                </a:extLst>
              </p:cNvPr>
              <p:cNvSpPr/>
              <p:nvPr/>
            </p:nvSpPr>
            <p:spPr>
              <a:xfrm>
                <a:off x="1944300" y="3440125"/>
                <a:ext cx="3350" cy="8750"/>
              </a:xfrm>
              <a:custGeom>
                <a:avLst/>
                <a:gdLst/>
                <a:ahLst/>
                <a:cxnLst/>
                <a:rect l="l" t="t" r="r" b="b"/>
                <a:pathLst>
                  <a:path w="134" h="350" extrusionOk="0">
                    <a:moveTo>
                      <a:pt x="67" y="0"/>
                    </a:moveTo>
                    <a:cubicBezTo>
                      <a:pt x="33" y="0"/>
                      <a:pt x="0" y="22"/>
                      <a:pt x="0" y="65"/>
                    </a:cubicBezTo>
                    <a:lnTo>
                      <a:pt x="0" y="284"/>
                    </a:lnTo>
                    <a:cubicBezTo>
                      <a:pt x="0" y="328"/>
                      <a:pt x="33" y="350"/>
                      <a:pt x="67" y="350"/>
                    </a:cubicBezTo>
                    <a:cubicBezTo>
                      <a:pt x="100" y="350"/>
                      <a:pt x="133" y="328"/>
                      <a:pt x="133" y="284"/>
                    </a:cubicBezTo>
                    <a:lnTo>
                      <a:pt x="133" y="65"/>
                    </a:lnTo>
                    <a:cubicBezTo>
                      <a:pt x="133" y="22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rgbClr val="219B78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  <p:sp>
            <p:nvSpPr>
              <p:cNvPr id="139" name="Google Shape;1823;p49">
                <a:extLst>
                  <a:ext uri="{FF2B5EF4-FFF2-40B4-BE49-F238E27FC236}">
                    <a16:creationId xmlns:a16="http://schemas.microsoft.com/office/drawing/2014/main" id="{141AD275-1D7C-4094-BCBA-452FC2D84F05}"/>
                  </a:ext>
                </a:extLst>
              </p:cNvPr>
              <p:cNvSpPr/>
              <p:nvPr/>
            </p:nvSpPr>
            <p:spPr>
              <a:xfrm>
                <a:off x="1628400" y="3570200"/>
                <a:ext cx="5200" cy="8850"/>
              </a:xfrm>
              <a:custGeom>
                <a:avLst/>
                <a:gdLst/>
                <a:ahLst/>
                <a:cxnLst/>
                <a:rect l="l" t="t" r="r" b="b"/>
                <a:pathLst>
                  <a:path w="208" h="354" extrusionOk="0">
                    <a:moveTo>
                      <a:pt x="83" y="1"/>
                    </a:moveTo>
                    <a:cubicBezTo>
                      <a:pt x="43" y="1"/>
                      <a:pt x="0" y="34"/>
                      <a:pt x="12" y="84"/>
                    </a:cubicBezTo>
                    <a:cubicBezTo>
                      <a:pt x="32" y="157"/>
                      <a:pt x="49" y="234"/>
                      <a:pt x="65" y="307"/>
                    </a:cubicBezTo>
                    <a:cubicBezTo>
                      <a:pt x="73" y="340"/>
                      <a:pt x="98" y="354"/>
                      <a:pt x="124" y="354"/>
                    </a:cubicBezTo>
                    <a:cubicBezTo>
                      <a:pt x="164" y="354"/>
                      <a:pt x="207" y="321"/>
                      <a:pt x="195" y="270"/>
                    </a:cubicBezTo>
                    <a:cubicBezTo>
                      <a:pt x="175" y="197"/>
                      <a:pt x="159" y="124"/>
                      <a:pt x="142" y="47"/>
                    </a:cubicBezTo>
                    <a:cubicBezTo>
                      <a:pt x="134" y="15"/>
                      <a:pt x="109" y="1"/>
                      <a:pt x="83" y="1"/>
                    </a:cubicBezTo>
                    <a:close/>
                  </a:path>
                </a:pathLst>
              </a:custGeom>
              <a:solidFill>
                <a:srgbClr val="219B78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  <p:sp>
            <p:nvSpPr>
              <p:cNvPr id="140" name="Google Shape;1824;p49">
                <a:extLst>
                  <a:ext uri="{FF2B5EF4-FFF2-40B4-BE49-F238E27FC236}">
                    <a16:creationId xmlns:a16="http://schemas.microsoft.com/office/drawing/2014/main" id="{3A41F88D-1FCE-4981-BCFF-971AF739717A}"/>
                  </a:ext>
                </a:extLst>
              </p:cNvPr>
              <p:cNvSpPr/>
              <p:nvPr/>
            </p:nvSpPr>
            <p:spPr>
              <a:xfrm>
                <a:off x="1639800" y="3568825"/>
                <a:ext cx="4300" cy="8725"/>
              </a:xfrm>
              <a:custGeom>
                <a:avLst/>
                <a:gdLst/>
                <a:ahLst/>
                <a:cxnLst/>
                <a:rect l="l" t="t" r="r" b="b"/>
                <a:pathLst>
                  <a:path w="172" h="349" extrusionOk="0">
                    <a:moveTo>
                      <a:pt x="64" y="1"/>
                    </a:moveTo>
                    <a:cubicBezTo>
                      <a:pt x="31" y="1"/>
                      <a:pt x="0" y="23"/>
                      <a:pt x="5" y="66"/>
                    </a:cubicBezTo>
                    <a:cubicBezTo>
                      <a:pt x="16" y="139"/>
                      <a:pt x="22" y="212"/>
                      <a:pt x="32" y="285"/>
                    </a:cubicBezTo>
                    <a:cubicBezTo>
                      <a:pt x="37" y="327"/>
                      <a:pt x="74" y="349"/>
                      <a:pt x="108" y="349"/>
                    </a:cubicBezTo>
                    <a:cubicBezTo>
                      <a:pt x="142" y="349"/>
                      <a:pt x="172" y="328"/>
                      <a:pt x="165" y="285"/>
                    </a:cubicBezTo>
                    <a:cubicBezTo>
                      <a:pt x="159" y="212"/>
                      <a:pt x="148" y="139"/>
                      <a:pt x="139" y="66"/>
                    </a:cubicBezTo>
                    <a:cubicBezTo>
                      <a:pt x="133" y="23"/>
                      <a:pt x="98" y="1"/>
                      <a:pt x="64" y="1"/>
                    </a:cubicBezTo>
                    <a:close/>
                  </a:path>
                </a:pathLst>
              </a:custGeom>
              <a:solidFill>
                <a:srgbClr val="219B78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  <p:sp>
            <p:nvSpPr>
              <p:cNvPr id="141" name="Google Shape;1825;p49">
                <a:extLst>
                  <a:ext uri="{FF2B5EF4-FFF2-40B4-BE49-F238E27FC236}">
                    <a16:creationId xmlns:a16="http://schemas.microsoft.com/office/drawing/2014/main" id="{B43350F8-5A2A-4A13-8632-9821B82C7F8C}"/>
                  </a:ext>
                </a:extLst>
              </p:cNvPr>
              <p:cNvSpPr/>
              <p:nvPr/>
            </p:nvSpPr>
            <p:spPr>
              <a:xfrm>
                <a:off x="1699325" y="3535625"/>
                <a:ext cx="3350" cy="87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351" extrusionOk="0">
                    <a:moveTo>
                      <a:pt x="67" y="1"/>
                    </a:moveTo>
                    <a:cubicBezTo>
                      <a:pt x="34" y="1"/>
                      <a:pt x="1" y="23"/>
                      <a:pt x="1" y="66"/>
                    </a:cubicBezTo>
                    <a:lnTo>
                      <a:pt x="1" y="286"/>
                    </a:lnTo>
                    <a:cubicBezTo>
                      <a:pt x="1" y="329"/>
                      <a:pt x="34" y="350"/>
                      <a:pt x="67" y="350"/>
                    </a:cubicBezTo>
                    <a:cubicBezTo>
                      <a:pt x="101" y="350"/>
                      <a:pt x="134" y="329"/>
                      <a:pt x="134" y="286"/>
                    </a:cubicBezTo>
                    <a:lnTo>
                      <a:pt x="134" y="66"/>
                    </a:lnTo>
                    <a:cubicBezTo>
                      <a:pt x="134" y="23"/>
                      <a:pt x="101" y="1"/>
                      <a:pt x="67" y="1"/>
                    </a:cubicBezTo>
                    <a:close/>
                  </a:path>
                </a:pathLst>
              </a:custGeom>
              <a:solidFill>
                <a:srgbClr val="219B78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  <p:sp>
            <p:nvSpPr>
              <p:cNvPr id="142" name="Google Shape;1826;p49">
                <a:extLst>
                  <a:ext uri="{FF2B5EF4-FFF2-40B4-BE49-F238E27FC236}">
                    <a16:creationId xmlns:a16="http://schemas.microsoft.com/office/drawing/2014/main" id="{EC01E136-F713-4A75-BA99-390B9276DC7E}"/>
                  </a:ext>
                </a:extLst>
              </p:cNvPr>
              <p:cNvSpPr/>
              <p:nvPr/>
            </p:nvSpPr>
            <p:spPr>
              <a:xfrm>
                <a:off x="1711400" y="3543275"/>
                <a:ext cx="5325" cy="14325"/>
              </a:xfrm>
              <a:custGeom>
                <a:avLst/>
                <a:gdLst/>
                <a:ahLst/>
                <a:cxnLst/>
                <a:rect l="l" t="t" r="r" b="b"/>
                <a:pathLst>
                  <a:path w="213" h="573" extrusionOk="0">
                    <a:moveTo>
                      <a:pt x="90" y="1"/>
                    </a:moveTo>
                    <a:cubicBezTo>
                      <a:pt x="56" y="1"/>
                      <a:pt x="20" y="21"/>
                      <a:pt x="17" y="63"/>
                    </a:cubicBezTo>
                    <a:cubicBezTo>
                      <a:pt x="0" y="219"/>
                      <a:pt x="20" y="375"/>
                      <a:pt x="67" y="525"/>
                    </a:cubicBezTo>
                    <a:cubicBezTo>
                      <a:pt x="78" y="558"/>
                      <a:pt x="104" y="572"/>
                      <a:pt x="131" y="572"/>
                    </a:cubicBezTo>
                    <a:cubicBezTo>
                      <a:pt x="172" y="572"/>
                      <a:pt x="213" y="539"/>
                      <a:pt x="197" y="489"/>
                    </a:cubicBezTo>
                    <a:cubicBezTo>
                      <a:pt x="150" y="349"/>
                      <a:pt x="137" y="209"/>
                      <a:pt x="150" y="63"/>
                    </a:cubicBezTo>
                    <a:cubicBezTo>
                      <a:pt x="155" y="21"/>
                      <a:pt x="123" y="1"/>
                      <a:pt x="90" y="1"/>
                    </a:cubicBezTo>
                    <a:close/>
                  </a:path>
                </a:pathLst>
              </a:custGeom>
              <a:solidFill>
                <a:srgbClr val="219B78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  <p:sp>
            <p:nvSpPr>
              <p:cNvPr id="143" name="Google Shape;1827;p49">
                <a:extLst>
                  <a:ext uri="{FF2B5EF4-FFF2-40B4-BE49-F238E27FC236}">
                    <a16:creationId xmlns:a16="http://schemas.microsoft.com/office/drawing/2014/main" id="{66616019-1ECF-4BA6-A43E-1C67F68064FE}"/>
                  </a:ext>
                </a:extLst>
              </p:cNvPr>
              <p:cNvSpPr/>
              <p:nvPr/>
            </p:nvSpPr>
            <p:spPr>
              <a:xfrm>
                <a:off x="1480575" y="3536975"/>
                <a:ext cx="3375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135" h="353" extrusionOk="0">
                    <a:moveTo>
                      <a:pt x="68" y="0"/>
                    </a:moveTo>
                    <a:cubicBezTo>
                      <a:pt x="34" y="0"/>
                      <a:pt x="1" y="22"/>
                      <a:pt x="1" y="65"/>
                    </a:cubicBezTo>
                    <a:lnTo>
                      <a:pt x="1" y="288"/>
                    </a:lnTo>
                    <a:cubicBezTo>
                      <a:pt x="1" y="331"/>
                      <a:pt x="34" y="353"/>
                      <a:pt x="68" y="353"/>
                    </a:cubicBezTo>
                    <a:cubicBezTo>
                      <a:pt x="101" y="353"/>
                      <a:pt x="134" y="331"/>
                      <a:pt x="134" y="288"/>
                    </a:cubicBezTo>
                    <a:lnTo>
                      <a:pt x="134" y="65"/>
                    </a:lnTo>
                    <a:cubicBezTo>
                      <a:pt x="134" y="22"/>
                      <a:pt x="101" y="0"/>
                      <a:pt x="68" y="0"/>
                    </a:cubicBezTo>
                    <a:close/>
                  </a:path>
                </a:pathLst>
              </a:custGeom>
              <a:solidFill>
                <a:srgbClr val="219B78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  <p:sp>
            <p:nvSpPr>
              <p:cNvPr id="144" name="Google Shape;1828;p49">
                <a:extLst>
                  <a:ext uri="{FF2B5EF4-FFF2-40B4-BE49-F238E27FC236}">
                    <a16:creationId xmlns:a16="http://schemas.microsoft.com/office/drawing/2014/main" id="{BE278332-E283-44D9-B1F4-7543C87EAA5F}"/>
                  </a:ext>
                </a:extLst>
              </p:cNvPr>
              <p:cNvSpPr/>
              <p:nvPr/>
            </p:nvSpPr>
            <p:spPr>
              <a:xfrm>
                <a:off x="1488225" y="3541850"/>
                <a:ext cx="337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35" h="324" extrusionOk="0">
                    <a:moveTo>
                      <a:pt x="68" y="1"/>
                    </a:moveTo>
                    <a:cubicBezTo>
                      <a:pt x="34" y="1"/>
                      <a:pt x="1" y="22"/>
                      <a:pt x="1" y="63"/>
                    </a:cubicBezTo>
                    <a:lnTo>
                      <a:pt x="1" y="260"/>
                    </a:lnTo>
                    <a:cubicBezTo>
                      <a:pt x="1" y="302"/>
                      <a:pt x="35" y="323"/>
                      <a:pt x="69" y="323"/>
                    </a:cubicBezTo>
                    <a:cubicBezTo>
                      <a:pt x="102" y="323"/>
                      <a:pt x="134" y="302"/>
                      <a:pt x="134" y="260"/>
                    </a:cubicBezTo>
                    <a:lnTo>
                      <a:pt x="134" y="63"/>
                    </a:lnTo>
                    <a:cubicBezTo>
                      <a:pt x="134" y="22"/>
                      <a:pt x="101" y="1"/>
                      <a:pt x="68" y="1"/>
                    </a:cubicBezTo>
                    <a:close/>
                  </a:path>
                </a:pathLst>
              </a:custGeom>
              <a:solidFill>
                <a:srgbClr val="219B78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  <p:sp>
            <p:nvSpPr>
              <p:cNvPr id="145" name="Google Shape;1829;p49">
                <a:extLst>
                  <a:ext uri="{FF2B5EF4-FFF2-40B4-BE49-F238E27FC236}">
                    <a16:creationId xmlns:a16="http://schemas.microsoft.com/office/drawing/2014/main" id="{D82AC6B7-68C0-40C2-A846-DE9D4312B183}"/>
                  </a:ext>
                </a:extLst>
              </p:cNvPr>
              <p:cNvSpPr/>
              <p:nvPr/>
            </p:nvSpPr>
            <p:spPr>
              <a:xfrm>
                <a:off x="1527675" y="3523150"/>
                <a:ext cx="3350" cy="87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351" extrusionOk="0">
                    <a:moveTo>
                      <a:pt x="67" y="1"/>
                    </a:moveTo>
                    <a:cubicBezTo>
                      <a:pt x="34" y="1"/>
                      <a:pt x="0" y="22"/>
                      <a:pt x="0" y="66"/>
                    </a:cubicBezTo>
                    <a:lnTo>
                      <a:pt x="0" y="286"/>
                    </a:lnTo>
                    <a:cubicBezTo>
                      <a:pt x="0" y="329"/>
                      <a:pt x="34" y="350"/>
                      <a:pt x="67" y="350"/>
                    </a:cubicBezTo>
                    <a:cubicBezTo>
                      <a:pt x="100" y="350"/>
                      <a:pt x="134" y="329"/>
                      <a:pt x="134" y="286"/>
                    </a:cubicBezTo>
                    <a:lnTo>
                      <a:pt x="134" y="66"/>
                    </a:lnTo>
                    <a:cubicBezTo>
                      <a:pt x="134" y="22"/>
                      <a:pt x="100" y="1"/>
                      <a:pt x="67" y="1"/>
                    </a:cubicBezTo>
                    <a:close/>
                  </a:path>
                </a:pathLst>
              </a:custGeom>
              <a:solidFill>
                <a:srgbClr val="219B78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  <p:sp>
            <p:nvSpPr>
              <p:cNvPr id="146" name="Google Shape;1830;p49">
                <a:extLst>
                  <a:ext uri="{FF2B5EF4-FFF2-40B4-BE49-F238E27FC236}">
                    <a16:creationId xmlns:a16="http://schemas.microsoft.com/office/drawing/2014/main" id="{6E0D0CED-3CC1-4996-956B-6092ABA3BBB1}"/>
                  </a:ext>
                </a:extLst>
              </p:cNvPr>
              <p:cNvSpPr/>
              <p:nvPr/>
            </p:nvSpPr>
            <p:spPr>
              <a:xfrm>
                <a:off x="1533175" y="3525900"/>
                <a:ext cx="3425" cy="7425"/>
              </a:xfrm>
              <a:custGeom>
                <a:avLst/>
                <a:gdLst/>
                <a:ahLst/>
                <a:cxnLst/>
                <a:rect l="l" t="t" r="r" b="b"/>
                <a:pathLst>
                  <a:path w="137" h="297" extrusionOk="0">
                    <a:moveTo>
                      <a:pt x="68" y="1"/>
                    </a:moveTo>
                    <a:cubicBezTo>
                      <a:pt x="34" y="1"/>
                      <a:pt x="0" y="22"/>
                      <a:pt x="0" y="65"/>
                    </a:cubicBezTo>
                    <a:lnTo>
                      <a:pt x="0" y="231"/>
                    </a:lnTo>
                    <a:cubicBezTo>
                      <a:pt x="0" y="275"/>
                      <a:pt x="34" y="297"/>
                      <a:pt x="68" y="297"/>
                    </a:cubicBezTo>
                    <a:cubicBezTo>
                      <a:pt x="103" y="297"/>
                      <a:pt x="137" y="275"/>
                      <a:pt x="137" y="231"/>
                    </a:cubicBezTo>
                    <a:lnTo>
                      <a:pt x="137" y="65"/>
                    </a:lnTo>
                    <a:cubicBezTo>
                      <a:pt x="137" y="22"/>
                      <a:pt x="103" y="1"/>
                      <a:pt x="68" y="1"/>
                    </a:cubicBezTo>
                    <a:close/>
                  </a:path>
                </a:pathLst>
              </a:custGeom>
              <a:solidFill>
                <a:srgbClr val="219B78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  <p:sp>
            <p:nvSpPr>
              <p:cNvPr id="147" name="Google Shape;1831;p49">
                <a:extLst>
                  <a:ext uri="{FF2B5EF4-FFF2-40B4-BE49-F238E27FC236}">
                    <a16:creationId xmlns:a16="http://schemas.microsoft.com/office/drawing/2014/main" id="{AE99E3ED-15E8-4208-A91D-8BAD2EA4C05B}"/>
                  </a:ext>
                </a:extLst>
              </p:cNvPr>
              <p:cNvSpPr/>
              <p:nvPr/>
            </p:nvSpPr>
            <p:spPr>
              <a:xfrm>
                <a:off x="1509575" y="2879550"/>
                <a:ext cx="4375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175" h="432" extrusionOk="0">
                    <a:moveTo>
                      <a:pt x="110" y="0"/>
                    </a:moveTo>
                    <a:cubicBezTo>
                      <a:pt x="76" y="0"/>
                      <a:pt x="41" y="21"/>
                      <a:pt x="36" y="63"/>
                    </a:cubicBezTo>
                    <a:cubicBezTo>
                      <a:pt x="26" y="166"/>
                      <a:pt x="16" y="265"/>
                      <a:pt x="6" y="369"/>
                    </a:cubicBezTo>
                    <a:cubicBezTo>
                      <a:pt x="1" y="411"/>
                      <a:pt x="32" y="432"/>
                      <a:pt x="65" y="432"/>
                    </a:cubicBezTo>
                    <a:cubicBezTo>
                      <a:pt x="98" y="432"/>
                      <a:pt x="134" y="411"/>
                      <a:pt x="139" y="369"/>
                    </a:cubicBezTo>
                    <a:cubicBezTo>
                      <a:pt x="149" y="265"/>
                      <a:pt x="159" y="166"/>
                      <a:pt x="169" y="63"/>
                    </a:cubicBezTo>
                    <a:cubicBezTo>
                      <a:pt x="174" y="21"/>
                      <a:pt x="143" y="0"/>
                      <a:pt x="110" y="0"/>
                    </a:cubicBezTo>
                    <a:close/>
                  </a:path>
                </a:pathLst>
              </a:custGeom>
              <a:solidFill>
                <a:srgbClr val="219B78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  <p:sp>
            <p:nvSpPr>
              <p:cNvPr id="148" name="Google Shape;1832;p49">
                <a:extLst>
                  <a:ext uri="{FF2B5EF4-FFF2-40B4-BE49-F238E27FC236}">
                    <a16:creationId xmlns:a16="http://schemas.microsoft.com/office/drawing/2014/main" id="{4B16A7A2-F134-4649-BADD-7929D4C92CDF}"/>
                  </a:ext>
                </a:extLst>
              </p:cNvPr>
              <p:cNvSpPr/>
              <p:nvPr/>
            </p:nvSpPr>
            <p:spPr>
              <a:xfrm>
                <a:off x="1519150" y="2882950"/>
                <a:ext cx="4275" cy="9450"/>
              </a:xfrm>
              <a:custGeom>
                <a:avLst/>
                <a:gdLst/>
                <a:ahLst/>
                <a:cxnLst/>
                <a:rect l="l" t="t" r="r" b="b"/>
                <a:pathLst>
                  <a:path w="171" h="378" extrusionOk="0">
                    <a:moveTo>
                      <a:pt x="105" y="1"/>
                    </a:moveTo>
                    <a:cubicBezTo>
                      <a:pt x="71" y="1"/>
                      <a:pt x="36" y="22"/>
                      <a:pt x="32" y="63"/>
                    </a:cubicBezTo>
                    <a:cubicBezTo>
                      <a:pt x="22" y="146"/>
                      <a:pt x="12" y="229"/>
                      <a:pt x="6" y="313"/>
                    </a:cubicBezTo>
                    <a:cubicBezTo>
                      <a:pt x="1" y="356"/>
                      <a:pt x="32" y="378"/>
                      <a:pt x="65" y="378"/>
                    </a:cubicBezTo>
                    <a:cubicBezTo>
                      <a:pt x="98" y="378"/>
                      <a:pt x="134" y="356"/>
                      <a:pt x="139" y="313"/>
                    </a:cubicBezTo>
                    <a:cubicBezTo>
                      <a:pt x="146" y="229"/>
                      <a:pt x="155" y="146"/>
                      <a:pt x="166" y="63"/>
                    </a:cubicBezTo>
                    <a:cubicBezTo>
                      <a:pt x="170" y="22"/>
                      <a:pt x="139" y="1"/>
                      <a:pt x="105" y="1"/>
                    </a:cubicBezTo>
                    <a:close/>
                  </a:path>
                </a:pathLst>
              </a:custGeom>
              <a:solidFill>
                <a:srgbClr val="219B78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  <p:sp>
            <p:nvSpPr>
              <p:cNvPr id="149" name="Google Shape;1833;p49">
                <a:extLst>
                  <a:ext uri="{FF2B5EF4-FFF2-40B4-BE49-F238E27FC236}">
                    <a16:creationId xmlns:a16="http://schemas.microsoft.com/office/drawing/2014/main" id="{EFDC0B46-9119-4988-A205-D5252CC4145D}"/>
                  </a:ext>
                </a:extLst>
              </p:cNvPr>
              <p:cNvSpPr/>
              <p:nvPr/>
            </p:nvSpPr>
            <p:spPr>
              <a:xfrm>
                <a:off x="1643925" y="2878825"/>
                <a:ext cx="3350" cy="5300"/>
              </a:xfrm>
              <a:custGeom>
                <a:avLst/>
                <a:gdLst/>
                <a:ahLst/>
                <a:cxnLst/>
                <a:rect l="l" t="t" r="r" b="b"/>
                <a:pathLst>
                  <a:path w="134" h="212" extrusionOk="0">
                    <a:moveTo>
                      <a:pt x="67" y="0"/>
                    </a:moveTo>
                    <a:cubicBezTo>
                      <a:pt x="33" y="0"/>
                      <a:pt x="0" y="22"/>
                      <a:pt x="0" y="65"/>
                    </a:cubicBezTo>
                    <a:lnTo>
                      <a:pt x="0" y="148"/>
                    </a:lnTo>
                    <a:cubicBezTo>
                      <a:pt x="0" y="190"/>
                      <a:pt x="34" y="212"/>
                      <a:pt x="68" y="212"/>
                    </a:cubicBezTo>
                    <a:cubicBezTo>
                      <a:pt x="101" y="212"/>
                      <a:pt x="133" y="191"/>
                      <a:pt x="133" y="148"/>
                    </a:cubicBezTo>
                    <a:lnTo>
                      <a:pt x="133" y="65"/>
                    </a:lnTo>
                    <a:cubicBezTo>
                      <a:pt x="133" y="22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rgbClr val="219B78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  <p:sp>
            <p:nvSpPr>
              <p:cNvPr id="150" name="Google Shape;1834;p49">
                <a:extLst>
                  <a:ext uri="{FF2B5EF4-FFF2-40B4-BE49-F238E27FC236}">
                    <a16:creationId xmlns:a16="http://schemas.microsoft.com/office/drawing/2014/main" id="{473291A3-1F06-4767-88E1-86EA82FDA9D8}"/>
                  </a:ext>
                </a:extLst>
              </p:cNvPr>
              <p:cNvSpPr/>
              <p:nvPr/>
            </p:nvSpPr>
            <p:spPr>
              <a:xfrm>
                <a:off x="1652750" y="2874625"/>
                <a:ext cx="4575" cy="8250"/>
              </a:xfrm>
              <a:custGeom>
                <a:avLst/>
                <a:gdLst/>
                <a:ahLst/>
                <a:cxnLst/>
                <a:rect l="l" t="t" r="r" b="b"/>
                <a:pathLst>
                  <a:path w="183" h="330" extrusionOk="0">
                    <a:moveTo>
                      <a:pt x="68" y="0"/>
                    </a:moveTo>
                    <a:cubicBezTo>
                      <a:pt x="42" y="0"/>
                      <a:pt x="19" y="15"/>
                      <a:pt x="14" y="50"/>
                    </a:cubicBezTo>
                    <a:cubicBezTo>
                      <a:pt x="0" y="137"/>
                      <a:pt x="6" y="213"/>
                      <a:pt x="43" y="293"/>
                    </a:cubicBezTo>
                    <a:cubicBezTo>
                      <a:pt x="54" y="319"/>
                      <a:pt x="73" y="329"/>
                      <a:pt x="93" y="329"/>
                    </a:cubicBezTo>
                    <a:cubicBezTo>
                      <a:pt x="136" y="329"/>
                      <a:pt x="183" y="281"/>
                      <a:pt x="160" y="227"/>
                    </a:cubicBezTo>
                    <a:cubicBezTo>
                      <a:pt x="140" y="180"/>
                      <a:pt x="133" y="133"/>
                      <a:pt x="140" y="83"/>
                    </a:cubicBezTo>
                    <a:cubicBezTo>
                      <a:pt x="148" y="33"/>
                      <a:pt x="106" y="0"/>
                      <a:pt x="68" y="0"/>
                    </a:cubicBezTo>
                    <a:close/>
                  </a:path>
                </a:pathLst>
              </a:custGeom>
              <a:solidFill>
                <a:srgbClr val="219B78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  <p:sp>
            <p:nvSpPr>
              <p:cNvPr id="151" name="Google Shape;1835;p49">
                <a:extLst>
                  <a:ext uri="{FF2B5EF4-FFF2-40B4-BE49-F238E27FC236}">
                    <a16:creationId xmlns:a16="http://schemas.microsoft.com/office/drawing/2014/main" id="{3F5D97B6-C5B5-4551-B6FA-F9418BFEDA08}"/>
                  </a:ext>
                </a:extLst>
              </p:cNvPr>
              <p:cNvSpPr/>
              <p:nvPr/>
            </p:nvSpPr>
            <p:spPr>
              <a:xfrm>
                <a:off x="1763000" y="2901625"/>
                <a:ext cx="3325" cy="10175"/>
              </a:xfrm>
              <a:custGeom>
                <a:avLst/>
                <a:gdLst/>
                <a:ahLst/>
                <a:cxnLst/>
                <a:rect l="l" t="t" r="r" b="b"/>
                <a:pathLst>
                  <a:path w="133" h="407" extrusionOk="0">
                    <a:moveTo>
                      <a:pt x="66" y="0"/>
                    </a:moveTo>
                    <a:cubicBezTo>
                      <a:pt x="33" y="0"/>
                      <a:pt x="0" y="22"/>
                      <a:pt x="0" y="65"/>
                    </a:cubicBezTo>
                    <a:lnTo>
                      <a:pt x="0" y="341"/>
                    </a:lnTo>
                    <a:cubicBezTo>
                      <a:pt x="0" y="384"/>
                      <a:pt x="33" y="406"/>
                      <a:pt x="66" y="406"/>
                    </a:cubicBezTo>
                    <a:cubicBezTo>
                      <a:pt x="99" y="406"/>
                      <a:pt x="133" y="384"/>
                      <a:pt x="133" y="341"/>
                    </a:cubicBezTo>
                    <a:lnTo>
                      <a:pt x="133" y="65"/>
                    </a:lnTo>
                    <a:cubicBezTo>
                      <a:pt x="133" y="22"/>
                      <a:pt x="99" y="0"/>
                      <a:pt x="66" y="0"/>
                    </a:cubicBezTo>
                    <a:close/>
                  </a:path>
                </a:pathLst>
              </a:custGeom>
              <a:solidFill>
                <a:srgbClr val="219B78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  <p:sp>
            <p:nvSpPr>
              <p:cNvPr id="152" name="Google Shape;1836;p49">
                <a:extLst>
                  <a:ext uri="{FF2B5EF4-FFF2-40B4-BE49-F238E27FC236}">
                    <a16:creationId xmlns:a16="http://schemas.microsoft.com/office/drawing/2014/main" id="{5FA4877B-07C2-4503-94E2-3F8A3477FBD4}"/>
                  </a:ext>
                </a:extLst>
              </p:cNvPr>
              <p:cNvSpPr/>
              <p:nvPr/>
            </p:nvSpPr>
            <p:spPr>
              <a:xfrm>
                <a:off x="1711525" y="3017900"/>
                <a:ext cx="4250" cy="9450"/>
              </a:xfrm>
              <a:custGeom>
                <a:avLst/>
                <a:gdLst/>
                <a:ahLst/>
                <a:cxnLst/>
                <a:rect l="l" t="t" r="r" b="b"/>
                <a:pathLst>
                  <a:path w="170" h="378" extrusionOk="0">
                    <a:moveTo>
                      <a:pt x="106" y="1"/>
                    </a:moveTo>
                    <a:cubicBezTo>
                      <a:pt x="73" y="1"/>
                      <a:pt x="37" y="22"/>
                      <a:pt x="32" y="63"/>
                    </a:cubicBezTo>
                    <a:cubicBezTo>
                      <a:pt x="22" y="147"/>
                      <a:pt x="15" y="230"/>
                      <a:pt x="5" y="313"/>
                    </a:cubicBezTo>
                    <a:cubicBezTo>
                      <a:pt x="0" y="356"/>
                      <a:pt x="31" y="378"/>
                      <a:pt x="64" y="378"/>
                    </a:cubicBezTo>
                    <a:cubicBezTo>
                      <a:pt x="98" y="378"/>
                      <a:pt x="134" y="356"/>
                      <a:pt x="139" y="313"/>
                    </a:cubicBezTo>
                    <a:cubicBezTo>
                      <a:pt x="148" y="230"/>
                      <a:pt x="159" y="147"/>
                      <a:pt x="165" y="63"/>
                    </a:cubicBezTo>
                    <a:cubicBezTo>
                      <a:pt x="170" y="22"/>
                      <a:pt x="139" y="1"/>
                      <a:pt x="106" y="1"/>
                    </a:cubicBezTo>
                    <a:close/>
                  </a:path>
                </a:pathLst>
              </a:custGeom>
              <a:solidFill>
                <a:srgbClr val="219B78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  <p:sp>
            <p:nvSpPr>
              <p:cNvPr id="153" name="Google Shape;1837;p49">
                <a:extLst>
                  <a:ext uri="{FF2B5EF4-FFF2-40B4-BE49-F238E27FC236}">
                    <a16:creationId xmlns:a16="http://schemas.microsoft.com/office/drawing/2014/main" id="{2BE2BFFD-1882-4484-A489-3175F76EA2CF}"/>
                  </a:ext>
                </a:extLst>
              </p:cNvPr>
              <p:cNvSpPr/>
              <p:nvPr/>
            </p:nvSpPr>
            <p:spPr>
              <a:xfrm>
                <a:off x="1717975" y="3023425"/>
                <a:ext cx="3350" cy="101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407" extrusionOk="0">
                    <a:moveTo>
                      <a:pt x="67" y="1"/>
                    </a:moveTo>
                    <a:cubicBezTo>
                      <a:pt x="34" y="1"/>
                      <a:pt x="1" y="22"/>
                      <a:pt x="1" y="66"/>
                    </a:cubicBezTo>
                    <a:lnTo>
                      <a:pt x="1" y="341"/>
                    </a:lnTo>
                    <a:cubicBezTo>
                      <a:pt x="1" y="385"/>
                      <a:pt x="34" y="407"/>
                      <a:pt x="67" y="407"/>
                    </a:cubicBezTo>
                    <a:cubicBezTo>
                      <a:pt x="100" y="407"/>
                      <a:pt x="133" y="385"/>
                      <a:pt x="133" y="341"/>
                    </a:cubicBezTo>
                    <a:lnTo>
                      <a:pt x="133" y="66"/>
                    </a:lnTo>
                    <a:cubicBezTo>
                      <a:pt x="133" y="22"/>
                      <a:pt x="100" y="1"/>
                      <a:pt x="67" y="1"/>
                    </a:cubicBezTo>
                    <a:close/>
                  </a:path>
                </a:pathLst>
              </a:custGeom>
              <a:solidFill>
                <a:srgbClr val="219B78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  <p:sp>
            <p:nvSpPr>
              <p:cNvPr id="154" name="Google Shape;1838;p49">
                <a:extLst>
                  <a:ext uri="{FF2B5EF4-FFF2-40B4-BE49-F238E27FC236}">
                    <a16:creationId xmlns:a16="http://schemas.microsoft.com/office/drawing/2014/main" id="{11A140F7-1B3E-4D17-87FA-57CA8DA5533A}"/>
                  </a:ext>
                </a:extLst>
              </p:cNvPr>
              <p:cNvSpPr/>
              <p:nvPr/>
            </p:nvSpPr>
            <p:spPr>
              <a:xfrm>
                <a:off x="1512625" y="3345650"/>
                <a:ext cx="255450" cy="180050"/>
              </a:xfrm>
              <a:custGeom>
                <a:avLst/>
                <a:gdLst/>
                <a:ahLst/>
                <a:cxnLst/>
                <a:rect l="l" t="t" r="r" b="b"/>
                <a:pathLst>
                  <a:path w="10218" h="7202" extrusionOk="0">
                    <a:moveTo>
                      <a:pt x="487" y="0"/>
                    </a:moveTo>
                    <a:cubicBezTo>
                      <a:pt x="487" y="0"/>
                      <a:pt x="287" y="666"/>
                      <a:pt x="0" y="1704"/>
                    </a:cubicBezTo>
                    <a:cubicBezTo>
                      <a:pt x="3032" y="2779"/>
                      <a:pt x="6949" y="2902"/>
                      <a:pt x="6949" y="2902"/>
                    </a:cubicBezTo>
                    <a:lnTo>
                      <a:pt x="6949" y="7202"/>
                    </a:lnTo>
                    <a:cubicBezTo>
                      <a:pt x="8541" y="7195"/>
                      <a:pt x="10204" y="7046"/>
                      <a:pt x="10204" y="7046"/>
                    </a:cubicBezTo>
                    <a:cubicBezTo>
                      <a:pt x="10204" y="7046"/>
                      <a:pt x="10218" y="6750"/>
                      <a:pt x="10218" y="6163"/>
                    </a:cubicBezTo>
                    <a:cubicBezTo>
                      <a:pt x="10218" y="5325"/>
                      <a:pt x="10192" y="3894"/>
                      <a:pt x="10061" y="1900"/>
                    </a:cubicBezTo>
                    <a:lnTo>
                      <a:pt x="8437" y="1784"/>
                    </a:lnTo>
                    <a:cubicBezTo>
                      <a:pt x="8437" y="1784"/>
                      <a:pt x="8394" y="1661"/>
                      <a:pt x="8324" y="1435"/>
                    </a:cubicBezTo>
                    <a:cubicBezTo>
                      <a:pt x="7975" y="1487"/>
                      <a:pt x="7632" y="1524"/>
                      <a:pt x="7296" y="1547"/>
                    </a:cubicBezTo>
                    <a:cubicBezTo>
                      <a:pt x="7032" y="1564"/>
                      <a:pt x="6773" y="1571"/>
                      <a:pt x="6520" y="1571"/>
                    </a:cubicBezTo>
                    <a:cubicBezTo>
                      <a:pt x="5868" y="1571"/>
                      <a:pt x="5249" y="1518"/>
                      <a:pt x="4680" y="1431"/>
                    </a:cubicBezTo>
                    <a:cubicBezTo>
                      <a:pt x="2140" y="1048"/>
                      <a:pt x="487" y="0"/>
                      <a:pt x="487" y="0"/>
                    </a:cubicBezTo>
                    <a:close/>
                  </a:path>
                </a:pathLst>
              </a:custGeom>
              <a:solidFill>
                <a:srgbClr val="F46060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  <p:sp>
            <p:nvSpPr>
              <p:cNvPr id="155" name="Google Shape;1839;p49">
                <a:extLst>
                  <a:ext uri="{FF2B5EF4-FFF2-40B4-BE49-F238E27FC236}">
                    <a16:creationId xmlns:a16="http://schemas.microsoft.com/office/drawing/2014/main" id="{62DF7E21-125E-489D-AEAE-CF6F11D632BC}"/>
                  </a:ext>
                </a:extLst>
              </p:cNvPr>
              <p:cNvSpPr/>
              <p:nvPr/>
            </p:nvSpPr>
            <p:spPr>
              <a:xfrm>
                <a:off x="1755250" y="3371925"/>
                <a:ext cx="85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624" extrusionOk="0">
                    <a:moveTo>
                      <a:pt x="300" y="0"/>
                    </a:moveTo>
                    <a:cubicBezTo>
                      <a:pt x="200" y="31"/>
                      <a:pt x="100" y="60"/>
                      <a:pt x="0" y="87"/>
                    </a:cubicBezTo>
                    <a:cubicBezTo>
                      <a:pt x="107" y="267"/>
                      <a:pt x="220" y="447"/>
                      <a:pt x="343" y="623"/>
                    </a:cubicBezTo>
                    <a:cubicBezTo>
                      <a:pt x="330" y="420"/>
                      <a:pt x="313" y="214"/>
                      <a:pt x="300" y="0"/>
                    </a:cubicBezTo>
                    <a:close/>
                  </a:path>
                </a:pathLst>
              </a:custGeom>
              <a:solidFill>
                <a:srgbClr val="FF6277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  <p:sp>
            <p:nvSpPr>
              <p:cNvPr id="156" name="Google Shape;1840;p49">
                <a:extLst>
                  <a:ext uri="{FF2B5EF4-FFF2-40B4-BE49-F238E27FC236}">
                    <a16:creationId xmlns:a16="http://schemas.microsoft.com/office/drawing/2014/main" id="{178DB43C-1247-4D15-A4C4-81CF9FABA766}"/>
                  </a:ext>
                </a:extLst>
              </p:cNvPr>
              <p:cNvSpPr/>
              <p:nvPr/>
            </p:nvSpPr>
            <p:spPr>
              <a:xfrm>
                <a:off x="1720725" y="3374100"/>
                <a:ext cx="434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763" extrusionOk="0">
                    <a:moveTo>
                      <a:pt x="1381" y="0"/>
                    </a:moveTo>
                    <a:cubicBezTo>
                      <a:pt x="912" y="130"/>
                      <a:pt x="450" y="226"/>
                      <a:pt x="0" y="297"/>
                    </a:cubicBezTo>
                    <a:cubicBezTo>
                      <a:pt x="70" y="523"/>
                      <a:pt x="113" y="646"/>
                      <a:pt x="113" y="646"/>
                    </a:cubicBezTo>
                    <a:lnTo>
                      <a:pt x="1737" y="762"/>
                    </a:lnTo>
                    <a:cubicBezTo>
                      <a:pt x="1734" y="686"/>
                      <a:pt x="1728" y="612"/>
                      <a:pt x="1724" y="536"/>
                    </a:cubicBezTo>
                    <a:cubicBezTo>
                      <a:pt x="1601" y="360"/>
                      <a:pt x="1488" y="180"/>
                      <a:pt x="1381" y="0"/>
                    </a:cubicBezTo>
                    <a:close/>
                  </a:path>
                </a:pathLst>
              </a:custGeom>
              <a:solidFill>
                <a:srgbClr val="FF8354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  <p:sp>
            <p:nvSpPr>
              <p:cNvPr id="157" name="Google Shape;1841;p49">
                <a:extLst>
                  <a:ext uri="{FF2B5EF4-FFF2-40B4-BE49-F238E27FC236}">
                    <a16:creationId xmlns:a16="http://schemas.microsoft.com/office/drawing/2014/main" id="{E23C0653-0638-49AE-85E1-6D7910531321}"/>
                  </a:ext>
                </a:extLst>
              </p:cNvPr>
              <p:cNvSpPr/>
              <p:nvPr/>
            </p:nvSpPr>
            <p:spPr>
              <a:xfrm>
                <a:off x="1618550" y="3183850"/>
                <a:ext cx="216350" cy="215550"/>
              </a:xfrm>
              <a:custGeom>
                <a:avLst/>
                <a:gdLst/>
                <a:ahLst/>
                <a:cxnLst/>
                <a:rect l="l" t="t" r="r" b="b"/>
                <a:pathLst>
                  <a:path w="8654" h="8622" extrusionOk="0">
                    <a:moveTo>
                      <a:pt x="1736" y="0"/>
                    </a:moveTo>
                    <a:cubicBezTo>
                      <a:pt x="155" y="0"/>
                      <a:pt x="0" y="2925"/>
                      <a:pt x="446" y="5137"/>
                    </a:cubicBezTo>
                    <a:cubicBezTo>
                      <a:pt x="855" y="7166"/>
                      <a:pt x="2468" y="8622"/>
                      <a:pt x="4546" y="8622"/>
                    </a:cubicBezTo>
                    <a:cubicBezTo>
                      <a:pt x="4834" y="8622"/>
                      <a:pt x="5131" y="8594"/>
                      <a:pt x="5435" y="8535"/>
                    </a:cubicBezTo>
                    <a:cubicBezTo>
                      <a:pt x="7928" y="8056"/>
                      <a:pt x="8654" y="5234"/>
                      <a:pt x="8001" y="4013"/>
                    </a:cubicBezTo>
                    <a:cubicBezTo>
                      <a:pt x="7812" y="3662"/>
                      <a:pt x="7383" y="3520"/>
                      <a:pt x="6849" y="3520"/>
                    </a:cubicBezTo>
                    <a:cubicBezTo>
                      <a:pt x="5530" y="3520"/>
                      <a:pt x="3574" y="4391"/>
                      <a:pt x="3045" y="5137"/>
                    </a:cubicBezTo>
                    <a:cubicBezTo>
                      <a:pt x="3045" y="5137"/>
                      <a:pt x="3751" y="305"/>
                      <a:pt x="1961" y="19"/>
                    </a:cubicBezTo>
                    <a:cubicBezTo>
                      <a:pt x="1883" y="6"/>
                      <a:pt x="1808" y="0"/>
                      <a:pt x="1736" y="0"/>
                    </a:cubicBezTo>
                    <a:close/>
                  </a:path>
                </a:pathLst>
              </a:custGeom>
              <a:solidFill>
                <a:srgbClr val="219B78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  <p:sp>
            <p:nvSpPr>
              <p:cNvPr id="158" name="Google Shape;1842;p49">
                <a:extLst>
                  <a:ext uri="{FF2B5EF4-FFF2-40B4-BE49-F238E27FC236}">
                    <a16:creationId xmlns:a16="http://schemas.microsoft.com/office/drawing/2014/main" id="{ACA0BAD0-926E-4F51-892D-9F141C3831E4}"/>
                  </a:ext>
                </a:extLst>
              </p:cNvPr>
              <p:cNvSpPr/>
              <p:nvPr/>
            </p:nvSpPr>
            <p:spPr>
              <a:xfrm>
                <a:off x="1760800" y="3027500"/>
                <a:ext cx="69475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2779" h="1413" extrusionOk="0">
                    <a:moveTo>
                      <a:pt x="1876" y="0"/>
                    </a:moveTo>
                    <a:cubicBezTo>
                      <a:pt x="1129" y="0"/>
                      <a:pt x="1" y="1407"/>
                      <a:pt x="1" y="1407"/>
                    </a:cubicBezTo>
                    <a:cubicBezTo>
                      <a:pt x="39" y="1411"/>
                      <a:pt x="78" y="1412"/>
                      <a:pt x="119" y="1412"/>
                    </a:cubicBezTo>
                    <a:cubicBezTo>
                      <a:pt x="1108" y="1412"/>
                      <a:pt x="2778" y="356"/>
                      <a:pt x="2082" y="43"/>
                    </a:cubicBezTo>
                    <a:cubicBezTo>
                      <a:pt x="2018" y="13"/>
                      <a:pt x="1948" y="0"/>
                      <a:pt x="1876" y="0"/>
                    </a:cubicBezTo>
                    <a:close/>
                  </a:path>
                </a:pathLst>
              </a:custGeom>
              <a:solidFill>
                <a:srgbClr val="FFA767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  <p:sp>
            <p:nvSpPr>
              <p:cNvPr id="159" name="Google Shape;1843;p49">
                <a:extLst>
                  <a:ext uri="{FF2B5EF4-FFF2-40B4-BE49-F238E27FC236}">
                    <a16:creationId xmlns:a16="http://schemas.microsoft.com/office/drawing/2014/main" id="{673832A9-C8FA-44DA-A19C-364B06E34B81}"/>
                  </a:ext>
                </a:extLst>
              </p:cNvPr>
              <p:cNvSpPr/>
              <p:nvPr/>
            </p:nvSpPr>
            <p:spPr>
              <a:xfrm>
                <a:off x="1868825" y="3167425"/>
                <a:ext cx="1500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600" h="597" extrusionOk="0">
                    <a:moveTo>
                      <a:pt x="300" y="0"/>
                    </a:moveTo>
                    <a:cubicBezTo>
                      <a:pt x="137" y="0"/>
                      <a:pt x="0" y="133"/>
                      <a:pt x="0" y="297"/>
                    </a:cubicBezTo>
                    <a:cubicBezTo>
                      <a:pt x="0" y="463"/>
                      <a:pt x="137" y="596"/>
                      <a:pt x="300" y="596"/>
                    </a:cubicBezTo>
                    <a:cubicBezTo>
                      <a:pt x="466" y="596"/>
                      <a:pt x="600" y="463"/>
                      <a:pt x="600" y="297"/>
                    </a:cubicBezTo>
                    <a:cubicBezTo>
                      <a:pt x="600" y="133"/>
                      <a:pt x="466" y="0"/>
                      <a:pt x="300" y="0"/>
                    </a:cubicBezTo>
                    <a:close/>
                  </a:path>
                </a:pathLst>
              </a:custGeom>
              <a:solidFill>
                <a:srgbClr val="FEC166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  <p:sp>
            <p:nvSpPr>
              <p:cNvPr id="160" name="Google Shape;1844;p49">
                <a:extLst>
                  <a:ext uri="{FF2B5EF4-FFF2-40B4-BE49-F238E27FC236}">
                    <a16:creationId xmlns:a16="http://schemas.microsoft.com/office/drawing/2014/main" id="{DEF77644-0959-4980-8D6C-960C1440C3EF}"/>
                  </a:ext>
                </a:extLst>
              </p:cNvPr>
              <p:cNvSpPr/>
              <p:nvPr/>
            </p:nvSpPr>
            <p:spPr>
              <a:xfrm>
                <a:off x="1605400" y="3607850"/>
                <a:ext cx="2565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1026" h="632" extrusionOk="0">
                    <a:moveTo>
                      <a:pt x="484" y="1"/>
                    </a:moveTo>
                    <a:cubicBezTo>
                      <a:pt x="419" y="1"/>
                      <a:pt x="348" y="9"/>
                      <a:pt x="270" y="29"/>
                    </a:cubicBezTo>
                    <a:cubicBezTo>
                      <a:pt x="120" y="282"/>
                      <a:pt x="0" y="568"/>
                      <a:pt x="194" y="628"/>
                    </a:cubicBezTo>
                    <a:cubicBezTo>
                      <a:pt x="201" y="630"/>
                      <a:pt x="211" y="631"/>
                      <a:pt x="222" y="631"/>
                    </a:cubicBezTo>
                    <a:cubicBezTo>
                      <a:pt x="335" y="631"/>
                      <a:pt x="629" y="525"/>
                      <a:pt x="1025" y="359"/>
                    </a:cubicBezTo>
                    <a:cubicBezTo>
                      <a:pt x="943" y="189"/>
                      <a:pt x="784" y="1"/>
                      <a:pt x="484" y="1"/>
                    </a:cubicBezTo>
                    <a:close/>
                  </a:path>
                </a:pathLst>
              </a:custGeom>
              <a:solidFill>
                <a:srgbClr val="2F6454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  <p:sp>
            <p:nvSpPr>
              <p:cNvPr id="161" name="Google Shape;1845;p49">
                <a:extLst>
                  <a:ext uri="{FF2B5EF4-FFF2-40B4-BE49-F238E27FC236}">
                    <a16:creationId xmlns:a16="http://schemas.microsoft.com/office/drawing/2014/main" id="{BD2B5BB9-392E-4BF4-8AD9-56E9A50B6611}"/>
                  </a:ext>
                </a:extLst>
              </p:cNvPr>
              <p:cNvSpPr/>
              <p:nvPr/>
            </p:nvSpPr>
            <p:spPr>
              <a:xfrm>
                <a:off x="1739675" y="2885450"/>
                <a:ext cx="15600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624" h="556" extrusionOk="0">
                    <a:moveTo>
                      <a:pt x="311" y="0"/>
                    </a:moveTo>
                    <a:cubicBezTo>
                      <a:pt x="232" y="0"/>
                      <a:pt x="152" y="34"/>
                      <a:pt x="98" y="100"/>
                    </a:cubicBezTo>
                    <a:cubicBezTo>
                      <a:pt x="1" y="220"/>
                      <a:pt x="18" y="393"/>
                      <a:pt x="134" y="493"/>
                    </a:cubicBezTo>
                    <a:cubicBezTo>
                      <a:pt x="187" y="535"/>
                      <a:pt x="249" y="555"/>
                      <a:pt x="311" y="555"/>
                    </a:cubicBezTo>
                    <a:cubicBezTo>
                      <a:pt x="391" y="555"/>
                      <a:pt x="469" y="521"/>
                      <a:pt x="523" y="456"/>
                    </a:cubicBezTo>
                    <a:cubicBezTo>
                      <a:pt x="623" y="336"/>
                      <a:pt x="606" y="163"/>
                      <a:pt x="487" y="63"/>
                    </a:cubicBezTo>
                    <a:cubicBezTo>
                      <a:pt x="436" y="21"/>
                      <a:pt x="374" y="0"/>
                      <a:pt x="311" y="0"/>
                    </a:cubicBezTo>
                    <a:close/>
                  </a:path>
                </a:pathLst>
              </a:custGeom>
              <a:solidFill>
                <a:srgbClr val="F46060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</p:grpSp>
        <p:sp>
          <p:nvSpPr>
            <p:cNvPr id="72" name="Google Shape;1846;p49">
              <a:extLst>
                <a:ext uri="{FF2B5EF4-FFF2-40B4-BE49-F238E27FC236}">
                  <a16:creationId xmlns:a16="http://schemas.microsoft.com/office/drawing/2014/main" id="{EBD57234-AC9C-48FE-9438-4528119680A2}"/>
                </a:ext>
              </a:extLst>
            </p:cNvPr>
            <p:cNvSpPr/>
            <p:nvPr/>
          </p:nvSpPr>
          <p:spPr>
            <a:xfrm rot="644626">
              <a:off x="6272086" y="1080870"/>
              <a:ext cx="130817" cy="135740"/>
            </a:xfrm>
            <a:custGeom>
              <a:avLst/>
              <a:gdLst/>
              <a:ahLst/>
              <a:cxnLst/>
              <a:rect l="l" t="t" r="r" b="b"/>
              <a:pathLst>
                <a:path w="3055" h="3170" extrusionOk="0">
                  <a:moveTo>
                    <a:pt x="2309" y="1"/>
                  </a:moveTo>
                  <a:lnTo>
                    <a:pt x="2309" y="1"/>
                  </a:lnTo>
                  <a:cubicBezTo>
                    <a:pt x="2466" y="582"/>
                    <a:pt x="2612" y="1167"/>
                    <a:pt x="2626" y="1728"/>
                  </a:cubicBezTo>
                  <a:cubicBezTo>
                    <a:pt x="2626" y="2000"/>
                    <a:pt x="2588" y="2275"/>
                    <a:pt x="2456" y="2438"/>
                  </a:cubicBezTo>
                  <a:cubicBezTo>
                    <a:pt x="2337" y="2601"/>
                    <a:pt x="2116" y="2677"/>
                    <a:pt x="1860" y="2677"/>
                  </a:cubicBezTo>
                  <a:lnTo>
                    <a:pt x="1819" y="2677"/>
                  </a:lnTo>
                  <a:cubicBezTo>
                    <a:pt x="1575" y="2677"/>
                    <a:pt x="1344" y="2615"/>
                    <a:pt x="1143" y="2490"/>
                  </a:cubicBezTo>
                  <a:cubicBezTo>
                    <a:pt x="929" y="2364"/>
                    <a:pt x="769" y="2140"/>
                    <a:pt x="627" y="1905"/>
                  </a:cubicBezTo>
                  <a:cubicBezTo>
                    <a:pt x="355" y="1422"/>
                    <a:pt x="205" y="841"/>
                    <a:pt x="90" y="249"/>
                  </a:cubicBezTo>
                  <a:lnTo>
                    <a:pt x="90" y="249"/>
                  </a:lnTo>
                  <a:cubicBezTo>
                    <a:pt x="1" y="847"/>
                    <a:pt x="38" y="1480"/>
                    <a:pt x="283" y="2074"/>
                  </a:cubicBezTo>
                  <a:cubicBezTo>
                    <a:pt x="405" y="2371"/>
                    <a:pt x="592" y="2663"/>
                    <a:pt x="878" y="2870"/>
                  </a:cubicBezTo>
                  <a:cubicBezTo>
                    <a:pt x="1163" y="3078"/>
                    <a:pt x="1521" y="3169"/>
                    <a:pt x="1860" y="3169"/>
                  </a:cubicBezTo>
                  <a:lnTo>
                    <a:pt x="1864" y="3169"/>
                  </a:lnTo>
                  <a:cubicBezTo>
                    <a:pt x="2034" y="3163"/>
                    <a:pt x="2211" y="3142"/>
                    <a:pt x="2384" y="3067"/>
                  </a:cubicBezTo>
                  <a:cubicBezTo>
                    <a:pt x="2561" y="2996"/>
                    <a:pt x="2728" y="2870"/>
                    <a:pt x="2836" y="2707"/>
                  </a:cubicBezTo>
                  <a:cubicBezTo>
                    <a:pt x="3047" y="2374"/>
                    <a:pt x="3054" y="2010"/>
                    <a:pt x="3010" y="1697"/>
                  </a:cubicBezTo>
                  <a:cubicBezTo>
                    <a:pt x="2914" y="1062"/>
                    <a:pt x="2649" y="504"/>
                    <a:pt x="23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73" name="Google Shape;1847;p49">
              <a:extLst>
                <a:ext uri="{FF2B5EF4-FFF2-40B4-BE49-F238E27FC236}">
                  <a16:creationId xmlns:a16="http://schemas.microsoft.com/office/drawing/2014/main" id="{C503B5D8-A206-4D88-AFEC-0786C8DBADE8}"/>
                </a:ext>
              </a:extLst>
            </p:cNvPr>
            <p:cNvSpPr/>
            <p:nvPr/>
          </p:nvSpPr>
          <p:spPr>
            <a:xfrm rot="644697">
              <a:off x="6025240" y="1082866"/>
              <a:ext cx="111344" cy="115542"/>
            </a:xfrm>
            <a:custGeom>
              <a:avLst/>
              <a:gdLst/>
              <a:ahLst/>
              <a:cxnLst/>
              <a:rect l="l" t="t" r="r" b="b"/>
              <a:pathLst>
                <a:path w="3055" h="3170" extrusionOk="0">
                  <a:moveTo>
                    <a:pt x="2309" y="1"/>
                  </a:moveTo>
                  <a:lnTo>
                    <a:pt x="2309" y="1"/>
                  </a:lnTo>
                  <a:cubicBezTo>
                    <a:pt x="2466" y="582"/>
                    <a:pt x="2612" y="1167"/>
                    <a:pt x="2626" y="1728"/>
                  </a:cubicBezTo>
                  <a:cubicBezTo>
                    <a:pt x="2626" y="2000"/>
                    <a:pt x="2588" y="2275"/>
                    <a:pt x="2456" y="2438"/>
                  </a:cubicBezTo>
                  <a:cubicBezTo>
                    <a:pt x="2337" y="2601"/>
                    <a:pt x="2116" y="2677"/>
                    <a:pt x="1860" y="2677"/>
                  </a:cubicBezTo>
                  <a:lnTo>
                    <a:pt x="1819" y="2677"/>
                  </a:lnTo>
                  <a:cubicBezTo>
                    <a:pt x="1575" y="2677"/>
                    <a:pt x="1344" y="2615"/>
                    <a:pt x="1143" y="2490"/>
                  </a:cubicBezTo>
                  <a:cubicBezTo>
                    <a:pt x="929" y="2364"/>
                    <a:pt x="769" y="2140"/>
                    <a:pt x="627" y="1905"/>
                  </a:cubicBezTo>
                  <a:cubicBezTo>
                    <a:pt x="355" y="1422"/>
                    <a:pt x="205" y="841"/>
                    <a:pt x="90" y="249"/>
                  </a:cubicBezTo>
                  <a:lnTo>
                    <a:pt x="90" y="249"/>
                  </a:lnTo>
                  <a:cubicBezTo>
                    <a:pt x="1" y="847"/>
                    <a:pt x="38" y="1480"/>
                    <a:pt x="283" y="2074"/>
                  </a:cubicBezTo>
                  <a:cubicBezTo>
                    <a:pt x="405" y="2371"/>
                    <a:pt x="592" y="2663"/>
                    <a:pt x="878" y="2870"/>
                  </a:cubicBezTo>
                  <a:cubicBezTo>
                    <a:pt x="1163" y="3078"/>
                    <a:pt x="1521" y="3169"/>
                    <a:pt x="1860" y="3169"/>
                  </a:cubicBezTo>
                  <a:lnTo>
                    <a:pt x="1864" y="3169"/>
                  </a:lnTo>
                  <a:cubicBezTo>
                    <a:pt x="2034" y="3163"/>
                    <a:pt x="2211" y="3142"/>
                    <a:pt x="2384" y="3067"/>
                  </a:cubicBezTo>
                  <a:cubicBezTo>
                    <a:pt x="2561" y="2996"/>
                    <a:pt x="2728" y="2870"/>
                    <a:pt x="2836" y="2707"/>
                  </a:cubicBezTo>
                  <a:cubicBezTo>
                    <a:pt x="3047" y="2374"/>
                    <a:pt x="3054" y="2010"/>
                    <a:pt x="3010" y="1697"/>
                  </a:cubicBezTo>
                  <a:cubicBezTo>
                    <a:pt x="2914" y="1062"/>
                    <a:pt x="2649" y="504"/>
                    <a:pt x="23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</p:grpSp>
      <p:sp>
        <p:nvSpPr>
          <p:cNvPr id="162" name="Google Shape;2065;p49">
            <a:extLst>
              <a:ext uri="{FF2B5EF4-FFF2-40B4-BE49-F238E27FC236}">
                <a16:creationId xmlns:a16="http://schemas.microsoft.com/office/drawing/2014/main" id="{2B197F98-9362-4FED-B103-2BFEB662C5C5}"/>
              </a:ext>
            </a:extLst>
          </p:cNvPr>
          <p:cNvSpPr/>
          <p:nvPr/>
        </p:nvSpPr>
        <p:spPr>
          <a:xfrm>
            <a:off x="8551120" y="3035200"/>
            <a:ext cx="111893" cy="34987"/>
          </a:xfrm>
          <a:custGeom>
            <a:avLst/>
            <a:gdLst/>
            <a:ahLst/>
            <a:cxnLst/>
            <a:rect l="l" t="t" r="r" b="b"/>
            <a:pathLst>
              <a:path w="4196" h="1312" extrusionOk="0">
                <a:moveTo>
                  <a:pt x="2280" y="1"/>
                </a:moveTo>
                <a:cubicBezTo>
                  <a:pt x="2192" y="1"/>
                  <a:pt x="2105" y="6"/>
                  <a:pt x="2018" y="15"/>
                </a:cubicBezTo>
                <a:cubicBezTo>
                  <a:pt x="1595" y="63"/>
                  <a:pt x="1187" y="215"/>
                  <a:pt x="846" y="443"/>
                </a:cubicBezTo>
                <a:cubicBezTo>
                  <a:pt x="504" y="670"/>
                  <a:pt x="204" y="960"/>
                  <a:pt x="0" y="1312"/>
                </a:cubicBezTo>
                <a:cubicBezTo>
                  <a:pt x="660" y="865"/>
                  <a:pt x="1339" y="509"/>
                  <a:pt x="2060" y="438"/>
                </a:cubicBezTo>
                <a:cubicBezTo>
                  <a:pt x="2161" y="426"/>
                  <a:pt x="2263" y="420"/>
                  <a:pt x="2364" y="420"/>
                </a:cubicBezTo>
                <a:cubicBezTo>
                  <a:pt x="2623" y="420"/>
                  <a:pt x="2882" y="459"/>
                  <a:pt x="3137" y="537"/>
                </a:cubicBezTo>
                <a:cubicBezTo>
                  <a:pt x="3317" y="576"/>
                  <a:pt x="3488" y="666"/>
                  <a:pt x="3669" y="732"/>
                </a:cubicBezTo>
                <a:cubicBezTo>
                  <a:pt x="3845" y="808"/>
                  <a:pt x="4006" y="913"/>
                  <a:pt x="4195" y="993"/>
                </a:cubicBezTo>
                <a:cubicBezTo>
                  <a:pt x="3949" y="685"/>
                  <a:pt x="3641" y="395"/>
                  <a:pt x="3256" y="230"/>
                </a:cubicBezTo>
                <a:cubicBezTo>
                  <a:pt x="2958" y="75"/>
                  <a:pt x="2619" y="1"/>
                  <a:pt x="2280" y="1"/>
                </a:cubicBezTo>
                <a:close/>
              </a:path>
            </a:pathLst>
          </a:custGeom>
          <a:solidFill>
            <a:srgbClr val="6D5A55"/>
          </a:solidFill>
          <a:ln>
            <a:noFill/>
          </a:ln>
        </p:spPr>
        <p:txBody>
          <a:bodyPr spcFirstLastPara="1" wrap="square" lIns="97520" tIns="97520" rIns="97520" bIns="97520" anchor="ctr" anchorCtr="0">
            <a:noAutofit/>
          </a:bodyPr>
          <a:lstStyle/>
          <a:p>
            <a:endParaRPr sz="1920"/>
          </a:p>
        </p:txBody>
      </p:sp>
      <p:grpSp>
        <p:nvGrpSpPr>
          <p:cNvPr id="164" name="Google Shape;1904;p49">
            <a:extLst>
              <a:ext uri="{FF2B5EF4-FFF2-40B4-BE49-F238E27FC236}">
                <a16:creationId xmlns:a16="http://schemas.microsoft.com/office/drawing/2014/main" id="{0F85C140-96FE-46E7-BD00-3B76A5A89542}"/>
              </a:ext>
            </a:extLst>
          </p:cNvPr>
          <p:cNvGrpSpPr/>
          <p:nvPr/>
        </p:nvGrpSpPr>
        <p:grpSpPr>
          <a:xfrm>
            <a:off x="8684804" y="3953"/>
            <a:ext cx="1635758" cy="1369417"/>
            <a:chOff x="6100774" y="4084224"/>
            <a:chExt cx="1009362" cy="845013"/>
          </a:xfrm>
        </p:grpSpPr>
        <p:sp>
          <p:nvSpPr>
            <p:cNvPr id="165" name="Google Shape;1905;p49">
              <a:extLst>
                <a:ext uri="{FF2B5EF4-FFF2-40B4-BE49-F238E27FC236}">
                  <a16:creationId xmlns:a16="http://schemas.microsoft.com/office/drawing/2014/main" id="{D74D7F94-1000-4E35-964C-B69850A7000C}"/>
                </a:ext>
              </a:extLst>
            </p:cNvPr>
            <p:cNvSpPr/>
            <p:nvPr/>
          </p:nvSpPr>
          <p:spPr>
            <a:xfrm rot="726463">
              <a:off x="6143928" y="4175363"/>
              <a:ext cx="923053" cy="509379"/>
            </a:xfrm>
            <a:custGeom>
              <a:avLst/>
              <a:gdLst/>
              <a:ahLst/>
              <a:cxnLst/>
              <a:rect l="l" t="t" r="r" b="b"/>
              <a:pathLst>
                <a:path w="85385" h="47119" extrusionOk="0">
                  <a:moveTo>
                    <a:pt x="19512" y="1"/>
                  </a:moveTo>
                  <a:cubicBezTo>
                    <a:pt x="13673" y="3701"/>
                    <a:pt x="15525" y="15525"/>
                    <a:pt x="15525" y="15525"/>
                  </a:cubicBezTo>
                  <a:cubicBezTo>
                    <a:pt x="15525" y="15525"/>
                    <a:pt x="13289" y="14234"/>
                    <a:pt x="10518" y="14234"/>
                  </a:cubicBezTo>
                  <a:cubicBezTo>
                    <a:pt x="8599" y="14234"/>
                    <a:pt x="6424" y="14853"/>
                    <a:pt x="4559" y="16952"/>
                  </a:cubicBezTo>
                  <a:cubicBezTo>
                    <a:pt x="1" y="22075"/>
                    <a:pt x="6551" y="31938"/>
                    <a:pt x="6551" y="31938"/>
                  </a:cubicBezTo>
                  <a:cubicBezTo>
                    <a:pt x="6551" y="31938"/>
                    <a:pt x="1314" y="32295"/>
                    <a:pt x="798" y="37714"/>
                  </a:cubicBezTo>
                  <a:cubicBezTo>
                    <a:pt x="64" y="45406"/>
                    <a:pt x="10167" y="47118"/>
                    <a:pt x="10167" y="47118"/>
                  </a:cubicBezTo>
                  <a:lnTo>
                    <a:pt x="75128" y="33903"/>
                  </a:lnTo>
                  <a:cubicBezTo>
                    <a:pt x="75128" y="33903"/>
                    <a:pt x="85384" y="29677"/>
                    <a:pt x="78386" y="16169"/>
                  </a:cubicBezTo>
                  <a:cubicBezTo>
                    <a:pt x="74368" y="8410"/>
                    <a:pt x="68055" y="6622"/>
                    <a:pt x="63089" y="6622"/>
                  </a:cubicBezTo>
                  <a:cubicBezTo>
                    <a:pt x="58842" y="6622"/>
                    <a:pt x="55581" y="7929"/>
                    <a:pt x="55581" y="7929"/>
                  </a:cubicBezTo>
                  <a:cubicBezTo>
                    <a:pt x="55581" y="7929"/>
                    <a:pt x="53574" y="3317"/>
                    <a:pt x="44704" y="1999"/>
                  </a:cubicBezTo>
                  <a:cubicBezTo>
                    <a:pt x="44013" y="1896"/>
                    <a:pt x="43353" y="1849"/>
                    <a:pt x="42724" y="1849"/>
                  </a:cubicBezTo>
                  <a:cubicBezTo>
                    <a:pt x="35641" y="1849"/>
                    <a:pt x="32473" y="7833"/>
                    <a:pt x="32473" y="7833"/>
                  </a:cubicBezTo>
                  <a:cubicBezTo>
                    <a:pt x="31793" y="5336"/>
                    <a:pt x="29027" y="3833"/>
                    <a:pt x="25839" y="3833"/>
                  </a:cubicBezTo>
                  <a:cubicBezTo>
                    <a:pt x="25030" y="3833"/>
                    <a:pt x="24194" y="3930"/>
                    <a:pt x="23358" y="4132"/>
                  </a:cubicBezTo>
                  <a:cubicBezTo>
                    <a:pt x="22992" y="4220"/>
                    <a:pt x="22660" y="4261"/>
                    <a:pt x="22361" y="4261"/>
                  </a:cubicBezTo>
                  <a:cubicBezTo>
                    <a:pt x="19275" y="4261"/>
                    <a:pt x="19512" y="1"/>
                    <a:pt x="19512" y="1"/>
                  </a:cubicBezTo>
                  <a:close/>
                </a:path>
              </a:pathLst>
            </a:custGeom>
            <a:solidFill>
              <a:srgbClr val="664E3D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66" name="Google Shape;1906;p49">
              <a:extLst>
                <a:ext uri="{FF2B5EF4-FFF2-40B4-BE49-F238E27FC236}">
                  <a16:creationId xmlns:a16="http://schemas.microsoft.com/office/drawing/2014/main" id="{CAD55916-343A-4177-AD60-2F51673A6E46}"/>
                </a:ext>
              </a:extLst>
            </p:cNvPr>
            <p:cNvSpPr/>
            <p:nvPr/>
          </p:nvSpPr>
          <p:spPr>
            <a:xfrm>
              <a:off x="6231050" y="4292482"/>
              <a:ext cx="748761" cy="636755"/>
            </a:xfrm>
            <a:custGeom>
              <a:avLst/>
              <a:gdLst/>
              <a:ahLst/>
              <a:cxnLst/>
              <a:rect l="l" t="t" r="r" b="b"/>
              <a:pathLst>
                <a:path w="71175" h="60528" extrusionOk="0">
                  <a:moveTo>
                    <a:pt x="27696" y="1"/>
                  </a:moveTo>
                  <a:cubicBezTo>
                    <a:pt x="26423" y="1"/>
                    <a:pt x="25153" y="72"/>
                    <a:pt x="23893" y="219"/>
                  </a:cubicBezTo>
                  <a:cubicBezTo>
                    <a:pt x="20495" y="219"/>
                    <a:pt x="16949" y="1536"/>
                    <a:pt x="13751" y="3380"/>
                  </a:cubicBezTo>
                  <a:cubicBezTo>
                    <a:pt x="11406" y="4722"/>
                    <a:pt x="9240" y="6351"/>
                    <a:pt x="7450" y="7936"/>
                  </a:cubicBezTo>
                  <a:cubicBezTo>
                    <a:pt x="995" y="13674"/>
                    <a:pt x="568" y="23771"/>
                    <a:pt x="316" y="33689"/>
                  </a:cubicBezTo>
                  <a:cubicBezTo>
                    <a:pt x="1" y="46097"/>
                    <a:pt x="4376" y="55800"/>
                    <a:pt x="16452" y="59081"/>
                  </a:cubicBezTo>
                  <a:cubicBezTo>
                    <a:pt x="20160" y="60087"/>
                    <a:pt x="24529" y="60528"/>
                    <a:pt x="29083" y="60528"/>
                  </a:cubicBezTo>
                  <a:cubicBezTo>
                    <a:pt x="37428" y="60528"/>
                    <a:pt x="46394" y="59049"/>
                    <a:pt x="53054" y="56865"/>
                  </a:cubicBezTo>
                  <a:cubicBezTo>
                    <a:pt x="55126" y="56184"/>
                    <a:pt x="56970" y="55356"/>
                    <a:pt x="58597" y="54395"/>
                  </a:cubicBezTo>
                  <a:cubicBezTo>
                    <a:pt x="71175" y="46983"/>
                    <a:pt x="70852" y="31924"/>
                    <a:pt x="63457" y="20386"/>
                  </a:cubicBezTo>
                  <a:cubicBezTo>
                    <a:pt x="61402" y="17183"/>
                    <a:pt x="58884" y="14242"/>
                    <a:pt x="56021" y="11636"/>
                  </a:cubicBezTo>
                  <a:cubicBezTo>
                    <a:pt x="48191" y="4528"/>
                    <a:pt x="37837" y="1"/>
                    <a:pt x="27696" y="1"/>
                  </a:cubicBezTo>
                  <a:close/>
                </a:path>
              </a:pathLst>
            </a:custGeom>
            <a:solidFill>
              <a:srgbClr val="D39466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67" name="Google Shape;1907;p49">
              <a:extLst>
                <a:ext uri="{FF2B5EF4-FFF2-40B4-BE49-F238E27FC236}">
                  <a16:creationId xmlns:a16="http://schemas.microsoft.com/office/drawing/2014/main" id="{9C46E0E4-6A57-44DB-B75D-EAE3A304E255}"/>
                </a:ext>
              </a:extLst>
            </p:cNvPr>
            <p:cNvSpPr/>
            <p:nvPr/>
          </p:nvSpPr>
          <p:spPr>
            <a:xfrm>
              <a:off x="6642681" y="4560699"/>
              <a:ext cx="47945" cy="69805"/>
            </a:xfrm>
            <a:custGeom>
              <a:avLst/>
              <a:gdLst/>
              <a:ahLst/>
              <a:cxnLst/>
              <a:rect l="l" t="t" r="r" b="b"/>
              <a:pathLst>
                <a:path w="4119" h="5997" extrusionOk="0">
                  <a:moveTo>
                    <a:pt x="1611" y="0"/>
                  </a:moveTo>
                  <a:cubicBezTo>
                    <a:pt x="1537" y="0"/>
                    <a:pt x="1464" y="8"/>
                    <a:pt x="1391" y="24"/>
                  </a:cubicBezTo>
                  <a:cubicBezTo>
                    <a:pt x="458" y="233"/>
                    <a:pt x="0" y="1737"/>
                    <a:pt x="368" y="3376"/>
                  </a:cubicBezTo>
                  <a:cubicBezTo>
                    <a:pt x="710" y="4893"/>
                    <a:pt x="1630" y="5996"/>
                    <a:pt x="2503" y="5996"/>
                  </a:cubicBezTo>
                  <a:cubicBezTo>
                    <a:pt x="2577" y="5996"/>
                    <a:pt x="2650" y="5989"/>
                    <a:pt x="2723" y="5972"/>
                  </a:cubicBezTo>
                  <a:cubicBezTo>
                    <a:pt x="3661" y="5764"/>
                    <a:pt x="4119" y="4264"/>
                    <a:pt x="3747" y="2619"/>
                  </a:cubicBezTo>
                  <a:cubicBezTo>
                    <a:pt x="3408" y="1108"/>
                    <a:pt x="2485" y="0"/>
                    <a:pt x="16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68" name="Google Shape;1908;p49">
              <a:extLst>
                <a:ext uri="{FF2B5EF4-FFF2-40B4-BE49-F238E27FC236}">
                  <a16:creationId xmlns:a16="http://schemas.microsoft.com/office/drawing/2014/main" id="{29D7DDA4-01C1-4D82-BDE2-684476BDBBCE}"/>
                </a:ext>
              </a:extLst>
            </p:cNvPr>
            <p:cNvSpPr/>
            <p:nvPr/>
          </p:nvSpPr>
          <p:spPr>
            <a:xfrm>
              <a:off x="6340062" y="4628504"/>
              <a:ext cx="47934" cy="69805"/>
            </a:xfrm>
            <a:custGeom>
              <a:avLst/>
              <a:gdLst/>
              <a:ahLst/>
              <a:cxnLst/>
              <a:rect l="l" t="t" r="r" b="b"/>
              <a:pathLst>
                <a:path w="4118" h="5997" extrusionOk="0">
                  <a:moveTo>
                    <a:pt x="1611" y="0"/>
                  </a:moveTo>
                  <a:cubicBezTo>
                    <a:pt x="1537" y="0"/>
                    <a:pt x="1464" y="8"/>
                    <a:pt x="1391" y="25"/>
                  </a:cubicBezTo>
                  <a:cubicBezTo>
                    <a:pt x="457" y="233"/>
                    <a:pt x="1" y="1733"/>
                    <a:pt x="367" y="3378"/>
                  </a:cubicBezTo>
                  <a:cubicBezTo>
                    <a:pt x="706" y="4893"/>
                    <a:pt x="1628" y="5997"/>
                    <a:pt x="2502" y="5997"/>
                  </a:cubicBezTo>
                  <a:cubicBezTo>
                    <a:pt x="2576" y="5997"/>
                    <a:pt x="2650" y="5989"/>
                    <a:pt x="2723" y="5973"/>
                  </a:cubicBezTo>
                  <a:cubicBezTo>
                    <a:pt x="3656" y="5764"/>
                    <a:pt x="4118" y="4260"/>
                    <a:pt x="3746" y="2621"/>
                  </a:cubicBezTo>
                  <a:cubicBezTo>
                    <a:pt x="3408" y="1104"/>
                    <a:pt x="2484" y="0"/>
                    <a:pt x="16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69" name="Google Shape;1909;p49">
              <a:extLst>
                <a:ext uri="{FF2B5EF4-FFF2-40B4-BE49-F238E27FC236}">
                  <a16:creationId xmlns:a16="http://schemas.microsoft.com/office/drawing/2014/main" id="{E12E90EE-6FFF-4812-B5AD-D100716BC825}"/>
                </a:ext>
              </a:extLst>
            </p:cNvPr>
            <p:cNvSpPr/>
            <p:nvPr/>
          </p:nvSpPr>
          <p:spPr>
            <a:xfrm>
              <a:off x="6486389" y="4624732"/>
              <a:ext cx="88173" cy="77359"/>
            </a:xfrm>
            <a:custGeom>
              <a:avLst/>
              <a:gdLst/>
              <a:ahLst/>
              <a:cxnLst/>
              <a:rect l="l" t="t" r="r" b="b"/>
              <a:pathLst>
                <a:path w="7575" h="6646" extrusionOk="0">
                  <a:moveTo>
                    <a:pt x="2744" y="0"/>
                  </a:moveTo>
                  <a:cubicBezTo>
                    <a:pt x="2639" y="0"/>
                    <a:pt x="2534" y="5"/>
                    <a:pt x="2428" y="14"/>
                  </a:cubicBezTo>
                  <a:cubicBezTo>
                    <a:pt x="2243" y="45"/>
                    <a:pt x="2053" y="59"/>
                    <a:pt x="1876" y="122"/>
                  </a:cubicBezTo>
                  <a:lnTo>
                    <a:pt x="1346" y="335"/>
                  </a:lnTo>
                  <a:cubicBezTo>
                    <a:pt x="1033" y="543"/>
                    <a:pt x="707" y="729"/>
                    <a:pt x="444" y="1051"/>
                  </a:cubicBezTo>
                  <a:cubicBezTo>
                    <a:pt x="182" y="1359"/>
                    <a:pt x="0" y="1816"/>
                    <a:pt x="27" y="2256"/>
                  </a:cubicBezTo>
                  <a:cubicBezTo>
                    <a:pt x="50" y="2690"/>
                    <a:pt x="209" y="3071"/>
                    <a:pt x="408" y="3384"/>
                  </a:cubicBezTo>
                  <a:cubicBezTo>
                    <a:pt x="816" y="4001"/>
                    <a:pt x="1323" y="4463"/>
                    <a:pt x="1863" y="4856"/>
                  </a:cubicBezTo>
                  <a:cubicBezTo>
                    <a:pt x="2940" y="5644"/>
                    <a:pt x="4123" y="6234"/>
                    <a:pt x="5363" y="6646"/>
                  </a:cubicBezTo>
                  <a:cubicBezTo>
                    <a:pt x="4309" y="5880"/>
                    <a:pt x="3262" y="5124"/>
                    <a:pt x="2338" y="4281"/>
                  </a:cubicBezTo>
                  <a:cubicBezTo>
                    <a:pt x="1890" y="3850"/>
                    <a:pt x="1449" y="3407"/>
                    <a:pt x="1183" y="2918"/>
                  </a:cubicBezTo>
                  <a:cubicBezTo>
                    <a:pt x="1056" y="2677"/>
                    <a:pt x="966" y="2437"/>
                    <a:pt x="966" y="2228"/>
                  </a:cubicBezTo>
                  <a:cubicBezTo>
                    <a:pt x="960" y="2016"/>
                    <a:pt x="1033" y="1835"/>
                    <a:pt x="1187" y="1653"/>
                  </a:cubicBezTo>
                  <a:cubicBezTo>
                    <a:pt x="1328" y="1463"/>
                    <a:pt x="1572" y="1318"/>
                    <a:pt x="1785" y="1160"/>
                  </a:cubicBezTo>
                  <a:lnTo>
                    <a:pt x="2152" y="1005"/>
                  </a:lnTo>
                  <a:cubicBezTo>
                    <a:pt x="2275" y="951"/>
                    <a:pt x="2415" y="951"/>
                    <a:pt x="2542" y="911"/>
                  </a:cubicBezTo>
                  <a:cubicBezTo>
                    <a:pt x="2679" y="888"/>
                    <a:pt x="2818" y="877"/>
                    <a:pt x="2961" y="877"/>
                  </a:cubicBezTo>
                  <a:cubicBezTo>
                    <a:pt x="3378" y="877"/>
                    <a:pt x="3815" y="968"/>
                    <a:pt x="4245" y="1097"/>
                  </a:cubicBezTo>
                  <a:cubicBezTo>
                    <a:pt x="5405" y="1467"/>
                    <a:pt x="6510" y="2152"/>
                    <a:pt x="7575" y="2890"/>
                  </a:cubicBezTo>
                  <a:cubicBezTo>
                    <a:pt x="7184" y="2364"/>
                    <a:pt x="6714" y="1902"/>
                    <a:pt x="6211" y="1473"/>
                  </a:cubicBezTo>
                  <a:cubicBezTo>
                    <a:pt x="5699" y="1055"/>
                    <a:pt x="5146" y="670"/>
                    <a:pt x="4512" y="399"/>
                  </a:cubicBezTo>
                  <a:cubicBezTo>
                    <a:pt x="3976" y="158"/>
                    <a:pt x="3376" y="0"/>
                    <a:pt x="27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70" name="Google Shape;1910;p49">
              <a:extLst>
                <a:ext uri="{FF2B5EF4-FFF2-40B4-BE49-F238E27FC236}">
                  <a16:creationId xmlns:a16="http://schemas.microsoft.com/office/drawing/2014/main" id="{3DE4A8B8-F5BC-4666-8896-7323F9158966}"/>
                </a:ext>
              </a:extLst>
            </p:cNvPr>
            <p:cNvSpPr/>
            <p:nvPr/>
          </p:nvSpPr>
          <p:spPr>
            <a:xfrm>
              <a:off x="6702255" y="4599159"/>
              <a:ext cx="69305" cy="69293"/>
            </a:xfrm>
            <a:custGeom>
              <a:avLst/>
              <a:gdLst/>
              <a:ahLst/>
              <a:cxnLst/>
              <a:rect l="l" t="t" r="r" b="b"/>
              <a:pathLst>
                <a:path w="5954" h="5953" extrusionOk="0">
                  <a:moveTo>
                    <a:pt x="2978" y="0"/>
                  </a:moveTo>
                  <a:cubicBezTo>
                    <a:pt x="1333" y="0"/>
                    <a:pt x="1" y="1332"/>
                    <a:pt x="1" y="2976"/>
                  </a:cubicBezTo>
                  <a:cubicBezTo>
                    <a:pt x="1" y="4621"/>
                    <a:pt x="1333" y="5953"/>
                    <a:pt x="2978" y="5953"/>
                  </a:cubicBezTo>
                  <a:cubicBezTo>
                    <a:pt x="4622" y="5953"/>
                    <a:pt x="5954" y="4621"/>
                    <a:pt x="5954" y="2976"/>
                  </a:cubicBezTo>
                  <a:cubicBezTo>
                    <a:pt x="5954" y="1332"/>
                    <a:pt x="4622" y="0"/>
                    <a:pt x="29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71" name="Google Shape;1911;p49">
              <a:extLst>
                <a:ext uri="{FF2B5EF4-FFF2-40B4-BE49-F238E27FC236}">
                  <a16:creationId xmlns:a16="http://schemas.microsoft.com/office/drawing/2014/main" id="{5E8EAC61-A5C8-4758-8A11-AAB57F98A4BE}"/>
                </a:ext>
              </a:extLst>
            </p:cNvPr>
            <p:cNvSpPr/>
            <p:nvPr/>
          </p:nvSpPr>
          <p:spPr>
            <a:xfrm>
              <a:off x="6319063" y="4704829"/>
              <a:ext cx="69305" cy="69305"/>
            </a:xfrm>
            <a:custGeom>
              <a:avLst/>
              <a:gdLst/>
              <a:ahLst/>
              <a:cxnLst/>
              <a:rect l="l" t="t" r="r" b="b"/>
              <a:pathLst>
                <a:path w="5954" h="5954" extrusionOk="0">
                  <a:moveTo>
                    <a:pt x="2978" y="1"/>
                  </a:moveTo>
                  <a:cubicBezTo>
                    <a:pt x="1333" y="1"/>
                    <a:pt x="1" y="1332"/>
                    <a:pt x="1" y="2976"/>
                  </a:cubicBezTo>
                  <a:cubicBezTo>
                    <a:pt x="1" y="4621"/>
                    <a:pt x="1333" y="5953"/>
                    <a:pt x="2978" y="5953"/>
                  </a:cubicBezTo>
                  <a:cubicBezTo>
                    <a:pt x="4622" y="5953"/>
                    <a:pt x="5953" y="4621"/>
                    <a:pt x="5953" y="2976"/>
                  </a:cubicBezTo>
                  <a:cubicBezTo>
                    <a:pt x="5953" y="1332"/>
                    <a:pt x="4622" y="1"/>
                    <a:pt x="29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72" name="Google Shape;1912;p49">
              <a:extLst>
                <a:ext uri="{FF2B5EF4-FFF2-40B4-BE49-F238E27FC236}">
                  <a16:creationId xmlns:a16="http://schemas.microsoft.com/office/drawing/2014/main" id="{4754DC28-AE1F-4E99-8115-0BA38C688D01}"/>
                </a:ext>
              </a:extLst>
            </p:cNvPr>
            <p:cNvSpPr/>
            <p:nvPr/>
          </p:nvSpPr>
          <p:spPr>
            <a:xfrm>
              <a:off x="6556474" y="4646080"/>
              <a:ext cx="161249" cy="137003"/>
            </a:xfrm>
            <a:custGeom>
              <a:avLst/>
              <a:gdLst/>
              <a:ahLst/>
              <a:cxnLst/>
              <a:rect l="l" t="t" r="r" b="b"/>
              <a:pathLst>
                <a:path w="13853" h="11770" extrusionOk="0">
                  <a:moveTo>
                    <a:pt x="13852" y="1"/>
                  </a:moveTo>
                  <a:cubicBezTo>
                    <a:pt x="13418" y="1596"/>
                    <a:pt x="12838" y="3122"/>
                    <a:pt x="11996" y="4477"/>
                  </a:cubicBezTo>
                  <a:cubicBezTo>
                    <a:pt x="11153" y="5826"/>
                    <a:pt x="10084" y="7018"/>
                    <a:pt x="8824" y="7983"/>
                  </a:cubicBezTo>
                  <a:cubicBezTo>
                    <a:pt x="7578" y="8970"/>
                    <a:pt x="6156" y="9723"/>
                    <a:pt x="4670" y="10348"/>
                  </a:cubicBezTo>
                  <a:cubicBezTo>
                    <a:pt x="3180" y="10955"/>
                    <a:pt x="1617" y="11430"/>
                    <a:pt x="0" y="11761"/>
                  </a:cubicBezTo>
                  <a:cubicBezTo>
                    <a:pt x="155" y="11767"/>
                    <a:pt x="310" y="11770"/>
                    <a:pt x="465" y="11770"/>
                  </a:cubicBezTo>
                  <a:cubicBezTo>
                    <a:pt x="1969" y="11770"/>
                    <a:pt x="3474" y="11497"/>
                    <a:pt x="4924" y="11045"/>
                  </a:cubicBezTo>
                  <a:cubicBezTo>
                    <a:pt x="6523" y="10542"/>
                    <a:pt x="8063" y="9781"/>
                    <a:pt x="9409" y="8734"/>
                  </a:cubicBezTo>
                  <a:cubicBezTo>
                    <a:pt x="10070" y="8205"/>
                    <a:pt x="10709" y="7630"/>
                    <a:pt x="11247" y="6968"/>
                  </a:cubicBezTo>
                  <a:cubicBezTo>
                    <a:pt x="11778" y="6302"/>
                    <a:pt x="12280" y="5609"/>
                    <a:pt x="12648" y="4839"/>
                  </a:cubicBezTo>
                  <a:cubicBezTo>
                    <a:pt x="13418" y="3330"/>
                    <a:pt x="13812" y="1654"/>
                    <a:pt x="138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73" name="Google Shape;1913;p49">
              <a:extLst>
                <a:ext uri="{FF2B5EF4-FFF2-40B4-BE49-F238E27FC236}">
                  <a16:creationId xmlns:a16="http://schemas.microsoft.com/office/drawing/2014/main" id="{4119DBA0-5405-447D-934C-1563A6D2EA68}"/>
                </a:ext>
              </a:extLst>
            </p:cNvPr>
            <p:cNvSpPr/>
            <p:nvPr/>
          </p:nvSpPr>
          <p:spPr>
            <a:xfrm>
              <a:off x="6380833" y="4294802"/>
              <a:ext cx="599045" cy="567430"/>
            </a:xfrm>
            <a:custGeom>
              <a:avLst/>
              <a:gdLst/>
              <a:ahLst/>
              <a:cxnLst/>
              <a:rect l="l" t="t" r="r" b="b"/>
              <a:pathLst>
                <a:path w="62793" h="59479" extrusionOk="0">
                  <a:moveTo>
                    <a:pt x="15249" y="1"/>
                  </a:moveTo>
                  <a:cubicBezTo>
                    <a:pt x="13857" y="1"/>
                    <a:pt x="12469" y="79"/>
                    <a:pt x="11090" y="239"/>
                  </a:cubicBezTo>
                  <a:cubicBezTo>
                    <a:pt x="7375" y="239"/>
                    <a:pt x="3498" y="1679"/>
                    <a:pt x="1" y="3695"/>
                  </a:cubicBezTo>
                  <a:cubicBezTo>
                    <a:pt x="2578" y="6130"/>
                    <a:pt x="7211" y="9586"/>
                    <a:pt x="12738" y="9586"/>
                  </a:cubicBezTo>
                  <a:cubicBezTo>
                    <a:pt x="15662" y="9586"/>
                    <a:pt x="18837" y="8619"/>
                    <a:pt x="22090" y="6020"/>
                  </a:cubicBezTo>
                  <a:lnTo>
                    <a:pt x="22090" y="6020"/>
                  </a:lnTo>
                  <a:cubicBezTo>
                    <a:pt x="22090" y="6020"/>
                    <a:pt x="22937" y="10128"/>
                    <a:pt x="21097" y="11831"/>
                  </a:cubicBezTo>
                  <a:cubicBezTo>
                    <a:pt x="21097" y="11831"/>
                    <a:pt x="22140" y="12069"/>
                    <a:pt x="23643" y="12069"/>
                  </a:cubicBezTo>
                  <a:cubicBezTo>
                    <a:pt x="26068" y="12069"/>
                    <a:pt x="29691" y="11449"/>
                    <a:pt x="32060" y="8207"/>
                  </a:cubicBezTo>
                  <a:cubicBezTo>
                    <a:pt x="32060" y="8207"/>
                    <a:pt x="32518" y="20534"/>
                    <a:pt x="46829" y="21839"/>
                  </a:cubicBezTo>
                  <a:cubicBezTo>
                    <a:pt x="46829" y="21839"/>
                    <a:pt x="60001" y="45304"/>
                    <a:pt x="49039" y="59478"/>
                  </a:cubicBezTo>
                  <a:cubicBezTo>
                    <a:pt x="62792" y="51374"/>
                    <a:pt x="62439" y="34907"/>
                    <a:pt x="54353" y="22291"/>
                  </a:cubicBezTo>
                  <a:cubicBezTo>
                    <a:pt x="52106" y="18789"/>
                    <a:pt x="49352" y="15573"/>
                    <a:pt x="46221" y="12723"/>
                  </a:cubicBezTo>
                  <a:cubicBezTo>
                    <a:pt x="37660" y="4951"/>
                    <a:pt x="26339" y="1"/>
                    <a:pt x="15249" y="1"/>
                  </a:cubicBezTo>
                  <a:close/>
                </a:path>
              </a:pathLst>
            </a:custGeom>
            <a:solidFill>
              <a:srgbClr val="BC7D53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74" name="Google Shape;1914;p49">
              <a:extLst>
                <a:ext uri="{FF2B5EF4-FFF2-40B4-BE49-F238E27FC236}">
                  <a16:creationId xmlns:a16="http://schemas.microsoft.com/office/drawing/2014/main" id="{E88D280B-E923-4056-AB45-A0E1F99242FF}"/>
                </a:ext>
              </a:extLst>
            </p:cNvPr>
            <p:cNvSpPr/>
            <p:nvPr/>
          </p:nvSpPr>
          <p:spPr>
            <a:xfrm>
              <a:off x="6213348" y="4288014"/>
              <a:ext cx="748698" cy="220583"/>
            </a:xfrm>
            <a:custGeom>
              <a:avLst/>
              <a:gdLst/>
              <a:ahLst/>
              <a:cxnLst/>
              <a:rect l="l" t="t" r="r" b="b"/>
              <a:pathLst>
                <a:path w="47431" h="13972" extrusionOk="0">
                  <a:moveTo>
                    <a:pt x="0" y="0"/>
                  </a:moveTo>
                  <a:lnTo>
                    <a:pt x="0" y="2990"/>
                  </a:lnTo>
                  <a:cubicBezTo>
                    <a:pt x="0" y="2990"/>
                    <a:pt x="6476" y="7916"/>
                    <a:pt x="12865" y="7916"/>
                  </a:cubicBezTo>
                  <a:cubicBezTo>
                    <a:pt x="13002" y="7916"/>
                    <a:pt x="13140" y="7914"/>
                    <a:pt x="13278" y="7910"/>
                  </a:cubicBezTo>
                  <a:cubicBezTo>
                    <a:pt x="19797" y="7692"/>
                    <a:pt x="22360" y="3701"/>
                    <a:pt x="22360" y="3701"/>
                  </a:cubicBezTo>
                  <a:cubicBezTo>
                    <a:pt x="22360" y="3701"/>
                    <a:pt x="30479" y="4983"/>
                    <a:pt x="28132" y="10256"/>
                  </a:cubicBezTo>
                  <a:cubicBezTo>
                    <a:pt x="28132" y="10256"/>
                    <a:pt x="32862" y="8685"/>
                    <a:pt x="33378" y="4983"/>
                  </a:cubicBezTo>
                  <a:lnTo>
                    <a:pt x="33378" y="4983"/>
                  </a:lnTo>
                  <a:cubicBezTo>
                    <a:pt x="33378" y="4984"/>
                    <a:pt x="33153" y="13972"/>
                    <a:pt x="43997" y="13972"/>
                  </a:cubicBezTo>
                  <a:cubicBezTo>
                    <a:pt x="44866" y="13972"/>
                    <a:pt x="45806" y="13914"/>
                    <a:pt x="46823" y="13789"/>
                  </a:cubicBezTo>
                  <a:lnTo>
                    <a:pt x="47431" y="7910"/>
                  </a:lnTo>
                  <a:lnTo>
                    <a:pt x="33613" y="2990"/>
                  </a:lnTo>
                  <a:lnTo>
                    <a:pt x="23715" y="0"/>
                  </a:lnTo>
                  <a:close/>
                </a:path>
              </a:pathLst>
            </a:custGeom>
            <a:solidFill>
              <a:srgbClr val="664E3D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75" name="Google Shape;1915;p49">
              <a:extLst>
                <a:ext uri="{FF2B5EF4-FFF2-40B4-BE49-F238E27FC236}">
                  <a16:creationId xmlns:a16="http://schemas.microsoft.com/office/drawing/2014/main" id="{C93CB0C5-B7BB-4CC4-8367-E98DFDE7A534}"/>
                </a:ext>
              </a:extLst>
            </p:cNvPr>
            <p:cNvSpPr/>
            <p:nvPr/>
          </p:nvSpPr>
          <p:spPr>
            <a:xfrm>
              <a:off x="6904058" y="4580752"/>
              <a:ext cx="167990" cy="147813"/>
            </a:xfrm>
            <a:custGeom>
              <a:avLst/>
              <a:gdLst/>
              <a:ahLst/>
              <a:cxnLst/>
              <a:rect l="l" t="t" r="r" b="b"/>
              <a:pathLst>
                <a:path w="17609" h="15494" extrusionOk="0">
                  <a:moveTo>
                    <a:pt x="10692" y="1"/>
                  </a:moveTo>
                  <a:cubicBezTo>
                    <a:pt x="5564" y="1"/>
                    <a:pt x="1" y="7098"/>
                    <a:pt x="1" y="7098"/>
                  </a:cubicBezTo>
                  <a:lnTo>
                    <a:pt x="1137" y="11243"/>
                  </a:lnTo>
                  <a:cubicBezTo>
                    <a:pt x="1849" y="13853"/>
                    <a:pt x="4218" y="15493"/>
                    <a:pt x="6680" y="15493"/>
                  </a:cubicBezTo>
                  <a:cubicBezTo>
                    <a:pt x="7693" y="15493"/>
                    <a:pt x="8722" y="15215"/>
                    <a:pt x="9659" y="14613"/>
                  </a:cubicBezTo>
                  <a:cubicBezTo>
                    <a:pt x="15126" y="11098"/>
                    <a:pt x="17608" y="3565"/>
                    <a:pt x="13482" y="837"/>
                  </a:cubicBezTo>
                  <a:cubicBezTo>
                    <a:pt x="12594" y="249"/>
                    <a:pt x="11650" y="1"/>
                    <a:pt x="10692" y="1"/>
                  </a:cubicBezTo>
                  <a:close/>
                </a:path>
              </a:pathLst>
            </a:custGeom>
            <a:solidFill>
              <a:srgbClr val="BC7D53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76" name="Google Shape;1916;p49">
              <a:extLst>
                <a:ext uri="{FF2B5EF4-FFF2-40B4-BE49-F238E27FC236}">
                  <a16:creationId xmlns:a16="http://schemas.microsoft.com/office/drawing/2014/main" id="{197A38CE-2630-409D-B278-BFBAFBC30923}"/>
                </a:ext>
              </a:extLst>
            </p:cNvPr>
            <p:cNvSpPr/>
            <p:nvPr/>
          </p:nvSpPr>
          <p:spPr>
            <a:xfrm>
              <a:off x="6946280" y="4607807"/>
              <a:ext cx="83551" cy="90582"/>
            </a:xfrm>
            <a:custGeom>
              <a:avLst/>
              <a:gdLst/>
              <a:ahLst/>
              <a:cxnLst/>
              <a:rect l="l" t="t" r="r" b="b"/>
              <a:pathLst>
                <a:path w="8758" h="9495" extrusionOk="0">
                  <a:moveTo>
                    <a:pt x="8076" y="1"/>
                  </a:moveTo>
                  <a:cubicBezTo>
                    <a:pt x="7117" y="1"/>
                    <a:pt x="6148" y="379"/>
                    <a:pt x="5342" y="914"/>
                  </a:cubicBezTo>
                  <a:cubicBezTo>
                    <a:pt x="4359" y="1562"/>
                    <a:pt x="3548" y="2418"/>
                    <a:pt x="2850" y="3328"/>
                  </a:cubicBezTo>
                  <a:cubicBezTo>
                    <a:pt x="2161" y="4253"/>
                    <a:pt x="1577" y="5241"/>
                    <a:pt x="1101" y="6274"/>
                  </a:cubicBezTo>
                  <a:cubicBezTo>
                    <a:pt x="625" y="7307"/>
                    <a:pt x="227" y="8375"/>
                    <a:pt x="0" y="9494"/>
                  </a:cubicBezTo>
                  <a:lnTo>
                    <a:pt x="1754" y="6631"/>
                  </a:lnTo>
                  <a:cubicBezTo>
                    <a:pt x="2352" y="5697"/>
                    <a:pt x="2950" y="4769"/>
                    <a:pt x="3611" y="3909"/>
                  </a:cubicBezTo>
                  <a:cubicBezTo>
                    <a:pt x="3621" y="3895"/>
                    <a:pt x="3629" y="3886"/>
                    <a:pt x="3638" y="3872"/>
                  </a:cubicBezTo>
                  <a:cubicBezTo>
                    <a:pt x="4340" y="3732"/>
                    <a:pt x="5034" y="3619"/>
                    <a:pt x="5735" y="3560"/>
                  </a:cubicBezTo>
                  <a:cubicBezTo>
                    <a:pt x="6276" y="3508"/>
                    <a:pt x="6817" y="3490"/>
                    <a:pt x="7365" y="3490"/>
                  </a:cubicBezTo>
                  <a:cubicBezTo>
                    <a:pt x="7822" y="3490"/>
                    <a:pt x="8285" y="3502"/>
                    <a:pt x="8758" y="3519"/>
                  </a:cubicBezTo>
                  <a:cubicBezTo>
                    <a:pt x="7997" y="3193"/>
                    <a:pt x="7169" y="3056"/>
                    <a:pt x="6342" y="3056"/>
                  </a:cubicBezTo>
                  <a:cubicBezTo>
                    <a:pt x="6125" y="3056"/>
                    <a:pt x="5907" y="3066"/>
                    <a:pt x="5691" y="3084"/>
                  </a:cubicBezTo>
                  <a:cubicBezTo>
                    <a:pt x="5097" y="3143"/>
                    <a:pt x="4508" y="3274"/>
                    <a:pt x="3947" y="3478"/>
                  </a:cubicBezTo>
                  <a:cubicBezTo>
                    <a:pt x="4508" y="2767"/>
                    <a:pt x="5115" y="2101"/>
                    <a:pt x="5785" y="1512"/>
                  </a:cubicBezTo>
                  <a:cubicBezTo>
                    <a:pt x="6605" y="828"/>
                    <a:pt x="7535" y="267"/>
                    <a:pt x="8658" y="49"/>
                  </a:cubicBezTo>
                  <a:cubicBezTo>
                    <a:pt x="8465" y="16"/>
                    <a:pt x="8271" y="1"/>
                    <a:pt x="8076" y="1"/>
                  </a:cubicBezTo>
                  <a:close/>
                </a:path>
              </a:pathLst>
            </a:custGeom>
            <a:solidFill>
              <a:srgbClr val="353B5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00">
        <p14:gallery dir="l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1" grpId="0"/>
      <p:bldP spid="62" grpId="0"/>
      <p:bldP spid="10" grpId="0" animBg="1"/>
      <p:bldP spid="63" grpId="0"/>
      <p:bldP spid="64" grpId="0"/>
      <p:bldP spid="65" grpId="0"/>
      <p:bldP spid="66" grpId="0"/>
      <p:bldP spid="6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D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56">
            <a:extLst>
              <a:ext uri="{FF2B5EF4-FFF2-40B4-BE49-F238E27FC236}">
                <a16:creationId xmlns:a16="http://schemas.microsoft.com/office/drawing/2014/main" id="{5BC76BF5-4C88-40F3-AF3B-0B65420685C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>
            <a:fillRect/>
          </a:stretch>
        </p:blipFill>
        <p:spPr>
          <a:xfrm>
            <a:off x="0" y="147542"/>
            <a:ext cx="1497376" cy="1145550"/>
          </a:xfrm>
          <a:prstGeom prst="rect">
            <a:avLst/>
          </a:prstGeom>
        </p:spPr>
      </p:pic>
      <p:sp>
        <p:nvSpPr>
          <p:cNvPr id="33" name="五边形 7">
            <a:extLst>
              <a:ext uri="{FF2B5EF4-FFF2-40B4-BE49-F238E27FC236}">
                <a16:creationId xmlns:a16="http://schemas.microsoft.com/office/drawing/2014/main" id="{40ADC3CB-5D20-475A-833C-11E1A64671D7}"/>
              </a:ext>
            </a:extLst>
          </p:cNvPr>
          <p:cNvSpPr/>
          <p:nvPr/>
        </p:nvSpPr>
        <p:spPr>
          <a:xfrm flipH="1">
            <a:off x="4873424" y="499291"/>
            <a:ext cx="2790235" cy="618190"/>
          </a:xfrm>
          <a:prstGeom prst="homePlate">
            <a:avLst/>
          </a:prstGeom>
          <a:solidFill>
            <a:srgbClr val="F29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altLang="zh-CN" sz="3000" b="1">
                <a:solidFill>
                  <a:schemeClr val="bg1"/>
                </a:solidFill>
                <a:latin typeface="+mj-lt"/>
                <a:ea typeface="Microsoft YaHei" panose="020B0503020204020204" pitchFamily="34" charset="-122"/>
                <a:cs typeface="Times New Roman" panose="02020603050405020304" pitchFamily="18" charset="0"/>
              </a:rPr>
              <a:t>THỰC HÀNH</a:t>
            </a:r>
            <a:endParaRPr lang="zh-CN" altLang="en-US" sz="3000" b="1" dirty="0">
              <a:solidFill>
                <a:schemeClr val="bg1"/>
              </a:solidFill>
              <a:latin typeface="+mj-lt"/>
              <a:ea typeface="Microsoft YaHei" panose="020B0503020204020204" pitchFamily="34" charset="-122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EFACD68-DCF0-4EFA-A08C-6DC6994DA438}"/>
              </a:ext>
            </a:extLst>
          </p:cNvPr>
          <p:cNvSpPr txBox="1"/>
          <p:nvPr/>
        </p:nvSpPr>
        <p:spPr>
          <a:xfrm>
            <a:off x="849744" y="1492099"/>
            <a:ext cx="609600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1" i="0">
                <a:solidFill>
                  <a:srgbClr val="C00000"/>
                </a:solidFill>
                <a:effectLst/>
                <a:latin typeface="+mj-lt"/>
              </a:rPr>
              <a:t>Bài 4. </a:t>
            </a:r>
            <a:r>
              <a:rPr lang="vi-VN" sz="2500" b="0" i="0">
                <a:solidFill>
                  <a:srgbClr val="C00000"/>
                </a:solidFill>
                <a:effectLst/>
                <a:latin typeface="+mj-lt"/>
              </a:rPr>
              <a:t>Chọn số tương ứng với cách đọc</a:t>
            </a:r>
            <a:endParaRPr lang="en-US" sz="250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8071C5D-B344-401F-8FEA-A253794B095E}"/>
              </a:ext>
            </a:extLst>
          </p:cNvPr>
          <p:cNvSpPr/>
          <p:nvPr/>
        </p:nvSpPr>
        <p:spPr>
          <a:xfrm>
            <a:off x="849744" y="1418575"/>
            <a:ext cx="5828146" cy="624103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3BEF7E-7038-4766-92AE-F1F65DDE8E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884" y="2241147"/>
            <a:ext cx="10775661" cy="3314929"/>
          </a:xfrm>
          <a:prstGeom prst="rect">
            <a:avLst/>
          </a:prstGeom>
        </p:spPr>
      </p:pic>
      <p:pic>
        <p:nvPicPr>
          <p:cNvPr id="5122" name="Picture 2" descr="Hình ảnh các loài động vật đẹp và ấn tượng chim cánh cụt, bối rối, phim hoạt  hình - Hình Ảnh Đẹp">
            <a:extLst>
              <a:ext uri="{FF2B5EF4-FFF2-40B4-BE49-F238E27FC236}">
                <a16:creationId xmlns:a16="http://schemas.microsoft.com/office/drawing/2014/main" id="{7A5F399B-3507-43FA-B3FE-9E37782CA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7279" y="221342"/>
            <a:ext cx="2482095" cy="2541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" name="Google Shape;1917;p49">
            <a:extLst>
              <a:ext uri="{FF2B5EF4-FFF2-40B4-BE49-F238E27FC236}">
                <a16:creationId xmlns:a16="http://schemas.microsoft.com/office/drawing/2014/main" id="{B7EC8F67-EC71-42FD-92D8-89F1E9F71C67}"/>
              </a:ext>
            </a:extLst>
          </p:cNvPr>
          <p:cNvGrpSpPr/>
          <p:nvPr/>
        </p:nvGrpSpPr>
        <p:grpSpPr>
          <a:xfrm>
            <a:off x="5451551" y="5290878"/>
            <a:ext cx="1017865" cy="1565551"/>
            <a:chOff x="-3529325" y="699300"/>
            <a:chExt cx="3203251" cy="4926833"/>
          </a:xfrm>
        </p:grpSpPr>
        <p:sp>
          <p:nvSpPr>
            <p:cNvPr id="37" name="Google Shape;1918;p49">
              <a:extLst>
                <a:ext uri="{FF2B5EF4-FFF2-40B4-BE49-F238E27FC236}">
                  <a16:creationId xmlns:a16="http://schemas.microsoft.com/office/drawing/2014/main" id="{ADFE371C-8D39-42E2-8B0C-C0B08AA1FCD3}"/>
                </a:ext>
              </a:extLst>
            </p:cNvPr>
            <p:cNvSpPr/>
            <p:nvPr/>
          </p:nvSpPr>
          <p:spPr>
            <a:xfrm>
              <a:off x="-3529325" y="2233574"/>
              <a:ext cx="3191548" cy="3392559"/>
            </a:xfrm>
            <a:custGeom>
              <a:avLst/>
              <a:gdLst/>
              <a:ahLst/>
              <a:cxnLst/>
              <a:rect l="l" t="t" r="r" b="b"/>
              <a:pathLst>
                <a:path w="31612" h="33603" extrusionOk="0">
                  <a:moveTo>
                    <a:pt x="17632" y="1"/>
                  </a:moveTo>
                  <a:cubicBezTo>
                    <a:pt x="17184" y="1"/>
                    <a:pt x="16754" y="20"/>
                    <a:pt x="16343" y="54"/>
                  </a:cubicBezTo>
                  <a:cubicBezTo>
                    <a:pt x="12943" y="322"/>
                    <a:pt x="10859" y="1600"/>
                    <a:pt x="10859" y="1600"/>
                  </a:cubicBezTo>
                  <a:cubicBezTo>
                    <a:pt x="10859" y="1600"/>
                    <a:pt x="1" y="11653"/>
                    <a:pt x="6423" y="23158"/>
                  </a:cubicBezTo>
                  <a:cubicBezTo>
                    <a:pt x="7558" y="25195"/>
                    <a:pt x="9299" y="26664"/>
                    <a:pt x="11329" y="27649"/>
                  </a:cubicBezTo>
                  <a:lnTo>
                    <a:pt x="11923" y="31909"/>
                  </a:lnTo>
                  <a:cubicBezTo>
                    <a:pt x="11923" y="31909"/>
                    <a:pt x="8823" y="32284"/>
                    <a:pt x="6803" y="33406"/>
                  </a:cubicBezTo>
                  <a:cubicBezTo>
                    <a:pt x="8327" y="33551"/>
                    <a:pt x="9919" y="33603"/>
                    <a:pt x="11425" y="33603"/>
                  </a:cubicBezTo>
                  <a:cubicBezTo>
                    <a:pt x="15357" y="33603"/>
                    <a:pt x="18703" y="33246"/>
                    <a:pt x="18703" y="33246"/>
                  </a:cubicBezTo>
                  <a:lnTo>
                    <a:pt x="18703" y="29285"/>
                  </a:lnTo>
                  <a:cubicBezTo>
                    <a:pt x="18778" y="29286"/>
                    <a:pt x="18852" y="29286"/>
                    <a:pt x="18926" y="29286"/>
                  </a:cubicBezTo>
                  <a:cubicBezTo>
                    <a:pt x="19154" y="29286"/>
                    <a:pt x="19382" y="29283"/>
                    <a:pt x="19607" y="29275"/>
                  </a:cubicBezTo>
                  <a:lnTo>
                    <a:pt x="19607" y="33348"/>
                  </a:lnTo>
                  <a:lnTo>
                    <a:pt x="30803" y="33589"/>
                  </a:lnTo>
                  <a:cubicBezTo>
                    <a:pt x="30803" y="33589"/>
                    <a:pt x="29664" y="31583"/>
                    <a:pt x="26254" y="31035"/>
                  </a:cubicBezTo>
                  <a:cubicBezTo>
                    <a:pt x="26111" y="30091"/>
                    <a:pt x="26070" y="28934"/>
                    <a:pt x="26063" y="27887"/>
                  </a:cubicBezTo>
                  <a:cubicBezTo>
                    <a:pt x="27505" y="27235"/>
                    <a:pt x="28633" y="26378"/>
                    <a:pt x="29262" y="25365"/>
                  </a:cubicBezTo>
                  <a:cubicBezTo>
                    <a:pt x="31010" y="22540"/>
                    <a:pt x="31612" y="17134"/>
                    <a:pt x="30609" y="12058"/>
                  </a:cubicBezTo>
                  <a:cubicBezTo>
                    <a:pt x="30507" y="11555"/>
                    <a:pt x="30395" y="11055"/>
                    <a:pt x="30262" y="10562"/>
                  </a:cubicBezTo>
                  <a:cubicBezTo>
                    <a:pt x="30245" y="10498"/>
                    <a:pt x="30228" y="10429"/>
                    <a:pt x="30208" y="10368"/>
                  </a:cubicBezTo>
                  <a:cubicBezTo>
                    <a:pt x="30078" y="9889"/>
                    <a:pt x="29932" y="9420"/>
                    <a:pt x="29772" y="8957"/>
                  </a:cubicBezTo>
                  <a:cubicBezTo>
                    <a:pt x="28352" y="4905"/>
                    <a:pt x="25730" y="1505"/>
                    <a:pt x="21644" y="498"/>
                  </a:cubicBezTo>
                  <a:cubicBezTo>
                    <a:pt x="20192" y="141"/>
                    <a:pt x="18847" y="1"/>
                    <a:pt x="17632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38" name="Google Shape;1919;p49">
              <a:extLst>
                <a:ext uri="{FF2B5EF4-FFF2-40B4-BE49-F238E27FC236}">
                  <a16:creationId xmlns:a16="http://schemas.microsoft.com/office/drawing/2014/main" id="{C175DB20-E781-494C-ADD4-72E70165A67D}"/>
                </a:ext>
              </a:extLst>
            </p:cNvPr>
            <p:cNvSpPr/>
            <p:nvPr/>
          </p:nvSpPr>
          <p:spPr>
            <a:xfrm>
              <a:off x="-2830078" y="2940590"/>
              <a:ext cx="2367108" cy="2058574"/>
            </a:xfrm>
            <a:custGeom>
              <a:avLst/>
              <a:gdLst/>
              <a:ahLst/>
              <a:cxnLst/>
              <a:rect l="l" t="t" r="r" b="b"/>
              <a:pathLst>
                <a:path w="23446" h="20390" extrusionOk="0">
                  <a:moveTo>
                    <a:pt x="11561" y="0"/>
                  </a:moveTo>
                  <a:cubicBezTo>
                    <a:pt x="3524" y="0"/>
                    <a:pt x="0" y="8708"/>
                    <a:pt x="1823" y="14806"/>
                  </a:cubicBezTo>
                  <a:cubicBezTo>
                    <a:pt x="2628" y="17512"/>
                    <a:pt x="4906" y="19508"/>
                    <a:pt x="7680" y="20028"/>
                  </a:cubicBezTo>
                  <a:cubicBezTo>
                    <a:pt x="8738" y="20226"/>
                    <a:pt x="10034" y="20389"/>
                    <a:pt x="11431" y="20389"/>
                  </a:cubicBezTo>
                  <a:cubicBezTo>
                    <a:pt x="13513" y="20389"/>
                    <a:pt x="15816" y="20025"/>
                    <a:pt x="17880" y="18865"/>
                  </a:cubicBezTo>
                  <a:cubicBezTo>
                    <a:pt x="23445" y="15737"/>
                    <a:pt x="22476" y="227"/>
                    <a:pt x="11798" y="3"/>
                  </a:cubicBezTo>
                  <a:cubicBezTo>
                    <a:pt x="11718" y="1"/>
                    <a:pt x="11639" y="0"/>
                    <a:pt x="11561" y="0"/>
                  </a:cubicBezTo>
                  <a:close/>
                </a:path>
              </a:pathLst>
            </a:custGeom>
            <a:solidFill>
              <a:srgbClr val="F5D1BB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39" name="Google Shape;1920;p49">
              <a:extLst>
                <a:ext uri="{FF2B5EF4-FFF2-40B4-BE49-F238E27FC236}">
                  <a16:creationId xmlns:a16="http://schemas.microsoft.com/office/drawing/2014/main" id="{463FB7B6-6CC5-414F-8F7C-673F47ED059B}"/>
                </a:ext>
              </a:extLst>
            </p:cNvPr>
            <p:cNvSpPr/>
            <p:nvPr/>
          </p:nvSpPr>
          <p:spPr>
            <a:xfrm>
              <a:off x="-2486512" y="4998943"/>
              <a:ext cx="198487" cy="311865"/>
            </a:xfrm>
            <a:custGeom>
              <a:avLst/>
              <a:gdLst/>
              <a:ahLst/>
              <a:cxnLst/>
              <a:rect l="l" t="t" r="r" b="b"/>
              <a:pathLst>
                <a:path w="1966" h="3089" extrusionOk="0">
                  <a:moveTo>
                    <a:pt x="969" y="0"/>
                  </a:moveTo>
                  <a:cubicBezTo>
                    <a:pt x="969" y="0"/>
                    <a:pt x="0" y="1962"/>
                    <a:pt x="402" y="2101"/>
                  </a:cubicBezTo>
                  <a:cubicBezTo>
                    <a:pt x="422" y="2109"/>
                    <a:pt x="442" y="2112"/>
                    <a:pt x="462" y="2112"/>
                  </a:cubicBezTo>
                  <a:cubicBezTo>
                    <a:pt x="828" y="2112"/>
                    <a:pt x="1092" y="932"/>
                    <a:pt x="1092" y="931"/>
                  </a:cubicBezTo>
                  <a:lnTo>
                    <a:pt x="1092" y="931"/>
                  </a:lnTo>
                  <a:cubicBezTo>
                    <a:pt x="1092" y="932"/>
                    <a:pt x="1054" y="2958"/>
                    <a:pt x="1394" y="3084"/>
                  </a:cubicBezTo>
                  <a:cubicBezTo>
                    <a:pt x="1403" y="3087"/>
                    <a:pt x="1412" y="3089"/>
                    <a:pt x="1421" y="3089"/>
                  </a:cubicBezTo>
                  <a:cubicBezTo>
                    <a:pt x="1747" y="3089"/>
                    <a:pt x="1965" y="917"/>
                    <a:pt x="969" y="0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40" name="Google Shape;1921;p49">
              <a:extLst>
                <a:ext uri="{FF2B5EF4-FFF2-40B4-BE49-F238E27FC236}">
                  <a16:creationId xmlns:a16="http://schemas.microsoft.com/office/drawing/2014/main" id="{753497DB-093B-46CF-9C9C-70D33F86E019}"/>
                </a:ext>
              </a:extLst>
            </p:cNvPr>
            <p:cNvSpPr/>
            <p:nvPr/>
          </p:nvSpPr>
          <p:spPr>
            <a:xfrm>
              <a:off x="-657728" y="3108384"/>
              <a:ext cx="331654" cy="353966"/>
            </a:xfrm>
            <a:custGeom>
              <a:avLst/>
              <a:gdLst/>
              <a:ahLst/>
              <a:cxnLst/>
              <a:rect l="l" t="t" r="r" b="b"/>
              <a:pathLst>
                <a:path w="3285" h="3506" extrusionOk="0">
                  <a:moveTo>
                    <a:pt x="952" y="0"/>
                  </a:moveTo>
                  <a:cubicBezTo>
                    <a:pt x="0" y="1741"/>
                    <a:pt x="1449" y="2591"/>
                    <a:pt x="1449" y="2591"/>
                  </a:cubicBezTo>
                  <a:cubicBezTo>
                    <a:pt x="1449" y="2591"/>
                    <a:pt x="1806" y="3148"/>
                    <a:pt x="2166" y="3393"/>
                  </a:cubicBezTo>
                  <a:cubicBezTo>
                    <a:pt x="2266" y="3463"/>
                    <a:pt x="2367" y="3506"/>
                    <a:pt x="2460" y="3506"/>
                  </a:cubicBezTo>
                  <a:cubicBezTo>
                    <a:pt x="2530" y="3506"/>
                    <a:pt x="2595" y="3481"/>
                    <a:pt x="2652" y="3424"/>
                  </a:cubicBezTo>
                  <a:cubicBezTo>
                    <a:pt x="2873" y="3200"/>
                    <a:pt x="2343" y="2492"/>
                    <a:pt x="1819" y="1897"/>
                  </a:cubicBezTo>
                  <a:cubicBezTo>
                    <a:pt x="1466" y="1496"/>
                    <a:pt x="1116" y="1146"/>
                    <a:pt x="993" y="1027"/>
                  </a:cubicBezTo>
                  <a:lnTo>
                    <a:pt x="993" y="1027"/>
                  </a:lnTo>
                  <a:cubicBezTo>
                    <a:pt x="1105" y="1132"/>
                    <a:pt x="1414" y="1418"/>
                    <a:pt x="1765" y="1703"/>
                  </a:cubicBezTo>
                  <a:cubicBezTo>
                    <a:pt x="2190" y="2045"/>
                    <a:pt x="2678" y="2382"/>
                    <a:pt x="2939" y="2382"/>
                  </a:cubicBezTo>
                  <a:cubicBezTo>
                    <a:pt x="3014" y="2382"/>
                    <a:pt x="3070" y="2354"/>
                    <a:pt x="3101" y="2291"/>
                  </a:cubicBezTo>
                  <a:cubicBezTo>
                    <a:pt x="3284" y="1907"/>
                    <a:pt x="1993" y="819"/>
                    <a:pt x="1329" y="292"/>
                  </a:cubicBezTo>
                  <a:cubicBezTo>
                    <a:pt x="1105" y="112"/>
                    <a:pt x="952" y="0"/>
                    <a:pt x="952" y="0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41" name="Google Shape;1922;p49">
              <a:extLst>
                <a:ext uri="{FF2B5EF4-FFF2-40B4-BE49-F238E27FC236}">
                  <a16:creationId xmlns:a16="http://schemas.microsoft.com/office/drawing/2014/main" id="{8F1C5BF8-935D-408F-8594-76528F221D0D}"/>
                </a:ext>
              </a:extLst>
            </p:cNvPr>
            <p:cNvSpPr/>
            <p:nvPr/>
          </p:nvSpPr>
          <p:spPr>
            <a:xfrm>
              <a:off x="-1810385" y="2467496"/>
              <a:ext cx="1420507" cy="3157322"/>
            </a:xfrm>
            <a:custGeom>
              <a:avLst/>
              <a:gdLst/>
              <a:ahLst/>
              <a:cxnLst/>
              <a:rect l="l" t="t" r="r" b="b"/>
              <a:pathLst>
                <a:path w="14070" h="31273" extrusionOk="0">
                  <a:moveTo>
                    <a:pt x="8323" y="1"/>
                  </a:moveTo>
                  <a:cubicBezTo>
                    <a:pt x="6165" y="1823"/>
                    <a:pt x="3091" y="1952"/>
                    <a:pt x="3091" y="1952"/>
                  </a:cubicBezTo>
                  <a:lnTo>
                    <a:pt x="392" y="2047"/>
                  </a:lnTo>
                  <a:lnTo>
                    <a:pt x="266" y="2051"/>
                  </a:lnTo>
                  <a:lnTo>
                    <a:pt x="266" y="2214"/>
                  </a:lnTo>
                  <a:cubicBezTo>
                    <a:pt x="253" y="3081"/>
                    <a:pt x="154" y="3934"/>
                    <a:pt x="0" y="4784"/>
                  </a:cubicBezTo>
                  <a:cubicBezTo>
                    <a:pt x="470" y="4720"/>
                    <a:pt x="953" y="4685"/>
                    <a:pt x="1459" y="4685"/>
                  </a:cubicBezTo>
                  <a:cubicBezTo>
                    <a:pt x="1538" y="4685"/>
                    <a:pt x="1616" y="4685"/>
                    <a:pt x="1698" y="4689"/>
                  </a:cubicBezTo>
                  <a:cubicBezTo>
                    <a:pt x="12376" y="4913"/>
                    <a:pt x="13345" y="20423"/>
                    <a:pt x="7780" y="23551"/>
                  </a:cubicBezTo>
                  <a:cubicBezTo>
                    <a:pt x="5716" y="24710"/>
                    <a:pt x="3414" y="25074"/>
                    <a:pt x="1330" y="25074"/>
                  </a:cubicBezTo>
                  <a:cubicBezTo>
                    <a:pt x="1160" y="25074"/>
                    <a:pt x="993" y="25074"/>
                    <a:pt x="824" y="25067"/>
                  </a:cubicBezTo>
                  <a:lnTo>
                    <a:pt x="824" y="25067"/>
                  </a:lnTo>
                  <a:cubicBezTo>
                    <a:pt x="1147" y="25748"/>
                    <a:pt x="1439" y="26434"/>
                    <a:pt x="1677" y="27138"/>
                  </a:cubicBezTo>
                  <a:lnTo>
                    <a:pt x="1677" y="26968"/>
                  </a:lnTo>
                  <a:lnTo>
                    <a:pt x="1881" y="26968"/>
                  </a:lnTo>
                  <a:cubicBezTo>
                    <a:pt x="2115" y="26968"/>
                    <a:pt x="2350" y="26964"/>
                    <a:pt x="2581" y="26958"/>
                  </a:cubicBezTo>
                  <a:lnTo>
                    <a:pt x="2581" y="31031"/>
                  </a:lnTo>
                  <a:lnTo>
                    <a:pt x="13777" y="31272"/>
                  </a:lnTo>
                  <a:cubicBezTo>
                    <a:pt x="13777" y="31272"/>
                    <a:pt x="12638" y="29266"/>
                    <a:pt x="9228" y="28718"/>
                  </a:cubicBezTo>
                  <a:cubicBezTo>
                    <a:pt x="9085" y="27774"/>
                    <a:pt x="9044" y="26617"/>
                    <a:pt x="9037" y="25570"/>
                  </a:cubicBezTo>
                  <a:cubicBezTo>
                    <a:pt x="10479" y="24918"/>
                    <a:pt x="11607" y="24061"/>
                    <a:pt x="12236" y="23048"/>
                  </a:cubicBezTo>
                  <a:cubicBezTo>
                    <a:pt x="13410" y="21150"/>
                    <a:pt x="14069" y="18087"/>
                    <a:pt x="14069" y="14742"/>
                  </a:cubicBezTo>
                  <a:cubicBezTo>
                    <a:pt x="14069" y="13110"/>
                    <a:pt x="13909" y="11407"/>
                    <a:pt x="13583" y="9741"/>
                  </a:cubicBezTo>
                  <a:cubicBezTo>
                    <a:pt x="13223" y="9496"/>
                    <a:pt x="12866" y="8939"/>
                    <a:pt x="12866" y="8939"/>
                  </a:cubicBezTo>
                  <a:cubicBezTo>
                    <a:pt x="12866" y="8939"/>
                    <a:pt x="11417" y="8089"/>
                    <a:pt x="12369" y="6348"/>
                  </a:cubicBezTo>
                  <a:lnTo>
                    <a:pt x="12369" y="6348"/>
                  </a:lnTo>
                  <a:cubicBezTo>
                    <a:pt x="12369" y="6348"/>
                    <a:pt x="12522" y="6460"/>
                    <a:pt x="12746" y="6640"/>
                  </a:cubicBezTo>
                  <a:cubicBezTo>
                    <a:pt x="11815" y="3979"/>
                    <a:pt x="10363" y="1605"/>
                    <a:pt x="8323" y="1"/>
                  </a:cubicBezTo>
                  <a:close/>
                </a:path>
              </a:pathLst>
            </a:custGeom>
            <a:solidFill>
              <a:srgbClr val="F9723A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42" name="Google Shape;1923;p49">
              <a:extLst>
                <a:ext uri="{FF2B5EF4-FFF2-40B4-BE49-F238E27FC236}">
                  <a16:creationId xmlns:a16="http://schemas.microsoft.com/office/drawing/2014/main" id="{AFD4D259-63A2-420E-99ED-F2687BE9F99C}"/>
                </a:ext>
              </a:extLst>
            </p:cNvPr>
            <p:cNvSpPr/>
            <p:nvPr/>
          </p:nvSpPr>
          <p:spPr>
            <a:xfrm>
              <a:off x="-557475" y="3211968"/>
              <a:ext cx="83393" cy="88037"/>
            </a:xfrm>
            <a:custGeom>
              <a:avLst/>
              <a:gdLst/>
              <a:ahLst/>
              <a:cxnLst/>
              <a:rect l="l" t="t" r="r" b="b"/>
              <a:pathLst>
                <a:path w="826" h="872" extrusionOk="0">
                  <a:moveTo>
                    <a:pt x="0" y="1"/>
                  </a:moveTo>
                  <a:cubicBezTo>
                    <a:pt x="123" y="120"/>
                    <a:pt x="473" y="470"/>
                    <a:pt x="826" y="871"/>
                  </a:cubicBezTo>
                  <a:cubicBezTo>
                    <a:pt x="809" y="807"/>
                    <a:pt x="792" y="738"/>
                    <a:pt x="772" y="677"/>
                  </a:cubicBezTo>
                  <a:cubicBezTo>
                    <a:pt x="421" y="392"/>
                    <a:pt x="112" y="106"/>
                    <a:pt x="0" y="1"/>
                  </a:cubicBezTo>
                  <a:close/>
                </a:path>
              </a:pathLst>
            </a:custGeom>
            <a:solidFill>
              <a:srgbClr val="FF9857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43" name="Google Shape;1924;p49">
              <a:extLst>
                <a:ext uri="{FF2B5EF4-FFF2-40B4-BE49-F238E27FC236}">
                  <a16:creationId xmlns:a16="http://schemas.microsoft.com/office/drawing/2014/main" id="{4C76F4C3-A87B-49C4-912E-5C6410AEE102}"/>
                </a:ext>
              </a:extLst>
            </p:cNvPr>
            <p:cNvSpPr/>
            <p:nvPr/>
          </p:nvSpPr>
          <p:spPr>
            <a:xfrm>
              <a:off x="-2081159" y="2940489"/>
              <a:ext cx="1618187" cy="2058574"/>
            </a:xfrm>
            <a:custGeom>
              <a:avLst/>
              <a:gdLst/>
              <a:ahLst/>
              <a:cxnLst/>
              <a:rect l="l" t="t" r="r" b="b"/>
              <a:pathLst>
                <a:path w="16028" h="20390" extrusionOk="0">
                  <a:moveTo>
                    <a:pt x="4141" y="0"/>
                  </a:moveTo>
                  <a:cubicBezTo>
                    <a:pt x="3635" y="0"/>
                    <a:pt x="3152" y="35"/>
                    <a:pt x="2682" y="99"/>
                  </a:cubicBezTo>
                  <a:cubicBezTo>
                    <a:pt x="2367" y="1867"/>
                    <a:pt x="1816" y="3604"/>
                    <a:pt x="1326" y="5335"/>
                  </a:cubicBezTo>
                  <a:cubicBezTo>
                    <a:pt x="602" y="7902"/>
                    <a:pt x="0" y="10595"/>
                    <a:pt x="476" y="13219"/>
                  </a:cubicBezTo>
                  <a:cubicBezTo>
                    <a:pt x="942" y="15772"/>
                    <a:pt x="2390" y="18026"/>
                    <a:pt x="3506" y="20382"/>
                  </a:cubicBezTo>
                  <a:cubicBezTo>
                    <a:pt x="3675" y="20389"/>
                    <a:pt x="3842" y="20389"/>
                    <a:pt x="4012" y="20389"/>
                  </a:cubicBezTo>
                  <a:cubicBezTo>
                    <a:pt x="6096" y="20389"/>
                    <a:pt x="8398" y="20025"/>
                    <a:pt x="10462" y="18866"/>
                  </a:cubicBezTo>
                  <a:cubicBezTo>
                    <a:pt x="16027" y="15738"/>
                    <a:pt x="15058" y="228"/>
                    <a:pt x="4380" y="4"/>
                  </a:cubicBezTo>
                  <a:cubicBezTo>
                    <a:pt x="4298" y="0"/>
                    <a:pt x="4220" y="0"/>
                    <a:pt x="4141" y="0"/>
                  </a:cubicBezTo>
                  <a:close/>
                </a:path>
              </a:pathLst>
            </a:custGeom>
            <a:solidFill>
              <a:srgbClr val="F5BE9E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44" name="Google Shape;1925;p49">
              <a:extLst>
                <a:ext uri="{FF2B5EF4-FFF2-40B4-BE49-F238E27FC236}">
                  <a16:creationId xmlns:a16="http://schemas.microsoft.com/office/drawing/2014/main" id="{165A8221-AC30-45EA-80F7-82895BD51F1A}"/>
                </a:ext>
              </a:extLst>
            </p:cNvPr>
            <p:cNvSpPr/>
            <p:nvPr/>
          </p:nvSpPr>
          <p:spPr>
            <a:xfrm>
              <a:off x="-657728" y="3108384"/>
              <a:ext cx="314793" cy="353966"/>
            </a:xfrm>
            <a:custGeom>
              <a:avLst/>
              <a:gdLst/>
              <a:ahLst/>
              <a:cxnLst/>
              <a:rect l="l" t="t" r="r" b="b"/>
              <a:pathLst>
                <a:path w="3118" h="3506" extrusionOk="0">
                  <a:moveTo>
                    <a:pt x="952" y="0"/>
                  </a:moveTo>
                  <a:cubicBezTo>
                    <a:pt x="0" y="1741"/>
                    <a:pt x="1449" y="2591"/>
                    <a:pt x="1449" y="2591"/>
                  </a:cubicBezTo>
                  <a:cubicBezTo>
                    <a:pt x="1449" y="2591"/>
                    <a:pt x="1806" y="3148"/>
                    <a:pt x="2166" y="3393"/>
                  </a:cubicBezTo>
                  <a:cubicBezTo>
                    <a:pt x="2264" y="3461"/>
                    <a:pt x="2366" y="3506"/>
                    <a:pt x="2459" y="3506"/>
                  </a:cubicBezTo>
                  <a:cubicBezTo>
                    <a:pt x="2530" y="3506"/>
                    <a:pt x="2594" y="3481"/>
                    <a:pt x="2652" y="3424"/>
                  </a:cubicBezTo>
                  <a:cubicBezTo>
                    <a:pt x="2686" y="3386"/>
                    <a:pt x="2703" y="3338"/>
                    <a:pt x="2703" y="3281"/>
                  </a:cubicBezTo>
                  <a:cubicBezTo>
                    <a:pt x="2703" y="2975"/>
                    <a:pt x="2258" y="2397"/>
                    <a:pt x="1819" y="1897"/>
                  </a:cubicBezTo>
                  <a:cubicBezTo>
                    <a:pt x="1466" y="1496"/>
                    <a:pt x="1116" y="1146"/>
                    <a:pt x="993" y="1027"/>
                  </a:cubicBezTo>
                  <a:lnTo>
                    <a:pt x="993" y="1027"/>
                  </a:lnTo>
                  <a:cubicBezTo>
                    <a:pt x="1105" y="1132"/>
                    <a:pt x="1414" y="1418"/>
                    <a:pt x="1765" y="1703"/>
                  </a:cubicBezTo>
                  <a:cubicBezTo>
                    <a:pt x="2193" y="2043"/>
                    <a:pt x="2679" y="2384"/>
                    <a:pt x="2938" y="2384"/>
                  </a:cubicBezTo>
                  <a:cubicBezTo>
                    <a:pt x="3013" y="2384"/>
                    <a:pt x="3071" y="2353"/>
                    <a:pt x="3101" y="2291"/>
                  </a:cubicBezTo>
                  <a:cubicBezTo>
                    <a:pt x="3111" y="2268"/>
                    <a:pt x="3118" y="2237"/>
                    <a:pt x="3118" y="2207"/>
                  </a:cubicBezTo>
                  <a:cubicBezTo>
                    <a:pt x="3118" y="1768"/>
                    <a:pt x="1949" y="785"/>
                    <a:pt x="1329" y="292"/>
                  </a:cubicBezTo>
                  <a:cubicBezTo>
                    <a:pt x="1105" y="112"/>
                    <a:pt x="952" y="0"/>
                    <a:pt x="952" y="0"/>
                  </a:cubicBezTo>
                  <a:close/>
                </a:path>
              </a:pathLst>
            </a:custGeom>
            <a:solidFill>
              <a:srgbClr val="F9723A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45" name="Google Shape;1926;p49">
              <a:extLst>
                <a:ext uri="{FF2B5EF4-FFF2-40B4-BE49-F238E27FC236}">
                  <a16:creationId xmlns:a16="http://schemas.microsoft.com/office/drawing/2014/main" id="{5956A0B2-05DD-45EA-8761-409C72B02693}"/>
                </a:ext>
              </a:extLst>
            </p:cNvPr>
            <p:cNvSpPr/>
            <p:nvPr/>
          </p:nvSpPr>
          <p:spPr>
            <a:xfrm>
              <a:off x="-1370301" y="751395"/>
              <a:ext cx="464113" cy="463406"/>
            </a:xfrm>
            <a:custGeom>
              <a:avLst/>
              <a:gdLst/>
              <a:ahLst/>
              <a:cxnLst/>
              <a:rect l="l" t="t" r="r" b="b"/>
              <a:pathLst>
                <a:path w="4597" h="4590" extrusionOk="0">
                  <a:moveTo>
                    <a:pt x="2367" y="0"/>
                  </a:moveTo>
                  <a:cubicBezTo>
                    <a:pt x="2166" y="0"/>
                    <a:pt x="1956" y="24"/>
                    <a:pt x="1741" y="71"/>
                  </a:cubicBezTo>
                  <a:cubicBezTo>
                    <a:pt x="589" y="322"/>
                    <a:pt x="0" y="1648"/>
                    <a:pt x="425" y="3018"/>
                  </a:cubicBezTo>
                  <a:cubicBezTo>
                    <a:pt x="589" y="3556"/>
                    <a:pt x="912" y="4103"/>
                    <a:pt x="1418" y="4589"/>
                  </a:cubicBezTo>
                  <a:cubicBezTo>
                    <a:pt x="1418" y="4589"/>
                    <a:pt x="1888" y="4572"/>
                    <a:pt x="2451" y="4426"/>
                  </a:cubicBezTo>
                  <a:cubicBezTo>
                    <a:pt x="3261" y="4209"/>
                    <a:pt x="4267" y="3715"/>
                    <a:pt x="4400" y="2604"/>
                  </a:cubicBezTo>
                  <a:cubicBezTo>
                    <a:pt x="4597" y="965"/>
                    <a:pt x="3661" y="0"/>
                    <a:pt x="2367" y="0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46" name="Google Shape;1927;p49">
              <a:extLst>
                <a:ext uri="{FF2B5EF4-FFF2-40B4-BE49-F238E27FC236}">
                  <a16:creationId xmlns:a16="http://schemas.microsoft.com/office/drawing/2014/main" id="{595D7B59-2055-455E-ADAF-A462F01F2FC7}"/>
                </a:ext>
              </a:extLst>
            </p:cNvPr>
            <p:cNvSpPr/>
            <p:nvPr/>
          </p:nvSpPr>
          <p:spPr>
            <a:xfrm>
              <a:off x="-2885808" y="699300"/>
              <a:ext cx="671889" cy="504598"/>
            </a:xfrm>
            <a:custGeom>
              <a:avLst/>
              <a:gdLst/>
              <a:ahLst/>
              <a:cxnLst/>
              <a:rect l="l" t="t" r="r" b="b"/>
              <a:pathLst>
                <a:path w="6655" h="4998" extrusionOk="0">
                  <a:moveTo>
                    <a:pt x="4049" y="1"/>
                  </a:moveTo>
                  <a:cubicBezTo>
                    <a:pt x="3544" y="1"/>
                    <a:pt x="2953" y="154"/>
                    <a:pt x="2265" y="515"/>
                  </a:cubicBezTo>
                  <a:cubicBezTo>
                    <a:pt x="1" y="1704"/>
                    <a:pt x="1940" y="4998"/>
                    <a:pt x="4977" y="4998"/>
                  </a:cubicBezTo>
                  <a:cubicBezTo>
                    <a:pt x="5164" y="4998"/>
                    <a:pt x="5355" y="4985"/>
                    <a:pt x="5549" y="4959"/>
                  </a:cubicBezTo>
                  <a:cubicBezTo>
                    <a:pt x="5549" y="4959"/>
                    <a:pt x="6573" y="4510"/>
                    <a:pt x="6600" y="3711"/>
                  </a:cubicBezTo>
                  <a:cubicBezTo>
                    <a:pt x="6654" y="2271"/>
                    <a:pt x="5991" y="1"/>
                    <a:pt x="4049" y="1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47" name="Google Shape;1928;p49">
              <a:extLst>
                <a:ext uri="{FF2B5EF4-FFF2-40B4-BE49-F238E27FC236}">
                  <a16:creationId xmlns:a16="http://schemas.microsoft.com/office/drawing/2014/main" id="{A62599AC-DF10-439C-8C1B-C35BB9CA5687}"/>
                </a:ext>
              </a:extLst>
            </p:cNvPr>
            <p:cNvSpPr/>
            <p:nvPr/>
          </p:nvSpPr>
          <p:spPr>
            <a:xfrm>
              <a:off x="-1350008" y="933323"/>
              <a:ext cx="386172" cy="281476"/>
            </a:xfrm>
            <a:custGeom>
              <a:avLst/>
              <a:gdLst/>
              <a:ahLst/>
              <a:cxnLst/>
              <a:rect l="l" t="t" r="r" b="b"/>
              <a:pathLst>
                <a:path w="3825" h="2788" extrusionOk="0">
                  <a:moveTo>
                    <a:pt x="1382" y="1"/>
                  </a:moveTo>
                  <a:cubicBezTo>
                    <a:pt x="0" y="1"/>
                    <a:pt x="1217" y="2787"/>
                    <a:pt x="1217" y="2787"/>
                  </a:cubicBezTo>
                  <a:cubicBezTo>
                    <a:pt x="1217" y="2787"/>
                    <a:pt x="3824" y="493"/>
                    <a:pt x="1666" y="33"/>
                  </a:cubicBezTo>
                  <a:cubicBezTo>
                    <a:pt x="1561" y="11"/>
                    <a:pt x="1467" y="1"/>
                    <a:pt x="1382" y="1"/>
                  </a:cubicBezTo>
                  <a:close/>
                </a:path>
              </a:pathLst>
            </a:custGeom>
            <a:solidFill>
              <a:srgbClr val="F5D1BB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48" name="Google Shape;1929;p49">
              <a:extLst>
                <a:ext uri="{FF2B5EF4-FFF2-40B4-BE49-F238E27FC236}">
                  <a16:creationId xmlns:a16="http://schemas.microsoft.com/office/drawing/2014/main" id="{1399426B-9807-4841-8813-CED6819AE1D9}"/>
                </a:ext>
              </a:extLst>
            </p:cNvPr>
            <p:cNvSpPr/>
            <p:nvPr/>
          </p:nvSpPr>
          <p:spPr>
            <a:xfrm>
              <a:off x="-2638658" y="933626"/>
              <a:ext cx="369514" cy="241698"/>
            </a:xfrm>
            <a:custGeom>
              <a:avLst/>
              <a:gdLst/>
              <a:ahLst/>
              <a:cxnLst/>
              <a:rect l="l" t="t" r="r" b="b"/>
              <a:pathLst>
                <a:path w="3660" h="2394" extrusionOk="0">
                  <a:moveTo>
                    <a:pt x="1830" y="0"/>
                  </a:moveTo>
                  <a:cubicBezTo>
                    <a:pt x="1" y="0"/>
                    <a:pt x="1789" y="2356"/>
                    <a:pt x="3326" y="2393"/>
                  </a:cubicBezTo>
                  <a:cubicBezTo>
                    <a:pt x="3326" y="2393"/>
                    <a:pt x="3660" y="0"/>
                    <a:pt x="18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49" name="Google Shape;1930;p49">
              <a:extLst>
                <a:ext uri="{FF2B5EF4-FFF2-40B4-BE49-F238E27FC236}">
                  <a16:creationId xmlns:a16="http://schemas.microsoft.com/office/drawing/2014/main" id="{6C5E0F5C-9CAA-4378-B88D-70E9D03A7146}"/>
                </a:ext>
              </a:extLst>
            </p:cNvPr>
            <p:cNvSpPr/>
            <p:nvPr/>
          </p:nvSpPr>
          <p:spPr>
            <a:xfrm>
              <a:off x="-2789290" y="931203"/>
              <a:ext cx="2096333" cy="1754382"/>
            </a:xfrm>
            <a:custGeom>
              <a:avLst/>
              <a:gdLst/>
              <a:ahLst/>
              <a:cxnLst/>
              <a:rect l="l" t="t" r="r" b="b"/>
              <a:pathLst>
                <a:path w="20764" h="17377" extrusionOk="0">
                  <a:moveTo>
                    <a:pt x="10451" y="0"/>
                  </a:moveTo>
                  <a:cubicBezTo>
                    <a:pt x="10353" y="0"/>
                    <a:pt x="10244" y="4"/>
                    <a:pt x="10139" y="7"/>
                  </a:cubicBezTo>
                  <a:cubicBezTo>
                    <a:pt x="9660" y="31"/>
                    <a:pt x="9146" y="112"/>
                    <a:pt x="8605" y="245"/>
                  </a:cubicBezTo>
                  <a:cubicBezTo>
                    <a:pt x="4811" y="1170"/>
                    <a:pt x="0" y="4675"/>
                    <a:pt x="350" y="9625"/>
                  </a:cubicBezTo>
                  <a:cubicBezTo>
                    <a:pt x="816" y="16169"/>
                    <a:pt x="6817" y="17376"/>
                    <a:pt x="6817" y="17376"/>
                  </a:cubicBezTo>
                  <a:lnTo>
                    <a:pt x="10088" y="17264"/>
                  </a:lnTo>
                  <a:lnTo>
                    <a:pt x="12787" y="17169"/>
                  </a:lnTo>
                  <a:cubicBezTo>
                    <a:pt x="12787" y="17169"/>
                    <a:pt x="20763" y="16833"/>
                    <a:pt x="20046" y="9621"/>
                  </a:cubicBezTo>
                  <a:cubicBezTo>
                    <a:pt x="19726" y="6415"/>
                    <a:pt x="18251" y="4162"/>
                    <a:pt x="16506" y="2645"/>
                  </a:cubicBezTo>
                  <a:cubicBezTo>
                    <a:pt x="15850" y="2074"/>
                    <a:pt x="15160" y="1608"/>
                    <a:pt x="14480" y="1237"/>
                  </a:cubicBezTo>
                  <a:cubicBezTo>
                    <a:pt x="13134" y="500"/>
                    <a:pt x="11822" y="126"/>
                    <a:pt x="10911" y="27"/>
                  </a:cubicBezTo>
                  <a:cubicBezTo>
                    <a:pt x="10822" y="17"/>
                    <a:pt x="10741" y="10"/>
                    <a:pt x="10659" y="7"/>
                  </a:cubicBezTo>
                  <a:cubicBezTo>
                    <a:pt x="10622" y="4"/>
                    <a:pt x="10587" y="4"/>
                    <a:pt x="10557" y="4"/>
                  </a:cubicBezTo>
                  <a:cubicBezTo>
                    <a:pt x="10520" y="0"/>
                    <a:pt x="10489" y="0"/>
                    <a:pt x="104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50" name="Google Shape;1931;p49">
              <a:extLst>
                <a:ext uri="{FF2B5EF4-FFF2-40B4-BE49-F238E27FC236}">
                  <a16:creationId xmlns:a16="http://schemas.microsoft.com/office/drawing/2014/main" id="{B00ABE40-7E51-4DB8-8EB5-9A5A08322CD6}"/>
                </a:ext>
              </a:extLst>
            </p:cNvPr>
            <p:cNvSpPr/>
            <p:nvPr/>
          </p:nvSpPr>
          <p:spPr>
            <a:xfrm>
              <a:off x="-2366471" y="1413383"/>
              <a:ext cx="234934" cy="277236"/>
            </a:xfrm>
            <a:custGeom>
              <a:avLst/>
              <a:gdLst/>
              <a:ahLst/>
              <a:cxnLst/>
              <a:rect l="l" t="t" r="r" b="b"/>
              <a:pathLst>
                <a:path w="2327" h="2746" extrusionOk="0">
                  <a:moveTo>
                    <a:pt x="229" y="1"/>
                  </a:moveTo>
                  <a:cubicBezTo>
                    <a:pt x="73" y="480"/>
                    <a:pt x="1" y="983"/>
                    <a:pt x="35" y="1503"/>
                  </a:cubicBezTo>
                  <a:cubicBezTo>
                    <a:pt x="52" y="1762"/>
                    <a:pt x="103" y="2027"/>
                    <a:pt x="250" y="2295"/>
                  </a:cubicBezTo>
                  <a:cubicBezTo>
                    <a:pt x="321" y="2425"/>
                    <a:pt x="433" y="2557"/>
                    <a:pt x="589" y="2642"/>
                  </a:cubicBezTo>
                  <a:cubicBezTo>
                    <a:pt x="714" y="2715"/>
                    <a:pt x="856" y="2746"/>
                    <a:pt x="993" y="2746"/>
                  </a:cubicBezTo>
                  <a:cubicBezTo>
                    <a:pt x="1024" y="2746"/>
                    <a:pt x="1055" y="2744"/>
                    <a:pt x="1086" y="2741"/>
                  </a:cubicBezTo>
                  <a:cubicBezTo>
                    <a:pt x="1252" y="2727"/>
                    <a:pt x="1412" y="2659"/>
                    <a:pt x="1541" y="2568"/>
                  </a:cubicBezTo>
                  <a:cubicBezTo>
                    <a:pt x="1670" y="2473"/>
                    <a:pt x="1769" y="2360"/>
                    <a:pt x="1850" y="2245"/>
                  </a:cubicBezTo>
                  <a:cubicBezTo>
                    <a:pt x="2000" y="2007"/>
                    <a:pt x="2102" y="1759"/>
                    <a:pt x="2163" y="1511"/>
                  </a:cubicBezTo>
                  <a:cubicBezTo>
                    <a:pt x="2293" y="1010"/>
                    <a:pt x="2326" y="500"/>
                    <a:pt x="2269" y="1"/>
                  </a:cubicBezTo>
                  <a:lnTo>
                    <a:pt x="2269" y="1"/>
                  </a:lnTo>
                  <a:cubicBezTo>
                    <a:pt x="2122" y="480"/>
                    <a:pt x="1983" y="949"/>
                    <a:pt x="1800" y="1385"/>
                  </a:cubicBezTo>
                  <a:cubicBezTo>
                    <a:pt x="1704" y="1599"/>
                    <a:pt x="1602" y="1806"/>
                    <a:pt x="1469" y="1969"/>
                  </a:cubicBezTo>
                  <a:cubicBezTo>
                    <a:pt x="1341" y="2132"/>
                    <a:pt x="1191" y="2242"/>
                    <a:pt x="1038" y="2251"/>
                  </a:cubicBezTo>
                  <a:cubicBezTo>
                    <a:pt x="1020" y="2253"/>
                    <a:pt x="1002" y="2254"/>
                    <a:pt x="986" y="2254"/>
                  </a:cubicBezTo>
                  <a:cubicBezTo>
                    <a:pt x="846" y="2254"/>
                    <a:pt x="743" y="2190"/>
                    <a:pt x="644" y="2051"/>
                  </a:cubicBezTo>
                  <a:cubicBezTo>
                    <a:pt x="531" y="1895"/>
                    <a:pt x="470" y="1670"/>
                    <a:pt x="413" y="1446"/>
                  </a:cubicBezTo>
                  <a:cubicBezTo>
                    <a:pt x="314" y="990"/>
                    <a:pt x="273" y="500"/>
                    <a:pt x="2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51" name="Google Shape;1932;p49">
              <a:extLst>
                <a:ext uri="{FF2B5EF4-FFF2-40B4-BE49-F238E27FC236}">
                  <a16:creationId xmlns:a16="http://schemas.microsoft.com/office/drawing/2014/main" id="{004B7D94-57C6-4477-A7F7-5AC8FB8C64F6}"/>
                </a:ext>
              </a:extLst>
            </p:cNvPr>
            <p:cNvSpPr/>
            <p:nvPr/>
          </p:nvSpPr>
          <p:spPr>
            <a:xfrm>
              <a:off x="-1446223" y="1413383"/>
              <a:ext cx="308433" cy="320043"/>
            </a:xfrm>
            <a:custGeom>
              <a:avLst/>
              <a:gdLst/>
              <a:ahLst/>
              <a:cxnLst/>
              <a:rect l="l" t="t" r="r" b="b"/>
              <a:pathLst>
                <a:path w="3055" h="3170" extrusionOk="0">
                  <a:moveTo>
                    <a:pt x="2309" y="1"/>
                  </a:moveTo>
                  <a:lnTo>
                    <a:pt x="2309" y="1"/>
                  </a:lnTo>
                  <a:cubicBezTo>
                    <a:pt x="2466" y="582"/>
                    <a:pt x="2612" y="1167"/>
                    <a:pt x="2626" y="1728"/>
                  </a:cubicBezTo>
                  <a:cubicBezTo>
                    <a:pt x="2626" y="2000"/>
                    <a:pt x="2588" y="2275"/>
                    <a:pt x="2456" y="2438"/>
                  </a:cubicBezTo>
                  <a:cubicBezTo>
                    <a:pt x="2334" y="2601"/>
                    <a:pt x="2112" y="2677"/>
                    <a:pt x="1854" y="2677"/>
                  </a:cubicBezTo>
                  <a:cubicBezTo>
                    <a:pt x="1842" y="2677"/>
                    <a:pt x="1830" y="2677"/>
                    <a:pt x="1818" y="2677"/>
                  </a:cubicBezTo>
                  <a:cubicBezTo>
                    <a:pt x="1573" y="2677"/>
                    <a:pt x="1345" y="2613"/>
                    <a:pt x="1143" y="2490"/>
                  </a:cubicBezTo>
                  <a:cubicBezTo>
                    <a:pt x="929" y="2364"/>
                    <a:pt x="769" y="2140"/>
                    <a:pt x="627" y="1905"/>
                  </a:cubicBezTo>
                  <a:cubicBezTo>
                    <a:pt x="355" y="1422"/>
                    <a:pt x="205" y="841"/>
                    <a:pt x="90" y="249"/>
                  </a:cubicBezTo>
                  <a:lnTo>
                    <a:pt x="90" y="249"/>
                  </a:lnTo>
                  <a:cubicBezTo>
                    <a:pt x="1" y="847"/>
                    <a:pt x="38" y="1480"/>
                    <a:pt x="283" y="2074"/>
                  </a:cubicBezTo>
                  <a:cubicBezTo>
                    <a:pt x="405" y="2371"/>
                    <a:pt x="592" y="2663"/>
                    <a:pt x="878" y="2870"/>
                  </a:cubicBezTo>
                  <a:cubicBezTo>
                    <a:pt x="1163" y="3078"/>
                    <a:pt x="1524" y="3169"/>
                    <a:pt x="1864" y="3169"/>
                  </a:cubicBezTo>
                  <a:cubicBezTo>
                    <a:pt x="2034" y="3163"/>
                    <a:pt x="2211" y="3142"/>
                    <a:pt x="2384" y="3067"/>
                  </a:cubicBezTo>
                  <a:cubicBezTo>
                    <a:pt x="2561" y="2996"/>
                    <a:pt x="2728" y="2870"/>
                    <a:pt x="2836" y="2707"/>
                  </a:cubicBezTo>
                  <a:cubicBezTo>
                    <a:pt x="3047" y="2374"/>
                    <a:pt x="3054" y="2010"/>
                    <a:pt x="3010" y="1697"/>
                  </a:cubicBezTo>
                  <a:cubicBezTo>
                    <a:pt x="2914" y="1062"/>
                    <a:pt x="2649" y="504"/>
                    <a:pt x="2309" y="1"/>
                  </a:cubicBezTo>
                  <a:close/>
                </a:path>
              </a:pathLst>
            </a:custGeom>
            <a:solidFill>
              <a:srgbClr val="7F4960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52" name="Google Shape;1933;p49">
              <a:extLst>
                <a:ext uri="{FF2B5EF4-FFF2-40B4-BE49-F238E27FC236}">
                  <a16:creationId xmlns:a16="http://schemas.microsoft.com/office/drawing/2014/main" id="{961252F4-FE0B-4F06-B59A-8D35736A79FB}"/>
                </a:ext>
              </a:extLst>
            </p:cNvPr>
            <p:cNvSpPr/>
            <p:nvPr/>
          </p:nvSpPr>
          <p:spPr>
            <a:xfrm>
              <a:off x="-2424725" y="1465882"/>
              <a:ext cx="1201626" cy="1116315"/>
            </a:xfrm>
            <a:custGeom>
              <a:avLst/>
              <a:gdLst/>
              <a:ahLst/>
              <a:cxnLst/>
              <a:rect l="l" t="t" r="r" b="b"/>
              <a:pathLst>
                <a:path w="11902" h="11057" extrusionOk="0">
                  <a:moveTo>
                    <a:pt x="6572" y="0"/>
                  </a:moveTo>
                  <a:cubicBezTo>
                    <a:pt x="6435" y="0"/>
                    <a:pt x="6294" y="8"/>
                    <a:pt x="6151" y="24"/>
                  </a:cubicBezTo>
                  <a:cubicBezTo>
                    <a:pt x="1612" y="534"/>
                    <a:pt x="0" y="7168"/>
                    <a:pt x="1567" y="9089"/>
                  </a:cubicBezTo>
                  <a:cubicBezTo>
                    <a:pt x="2223" y="9888"/>
                    <a:pt x="3152" y="10371"/>
                    <a:pt x="4012" y="10663"/>
                  </a:cubicBezTo>
                  <a:cubicBezTo>
                    <a:pt x="4808" y="10932"/>
                    <a:pt x="5640" y="11057"/>
                    <a:pt x="6475" y="11057"/>
                  </a:cubicBezTo>
                  <a:cubicBezTo>
                    <a:pt x="6871" y="11057"/>
                    <a:pt x="7267" y="11029"/>
                    <a:pt x="7660" y="10975"/>
                  </a:cubicBezTo>
                  <a:cubicBezTo>
                    <a:pt x="9088" y="10779"/>
                    <a:pt x="11161" y="10292"/>
                    <a:pt x="11458" y="9126"/>
                  </a:cubicBezTo>
                  <a:cubicBezTo>
                    <a:pt x="11902" y="7381"/>
                    <a:pt x="10762" y="0"/>
                    <a:pt x="6572" y="0"/>
                  </a:cubicBezTo>
                  <a:close/>
                </a:path>
              </a:pathLst>
            </a:custGeom>
            <a:solidFill>
              <a:srgbClr val="F5D1BB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53" name="Google Shape;1934;p49">
              <a:extLst>
                <a:ext uri="{FF2B5EF4-FFF2-40B4-BE49-F238E27FC236}">
                  <a16:creationId xmlns:a16="http://schemas.microsoft.com/office/drawing/2014/main" id="{7AB11FE2-C79C-44D5-A2F1-1376160FCA53}"/>
                </a:ext>
              </a:extLst>
            </p:cNvPr>
            <p:cNvSpPr/>
            <p:nvPr/>
          </p:nvSpPr>
          <p:spPr>
            <a:xfrm>
              <a:off x="-1988478" y="1545639"/>
              <a:ext cx="451392" cy="300356"/>
            </a:xfrm>
            <a:custGeom>
              <a:avLst/>
              <a:gdLst/>
              <a:ahLst/>
              <a:cxnLst/>
              <a:rect l="l" t="t" r="r" b="b"/>
              <a:pathLst>
                <a:path w="4471" h="2975" extrusionOk="0">
                  <a:moveTo>
                    <a:pt x="2374" y="1"/>
                  </a:moveTo>
                  <a:cubicBezTo>
                    <a:pt x="1406" y="1"/>
                    <a:pt x="436" y="126"/>
                    <a:pt x="296" y="608"/>
                  </a:cubicBezTo>
                  <a:cubicBezTo>
                    <a:pt x="0" y="1615"/>
                    <a:pt x="2486" y="2975"/>
                    <a:pt x="2486" y="2975"/>
                  </a:cubicBezTo>
                  <a:cubicBezTo>
                    <a:pt x="2486" y="2975"/>
                    <a:pt x="3865" y="2206"/>
                    <a:pt x="4318" y="972"/>
                  </a:cubicBezTo>
                  <a:cubicBezTo>
                    <a:pt x="4471" y="557"/>
                    <a:pt x="4179" y="108"/>
                    <a:pt x="3740" y="68"/>
                  </a:cubicBezTo>
                  <a:cubicBezTo>
                    <a:pt x="3358" y="33"/>
                    <a:pt x="2866" y="1"/>
                    <a:pt x="2374" y="1"/>
                  </a:cubicBezTo>
                  <a:close/>
                </a:path>
              </a:pathLst>
            </a:custGeom>
            <a:solidFill>
              <a:srgbClr val="741B47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54" name="Google Shape;1935;p49">
              <a:extLst>
                <a:ext uri="{FF2B5EF4-FFF2-40B4-BE49-F238E27FC236}">
                  <a16:creationId xmlns:a16="http://schemas.microsoft.com/office/drawing/2014/main" id="{517C18B7-9C8D-4E0C-8F2B-AC6CF2B18664}"/>
                </a:ext>
              </a:extLst>
            </p:cNvPr>
            <p:cNvSpPr/>
            <p:nvPr/>
          </p:nvSpPr>
          <p:spPr>
            <a:xfrm>
              <a:off x="-2540425" y="1708587"/>
              <a:ext cx="214944" cy="215348"/>
            </a:xfrm>
            <a:custGeom>
              <a:avLst/>
              <a:gdLst/>
              <a:ahLst/>
              <a:cxnLst/>
              <a:rect l="l" t="t" r="r" b="b"/>
              <a:pathLst>
                <a:path w="2129" h="2133" extrusionOk="0">
                  <a:moveTo>
                    <a:pt x="1064" y="1"/>
                  </a:moveTo>
                  <a:cubicBezTo>
                    <a:pt x="476" y="1"/>
                    <a:pt x="0" y="480"/>
                    <a:pt x="0" y="1068"/>
                  </a:cubicBezTo>
                  <a:cubicBezTo>
                    <a:pt x="0" y="1656"/>
                    <a:pt x="476" y="2133"/>
                    <a:pt x="1064" y="2133"/>
                  </a:cubicBezTo>
                  <a:cubicBezTo>
                    <a:pt x="1653" y="2133"/>
                    <a:pt x="2128" y="1656"/>
                    <a:pt x="2128" y="1068"/>
                  </a:cubicBezTo>
                  <a:cubicBezTo>
                    <a:pt x="2128" y="480"/>
                    <a:pt x="1653" y="1"/>
                    <a:pt x="10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55" name="Google Shape;1936;p49">
              <a:extLst>
                <a:ext uri="{FF2B5EF4-FFF2-40B4-BE49-F238E27FC236}">
                  <a16:creationId xmlns:a16="http://schemas.microsoft.com/office/drawing/2014/main" id="{E6A882EC-C776-431A-9097-CE709EA235CF}"/>
                </a:ext>
              </a:extLst>
            </p:cNvPr>
            <p:cNvSpPr/>
            <p:nvPr/>
          </p:nvSpPr>
          <p:spPr>
            <a:xfrm>
              <a:off x="-1240265" y="1708587"/>
              <a:ext cx="215348" cy="215348"/>
            </a:xfrm>
            <a:custGeom>
              <a:avLst/>
              <a:gdLst/>
              <a:ahLst/>
              <a:cxnLst/>
              <a:rect l="l" t="t" r="r" b="b"/>
              <a:pathLst>
                <a:path w="2133" h="2133" extrusionOk="0">
                  <a:moveTo>
                    <a:pt x="1069" y="1"/>
                  </a:moveTo>
                  <a:cubicBezTo>
                    <a:pt x="480" y="1"/>
                    <a:pt x="1" y="480"/>
                    <a:pt x="1" y="1068"/>
                  </a:cubicBezTo>
                  <a:cubicBezTo>
                    <a:pt x="1" y="1656"/>
                    <a:pt x="480" y="2133"/>
                    <a:pt x="1069" y="2133"/>
                  </a:cubicBezTo>
                  <a:cubicBezTo>
                    <a:pt x="1656" y="2133"/>
                    <a:pt x="2133" y="1656"/>
                    <a:pt x="2133" y="1068"/>
                  </a:cubicBezTo>
                  <a:cubicBezTo>
                    <a:pt x="2133" y="480"/>
                    <a:pt x="1656" y="1"/>
                    <a:pt x="1069" y="1"/>
                  </a:cubicBezTo>
                  <a:close/>
                </a:path>
              </a:pathLst>
            </a:custGeom>
            <a:solidFill>
              <a:srgbClr val="FF7E92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56" name="Google Shape;1937;p49">
              <a:extLst>
                <a:ext uri="{FF2B5EF4-FFF2-40B4-BE49-F238E27FC236}">
                  <a16:creationId xmlns:a16="http://schemas.microsoft.com/office/drawing/2014/main" id="{0849631A-AAF9-4ADA-AA7F-3498C3C247E1}"/>
                </a:ext>
              </a:extLst>
            </p:cNvPr>
            <p:cNvSpPr/>
            <p:nvPr/>
          </p:nvSpPr>
          <p:spPr>
            <a:xfrm>
              <a:off x="-1857735" y="1965730"/>
              <a:ext cx="261991" cy="110147"/>
            </a:xfrm>
            <a:custGeom>
              <a:avLst/>
              <a:gdLst/>
              <a:ahLst/>
              <a:cxnLst/>
              <a:rect l="l" t="t" r="r" b="b"/>
              <a:pathLst>
                <a:path w="2595" h="1091" extrusionOk="0">
                  <a:moveTo>
                    <a:pt x="2595" y="0"/>
                  </a:moveTo>
                  <a:cubicBezTo>
                    <a:pt x="2468" y="65"/>
                    <a:pt x="2363" y="143"/>
                    <a:pt x="2258" y="214"/>
                  </a:cubicBezTo>
                  <a:cubicBezTo>
                    <a:pt x="2142" y="275"/>
                    <a:pt x="2040" y="350"/>
                    <a:pt x="1935" y="402"/>
                  </a:cubicBezTo>
                  <a:cubicBezTo>
                    <a:pt x="1728" y="513"/>
                    <a:pt x="1520" y="578"/>
                    <a:pt x="1320" y="595"/>
                  </a:cubicBezTo>
                  <a:cubicBezTo>
                    <a:pt x="1289" y="598"/>
                    <a:pt x="1258" y="599"/>
                    <a:pt x="1227" y="599"/>
                  </a:cubicBezTo>
                  <a:cubicBezTo>
                    <a:pt x="1052" y="599"/>
                    <a:pt x="872" y="559"/>
                    <a:pt x="684" y="486"/>
                  </a:cubicBezTo>
                  <a:cubicBezTo>
                    <a:pt x="466" y="402"/>
                    <a:pt x="242" y="279"/>
                    <a:pt x="0" y="140"/>
                  </a:cubicBezTo>
                  <a:lnTo>
                    <a:pt x="0" y="140"/>
                  </a:lnTo>
                  <a:cubicBezTo>
                    <a:pt x="86" y="411"/>
                    <a:pt x="262" y="639"/>
                    <a:pt x="494" y="819"/>
                  </a:cubicBezTo>
                  <a:cubicBezTo>
                    <a:pt x="702" y="981"/>
                    <a:pt x="980" y="1091"/>
                    <a:pt x="1268" y="1091"/>
                  </a:cubicBezTo>
                  <a:cubicBezTo>
                    <a:pt x="1295" y="1091"/>
                    <a:pt x="1323" y="1090"/>
                    <a:pt x="1351" y="1088"/>
                  </a:cubicBezTo>
                  <a:cubicBezTo>
                    <a:pt x="1670" y="1064"/>
                    <a:pt x="1963" y="915"/>
                    <a:pt x="2167" y="714"/>
                  </a:cubicBezTo>
                  <a:cubicBezTo>
                    <a:pt x="2275" y="615"/>
                    <a:pt x="2350" y="493"/>
                    <a:pt x="2432" y="381"/>
                  </a:cubicBezTo>
                  <a:cubicBezTo>
                    <a:pt x="2496" y="255"/>
                    <a:pt x="2557" y="132"/>
                    <a:pt x="2595" y="0"/>
                  </a:cubicBezTo>
                  <a:close/>
                </a:path>
              </a:pathLst>
            </a:custGeom>
            <a:solidFill>
              <a:srgbClr val="7F4960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57" name="Google Shape;1938;p49">
              <a:extLst>
                <a:ext uri="{FF2B5EF4-FFF2-40B4-BE49-F238E27FC236}">
                  <a16:creationId xmlns:a16="http://schemas.microsoft.com/office/drawing/2014/main" id="{70A576F4-EDF5-420C-A7F0-EE8346041EBD}"/>
                </a:ext>
              </a:extLst>
            </p:cNvPr>
            <p:cNvSpPr/>
            <p:nvPr/>
          </p:nvSpPr>
          <p:spPr>
            <a:xfrm>
              <a:off x="-1752333" y="1784508"/>
              <a:ext cx="22009" cy="275722"/>
            </a:xfrm>
            <a:custGeom>
              <a:avLst/>
              <a:gdLst/>
              <a:ahLst/>
              <a:cxnLst/>
              <a:rect l="l" t="t" r="r" b="b"/>
              <a:pathLst>
                <a:path w="218" h="2731" extrusionOk="0">
                  <a:moveTo>
                    <a:pt x="150" y="0"/>
                  </a:moveTo>
                  <a:lnTo>
                    <a:pt x="1" y="3"/>
                  </a:lnTo>
                  <a:lnTo>
                    <a:pt x="72" y="2730"/>
                  </a:lnTo>
                  <a:lnTo>
                    <a:pt x="218" y="2723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rgbClr val="7F4960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58" name="Google Shape;1939;p49">
              <a:extLst>
                <a:ext uri="{FF2B5EF4-FFF2-40B4-BE49-F238E27FC236}">
                  <a16:creationId xmlns:a16="http://schemas.microsoft.com/office/drawing/2014/main" id="{EF1DC067-2E2E-44E4-AE18-F2745E32F9D3}"/>
                </a:ext>
              </a:extLst>
            </p:cNvPr>
            <p:cNvSpPr/>
            <p:nvPr/>
          </p:nvSpPr>
          <p:spPr>
            <a:xfrm>
              <a:off x="-1868740" y="718078"/>
              <a:ext cx="182738" cy="292178"/>
            </a:xfrm>
            <a:custGeom>
              <a:avLst/>
              <a:gdLst/>
              <a:ahLst/>
              <a:cxnLst/>
              <a:rect l="l" t="t" r="r" b="b"/>
              <a:pathLst>
                <a:path w="1810" h="2894" extrusionOk="0">
                  <a:moveTo>
                    <a:pt x="1207" y="1"/>
                  </a:moveTo>
                  <a:cubicBezTo>
                    <a:pt x="671" y="1"/>
                    <a:pt x="1531" y="1779"/>
                    <a:pt x="1541" y="2118"/>
                  </a:cubicBezTo>
                  <a:cubicBezTo>
                    <a:pt x="1541" y="2142"/>
                    <a:pt x="1541" y="2162"/>
                    <a:pt x="1531" y="2169"/>
                  </a:cubicBezTo>
                  <a:cubicBezTo>
                    <a:pt x="1526" y="2172"/>
                    <a:pt x="1521" y="2174"/>
                    <a:pt x="1516" y="2174"/>
                  </a:cubicBezTo>
                  <a:cubicBezTo>
                    <a:pt x="1496" y="2174"/>
                    <a:pt x="1471" y="2152"/>
                    <a:pt x="1439" y="2115"/>
                  </a:cubicBezTo>
                  <a:cubicBezTo>
                    <a:pt x="1218" y="1828"/>
                    <a:pt x="723" y="639"/>
                    <a:pt x="322" y="639"/>
                  </a:cubicBezTo>
                  <a:cubicBezTo>
                    <a:pt x="309" y="639"/>
                    <a:pt x="296" y="640"/>
                    <a:pt x="283" y="643"/>
                  </a:cubicBezTo>
                  <a:cubicBezTo>
                    <a:pt x="1" y="700"/>
                    <a:pt x="542" y="1489"/>
                    <a:pt x="1021" y="2118"/>
                  </a:cubicBezTo>
                  <a:cubicBezTo>
                    <a:pt x="1347" y="2543"/>
                    <a:pt x="1646" y="2893"/>
                    <a:pt x="1646" y="2893"/>
                  </a:cubicBezTo>
                  <a:lnTo>
                    <a:pt x="1775" y="2625"/>
                  </a:lnTo>
                  <a:cubicBezTo>
                    <a:pt x="1775" y="2625"/>
                    <a:pt x="1789" y="2427"/>
                    <a:pt x="1793" y="2138"/>
                  </a:cubicBezTo>
                  <a:cubicBezTo>
                    <a:pt x="1810" y="1407"/>
                    <a:pt x="1762" y="98"/>
                    <a:pt x="1262" y="6"/>
                  </a:cubicBezTo>
                  <a:cubicBezTo>
                    <a:pt x="1242" y="3"/>
                    <a:pt x="1224" y="1"/>
                    <a:pt x="1207" y="1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59" name="Google Shape;1940;p49">
              <a:extLst>
                <a:ext uri="{FF2B5EF4-FFF2-40B4-BE49-F238E27FC236}">
                  <a16:creationId xmlns:a16="http://schemas.microsoft.com/office/drawing/2014/main" id="{6DBA0B84-65C4-4F76-B261-50ACB2E6CC95}"/>
                </a:ext>
              </a:extLst>
            </p:cNvPr>
            <p:cNvSpPr/>
            <p:nvPr/>
          </p:nvSpPr>
          <p:spPr>
            <a:xfrm>
              <a:off x="-1341528" y="751294"/>
              <a:ext cx="418176" cy="446950"/>
            </a:xfrm>
            <a:custGeom>
              <a:avLst/>
              <a:gdLst/>
              <a:ahLst/>
              <a:cxnLst/>
              <a:rect l="l" t="t" r="r" b="b"/>
              <a:pathLst>
                <a:path w="4142" h="4427" extrusionOk="0">
                  <a:moveTo>
                    <a:pt x="2078" y="0"/>
                  </a:moveTo>
                  <a:cubicBezTo>
                    <a:pt x="1877" y="0"/>
                    <a:pt x="1670" y="24"/>
                    <a:pt x="1456" y="72"/>
                  </a:cubicBezTo>
                  <a:cubicBezTo>
                    <a:pt x="558" y="269"/>
                    <a:pt x="1" y="1116"/>
                    <a:pt x="1" y="2129"/>
                  </a:cubicBezTo>
                  <a:cubicBezTo>
                    <a:pt x="1" y="2418"/>
                    <a:pt x="45" y="2717"/>
                    <a:pt x="140" y="3019"/>
                  </a:cubicBezTo>
                  <a:cubicBezTo>
                    <a:pt x="338" y="3125"/>
                    <a:pt x="534" y="3241"/>
                    <a:pt x="732" y="3366"/>
                  </a:cubicBezTo>
                  <a:cubicBezTo>
                    <a:pt x="562" y="2619"/>
                    <a:pt x="552" y="1806"/>
                    <a:pt x="1297" y="1806"/>
                  </a:cubicBezTo>
                  <a:cubicBezTo>
                    <a:pt x="1381" y="1806"/>
                    <a:pt x="1476" y="1816"/>
                    <a:pt x="1582" y="1836"/>
                  </a:cubicBezTo>
                  <a:cubicBezTo>
                    <a:pt x="3054" y="2150"/>
                    <a:pt x="2306" y="3319"/>
                    <a:pt x="1684" y="4030"/>
                  </a:cubicBezTo>
                  <a:cubicBezTo>
                    <a:pt x="1847" y="4155"/>
                    <a:pt x="2006" y="4287"/>
                    <a:pt x="2166" y="4427"/>
                  </a:cubicBezTo>
                  <a:cubicBezTo>
                    <a:pt x="2976" y="4210"/>
                    <a:pt x="3982" y="3716"/>
                    <a:pt x="4115" y="2605"/>
                  </a:cubicBezTo>
                  <a:cubicBezTo>
                    <a:pt x="4132" y="2459"/>
                    <a:pt x="4142" y="2323"/>
                    <a:pt x="4142" y="2186"/>
                  </a:cubicBezTo>
                  <a:cubicBezTo>
                    <a:pt x="4142" y="803"/>
                    <a:pt x="3261" y="0"/>
                    <a:pt x="2078" y="0"/>
                  </a:cubicBezTo>
                  <a:close/>
                </a:path>
              </a:pathLst>
            </a:custGeom>
            <a:solidFill>
              <a:srgbClr val="F9723A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60" name="Google Shape;1941;p49">
              <a:extLst>
                <a:ext uri="{FF2B5EF4-FFF2-40B4-BE49-F238E27FC236}">
                  <a16:creationId xmlns:a16="http://schemas.microsoft.com/office/drawing/2014/main" id="{D99BF0A4-CA19-4066-99EB-19FF35B0D5EE}"/>
                </a:ext>
              </a:extLst>
            </p:cNvPr>
            <p:cNvSpPr/>
            <p:nvPr/>
          </p:nvSpPr>
          <p:spPr>
            <a:xfrm>
              <a:off x="-1285899" y="933626"/>
              <a:ext cx="252804" cy="224535"/>
            </a:xfrm>
            <a:custGeom>
              <a:avLst/>
              <a:gdLst/>
              <a:ahLst/>
              <a:cxnLst/>
              <a:rect l="l" t="t" r="r" b="b"/>
              <a:pathLst>
                <a:path w="2504" h="2224" extrusionOk="0">
                  <a:moveTo>
                    <a:pt x="746" y="0"/>
                  </a:moveTo>
                  <a:cubicBezTo>
                    <a:pt x="1" y="0"/>
                    <a:pt x="11" y="813"/>
                    <a:pt x="181" y="1560"/>
                  </a:cubicBezTo>
                  <a:cubicBezTo>
                    <a:pt x="501" y="1758"/>
                    <a:pt x="820" y="1979"/>
                    <a:pt x="1133" y="2224"/>
                  </a:cubicBezTo>
                  <a:cubicBezTo>
                    <a:pt x="1755" y="1513"/>
                    <a:pt x="2503" y="344"/>
                    <a:pt x="1031" y="30"/>
                  </a:cubicBezTo>
                  <a:cubicBezTo>
                    <a:pt x="925" y="10"/>
                    <a:pt x="830" y="0"/>
                    <a:pt x="7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61" name="Google Shape;1942;p49">
              <a:extLst>
                <a:ext uri="{FF2B5EF4-FFF2-40B4-BE49-F238E27FC236}">
                  <a16:creationId xmlns:a16="http://schemas.microsoft.com/office/drawing/2014/main" id="{7BCEAEA7-A382-4F04-81A3-BC8CFE1F1A01}"/>
                </a:ext>
              </a:extLst>
            </p:cNvPr>
            <p:cNvSpPr/>
            <p:nvPr/>
          </p:nvSpPr>
          <p:spPr>
            <a:xfrm>
              <a:off x="-1931940" y="931809"/>
              <a:ext cx="1170934" cy="1742469"/>
            </a:xfrm>
            <a:custGeom>
              <a:avLst/>
              <a:gdLst/>
              <a:ahLst/>
              <a:cxnLst/>
              <a:rect l="l" t="t" r="r" b="b"/>
              <a:pathLst>
                <a:path w="11598" h="17259" extrusionOk="0">
                  <a:moveTo>
                    <a:pt x="7120" y="4771"/>
                  </a:moveTo>
                  <a:lnTo>
                    <a:pt x="7120" y="4771"/>
                  </a:lnTo>
                  <a:cubicBezTo>
                    <a:pt x="7460" y="5274"/>
                    <a:pt x="7725" y="5832"/>
                    <a:pt x="7821" y="6467"/>
                  </a:cubicBezTo>
                  <a:cubicBezTo>
                    <a:pt x="7865" y="6780"/>
                    <a:pt x="7858" y="7144"/>
                    <a:pt x="7647" y="7477"/>
                  </a:cubicBezTo>
                  <a:cubicBezTo>
                    <a:pt x="7539" y="7640"/>
                    <a:pt x="7372" y="7766"/>
                    <a:pt x="7195" y="7837"/>
                  </a:cubicBezTo>
                  <a:cubicBezTo>
                    <a:pt x="7022" y="7912"/>
                    <a:pt x="6845" y="7933"/>
                    <a:pt x="6675" y="7939"/>
                  </a:cubicBezTo>
                  <a:lnTo>
                    <a:pt x="6671" y="7939"/>
                  </a:lnTo>
                  <a:cubicBezTo>
                    <a:pt x="6332" y="7939"/>
                    <a:pt x="5974" y="7848"/>
                    <a:pt x="5689" y="7640"/>
                  </a:cubicBezTo>
                  <a:cubicBezTo>
                    <a:pt x="5403" y="7433"/>
                    <a:pt x="5216" y="7141"/>
                    <a:pt x="5094" y="6844"/>
                  </a:cubicBezTo>
                  <a:cubicBezTo>
                    <a:pt x="4849" y="6250"/>
                    <a:pt x="4812" y="5617"/>
                    <a:pt x="4901" y="5019"/>
                  </a:cubicBezTo>
                  <a:lnTo>
                    <a:pt x="4901" y="5019"/>
                  </a:lnTo>
                  <a:cubicBezTo>
                    <a:pt x="5016" y="5611"/>
                    <a:pt x="5166" y="6192"/>
                    <a:pt x="5438" y="6675"/>
                  </a:cubicBezTo>
                  <a:cubicBezTo>
                    <a:pt x="5580" y="6910"/>
                    <a:pt x="5740" y="7134"/>
                    <a:pt x="5954" y="7260"/>
                  </a:cubicBezTo>
                  <a:cubicBezTo>
                    <a:pt x="6155" y="7385"/>
                    <a:pt x="6386" y="7447"/>
                    <a:pt x="6630" y="7447"/>
                  </a:cubicBezTo>
                  <a:lnTo>
                    <a:pt x="6671" y="7447"/>
                  </a:lnTo>
                  <a:cubicBezTo>
                    <a:pt x="6927" y="7447"/>
                    <a:pt x="7148" y="7371"/>
                    <a:pt x="7267" y="7208"/>
                  </a:cubicBezTo>
                  <a:cubicBezTo>
                    <a:pt x="7399" y="7045"/>
                    <a:pt x="7437" y="6770"/>
                    <a:pt x="7437" y="6498"/>
                  </a:cubicBezTo>
                  <a:cubicBezTo>
                    <a:pt x="7423" y="5937"/>
                    <a:pt x="7277" y="5352"/>
                    <a:pt x="7120" y="4771"/>
                  </a:cubicBezTo>
                  <a:close/>
                  <a:moveTo>
                    <a:pt x="7920" y="7695"/>
                  </a:moveTo>
                  <a:cubicBezTo>
                    <a:pt x="8507" y="7695"/>
                    <a:pt x="8984" y="8174"/>
                    <a:pt x="8984" y="8762"/>
                  </a:cubicBezTo>
                  <a:cubicBezTo>
                    <a:pt x="8984" y="9350"/>
                    <a:pt x="8507" y="9827"/>
                    <a:pt x="7920" y="9827"/>
                  </a:cubicBezTo>
                  <a:cubicBezTo>
                    <a:pt x="7331" y="9827"/>
                    <a:pt x="6852" y="9350"/>
                    <a:pt x="6852" y="8762"/>
                  </a:cubicBezTo>
                  <a:cubicBezTo>
                    <a:pt x="6852" y="8174"/>
                    <a:pt x="7331" y="7695"/>
                    <a:pt x="7920" y="7695"/>
                  </a:cubicBezTo>
                  <a:close/>
                  <a:moveTo>
                    <a:pt x="1647" y="1"/>
                  </a:moveTo>
                  <a:cubicBezTo>
                    <a:pt x="1168" y="25"/>
                    <a:pt x="654" y="106"/>
                    <a:pt x="113" y="239"/>
                  </a:cubicBezTo>
                  <a:cubicBezTo>
                    <a:pt x="79" y="337"/>
                    <a:pt x="59" y="439"/>
                    <a:pt x="49" y="538"/>
                  </a:cubicBezTo>
                  <a:cubicBezTo>
                    <a:pt x="1" y="1099"/>
                    <a:pt x="246" y="1639"/>
                    <a:pt x="501" y="2140"/>
                  </a:cubicBezTo>
                  <a:cubicBezTo>
                    <a:pt x="1011" y="3159"/>
                    <a:pt x="1582" y="4213"/>
                    <a:pt x="1915" y="5298"/>
                  </a:cubicBezTo>
                  <a:cubicBezTo>
                    <a:pt x="5924" y="5556"/>
                    <a:pt x="7012" y="12703"/>
                    <a:pt x="6577" y="14416"/>
                  </a:cubicBezTo>
                  <a:cubicBezTo>
                    <a:pt x="6280" y="15582"/>
                    <a:pt x="4207" y="16069"/>
                    <a:pt x="2779" y="16265"/>
                  </a:cubicBezTo>
                  <a:cubicBezTo>
                    <a:pt x="2384" y="16320"/>
                    <a:pt x="1990" y="16347"/>
                    <a:pt x="1592" y="16347"/>
                  </a:cubicBezTo>
                  <a:cubicBezTo>
                    <a:pt x="1439" y="16347"/>
                    <a:pt x="1286" y="16344"/>
                    <a:pt x="1137" y="16334"/>
                  </a:cubicBezTo>
                  <a:lnTo>
                    <a:pt x="1137" y="16334"/>
                  </a:lnTo>
                  <a:cubicBezTo>
                    <a:pt x="1262" y="16653"/>
                    <a:pt x="1419" y="16962"/>
                    <a:pt x="1596" y="17258"/>
                  </a:cubicBezTo>
                  <a:lnTo>
                    <a:pt x="4295" y="17163"/>
                  </a:lnTo>
                  <a:cubicBezTo>
                    <a:pt x="4295" y="17163"/>
                    <a:pt x="11598" y="16857"/>
                    <a:pt x="11598" y="10510"/>
                  </a:cubicBezTo>
                  <a:cubicBezTo>
                    <a:pt x="11598" y="10224"/>
                    <a:pt x="11584" y="9929"/>
                    <a:pt x="11554" y="9615"/>
                  </a:cubicBezTo>
                  <a:cubicBezTo>
                    <a:pt x="11234" y="6409"/>
                    <a:pt x="9759" y="4156"/>
                    <a:pt x="8014" y="2639"/>
                  </a:cubicBezTo>
                  <a:cubicBezTo>
                    <a:pt x="7854" y="2499"/>
                    <a:pt x="7695" y="2367"/>
                    <a:pt x="7532" y="2242"/>
                  </a:cubicBezTo>
                  <a:cubicBezTo>
                    <a:pt x="7219" y="1997"/>
                    <a:pt x="6900" y="1776"/>
                    <a:pt x="6580" y="1578"/>
                  </a:cubicBezTo>
                  <a:cubicBezTo>
                    <a:pt x="6382" y="1453"/>
                    <a:pt x="6186" y="1337"/>
                    <a:pt x="5988" y="1231"/>
                  </a:cubicBezTo>
                  <a:cubicBezTo>
                    <a:pt x="4642" y="494"/>
                    <a:pt x="3330" y="120"/>
                    <a:pt x="2419" y="21"/>
                  </a:cubicBezTo>
                  <a:cubicBezTo>
                    <a:pt x="2415" y="310"/>
                    <a:pt x="2401" y="508"/>
                    <a:pt x="2401" y="508"/>
                  </a:cubicBezTo>
                  <a:lnTo>
                    <a:pt x="2272" y="776"/>
                  </a:lnTo>
                  <a:cubicBezTo>
                    <a:pt x="2272" y="776"/>
                    <a:pt x="1973" y="426"/>
                    <a:pt x="1647" y="1"/>
                  </a:cubicBezTo>
                  <a:close/>
                </a:path>
              </a:pathLst>
            </a:custGeom>
            <a:solidFill>
              <a:srgbClr val="F9723A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62" name="Google Shape;1943;p49">
              <a:extLst>
                <a:ext uri="{FF2B5EF4-FFF2-40B4-BE49-F238E27FC236}">
                  <a16:creationId xmlns:a16="http://schemas.microsoft.com/office/drawing/2014/main" id="{5D9C1B98-8C57-4328-9DCA-22492E20DF17}"/>
                </a:ext>
              </a:extLst>
            </p:cNvPr>
            <p:cNvSpPr/>
            <p:nvPr/>
          </p:nvSpPr>
          <p:spPr>
            <a:xfrm>
              <a:off x="-1446223" y="1413383"/>
              <a:ext cx="308433" cy="320043"/>
            </a:xfrm>
            <a:custGeom>
              <a:avLst/>
              <a:gdLst/>
              <a:ahLst/>
              <a:cxnLst/>
              <a:rect l="l" t="t" r="r" b="b"/>
              <a:pathLst>
                <a:path w="3055" h="3170" extrusionOk="0">
                  <a:moveTo>
                    <a:pt x="2309" y="1"/>
                  </a:moveTo>
                  <a:lnTo>
                    <a:pt x="2309" y="1"/>
                  </a:lnTo>
                  <a:cubicBezTo>
                    <a:pt x="2466" y="582"/>
                    <a:pt x="2612" y="1167"/>
                    <a:pt x="2626" y="1728"/>
                  </a:cubicBezTo>
                  <a:cubicBezTo>
                    <a:pt x="2626" y="2000"/>
                    <a:pt x="2588" y="2275"/>
                    <a:pt x="2456" y="2438"/>
                  </a:cubicBezTo>
                  <a:cubicBezTo>
                    <a:pt x="2337" y="2601"/>
                    <a:pt x="2116" y="2677"/>
                    <a:pt x="1860" y="2677"/>
                  </a:cubicBezTo>
                  <a:lnTo>
                    <a:pt x="1819" y="2677"/>
                  </a:lnTo>
                  <a:cubicBezTo>
                    <a:pt x="1575" y="2677"/>
                    <a:pt x="1344" y="2615"/>
                    <a:pt x="1143" y="2490"/>
                  </a:cubicBezTo>
                  <a:cubicBezTo>
                    <a:pt x="929" y="2364"/>
                    <a:pt x="769" y="2140"/>
                    <a:pt x="627" y="1905"/>
                  </a:cubicBezTo>
                  <a:cubicBezTo>
                    <a:pt x="355" y="1422"/>
                    <a:pt x="205" y="841"/>
                    <a:pt x="90" y="249"/>
                  </a:cubicBezTo>
                  <a:lnTo>
                    <a:pt x="90" y="249"/>
                  </a:lnTo>
                  <a:cubicBezTo>
                    <a:pt x="1" y="847"/>
                    <a:pt x="38" y="1480"/>
                    <a:pt x="283" y="2074"/>
                  </a:cubicBezTo>
                  <a:cubicBezTo>
                    <a:pt x="405" y="2371"/>
                    <a:pt x="592" y="2663"/>
                    <a:pt x="878" y="2870"/>
                  </a:cubicBezTo>
                  <a:cubicBezTo>
                    <a:pt x="1163" y="3078"/>
                    <a:pt x="1521" y="3169"/>
                    <a:pt x="1860" y="3169"/>
                  </a:cubicBezTo>
                  <a:lnTo>
                    <a:pt x="1864" y="3169"/>
                  </a:lnTo>
                  <a:cubicBezTo>
                    <a:pt x="2034" y="3163"/>
                    <a:pt x="2211" y="3142"/>
                    <a:pt x="2384" y="3067"/>
                  </a:cubicBezTo>
                  <a:cubicBezTo>
                    <a:pt x="2561" y="2996"/>
                    <a:pt x="2728" y="2870"/>
                    <a:pt x="2836" y="2707"/>
                  </a:cubicBezTo>
                  <a:cubicBezTo>
                    <a:pt x="3047" y="2374"/>
                    <a:pt x="3054" y="2010"/>
                    <a:pt x="3010" y="1697"/>
                  </a:cubicBezTo>
                  <a:cubicBezTo>
                    <a:pt x="2914" y="1062"/>
                    <a:pt x="2649" y="504"/>
                    <a:pt x="23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63" name="Google Shape;1944;p49">
              <a:extLst>
                <a:ext uri="{FF2B5EF4-FFF2-40B4-BE49-F238E27FC236}">
                  <a16:creationId xmlns:a16="http://schemas.microsoft.com/office/drawing/2014/main" id="{570973AB-3012-4788-9F7E-C3053435ED2E}"/>
                </a:ext>
              </a:extLst>
            </p:cNvPr>
            <p:cNvSpPr/>
            <p:nvPr/>
          </p:nvSpPr>
          <p:spPr>
            <a:xfrm>
              <a:off x="-1885499" y="1466689"/>
              <a:ext cx="661490" cy="1115507"/>
            </a:xfrm>
            <a:custGeom>
              <a:avLst/>
              <a:gdLst/>
              <a:ahLst/>
              <a:cxnLst/>
              <a:rect l="l" t="t" r="r" b="b"/>
              <a:pathLst>
                <a:path w="6552" h="11049" extrusionOk="0">
                  <a:moveTo>
                    <a:pt x="1323" y="3672"/>
                  </a:moveTo>
                  <a:cubicBezTo>
                    <a:pt x="1152" y="4110"/>
                    <a:pt x="959" y="4542"/>
                    <a:pt x="793" y="4981"/>
                  </a:cubicBezTo>
                  <a:cubicBezTo>
                    <a:pt x="752" y="5086"/>
                    <a:pt x="714" y="5194"/>
                    <a:pt x="677" y="5300"/>
                  </a:cubicBezTo>
                  <a:cubicBezTo>
                    <a:pt x="772" y="5348"/>
                    <a:pt x="867" y="5392"/>
                    <a:pt x="959" y="5429"/>
                  </a:cubicBezTo>
                  <a:cubicBezTo>
                    <a:pt x="1105" y="5483"/>
                    <a:pt x="1245" y="5521"/>
                    <a:pt x="1381" y="5535"/>
                  </a:cubicBezTo>
                  <a:lnTo>
                    <a:pt x="1333" y="3678"/>
                  </a:lnTo>
                  <a:cubicBezTo>
                    <a:pt x="1329" y="3678"/>
                    <a:pt x="1326" y="3675"/>
                    <a:pt x="1323" y="3672"/>
                  </a:cubicBezTo>
                  <a:close/>
                  <a:moveTo>
                    <a:pt x="1455" y="0"/>
                  </a:moveTo>
                  <a:lnTo>
                    <a:pt x="1455" y="0"/>
                  </a:lnTo>
                  <a:cubicBezTo>
                    <a:pt x="1533" y="261"/>
                    <a:pt x="1601" y="523"/>
                    <a:pt x="1649" y="788"/>
                  </a:cubicBezTo>
                  <a:cubicBezTo>
                    <a:pt x="2040" y="799"/>
                    <a:pt x="2414" y="823"/>
                    <a:pt x="2720" y="850"/>
                  </a:cubicBezTo>
                  <a:cubicBezTo>
                    <a:pt x="3159" y="890"/>
                    <a:pt x="3451" y="1339"/>
                    <a:pt x="3298" y="1754"/>
                  </a:cubicBezTo>
                  <a:cubicBezTo>
                    <a:pt x="2876" y="2907"/>
                    <a:pt x="1642" y="3655"/>
                    <a:pt x="1483" y="3746"/>
                  </a:cubicBezTo>
                  <a:lnTo>
                    <a:pt x="1530" y="5541"/>
                  </a:lnTo>
                  <a:cubicBezTo>
                    <a:pt x="1551" y="5541"/>
                    <a:pt x="1574" y="5538"/>
                    <a:pt x="1595" y="5538"/>
                  </a:cubicBezTo>
                  <a:cubicBezTo>
                    <a:pt x="1795" y="5521"/>
                    <a:pt x="2003" y="5456"/>
                    <a:pt x="2210" y="5345"/>
                  </a:cubicBezTo>
                  <a:cubicBezTo>
                    <a:pt x="2315" y="5293"/>
                    <a:pt x="2417" y="5218"/>
                    <a:pt x="2533" y="5157"/>
                  </a:cubicBezTo>
                  <a:cubicBezTo>
                    <a:pt x="2638" y="5086"/>
                    <a:pt x="2743" y="5008"/>
                    <a:pt x="2870" y="4943"/>
                  </a:cubicBezTo>
                  <a:lnTo>
                    <a:pt x="2870" y="4943"/>
                  </a:lnTo>
                  <a:cubicBezTo>
                    <a:pt x="2832" y="5075"/>
                    <a:pt x="2771" y="5198"/>
                    <a:pt x="2707" y="5324"/>
                  </a:cubicBezTo>
                  <a:cubicBezTo>
                    <a:pt x="2625" y="5436"/>
                    <a:pt x="2550" y="5558"/>
                    <a:pt x="2442" y="5657"/>
                  </a:cubicBezTo>
                  <a:cubicBezTo>
                    <a:pt x="2238" y="5858"/>
                    <a:pt x="1945" y="6007"/>
                    <a:pt x="1626" y="6031"/>
                  </a:cubicBezTo>
                  <a:cubicBezTo>
                    <a:pt x="1598" y="6031"/>
                    <a:pt x="1568" y="6034"/>
                    <a:pt x="1540" y="6034"/>
                  </a:cubicBezTo>
                  <a:cubicBezTo>
                    <a:pt x="1251" y="6034"/>
                    <a:pt x="976" y="5922"/>
                    <a:pt x="769" y="5762"/>
                  </a:cubicBezTo>
                  <a:cubicBezTo>
                    <a:pt x="700" y="5712"/>
                    <a:pt x="639" y="5654"/>
                    <a:pt x="581" y="5596"/>
                  </a:cubicBezTo>
                  <a:cubicBezTo>
                    <a:pt x="75" y="7262"/>
                    <a:pt x="0" y="9070"/>
                    <a:pt x="558" y="10716"/>
                  </a:cubicBezTo>
                  <a:cubicBezTo>
                    <a:pt x="595" y="10825"/>
                    <a:pt x="633" y="10930"/>
                    <a:pt x="677" y="11036"/>
                  </a:cubicBezTo>
                  <a:cubicBezTo>
                    <a:pt x="826" y="11046"/>
                    <a:pt x="979" y="11049"/>
                    <a:pt x="1132" y="11049"/>
                  </a:cubicBezTo>
                  <a:cubicBezTo>
                    <a:pt x="1530" y="11049"/>
                    <a:pt x="1924" y="11022"/>
                    <a:pt x="2319" y="10967"/>
                  </a:cubicBezTo>
                  <a:cubicBezTo>
                    <a:pt x="3747" y="10771"/>
                    <a:pt x="5820" y="10284"/>
                    <a:pt x="6117" y="9118"/>
                  </a:cubicBezTo>
                  <a:cubicBezTo>
                    <a:pt x="6552" y="7405"/>
                    <a:pt x="5464" y="258"/>
                    <a:pt x="1455" y="0"/>
                  </a:cubicBezTo>
                  <a:close/>
                </a:path>
              </a:pathLst>
            </a:custGeom>
            <a:solidFill>
              <a:srgbClr val="F5BE9E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64" name="Google Shape;1945;p49">
              <a:extLst>
                <a:ext uri="{FF2B5EF4-FFF2-40B4-BE49-F238E27FC236}">
                  <a16:creationId xmlns:a16="http://schemas.microsoft.com/office/drawing/2014/main" id="{FC1EB4F5-FDD2-4307-A3F9-9B3966E252FF}"/>
                </a:ext>
              </a:extLst>
            </p:cNvPr>
            <p:cNvSpPr/>
            <p:nvPr/>
          </p:nvSpPr>
          <p:spPr>
            <a:xfrm>
              <a:off x="-1752030" y="1546245"/>
              <a:ext cx="214944" cy="298741"/>
            </a:xfrm>
            <a:custGeom>
              <a:avLst/>
              <a:gdLst/>
              <a:ahLst/>
              <a:cxnLst/>
              <a:rect l="l" t="t" r="r" b="b"/>
              <a:pathLst>
                <a:path w="2129" h="2959" extrusionOk="0">
                  <a:moveTo>
                    <a:pt x="11" y="2859"/>
                  </a:moveTo>
                  <a:cubicBezTo>
                    <a:pt x="7" y="2867"/>
                    <a:pt x="4" y="2877"/>
                    <a:pt x="1" y="2884"/>
                  </a:cubicBezTo>
                  <a:cubicBezTo>
                    <a:pt x="4" y="2887"/>
                    <a:pt x="7" y="2890"/>
                    <a:pt x="11" y="2890"/>
                  </a:cubicBezTo>
                  <a:lnTo>
                    <a:pt x="11" y="2859"/>
                  </a:lnTo>
                  <a:close/>
                  <a:moveTo>
                    <a:pt x="327" y="0"/>
                  </a:moveTo>
                  <a:cubicBezTo>
                    <a:pt x="426" y="548"/>
                    <a:pt x="446" y="1105"/>
                    <a:pt x="354" y="1670"/>
                  </a:cubicBezTo>
                  <a:cubicBezTo>
                    <a:pt x="310" y="1946"/>
                    <a:pt x="235" y="2211"/>
                    <a:pt x="150" y="2472"/>
                  </a:cubicBezTo>
                  <a:lnTo>
                    <a:pt x="161" y="2958"/>
                  </a:lnTo>
                  <a:cubicBezTo>
                    <a:pt x="320" y="2867"/>
                    <a:pt x="1554" y="2119"/>
                    <a:pt x="1976" y="966"/>
                  </a:cubicBezTo>
                  <a:cubicBezTo>
                    <a:pt x="2129" y="551"/>
                    <a:pt x="1837" y="102"/>
                    <a:pt x="1398" y="62"/>
                  </a:cubicBezTo>
                  <a:cubicBezTo>
                    <a:pt x="1092" y="35"/>
                    <a:pt x="718" y="11"/>
                    <a:pt x="3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65" name="Google Shape;1946;p49">
              <a:extLst>
                <a:ext uri="{FF2B5EF4-FFF2-40B4-BE49-F238E27FC236}">
                  <a16:creationId xmlns:a16="http://schemas.microsoft.com/office/drawing/2014/main" id="{0EA9DB7F-BEE7-4E46-ACBB-3A6CD08C1131}"/>
                </a:ext>
              </a:extLst>
            </p:cNvPr>
            <p:cNvSpPr/>
            <p:nvPr/>
          </p:nvSpPr>
          <p:spPr>
            <a:xfrm>
              <a:off x="-1240265" y="1708587"/>
              <a:ext cx="215348" cy="215348"/>
            </a:xfrm>
            <a:custGeom>
              <a:avLst/>
              <a:gdLst/>
              <a:ahLst/>
              <a:cxnLst/>
              <a:rect l="l" t="t" r="r" b="b"/>
              <a:pathLst>
                <a:path w="2133" h="2133" extrusionOk="0">
                  <a:moveTo>
                    <a:pt x="1069" y="1"/>
                  </a:moveTo>
                  <a:cubicBezTo>
                    <a:pt x="480" y="1"/>
                    <a:pt x="1" y="480"/>
                    <a:pt x="1" y="1068"/>
                  </a:cubicBezTo>
                  <a:cubicBezTo>
                    <a:pt x="1" y="1656"/>
                    <a:pt x="480" y="2133"/>
                    <a:pt x="1069" y="2133"/>
                  </a:cubicBezTo>
                  <a:cubicBezTo>
                    <a:pt x="1656" y="2133"/>
                    <a:pt x="2133" y="1656"/>
                    <a:pt x="2133" y="1068"/>
                  </a:cubicBezTo>
                  <a:cubicBezTo>
                    <a:pt x="2133" y="480"/>
                    <a:pt x="1656" y="1"/>
                    <a:pt x="10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66" name="Google Shape;1947;p49">
              <a:extLst>
                <a:ext uri="{FF2B5EF4-FFF2-40B4-BE49-F238E27FC236}">
                  <a16:creationId xmlns:a16="http://schemas.microsoft.com/office/drawing/2014/main" id="{018997E5-BE2C-4754-9822-9A5B4E21A2F1}"/>
                </a:ext>
              </a:extLst>
            </p:cNvPr>
            <p:cNvSpPr/>
            <p:nvPr/>
          </p:nvSpPr>
          <p:spPr>
            <a:xfrm>
              <a:off x="-1826841" y="1965730"/>
              <a:ext cx="231097" cy="110248"/>
            </a:xfrm>
            <a:custGeom>
              <a:avLst/>
              <a:gdLst/>
              <a:ahLst/>
              <a:cxnLst/>
              <a:rect l="l" t="t" r="r" b="b"/>
              <a:pathLst>
                <a:path w="2289" h="1092" extrusionOk="0">
                  <a:moveTo>
                    <a:pt x="2289" y="0"/>
                  </a:moveTo>
                  <a:cubicBezTo>
                    <a:pt x="2162" y="65"/>
                    <a:pt x="2057" y="143"/>
                    <a:pt x="1952" y="214"/>
                  </a:cubicBezTo>
                  <a:cubicBezTo>
                    <a:pt x="1836" y="275"/>
                    <a:pt x="1734" y="350"/>
                    <a:pt x="1629" y="402"/>
                  </a:cubicBezTo>
                  <a:cubicBezTo>
                    <a:pt x="1422" y="513"/>
                    <a:pt x="1214" y="578"/>
                    <a:pt x="1014" y="595"/>
                  </a:cubicBezTo>
                  <a:cubicBezTo>
                    <a:pt x="993" y="595"/>
                    <a:pt x="970" y="598"/>
                    <a:pt x="949" y="598"/>
                  </a:cubicBezTo>
                  <a:lnTo>
                    <a:pt x="956" y="928"/>
                  </a:lnTo>
                  <a:lnTo>
                    <a:pt x="810" y="935"/>
                  </a:lnTo>
                  <a:lnTo>
                    <a:pt x="800" y="592"/>
                  </a:lnTo>
                  <a:cubicBezTo>
                    <a:pt x="664" y="578"/>
                    <a:pt x="524" y="540"/>
                    <a:pt x="378" y="486"/>
                  </a:cubicBezTo>
                  <a:cubicBezTo>
                    <a:pt x="286" y="449"/>
                    <a:pt x="191" y="405"/>
                    <a:pt x="96" y="357"/>
                  </a:cubicBezTo>
                  <a:cubicBezTo>
                    <a:pt x="65" y="455"/>
                    <a:pt x="31" y="554"/>
                    <a:pt x="0" y="653"/>
                  </a:cubicBezTo>
                  <a:cubicBezTo>
                    <a:pt x="58" y="711"/>
                    <a:pt x="119" y="769"/>
                    <a:pt x="188" y="819"/>
                  </a:cubicBezTo>
                  <a:cubicBezTo>
                    <a:pt x="395" y="979"/>
                    <a:pt x="670" y="1091"/>
                    <a:pt x="959" y="1091"/>
                  </a:cubicBezTo>
                  <a:cubicBezTo>
                    <a:pt x="987" y="1091"/>
                    <a:pt x="1017" y="1088"/>
                    <a:pt x="1045" y="1088"/>
                  </a:cubicBezTo>
                  <a:cubicBezTo>
                    <a:pt x="1364" y="1064"/>
                    <a:pt x="1657" y="915"/>
                    <a:pt x="1861" y="714"/>
                  </a:cubicBezTo>
                  <a:cubicBezTo>
                    <a:pt x="1969" y="615"/>
                    <a:pt x="2044" y="493"/>
                    <a:pt x="2126" y="381"/>
                  </a:cubicBezTo>
                  <a:cubicBezTo>
                    <a:pt x="2190" y="255"/>
                    <a:pt x="2251" y="132"/>
                    <a:pt x="22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67" name="Google Shape;1948;p49">
              <a:extLst>
                <a:ext uri="{FF2B5EF4-FFF2-40B4-BE49-F238E27FC236}">
                  <a16:creationId xmlns:a16="http://schemas.microsoft.com/office/drawing/2014/main" id="{6086349B-9A64-4DB1-A11E-8F4156B1C174}"/>
                </a:ext>
              </a:extLst>
            </p:cNvPr>
            <p:cNvSpPr/>
            <p:nvPr/>
          </p:nvSpPr>
          <p:spPr>
            <a:xfrm>
              <a:off x="-1723458" y="931506"/>
              <a:ext cx="10399" cy="5957"/>
            </a:xfrm>
            <a:custGeom>
              <a:avLst/>
              <a:gdLst/>
              <a:ahLst/>
              <a:cxnLst/>
              <a:rect l="l" t="t" r="r" b="b"/>
              <a:pathLst>
                <a:path w="103" h="59" extrusionOk="0">
                  <a:moveTo>
                    <a:pt x="0" y="1"/>
                  </a:moveTo>
                  <a:cubicBezTo>
                    <a:pt x="30" y="38"/>
                    <a:pt x="57" y="59"/>
                    <a:pt x="74" y="59"/>
                  </a:cubicBezTo>
                  <a:cubicBezTo>
                    <a:pt x="82" y="59"/>
                    <a:pt x="85" y="59"/>
                    <a:pt x="92" y="55"/>
                  </a:cubicBezTo>
                  <a:cubicBezTo>
                    <a:pt x="102" y="48"/>
                    <a:pt x="102" y="28"/>
                    <a:pt x="102" y="4"/>
                  </a:cubicBezTo>
                  <a:cubicBezTo>
                    <a:pt x="65" y="1"/>
                    <a:pt x="30" y="1"/>
                    <a:pt x="0" y="1"/>
                  </a:cubicBezTo>
                  <a:close/>
                </a:path>
              </a:pathLst>
            </a:custGeom>
            <a:solidFill>
              <a:srgbClr val="FF9857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68" name="Google Shape;1949;p49">
              <a:extLst>
                <a:ext uri="{FF2B5EF4-FFF2-40B4-BE49-F238E27FC236}">
                  <a16:creationId xmlns:a16="http://schemas.microsoft.com/office/drawing/2014/main" id="{C1787FE0-0E0F-473C-8A3E-41CF35975B0E}"/>
                </a:ext>
              </a:extLst>
            </p:cNvPr>
            <p:cNvSpPr/>
            <p:nvPr/>
          </p:nvSpPr>
          <p:spPr>
            <a:xfrm>
              <a:off x="-1751020" y="1795715"/>
              <a:ext cx="20697" cy="264515"/>
            </a:xfrm>
            <a:custGeom>
              <a:avLst/>
              <a:gdLst/>
              <a:ahLst/>
              <a:cxnLst/>
              <a:rect l="l" t="t" r="r" b="b"/>
              <a:pathLst>
                <a:path w="205" h="2620" extrusionOk="0">
                  <a:moveTo>
                    <a:pt x="140" y="1"/>
                  </a:moveTo>
                  <a:cubicBezTo>
                    <a:pt x="96" y="131"/>
                    <a:pt x="49" y="259"/>
                    <a:pt x="1" y="388"/>
                  </a:cubicBezTo>
                  <a:lnTo>
                    <a:pt x="1" y="419"/>
                  </a:lnTo>
                  <a:lnTo>
                    <a:pt x="49" y="2276"/>
                  </a:lnTo>
                  <a:lnTo>
                    <a:pt x="59" y="2619"/>
                  </a:lnTo>
                  <a:lnTo>
                    <a:pt x="205" y="2612"/>
                  </a:lnTo>
                  <a:lnTo>
                    <a:pt x="198" y="2282"/>
                  </a:lnTo>
                  <a:lnTo>
                    <a:pt x="151" y="487"/>
                  </a:lnTo>
                  <a:lnTo>
                    <a:pt x="1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69" name="Google Shape;1950;p49">
              <a:extLst>
                <a:ext uri="{FF2B5EF4-FFF2-40B4-BE49-F238E27FC236}">
                  <a16:creationId xmlns:a16="http://schemas.microsoft.com/office/drawing/2014/main" id="{4479B61D-6A89-42CF-A4BD-826C6983F210}"/>
                </a:ext>
              </a:extLst>
            </p:cNvPr>
            <p:cNvSpPr/>
            <p:nvPr/>
          </p:nvSpPr>
          <p:spPr>
            <a:xfrm>
              <a:off x="-1848144" y="718280"/>
              <a:ext cx="160728" cy="291976"/>
            </a:xfrm>
            <a:custGeom>
              <a:avLst/>
              <a:gdLst/>
              <a:ahLst/>
              <a:cxnLst/>
              <a:rect l="l" t="t" r="r" b="b"/>
              <a:pathLst>
                <a:path w="1592" h="2892" extrusionOk="0">
                  <a:moveTo>
                    <a:pt x="1003" y="1"/>
                  </a:moveTo>
                  <a:cubicBezTo>
                    <a:pt x="878" y="1"/>
                    <a:pt x="827" y="100"/>
                    <a:pt x="827" y="256"/>
                  </a:cubicBezTo>
                  <a:cubicBezTo>
                    <a:pt x="827" y="763"/>
                    <a:pt x="1330" y="1857"/>
                    <a:pt x="1337" y="2116"/>
                  </a:cubicBezTo>
                  <a:cubicBezTo>
                    <a:pt x="1337" y="2140"/>
                    <a:pt x="1337" y="2160"/>
                    <a:pt x="1327" y="2167"/>
                  </a:cubicBezTo>
                  <a:cubicBezTo>
                    <a:pt x="1320" y="2171"/>
                    <a:pt x="1317" y="2171"/>
                    <a:pt x="1309" y="2171"/>
                  </a:cubicBezTo>
                  <a:cubicBezTo>
                    <a:pt x="1292" y="2171"/>
                    <a:pt x="1265" y="2150"/>
                    <a:pt x="1235" y="2113"/>
                  </a:cubicBezTo>
                  <a:cubicBezTo>
                    <a:pt x="1014" y="1827"/>
                    <a:pt x="517" y="637"/>
                    <a:pt x="117" y="637"/>
                  </a:cubicBezTo>
                  <a:cubicBezTo>
                    <a:pt x="106" y="637"/>
                    <a:pt x="93" y="637"/>
                    <a:pt x="79" y="641"/>
                  </a:cubicBezTo>
                  <a:cubicBezTo>
                    <a:pt x="24" y="650"/>
                    <a:pt x="1" y="688"/>
                    <a:pt x="1" y="746"/>
                  </a:cubicBezTo>
                  <a:cubicBezTo>
                    <a:pt x="1" y="994"/>
                    <a:pt x="429" y="1606"/>
                    <a:pt x="817" y="2116"/>
                  </a:cubicBezTo>
                  <a:cubicBezTo>
                    <a:pt x="1143" y="2541"/>
                    <a:pt x="1442" y="2891"/>
                    <a:pt x="1442" y="2891"/>
                  </a:cubicBezTo>
                  <a:lnTo>
                    <a:pt x="1571" y="2623"/>
                  </a:lnTo>
                  <a:cubicBezTo>
                    <a:pt x="1571" y="2623"/>
                    <a:pt x="1585" y="2425"/>
                    <a:pt x="1589" y="2136"/>
                  </a:cubicBezTo>
                  <a:cubicBezTo>
                    <a:pt x="1592" y="2069"/>
                    <a:pt x="1592" y="1997"/>
                    <a:pt x="1592" y="1922"/>
                  </a:cubicBezTo>
                  <a:cubicBezTo>
                    <a:pt x="1592" y="1174"/>
                    <a:pt x="1513" y="90"/>
                    <a:pt x="1058" y="4"/>
                  </a:cubicBezTo>
                  <a:cubicBezTo>
                    <a:pt x="1041" y="1"/>
                    <a:pt x="1021" y="1"/>
                    <a:pt x="1003" y="1"/>
                  </a:cubicBezTo>
                  <a:close/>
                </a:path>
              </a:pathLst>
            </a:custGeom>
            <a:solidFill>
              <a:srgbClr val="F9723A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70" name="Google Shape;1951;p49">
              <a:extLst>
                <a:ext uri="{FF2B5EF4-FFF2-40B4-BE49-F238E27FC236}">
                  <a16:creationId xmlns:a16="http://schemas.microsoft.com/office/drawing/2014/main" id="{116F5C7A-486E-4D4F-8672-CBD0E70E9E0F}"/>
                </a:ext>
              </a:extLst>
            </p:cNvPr>
            <p:cNvSpPr/>
            <p:nvPr/>
          </p:nvSpPr>
          <p:spPr>
            <a:xfrm>
              <a:off x="-2760820" y="3245991"/>
              <a:ext cx="20899" cy="86523"/>
            </a:xfrm>
            <a:custGeom>
              <a:avLst/>
              <a:gdLst/>
              <a:ahLst/>
              <a:cxnLst/>
              <a:rect l="l" t="t" r="r" b="b"/>
              <a:pathLst>
                <a:path w="207" h="857" extrusionOk="0">
                  <a:moveTo>
                    <a:pt x="102" y="1"/>
                  </a:moveTo>
                  <a:cubicBezTo>
                    <a:pt x="64" y="1"/>
                    <a:pt x="23" y="26"/>
                    <a:pt x="18" y="75"/>
                  </a:cubicBezTo>
                  <a:cubicBezTo>
                    <a:pt x="1" y="320"/>
                    <a:pt x="11" y="558"/>
                    <a:pt x="48" y="800"/>
                  </a:cubicBezTo>
                  <a:cubicBezTo>
                    <a:pt x="54" y="839"/>
                    <a:pt x="81" y="856"/>
                    <a:pt x="111" y="856"/>
                  </a:cubicBezTo>
                  <a:cubicBezTo>
                    <a:pt x="156" y="856"/>
                    <a:pt x="206" y="818"/>
                    <a:pt x="198" y="759"/>
                  </a:cubicBezTo>
                  <a:cubicBezTo>
                    <a:pt x="164" y="531"/>
                    <a:pt x="157" y="307"/>
                    <a:pt x="174" y="75"/>
                  </a:cubicBezTo>
                  <a:cubicBezTo>
                    <a:pt x="177" y="26"/>
                    <a:pt x="141" y="1"/>
                    <a:pt x="102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71" name="Google Shape;1952;p49">
              <a:extLst>
                <a:ext uri="{FF2B5EF4-FFF2-40B4-BE49-F238E27FC236}">
                  <a16:creationId xmlns:a16="http://schemas.microsoft.com/office/drawing/2014/main" id="{B6D2115B-4E7B-4773-AA4E-C99ECC9A6CC7}"/>
                </a:ext>
              </a:extLst>
            </p:cNvPr>
            <p:cNvSpPr/>
            <p:nvPr/>
          </p:nvSpPr>
          <p:spPr>
            <a:xfrm>
              <a:off x="-2375961" y="3865779"/>
              <a:ext cx="22211" cy="45230"/>
            </a:xfrm>
            <a:custGeom>
              <a:avLst/>
              <a:gdLst/>
              <a:ahLst/>
              <a:cxnLst/>
              <a:rect l="l" t="t" r="r" b="b"/>
              <a:pathLst>
                <a:path w="220" h="448" extrusionOk="0">
                  <a:moveTo>
                    <a:pt x="84" y="0"/>
                  </a:moveTo>
                  <a:cubicBezTo>
                    <a:pt x="55" y="0"/>
                    <a:pt x="27" y="17"/>
                    <a:pt x="20" y="56"/>
                  </a:cubicBezTo>
                  <a:cubicBezTo>
                    <a:pt x="0" y="175"/>
                    <a:pt x="7" y="283"/>
                    <a:pt x="47" y="396"/>
                  </a:cubicBezTo>
                  <a:cubicBezTo>
                    <a:pt x="61" y="432"/>
                    <a:pt x="93" y="447"/>
                    <a:pt x="124" y="447"/>
                  </a:cubicBezTo>
                  <a:cubicBezTo>
                    <a:pt x="172" y="447"/>
                    <a:pt x="219" y="410"/>
                    <a:pt x="197" y="355"/>
                  </a:cubicBezTo>
                  <a:cubicBezTo>
                    <a:pt x="167" y="270"/>
                    <a:pt x="153" y="189"/>
                    <a:pt x="170" y="96"/>
                  </a:cubicBezTo>
                  <a:cubicBezTo>
                    <a:pt x="180" y="39"/>
                    <a:pt x="130" y="0"/>
                    <a:pt x="84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72" name="Google Shape;1953;p49">
              <a:extLst>
                <a:ext uri="{FF2B5EF4-FFF2-40B4-BE49-F238E27FC236}">
                  <a16:creationId xmlns:a16="http://schemas.microsoft.com/office/drawing/2014/main" id="{C32192C2-BD8A-47BC-A599-F6360C678EA5}"/>
                </a:ext>
              </a:extLst>
            </p:cNvPr>
            <p:cNvSpPr/>
            <p:nvPr/>
          </p:nvSpPr>
          <p:spPr>
            <a:xfrm>
              <a:off x="-2324472" y="3723931"/>
              <a:ext cx="26754" cy="60879"/>
            </a:xfrm>
            <a:custGeom>
              <a:avLst/>
              <a:gdLst/>
              <a:ahLst/>
              <a:cxnLst/>
              <a:rect l="l" t="t" r="r" b="b"/>
              <a:pathLst>
                <a:path w="265" h="603" extrusionOk="0">
                  <a:moveTo>
                    <a:pt x="90" y="0"/>
                  </a:moveTo>
                  <a:cubicBezTo>
                    <a:pt x="60" y="0"/>
                    <a:pt x="33" y="17"/>
                    <a:pt x="27" y="56"/>
                  </a:cubicBezTo>
                  <a:cubicBezTo>
                    <a:pt x="0" y="233"/>
                    <a:pt x="24" y="400"/>
                    <a:pt x="102" y="563"/>
                  </a:cubicBezTo>
                  <a:cubicBezTo>
                    <a:pt x="115" y="591"/>
                    <a:pt x="137" y="602"/>
                    <a:pt x="159" y="602"/>
                  </a:cubicBezTo>
                  <a:cubicBezTo>
                    <a:pt x="210" y="602"/>
                    <a:pt x="265" y="546"/>
                    <a:pt x="234" y="485"/>
                  </a:cubicBezTo>
                  <a:cubicBezTo>
                    <a:pt x="176" y="362"/>
                    <a:pt x="156" y="230"/>
                    <a:pt x="176" y="97"/>
                  </a:cubicBezTo>
                  <a:cubicBezTo>
                    <a:pt x="185" y="38"/>
                    <a:pt x="134" y="0"/>
                    <a:pt x="90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73" name="Google Shape;1954;p49">
              <a:extLst>
                <a:ext uri="{FF2B5EF4-FFF2-40B4-BE49-F238E27FC236}">
                  <a16:creationId xmlns:a16="http://schemas.microsoft.com/office/drawing/2014/main" id="{4BA81124-8A99-4249-8323-46F99FB6972E}"/>
                </a:ext>
              </a:extLst>
            </p:cNvPr>
            <p:cNvSpPr/>
            <p:nvPr/>
          </p:nvSpPr>
          <p:spPr>
            <a:xfrm>
              <a:off x="-2083279" y="3354320"/>
              <a:ext cx="15548" cy="71177"/>
            </a:xfrm>
            <a:custGeom>
              <a:avLst/>
              <a:gdLst/>
              <a:ahLst/>
              <a:cxnLst/>
              <a:rect l="l" t="t" r="r" b="b"/>
              <a:pathLst>
                <a:path w="154" h="705" extrusionOk="0">
                  <a:moveTo>
                    <a:pt x="77" y="0"/>
                  </a:moveTo>
                  <a:cubicBezTo>
                    <a:pt x="39" y="0"/>
                    <a:pt x="1" y="26"/>
                    <a:pt x="1" y="77"/>
                  </a:cubicBezTo>
                  <a:lnTo>
                    <a:pt x="1" y="631"/>
                  </a:lnTo>
                  <a:cubicBezTo>
                    <a:pt x="1" y="680"/>
                    <a:pt x="39" y="705"/>
                    <a:pt x="77" y="705"/>
                  </a:cubicBezTo>
                  <a:cubicBezTo>
                    <a:pt x="115" y="705"/>
                    <a:pt x="154" y="680"/>
                    <a:pt x="154" y="631"/>
                  </a:cubicBezTo>
                  <a:lnTo>
                    <a:pt x="154" y="77"/>
                  </a:lnTo>
                  <a:cubicBezTo>
                    <a:pt x="154" y="26"/>
                    <a:pt x="115" y="0"/>
                    <a:pt x="77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74" name="Google Shape;1955;p49">
              <a:extLst>
                <a:ext uri="{FF2B5EF4-FFF2-40B4-BE49-F238E27FC236}">
                  <a16:creationId xmlns:a16="http://schemas.microsoft.com/office/drawing/2014/main" id="{3B14922B-EE8B-4F94-A611-ED4F901D02DD}"/>
                </a:ext>
              </a:extLst>
            </p:cNvPr>
            <p:cNvSpPr/>
            <p:nvPr/>
          </p:nvSpPr>
          <p:spPr>
            <a:xfrm>
              <a:off x="-1685801" y="3559570"/>
              <a:ext cx="27057" cy="60677"/>
            </a:xfrm>
            <a:custGeom>
              <a:avLst/>
              <a:gdLst/>
              <a:ahLst/>
              <a:cxnLst/>
              <a:rect l="l" t="t" r="r" b="b"/>
              <a:pathLst>
                <a:path w="268" h="601" extrusionOk="0">
                  <a:moveTo>
                    <a:pt x="86" y="1"/>
                  </a:moveTo>
                  <a:cubicBezTo>
                    <a:pt x="57" y="1"/>
                    <a:pt x="30" y="17"/>
                    <a:pt x="25" y="57"/>
                  </a:cubicBezTo>
                  <a:cubicBezTo>
                    <a:pt x="1" y="233"/>
                    <a:pt x="25" y="399"/>
                    <a:pt x="103" y="559"/>
                  </a:cubicBezTo>
                  <a:cubicBezTo>
                    <a:pt x="117" y="588"/>
                    <a:pt x="140" y="600"/>
                    <a:pt x="163" y="600"/>
                  </a:cubicBezTo>
                  <a:cubicBezTo>
                    <a:pt x="214" y="600"/>
                    <a:pt x="267" y="544"/>
                    <a:pt x="239" y="481"/>
                  </a:cubicBezTo>
                  <a:cubicBezTo>
                    <a:pt x="181" y="363"/>
                    <a:pt x="158" y="230"/>
                    <a:pt x="174" y="97"/>
                  </a:cubicBezTo>
                  <a:cubicBezTo>
                    <a:pt x="182" y="40"/>
                    <a:pt x="131" y="1"/>
                    <a:pt x="86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75" name="Google Shape;1956;p49">
              <a:extLst>
                <a:ext uri="{FF2B5EF4-FFF2-40B4-BE49-F238E27FC236}">
                  <a16:creationId xmlns:a16="http://schemas.microsoft.com/office/drawing/2014/main" id="{4D52856C-67F8-4F8F-9DEB-7448F64BAF2C}"/>
                </a:ext>
              </a:extLst>
            </p:cNvPr>
            <p:cNvSpPr/>
            <p:nvPr/>
          </p:nvSpPr>
          <p:spPr>
            <a:xfrm>
              <a:off x="-1552938" y="3354320"/>
              <a:ext cx="15548" cy="97325"/>
            </a:xfrm>
            <a:custGeom>
              <a:avLst/>
              <a:gdLst/>
              <a:ahLst/>
              <a:cxnLst/>
              <a:rect l="l" t="t" r="r" b="b"/>
              <a:pathLst>
                <a:path w="154" h="964" extrusionOk="0">
                  <a:moveTo>
                    <a:pt x="77" y="0"/>
                  </a:moveTo>
                  <a:cubicBezTo>
                    <a:pt x="39" y="0"/>
                    <a:pt x="0" y="26"/>
                    <a:pt x="0" y="77"/>
                  </a:cubicBezTo>
                  <a:lnTo>
                    <a:pt x="0" y="889"/>
                  </a:lnTo>
                  <a:cubicBezTo>
                    <a:pt x="0" y="939"/>
                    <a:pt x="39" y="963"/>
                    <a:pt x="77" y="963"/>
                  </a:cubicBezTo>
                  <a:cubicBezTo>
                    <a:pt x="115" y="963"/>
                    <a:pt x="154" y="939"/>
                    <a:pt x="154" y="889"/>
                  </a:cubicBezTo>
                  <a:lnTo>
                    <a:pt x="154" y="77"/>
                  </a:lnTo>
                  <a:cubicBezTo>
                    <a:pt x="154" y="26"/>
                    <a:pt x="115" y="0"/>
                    <a:pt x="77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76" name="Google Shape;1957;p49">
              <a:extLst>
                <a:ext uri="{FF2B5EF4-FFF2-40B4-BE49-F238E27FC236}">
                  <a16:creationId xmlns:a16="http://schemas.microsoft.com/office/drawing/2014/main" id="{963C6452-673F-4BF7-8D9F-821D468F7B4D}"/>
                </a:ext>
              </a:extLst>
            </p:cNvPr>
            <p:cNvSpPr/>
            <p:nvPr/>
          </p:nvSpPr>
          <p:spPr>
            <a:xfrm>
              <a:off x="-1522044" y="4246697"/>
              <a:ext cx="22110" cy="82585"/>
            </a:xfrm>
            <a:custGeom>
              <a:avLst/>
              <a:gdLst/>
              <a:ahLst/>
              <a:cxnLst/>
              <a:rect l="l" t="t" r="r" b="b"/>
              <a:pathLst>
                <a:path w="219" h="818" extrusionOk="0">
                  <a:moveTo>
                    <a:pt x="76" y="0"/>
                  </a:moveTo>
                  <a:cubicBezTo>
                    <a:pt x="37" y="0"/>
                    <a:pt x="1" y="26"/>
                    <a:pt x="4" y="77"/>
                  </a:cubicBezTo>
                  <a:cubicBezTo>
                    <a:pt x="25" y="298"/>
                    <a:pt x="41" y="519"/>
                    <a:pt x="58" y="743"/>
                  </a:cubicBezTo>
                  <a:cubicBezTo>
                    <a:pt x="63" y="793"/>
                    <a:pt x="104" y="817"/>
                    <a:pt x="143" y="817"/>
                  </a:cubicBezTo>
                  <a:cubicBezTo>
                    <a:pt x="182" y="817"/>
                    <a:pt x="218" y="793"/>
                    <a:pt x="215" y="743"/>
                  </a:cubicBezTo>
                  <a:cubicBezTo>
                    <a:pt x="198" y="519"/>
                    <a:pt x="177" y="298"/>
                    <a:pt x="160" y="77"/>
                  </a:cubicBezTo>
                  <a:cubicBezTo>
                    <a:pt x="155" y="26"/>
                    <a:pt x="114" y="0"/>
                    <a:pt x="76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77" name="Google Shape;1958;p49">
              <a:extLst>
                <a:ext uri="{FF2B5EF4-FFF2-40B4-BE49-F238E27FC236}">
                  <a16:creationId xmlns:a16="http://schemas.microsoft.com/office/drawing/2014/main" id="{702C8D42-ABD8-471E-8524-82B275DB1EFD}"/>
                </a:ext>
              </a:extLst>
            </p:cNvPr>
            <p:cNvSpPr/>
            <p:nvPr/>
          </p:nvSpPr>
          <p:spPr>
            <a:xfrm>
              <a:off x="-1433502" y="4213280"/>
              <a:ext cx="15548" cy="78648"/>
            </a:xfrm>
            <a:custGeom>
              <a:avLst/>
              <a:gdLst/>
              <a:ahLst/>
              <a:cxnLst/>
              <a:rect l="l" t="t" r="r" b="b"/>
              <a:pathLst>
                <a:path w="154" h="779" extrusionOk="0">
                  <a:moveTo>
                    <a:pt x="77" y="1"/>
                  </a:moveTo>
                  <a:cubicBezTo>
                    <a:pt x="39" y="1"/>
                    <a:pt x="0" y="26"/>
                    <a:pt x="0" y="75"/>
                  </a:cubicBezTo>
                  <a:lnTo>
                    <a:pt x="0" y="704"/>
                  </a:lnTo>
                  <a:cubicBezTo>
                    <a:pt x="0" y="753"/>
                    <a:pt x="39" y="778"/>
                    <a:pt x="77" y="778"/>
                  </a:cubicBezTo>
                  <a:cubicBezTo>
                    <a:pt x="115" y="778"/>
                    <a:pt x="154" y="753"/>
                    <a:pt x="154" y="704"/>
                  </a:cubicBezTo>
                  <a:lnTo>
                    <a:pt x="154" y="75"/>
                  </a:lnTo>
                  <a:cubicBezTo>
                    <a:pt x="154" y="26"/>
                    <a:pt x="115" y="1"/>
                    <a:pt x="77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78" name="Google Shape;1959;p49">
              <a:extLst>
                <a:ext uri="{FF2B5EF4-FFF2-40B4-BE49-F238E27FC236}">
                  <a16:creationId xmlns:a16="http://schemas.microsoft.com/office/drawing/2014/main" id="{C6C1ADF8-0A6B-4DF1-BC18-FD363D3BC80B}"/>
                </a:ext>
              </a:extLst>
            </p:cNvPr>
            <p:cNvSpPr/>
            <p:nvPr/>
          </p:nvSpPr>
          <p:spPr>
            <a:xfrm>
              <a:off x="-2146783" y="4452250"/>
              <a:ext cx="15649" cy="56235"/>
            </a:xfrm>
            <a:custGeom>
              <a:avLst/>
              <a:gdLst/>
              <a:ahLst/>
              <a:cxnLst/>
              <a:rect l="l" t="t" r="r" b="b"/>
              <a:pathLst>
                <a:path w="155" h="557" extrusionOk="0">
                  <a:moveTo>
                    <a:pt x="78" y="0"/>
                  </a:moveTo>
                  <a:cubicBezTo>
                    <a:pt x="39" y="0"/>
                    <a:pt x="1" y="25"/>
                    <a:pt x="1" y="74"/>
                  </a:cubicBezTo>
                  <a:lnTo>
                    <a:pt x="1" y="482"/>
                  </a:lnTo>
                  <a:cubicBezTo>
                    <a:pt x="1" y="531"/>
                    <a:pt x="39" y="556"/>
                    <a:pt x="78" y="556"/>
                  </a:cubicBezTo>
                  <a:cubicBezTo>
                    <a:pt x="116" y="556"/>
                    <a:pt x="154" y="531"/>
                    <a:pt x="154" y="482"/>
                  </a:cubicBezTo>
                  <a:lnTo>
                    <a:pt x="154" y="74"/>
                  </a:lnTo>
                  <a:cubicBezTo>
                    <a:pt x="154" y="25"/>
                    <a:pt x="116" y="0"/>
                    <a:pt x="78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79" name="Google Shape;1960;p49">
              <a:extLst>
                <a:ext uri="{FF2B5EF4-FFF2-40B4-BE49-F238E27FC236}">
                  <a16:creationId xmlns:a16="http://schemas.microsoft.com/office/drawing/2014/main" id="{FAB60909-9613-4F86-BE49-27F3D9CA9388}"/>
                </a:ext>
              </a:extLst>
            </p:cNvPr>
            <p:cNvSpPr/>
            <p:nvPr/>
          </p:nvSpPr>
          <p:spPr>
            <a:xfrm>
              <a:off x="-2087014" y="4381275"/>
              <a:ext cx="15548" cy="63706"/>
            </a:xfrm>
            <a:custGeom>
              <a:avLst/>
              <a:gdLst/>
              <a:ahLst/>
              <a:cxnLst/>
              <a:rect l="l" t="t" r="r" b="b"/>
              <a:pathLst>
                <a:path w="154" h="631" extrusionOk="0">
                  <a:moveTo>
                    <a:pt x="77" y="1"/>
                  </a:moveTo>
                  <a:cubicBezTo>
                    <a:pt x="39" y="1"/>
                    <a:pt x="0" y="26"/>
                    <a:pt x="0" y="77"/>
                  </a:cubicBezTo>
                  <a:lnTo>
                    <a:pt x="0" y="556"/>
                  </a:lnTo>
                  <a:cubicBezTo>
                    <a:pt x="0" y="605"/>
                    <a:pt x="39" y="630"/>
                    <a:pt x="77" y="630"/>
                  </a:cubicBezTo>
                  <a:cubicBezTo>
                    <a:pt x="115" y="630"/>
                    <a:pt x="154" y="605"/>
                    <a:pt x="154" y="556"/>
                  </a:cubicBezTo>
                  <a:lnTo>
                    <a:pt x="154" y="77"/>
                  </a:lnTo>
                  <a:cubicBezTo>
                    <a:pt x="154" y="26"/>
                    <a:pt x="115" y="1"/>
                    <a:pt x="77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80" name="Google Shape;1961;p49">
              <a:extLst>
                <a:ext uri="{FF2B5EF4-FFF2-40B4-BE49-F238E27FC236}">
                  <a16:creationId xmlns:a16="http://schemas.microsoft.com/office/drawing/2014/main" id="{0FFE99CD-7339-4F39-864F-2CE6F88C6B62}"/>
                </a:ext>
              </a:extLst>
            </p:cNvPr>
            <p:cNvSpPr/>
            <p:nvPr/>
          </p:nvSpPr>
          <p:spPr>
            <a:xfrm>
              <a:off x="-2034919" y="4553108"/>
              <a:ext cx="15952" cy="82282"/>
            </a:xfrm>
            <a:custGeom>
              <a:avLst/>
              <a:gdLst/>
              <a:ahLst/>
              <a:cxnLst/>
              <a:rect l="l" t="t" r="r" b="b"/>
              <a:pathLst>
                <a:path w="158" h="815" extrusionOk="0">
                  <a:moveTo>
                    <a:pt x="79" y="1"/>
                  </a:moveTo>
                  <a:cubicBezTo>
                    <a:pt x="40" y="1"/>
                    <a:pt x="1" y="25"/>
                    <a:pt x="1" y="75"/>
                  </a:cubicBezTo>
                  <a:lnTo>
                    <a:pt x="1" y="741"/>
                  </a:lnTo>
                  <a:cubicBezTo>
                    <a:pt x="1" y="790"/>
                    <a:pt x="40" y="815"/>
                    <a:pt x="79" y="815"/>
                  </a:cubicBezTo>
                  <a:cubicBezTo>
                    <a:pt x="118" y="815"/>
                    <a:pt x="158" y="790"/>
                    <a:pt x="158" y="741"/>
                  </a:cubicBezTo>
                  <a:lnTo>
                    <a:pt x="158" y="75"/>
                  </a:lnTo>
                  <a:cubicBezTo>
                    <a:pt x="158" y="25"/>
                    <a:pt x="118" y="1"/>
                    <a:pt x="79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81" name="Google Shape;1962;p49">
              <a:extLst>
                <a:ext uri="{FF2B5EF4-FFF2-40B4-BE49-F238E27FC236}">
                  <a16:creationId xmlns:a16="http://schemas.microsoft.com/office/drawing/2014/main" id="{454E4C78-683D-4D77-86DA-732FF5708745}"/>
                </a:ext>
              </a:extLst>
            </p:cNvPr>
            <p:cNvSpPr/>
            <p:nvPr/>
          </p:nvSpPr>
          <p:spPr>
            <a:xfrm>
              <a:off x="-2043905" y="5348564"/>
              <a:ext cx="22514" cy="48562"/>
            </a:xfrm>
            <a:custGeom>
              <a:avLst/>
              <a:gdLst/>
              <a:ahLst/>
              <a:cxnLst/>
              <a:rect l="l" t="t" r="r" b="b"/>
              <a:pathLst>
                <a:path w="223" h="481" extrusionOk="0">
                  <a:moveTo>
                    <a:pt x="120" y="0"/>
                  </a:moveTo>
                  <a:cubicBezTo>
                    <a:pt x="81" y="0"/>
                    <a:pt x="46" y="24"/>
                    <a:pt x="53" y="73"/>
                  </a:cubicBezTo>
                  <a:cubicBezTo>
                    <a:pt x="66" y="181"/>
                    <a:pt x="56" y="283"/>
                    <a:pt x="19" y="385"/>
                  </a:cubicBezTo>
                  <a:cubicBezTo>
                    <a:pt x="0" y="443"/>
                    <a:pt x="47" y="481"/>
                    <a:pt x="94" y="481"/>
                  </a:cubicBezTo>
                  <a:cubicBezTo>
                    <a:pt x="125" y="481"/>
                    <a:pt x="156" y="464"/>
                    <a:pt x="168" y="426"/>
                  </a:cubicBezTo>
                  <a:cubicBezTo>
                    <a:pt x="209" y="311"/>
                    <a:pt x="223" y="195"/>
                    <a:pt x="206" y="73"/>
                  </a:cubicBezTo>
                  <a:cubicBezTo>
                    <a:pt x="201" y="25"/>
                    <a:pt x="159" y="0"/>
                    <a:pt x="120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82" name="Google Shape;1963;p49">
              <a:extLst>
                <a:ext uri="{FF2B5EF4-FFF2-40B4-BE49-F238E27FC236}">
                  <a16:creationId xmlns:a16="http://schemas.microsoft.com/office/drawing/2014/main" id="{B472F4D7-B6FA-47F4-B3C5-B43569207F88}"/>
                </a:ext>
              </a:extLst>
            </p:cNvPr>
            <p:cNvSpPr/>
            <p:nvPr/>
          </p:nvSpPr>
          <p:spPr>
            <a:xfrm>
              <a:off x="-1992920" y="5240134"/>
              <a:ext cx="25947" cy="79254"/>
            </a:xfrm>
            <a:custGeom>
              <a:avLst/>
              <a:gdLst/>
              <a:ahLst/>
              <a:cxnLst/>
              <a:rect l="l" t="t" r="r" b="b"/>
              <a:pathLst>
                <a:path w="257" h="785" extrusionOk="0">
                  <a:moveTo>
                    <a:pt x="105" y="0"/>
                  </a:moveTo>
                  <a:cubicBezTo>
                    <a:pt x="75" y="0"/>
                    <a:pt x="48" y="17"/>
                    <a:pt x="41" y="56"/>
                  </a:cubicBezTo>
                  <a:cubicBezTo>
                    <a:pt x="0" y="287"/>
                    <a:pt x="13" y="511"/>
                    <a:pt x="88" y="732"/>
                  </a:cubicBezTo>
                  <a:cubicBezTo>
                    <a:pt x="101" y="769"/>
                    <a:pt x="132" y="785"/>
                    <a:pt x="163" y="785"/>
                  </a:cubicBezTo>
                  <a:cubicBezTo>
                    <a:pt x="210" y="785"/>
                    <a:pt x="256" y="749"/>
                    <a:pt x="238" y="692"/>
                  </a:cubicBezTo>
                  <a:cubicBezTo>
                    <a:pt x="173" y="497"/>
                    <a:pt x="156" y="301"/>
                    <a:pt x="190" y="97"/>
                  </a:cubicBezTo>
                  <a:cubicBezTo>
                    <a:pt x="201" y="39"/>
                    <a:pt x="150" y="0"/>
                    <a:pt x="105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83" name="Google Shape;1964;p49">
              <a:extLst>
                <a:ext uri="{FF2B5EF4-FFF2-40B4-BE49-F238E27FC236}">
                  <a16:creationId xmlns:a16="http://schemas.microsoft.com/office/drawing/2014/main" id="{4C2E9AFC-F39F-4FD9-AA0A-DB08F613FDA2}"/>
                </a:ext>
              </a:extLst>
            </p:cNvPr>
            <p:cNvSpPr/>
            <p:nvPr/>
          </p:nvSpPr>
          <p:spPr>
            <a:xfrm>
              <a:off x="-1946277" y="5389553"/>
              <a:ext cx="20192" cy="60071"/>
            </a:xfrm>
            <a:custGeom>
              <a:avLst/>
              <a:gdLst/>
              <a:ahLst/>
              <a:cxnLst/>
              <a:rect l="l" t="t" r="r" b="b"/>
              <a:pathLst>
                <a:path w="200" h="595" extrusionOk="0">
                  <a:moveTo>
                    <a:pt x="77" y="1"/>
                  </a:moveTo>
                  <a:cubicBezTo>
                    <a:pt x="38" y="1"/>
                    <a:pt x="0" y="26"/>
                    <a:pt x="4" y="75"/>
                  </a:cubicBezTo>
                  <a:cubicBezTo>
                    <a:pt x="17" y="224"/>
                    <a:pt x="28" y="371"/>
                    <a:pt x="41" y="520"/>
                  </a:cubicBezTo>
                  <a:cubicBezTo>
                    <a:pt x="45" y="570"/>
                    <a:pt x="85" y="594"/>
                    <a:pt x="124" y="594"/>
                  </a:cubicBezTo>
                  <a:cubicBezTo>
                    <a:pt x="163" y="594"/>
                    <a:pt x="199" y="570"/>
                    <a:pt x="194" y="520"/>
                  </a:cubicBezTo>
                  <a:cubicBezTo>
                    <a:pt x="184" y="371"/>
                    <a:pt x="171" y="224"/>
                    <a:pt x="160" y="75"/>
                  </a:cubicBezTo>
                  <a:cubicBezTo>
                    <a:pt x="157" y="26"/>
                    <a:pt x="116" y="1"/>
                    <a:pt x="77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84" name="Google Shape;1965;p49">
              <a:extLst>
                <a:ext uri="{FF2B5EF4-FFF2-40B4-BE49-F238E27FC236}">
                  <a16:creationId xmlns:a16="http://schemas.microsoft.com/office/drawing/2014/main" id="{4925D770-7333-4758-8753-0C7A595F0187}"/>
                </a:ext>
              </a:extLst>
            </p:cNvPr>
            <p:cNvSpPr/>
            <p:nvPr/>
          </p:nvSpPr>
          <p:spPr>
            <a:xfrm>
              <a:off x="-1124969" y="5281224"/>
              <a:ext cx="26250" cy="71177"/>
            </a:xfrm>
            <a:custGeom>
              <a:avLst/>
              <a:gdLst/>
              <a:ahLst/>
              <a:cxnLst/>
              <a:rect l="l" t="t" r="r" b="b"/>
              <a:pathLst>
                <a:path w="260" h="705" extrusionOk="0">
                  <a:moveTo>
                    <a:pt x="98" y="1"/>
                  </a:moveTo>
                  <a:cubicBezTo>
                    <a:pt x="59" y="1"/>
                    <a:pt x="18" y="26"/>
                    <a:pt x="15" y="77"/>
                  </a:cubicBezTo>
                  <a:cubicBezTo>
                    <a:pt x="1" y="271"/>
                    <a:pt x="25" y="465"/>
                    <a:pt x="90" y="652"/>
                  </a:cubicBezTo>
                  <a:cubicBezTo>
                    <a:pt x="103" y="688"/>
                    <a:pt x="135" y="704"/>
                    <a:pt x="166" y="704"/>
                  </a:cubicBezTo>
                  <a:cubicBezTo>
                    <a:pt x="214" y="704"/>
                    <a:pt x="260" y="668"/>
                    <a:pt x="239" y="611"/>
                  </a:cubicBezTo>
                  <a:cubicBezTo>
                    <a:pt x="178" y="434"/>
                    <a:pt x="154" y="261"/>
                    <a:pt x="171" y="77"/>
                  </a:cubicBezTo>
                  <a:cubicBezTo>
                    <a:pt x="175" y="26"/>
                    <a:pt x="137" y="1"/>
                    <a:pt x="98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85" name="Google Shape;1966;p49">
              <a:extLst>
                <a:ext uri="{FF2B5EF4-FFF2-40B4-BE49-F238E27FC236}">
                  <a16:creationId xmlns:a16="http://schemas.microsoft.com/office/drawing/2014/main" id="{A1DADE40-696D-404C-B14A-BFBA341D7F09}"/>
                </a:ext>
              </a:extLst>
            </p:cNvPr>
            <p:cNvSpPr/>
            <p:nvPr/>
          </p:nvSpPr>
          <p:spPr>
            <a:xfrm>
              <a:off x="-1049048" y="5195308"/>
              <a:ext cx="15952" cy="59970"/>
            </a:xfrm>
            <a:custGeom>
              <a:avLst/>
              <a:gdLst/>
              <a:ahLst/>
              <a:cxnLst/>
              <a:rect l="l" t="t" r="r" b="b"/>
              <a:pathLst>
                <a:path w="158" h="594" extrusionOk="0">
                  <a:moveTo>
                    <a:pt x="79" y="1"/>
                  </a:moveTo>
                  <a:cubicBezTo>
                    <a:pt x="40" y="1"/>
                    <a:pt x="0" y="26"/>
                    <a:pt x="0" y="75"/>
                  </a:cubicBezTo>
                  <a:lnTo>
                    <a:pt x="0" y="520"/>
                  </a:lnTo>
                  <a:cubicBezTo>
                    <a:pt x="0" y="569"/>
                    <a:pt x="40" y="594"/>
                    <a:pt x="79" y="594"/>
                  </a:cubicBezTo>
                  <a:cubicBezTo>
                    <a:pt x="118" y="594"/>
                    <a:pt x="157" y="569"/>
                    <a:pt x="157" y="520"/>
                  </a:cubicBezTo>
                  <a:lnTo>
                    <a:pt x="157" y="75"/>
                  </a:lnTo>
                  <a:cubicBezTo>
                    <a:pt x="157" y="26"/>
                    <a:pt x="118" y="1"/>
                    <a:pt x="79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86" name="Google Shape;1967;p49">
              <a:extLst>
                <a:ext uri="{FF2B5EF4-FFF2-40B4-BE49-F238E27FC236}">
                  <a16:creationId xmlns:a16="http://schemas.microsoft.com/office/drawing/2014/main" id="{B1D1A5C9-7B0D-4A46-8DB6-13593319664E}"/>
                </a:ext>
              </a:extLst>
            </p:cNvPr>
            <p:cNvSpPr/>
            <p:nvPr/>
          </p:nvSpPr>
          <p:spPr>
            <a:xfrm>
              <a:off x="-1011692" y="5355934"/>
              <a:ext cx="15952" cy="67441"/>
            </a:xfrm>
            <a:custGeom>
              <a:avLst/>
              <a:gdLst/>
              <a:ahLst/>
              <a:cxnLst/>
              <a:rect l="l" t="t" r="r" b="b"/>
              <a:pathLst>
                <a:path w="158" h="668" extrusionOk="0">
                  <a:moveTo>
                    <a:pt x="79" y="1"/>
                  </a:moveTo>
                  <a:cubicBezTo>
                    <a:pt x="40" y="1"/>
                    <a:pt x="1" y="26"/>
                    <a:pt x="1" y="75"/>
                  </a:cubicBezTo>
                  <a:lnTo>
                    <a:pt x="1" y="591"/>
                  </a:lnTo>
                  <a:cubicBezTo>
                    <a:pt x="1" y="642"/>
                    <a:pt x="40" y="668"/>
                    <a:pt x="79" y="668"/>
                  </a:cubicBezTo>
                  <a:cubicBezTo>
                    <a:pt x="118" y="668"/>
                    <a:pt x="158" y="642"/>
                    <a:pt x="158" y="591"/>
                  </a:cubicBezTo>
                  <a:lnTo>
                    <a:pt x="158" y="75"/>
                  </a:lnTo>
                  <a:cubicBezTo>
                    <a:pt x="158" y="26"/>
                    <a:pt x="118" y="1"/>
                    <a:pt x="79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87" name="Google Shape;1968;p49">
              <a:extLst>
                <a:ext uri="{FF2B5EF4-FFF2-40B4-BE49-F238E27FC236}">
                  <a16:creationId xmlns:a16="http://schemas.microsoft.com/office/drawing/2014/main" id="{999A81DF-A27A-4827-A9FE-16267A427EBC}"/>
                </a:ext>
              </a:extLst>
            </p:cNvPr>
            <p:cNvSpPr/>
            <p:nvPr/>
          </p:nvSpPr>
          <p:spPr>
            <a:xfrm>
              <a:off x="-2211094" y="1154827"/>
              <a:ext cx="21504" cy="90056"/>
            </a:xfrm>
            <a:custGeom>
              <a:avLst/>
              <a:gdLst/>
              <a:ahLst/>
              <a:cxnLst/>
              <a:rect l="l" t="t" r="r" b="b"/>
              <a:pathLst>
                <a:path w="213" h="892" extrusionOk="0">
                  <a:moveTo>
                    <a:pt x="119" y="0"/>
                  </a:moveTo>
                  <a:cubicBezTo>
                    <a:pt x="80" y="0"/>
                    <a:pt x="43" y="26"/>
                    <a:pt x="46" y="77"/>
                  </a:cubicBezTo>
                  <a:cubicBezTo>
                    <a:pt x="57" y="315"/>
                    <a:pt x="43" y="556"/>
                    <a:pt x="9" y="794"/>
                  </a:cubicBezTo>
                  <a:cubicBezTo>
                    <a:pt x="1" y="853"/>
                    <a:pt x="51" y="891"/>
                    <a:pt x="96" y="891"/>
                  </a:cubicBezTo>
                  <a:cubicBezTo>
                    <a:pt x="126" y="891"/>
                    <a:pt x="153" y="874"/>
                    <a:pt x="159" y="835"/>
                  </a:cubicBezTo>
                  <a:cubicBezTo>
                    <a:pt x="196" y="583"/>
                    <a:pt x="213" y="331"/>
                    <a:pt x="200" y="77"/>
                  </a:cubicBezTo>
                  <a:cubicBezTo>
                    <a:pt x="198" y="26"/>
                    <a:pt x="158" y="0"/>
                    <a:pt x="119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88" name="Google Shape;1969;p49">
              <a:extLst>
                <a:ext uri="{FF2B5EF4-FFF2-40B4-BE49-F238E27FC236}">
                  <a16:creationId xmlns:a16="http://schemas.microsoft.com/office/drawing/2014/main" id="{BFE31FA0-57C3-4CFA-B733-8567177A4A07}"/>
                </a:ext>
              </a:extLst>
            </p:cNvPr>
            <p:cNvSpPr/>
            <p:nvPr/>
          </p:nvSpPr>
          <p:spPr>
            <a:xfrm>
              <a:off x="-2162532" y="1214797"/>
              <a:ext cx="25139" cy="78143"/>
            </a:xfrm>
            <a:custGeom>
              <a:avLst/>
              <a:gdLst/>
              <a:ahLst/>
              <a:cxnLst/>
              <a:rect l="l" t="t" r="r" b="b"/>
              <a:pathLst>
                <a:path w="249" h="774" extrusionOk="0">
                  <a:moveTo>
                    <a:pt x="75" y="0"/>
                  </a:moveTo>
                  <a:cubicBezTo>
                    <a:pt x="36" y="0"/>
                    <a:pt x="1" y="25"/>
                    <a:pt x="8" y="74"/>
                  </a:cubicBezTo>
                  <a:cubicBezTo>
                    <a:pt x="34" y="281"/>
                    <a:pt x="61" y="492"/>
                    <a:pt x="89" y="700"/>
                  </a:cubicBezTo>
                  <a:cubicBezTo>
                    <a:pt x="96" y="749"/>
                    <a:pt x="137" y="773"/>
                    <a:pt x="176" y="773"/>
                  </a:cubicBezTo>
                  <a:cubicBezTo>
                    <a:pt x="214" y="773"/>
                    <a:pt x="249" y="749"/>
                    <a:pt x="242" y="700"/>
                  </a:cubicBezTo>
                  <a:cubicBezTo>
                    <a:pt x="218" y="492"/>
                    <a:pt x="191" y="281"/>
                    <a:pt x="163" y="74"/>
                  </a:cubicBezTo>
                  <a:cubicBezTo>
                    <a:pt x="157" y="25"/>
                    <a:pt x="114" y="0"/>
                    <a:pt x="75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89" name="Google Shape;1970;p49">
              <a:extLst>
                <a:ext uri="{FF2B5EF4-FFF2-40B4-BE49-F238E27FC236}">
                  <a16:creationId xmlns:a16="http://schemas.microsoft.com/office/drawing/2014/main" id="{B3104F80-9E03-44A9-AF96-CEBEEA71EE8E}"/>
                </a:ext>
              </a:extLst>
            </p:cNvPr>
            <p:cNvSpPr/>
            <p:nvPr/>
          </p:nvSpPr>
          <p:spPr>
            <a:xfrm>
              <a:off x="-2094586" y="1110102"/>
              <a:ext cx="15952" cy="78547"/>
            </a:xfrm>
            <a:custGeom>
              <a:avLst/>
              <a:gdLst/>
              <a:ahLst/>
              <a:cxnLst/>
              <a:rect l="l" t="t" r="r" b="b"/>
              <a:pathLst>
                <a:path w="158" h="778" extrusionOk="0">
                  <a:moveTo>
                    <a:pt x="79" y="0"/>
                  </a:moveTo>
                  <a:cubicBezTo>
                    <a:pt x="40" y="0"/>
                    <a:pt x="0" y="25"/>
                    <a:pt x="0" y="74"/>
                  </a:cubicBezTo>
                  <a:lnTo>
                    <a:pt x="0" y="703"/>
                  </a:lnTo>
                  <a:cubicBezTo>
                    <a:pt x="0" y="753"/>
                    <a:pt x="40" y="777"/>
                    <a:pt x="79" y="777"/>
                  </a:cubicBezTo>
                  <a:cubicBezTo>
                    <a:pt x="118" y="777"/>
                    <a:pt x="157" y="753"/>
                    <a:pt x="157" y="703"/>
                  </a:cubicBezTo>
                  <a:lnTo>
                    <a:pt x="157" y="74"/>
                  </a:lnTo>
                  <a:cubicBezTo>
                    <a:pt x="157" y="25"/>
                    <a:pt x="118" y="0"/>
                    <a:pt x="79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90" name="Google Shape;1971;p49">
              <a:extLst>
                <a:ext uri="{FF2B5EF4-FFF2-40B4-BE49-F238E27FC236}">
                  <a16:creationId xmlns:a16="http://schemas.microsoft.com/office/drawing/2014/main" id="{D74C67EF-5DCB-4E2D-96C7-44B5192CCC30}"/>
                </a:ext>
              </a:extLst>
            </p:cNvPr>
            <p:cNvSpPr/>
            <p:nvPr/>
          </p:nvSpPr>
          <p:spPr>
            <a:xfrm>
              <a:off x="-2561323" y="2077189"/>
              <a:ext cx="15851" cy="63807"/>
            </a:xfrm>
            <a:custGeom>
              <a:avLst/>
              <a:gdLst/>
              <a:ahLst/>
              <a:cxnLst/>
              <a:rect l="l" t="t" r="r" b="b"/>
              <a:pathLst>
                <a:path w="157" h="632" extrusionOk="0">
                  <a:moveTo>
                    <a:pt x="77" y="1"/>
                  </a:moveTo>
                  <a:cubicBezTo>
                    <a:pt x="39" y="1"/>
                    <a:pt x="0" y="25"/>
                    <a:pt x="0" y="76"/>
                  </a:cubicBezTo>
                  <a:lnTo>
                    <a:pt x="0" y="555"/>
                  </a:lnTo>
                  <a:cubicBezTo>
                    <a:pt x="0" y="606"/>
                    <a:pt x="39" y="631"/>
                    <a:pt x="78" y="631"/>
                  </a:cubicBezTo>
                  <a:cubicBezTo>
                    <a:pt x="117" y="631"/>
                    <a:pt x="156" y="606"/>
                    <a:pt x="156" y="555"/>
                  </a:cubicBezTo>
                  <a:lnTo>
                    <a:pt x="156" y="76"/>
                  </a:lnTo>
                  <a:cubicBezTo>
                    <a:pt x="156" y="26"/>
                    <a:pt x="116" y="1"/>
                    <a:pt x="77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91" name="Google Shape;1972;p49">
              <a:extLst>
                <a:ext uri="{FF2B5EF4-FFF2-40B4-BE49-F238E27FC236}">
                  <a16:creationId xmlns:a16="http://schemas.microsoft.com/office/drawing/2014/main" id="{88A34A08-9EB5-45A6-875F-04E527670A81}"/>
                </a:ext>
              </a:extLst>
            </p:cNvPr>
            <p:cNvSpPr/>
            <p:nvPr/>
          </p:nvSpPr>
          <p:spPr>
            <a:xfrm>
              <a:off x="-2505795" y="2114443"/>
              <a:ext cx="27966" cy="79052"/>
            </a:xfrm>
            <a:custGeom>
              <a:avLst/>
              <a:gdLst/>
              <a:ahLst/>
              <a:cxnLst/>
              <a:rect l="l" t="t" r="r" b="b"/>
              <a:pathLst>
                <a:path w="277" h="783" extrusionOk="0">
                  <a:moveTo>
                    <a:pt x="96" y="0"/>
                  </a:moveTo>
                  <a:cubicBezTo>
                    <a:pt x="50" y="0"/>
                    <a:pt x="0" y="39"/>
                    <a:pt x="11" y="98"/>
                  </a:cubicBezTo>
                  <a:cubicBezTo>
                    <a:pt x="45" y="305"/>
                    <a:pt x="83" y="516"/>
                    <a:pt x="116" y="727"/>
                  </a:cubicBezTo>
                  <a:cubicBezTo>
                    <a:pt x="123" y="766"/>
                    <a:pt x="150" y="783"/>
                    <a:pt x="180" y="783"/>
                  </a:cubicBezTo>
                  <a:cubicBezTo>
                    <a:pt x="226" y="783"/>
                    <a:pt x="276" y="743"/>
                    <a:pt x="266" y="686"/>
                  </a:cubicBezTo>
                  <a:cubicBezTo>
                    <a:pt x="232" y="475"/>
                    <a:pt x="194" y="264"/>
                    <a:pt x="161" y="57"/>
                  </a:cubicBezTo>
                  <a:cubicBezTo>
                    <a:pt x="154" y="17"/>
                    <a:pt x="126" y="0"/>
                    <a:pt x="96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92" name="Google Shape;1973;p49">
              <a:extLst>
                <a:ext uri="{FF2B5EF4-FFF2-40B4-BE49-F238E27FC236}">
                  <a16:creationId xmlns:a16="http://schemas.microsoft.com/office/drawing/2014/main" id="{92765710-4AF2-44DD-BD2A-770C0DC35719}"/>
                </a:ext>
              </a:extLst>
            </p:cNvPr>
            <p:cNvSpPr/>
            <p:nvPr/>
          </p:nvSpPr>
          <p:spPr>
            <a:xfrm>
              <a:off x="-2460464" y="2039935"/>
              <a:ext cx="15548" cy="52499"/>
            </a:xfrm>
            <a:custGeom>
              <a:avLst/>
              <a:gdLst/>
              <a:ahLst/>
              <a:cxnLst/>
              <a:rect l="l" t="t" r="r" b="b"/>
              <a:pathLst>
                <a:path w="154" h="520" extrusionOk="0">
                  <a:moveTo>
                    <a:pt x="77" y="1"/>
                  </a:moveTo>
                  <a:cubicBezTo>
                    <a:pt x="39" y="1"/>
                    <a:pt x="1" y="25"/>
                    <a:pt x="1" y="75"/>
                  </a:cubicBezTo>
                  <a:lnTo>
                    <a:pt x="1" y="445"/>
                  </a:lnTo>
                  <a:cubicBezTo>
                    <a:pt x="1" y="494"/>
                    <a:pt x="39" y="519"/>
                    <a:pt x="77" y="519"/>
                  </a:cubicBezTo>
                  <a:cubicBezTo>
                    <a:pt x="115" y="519"/>
                    <a:pt x="153" y="494"/>
                    <a:pt x="153" y="445"/>
                  </a:cubicBezTo>
                  <a:lnTo>
                    <a:pt x="153" y="75"/>
                  </a:lnTo>
                  <a:cubicBezTo>
                    <a:pt x="153" y="25"/>
                    <a:pt x="115" y="1"/>
                    <a:pt x="77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93" name="Google Shape;1974;p49">
              <a:extLst>
                <a:ext uri="{FF2B5EF4-FFF2-40B4-BE49-F238E27FC236}">
                  <a16:creationId xmlns:a16="http://schemas.microsoft.com/office/drawing/2014/main" id="{E41F14B0-1BA1-4636-BCF6-7DAE81CE625B}"/>
                </a:ext>
              </a:extLst>
            </p:cNvPr>
            <p:cNvSpPr/>
            <p:nvPr/>
          </p:nvSpPr>
          <p:spPr>
            <a:xfrm>
              <a:off x="-1263587" y="2494351"/>
              <a:ext cx="922774" cy="2157010"/>
            </a:xfrm>
            <a:custGeom>
              <a:avLst/>
              <a:gdLst/>
              <a:ahLst/>
              <a:cxnLst/>
              <a:rect l="l" t="t" r="r" b="b"/>
              <a:pathLst>
                <a:path w="9140" h="21365" extrusionOk="0">
                  <a:moveTo>
                    <a:pt x="1679" y="0"/>
                  </a:moveTo>
                  <a:cubicBezTo>
                    <a:pt x="1" y="0"/>
                    <a:pt x="1300" y="3032"/>
                    <a:pt x="1300" y="3032"/>
                  </a:cubicBezTo>
                  <a:cubicBezTo>
                    <a:pt x="1300" y="3032"/>
                    <a:pt x="3353" y="7833"/>
                    <a:pt x="3424" y="13086"/>
                  </a:cubicBezTo>
                  <a:cubicBezTo>
                    <a:pt x="3437" y="13969"/>
                    <a:pt x="3411" y="14877"/>
                    <a:pt x="3241" y="15748"/>
                  </a:cubicBezTo>
                  <a:cubicBezTo>
                    <a:pt x="3078" y="16571"/>
                    <a:pt x="2955" y="17679"/>
                    <a:pt x="2714" y="18104"/>
                  </a:cubicBezTo>
                  <a:cubicBezTo>
                    <a:pt x="2505" y="18469"/>
                    <a:pt x="2626" y="18725"/>
                    <a:pt x="2893" y="18725"/>
                  </a:cubicBezTo>
                  <a:cubicBezTo>
                    <a:pt x="3170" y="18725"/>
                    <a:pt x="3602" y="18450"/>
                    <a:pt x="3985" y="17737"/>
                  </a:cubicBezTo>
                  <a:lnTo>
                    <a:pt x="3985" y="17737"/>
                  </a:lnTo>
                  <a:cubicBezTo>
                    <a:pt x="3659" y="19253"/>
                    <a:pt x="2418" y="20657"/>
                    <a:pt x="3006" y="20732"/>
                  </a:cubicBezTo>
                  <a:cubicBezTo>
                    <a:pt x="3024" y="20734"/>
                    <a:pt x="3042" y="20735"/>
                    <a:pt x="3060" y="20735"/>
                  </a:cubicBezTo>
                  <a:cubicBezTo>
                    <a:pt x="3476" y="20735"/>
                    <a:pt x="3986" y="20156"/>
                    <a:pt x="4244" y="19828"/>
                  </a:cubicBezTo>
                  <a:lnTo>
                    <a:pt x="4244" y="19828"/>
                  </a:lnTo>
                  <a:cubicBezTo>
                    <a:pt x="3968" y="20219"/>
                    <a:pt x="3492" y="20997"/>
                    <a:pt x="3952" y="21140"/>
                  </a:cubicBezTo>
                  <a:cubicBezTo>
                    <a:pt x="3996" y="21153"/>
                    <a:pt x="4040" y="21159"/>
                    <a:pt x="4086" y="21159"/>
                  </a:cubicBezTo>
                  <a:cubicBezTo>
                    <a:pt x="4590" y="21159"/>
                    <a:pt x="5137" y="20382"/>
                    <a:pt x="5284" y="20157"/>
                  </a:cubicBezTo>
                  <a:lnTo>
                    <a:pt x="5284" y="20157"/>
                  </a:lnTo>
                  <a:cubicBezTo>
                    <a:pt x="5138" y="20392"/>
                    <a:pt x="4628" y="21248"/>
                    <a:pt x="4978" y="21361"/>
                  </a:cubicBezTo>
                  <a:cubicBezTo>
                    <a:pt x="4985" y="21363"/>
                    <a:pt x="4993" y="21364"/>
                    <a:pt x="5001" y="21364"/>
                  </a:cubicBezTo>
                  <a:cubicBezTo>
                    <a:pt x="5477" y="21364"/>
                    <a:pt x="7971" y="17769"/>
                    <a:pt x="8286" y="15326"/>
                  </a:cubicBezTo>
                  <a:lnTo>
                    <a:pt x="8286" y="15320"/>
                  </a:lnTo>
                  <a:cubicBezTo>
                    <a:pt x="9139" y="10655"/>
                    <a:pt x="6232" y="1563"/>
                    <a:pt x="2574" y="197"/>
                  </a:cubicBezTo>
                  <a:cubicBezTo>
                    <a:pt x="2209" y="60"/>
                    <a:pt x="1914" y="0"/>
                    <a:pt x="1679" y="0"/>
                  </a:cubicBezTo>
                  <a:close/>
                </a:path>
              </a:pathLst>
            </a:custGeom>
            <a:solidFill>
              <a:srgbClr val="F9723A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94" name="Google Shape;1975;p49">
              <a:extLst>
                <a:ext uri="{FF2B5EF4-FFF2-40B4-BE49-F238E27FC236}">
                  <a16:creationId xmlns:a16="http://schemas.microsoft.com/office/drawing/2014/main" id="{73EC267E-CD8D-4383-A606-14C7B420FE3E}"/>
                </a:ext>
              </a:extLst>
            </p:cNvPr>
            <p:cNvSpPr/>
            <p:nvPr/>
          </p:nvSpPr>
          <p:spPr>
            <a:xfrm>
              <a:off x="-1100234" y="2635997"/>
              <a:ext cx="713484" cy="2038887"/>
            </a:xfrm>
            <a:custGeom>
              <a:avLst/>
              <a:gdLst/>
              <a:ahLst/>
              <a:cxnLst/>
              <a:rect l="l" t="t" r="r" b="b"/>
              <a:pathLst>
                <a:path w="7067" h="20195" extrusionOk="0">
                  <a:moveTo>
                    <a:pt x="2585" y="1"/>
                  </a:moveTo>
                  <a:cubicBezTo>
                    <a:pt x="2962" y="297"/>
                    <a:pt x="3255" y="684"/>
                    <a:pt x="3526" y="1078"/>
                  </a:cubicBezTo>
                  <a:cubicBezTo>
                    <a:pt x="3795" y="1477"/>
                    <a:pt x="4036" y="1891"/>
                    <a:pt x="4251" y="2320"/>
                  </a:cubicBezTo>
                  <a:cubicBezTo>
                    <a:pt x="4683" y="3173"/>
                    <a:pt x="5042" y="4064"/>
                    <a:pt x="5353" y="4971"/>
                  </a:cubicBezTo>
                  <a:cubicBezTo>
                    <a:pt x="5659" y="5880"/>
                    <a:pt x="5930" y="6797"/>
                    <a:pt x="6161" y="7728"/>
                  </a:cubicBezTo>
                  <a:cubicBezTo>
                    <a:pt x="6274" y="8194"/>
                    <a:pt x="6396" y="8657"/>
                    <a:pt x="6488" y="9126"/>
                  </a:cubicBezTo>
                  <a:cubicBezTo>
                    <a:pt x="6580" y="9595"/>
                    <a:pt x="6651" y="10068"/>
                    <a:pt x="6699" y="10544"/>
                  </a:cubicBezTo>
                  <a:cubicBezTo>
                    <a:pt x="6892" y="12441"/>
                    <a:pt x="6719" y="14386"/>
                    <a:pt x="6090" y="16187"/>
                  </a:cubicBezTo>
                  <a:cubicBezTo>
                    <a:pt x="5781" y="17088"/>
                    <a:pt x="5362" y="17952"/>
                    <a:pt x="4829" y="18741"/>
                  </a:cubicBezTo>
                  <a:cubicBezTo>
                    <a:pt x="4564" y="19131"/>
                    <a:pt x="4271" y="19512"/>
                    <a:pt x="3931" y="19832"/>
                  </a:cubicBezTo>
                  <a:cubicBezTo>
                    <a:pt x="3846" y="19903"/>
                    <a:pt x="3748" y="19999"/>
                    <a:pt x="3683" y="20002"/>
                  </a:cubicBezTo>
                  <a:cubicBezTo>
                    <a:pt x="3669" y="20004"/>
                    <a:pt x="3655" y="20005"/>
                    <a:pt x="3642" y="20005"/>
                  </a:cubicBezTo>
                  <a:cubicBezTo>
                    <a:pt x="3570" y="20005"/>
                    <a:pt x="3523" y="19972"/>
                    <a:pt x="3489" y="19900"/>
                  </a:cubicBezTo>
                  <a:cubicBezTo>
                    <a:pt x="3411" y="19720"/>
                    <a:pt x="3424" y="19465"/>
                    <a:pt x="3455" y="19247"/>
                  </a:cubicBezTo>
                  <a:lnTo>
                    <a:pt x="3533" y="18723"/>
                  </a:lnTo>
                  <a:lnTo>
                    <a:pt x="3275" y="19186"/>
                  </a:lnTo>
                  <a:cubicBezTo>
                    <a:pt x="3186" y="19349"/>
                    <a:pt x="3068" y="19509"/>
                    <a:pt x="2928" y="19628"/>
                  </a:cubicBezTo>
                  <a:cubicBezTo>
                    <a:pt x="2831" y="19716"/>
                    <a:pt x="2717" y="19772"/>
                    <a:pt x="2604" y="19772"/>
                  </a:cubicBezTo>
                  <a:cubicBezTo>
                    <a:pt x="2560" y="19772"/>
                    <a:pt x="2515" y="19763"/>
                    <a:pt x="2472" y="19743"/>
                  </a:cubicBezTo>
                  <a:cubicBezTo>
                    <a:pt x="2401" y="19713"/>
                    <a:pt x="2354" y="19662"/>
                    <a:pt x="2329" y="19591"/>
                  </a:cubicBezTo>
                  <a:cubicBezTo>
                    <a:pt x="2306" y="19516"/>
                    <a:pt x="2309" y="19428"/>
                    <a:pt x="2326" y="19335"/>
                  </a:cubicBezTo>
                  <a:cubicBezTo>
                    <a:pt x="2360" y="19159"/>
                    <a:pt x="2439" y="18971"/>
                    <a:pt x="2530" y="18808"/>
                  </a:cubicBezTo>
                  <a:lnTo>
                    <a:pt x="2847" y="18241"/>
                  </a:lnTo>
                  <a:lnTo>
                    <a:pt x="2847" y="18241"/>
                  </a:lnTo>
                  <a:lnTo>
                    <a:pt x="2381" y="18693"/>
                  </a:lnTo>
                  <a:cubicBezTo>
                    <a:pt x="2248" y="18822"/>
                    <a:pt x="2102" y="18948"/>
                    <a:pt x="1952" y="19060"/>
                  </a:cubicBezTo>
                  <a:cubicBezTo>
                    <a:pt x="1799" y="19169"/>
                    <a:pt x="1636" y="19268"/>
                    <a:pt x="1473" y="19318"/>
                  </a:cubicBezTo>
                  <a:cubicBezTo>
                    <a:pt x="1428" y="19332"/>
                    <a:pt x="1383" y="19339"/>
                    <a:pt x="1342" y="19339"/>
                  </a:cubicBezTo>
                  <a:cubicBezTo>
                    <a:pt x="1231" y="19339"/>
                    <a:pt x="1146" y="19289"/>
                    <a:pt x="1171" y="19193"/>
                  </a:cubicBezTo>
                  <a:cubicBezTo>
                    <a:pt x="1198" y="19037"/>
                    <a:pt x="1296" y="18856"/>
                    <a:pt x="1381" y="18690"/>
                  </a:cubicBezTo>
                  <a:cubicBezTo>
                    <a:pt x="1562" y="18350"/>
                    <a:pt x="1748" y="18006"/>
                    <a:pt x="1912" y="17653"/>
                  </a:cubicBezTo>
                  <a:cubicBezTo>
                    <a:pt x="2072" y="17299"/>
                    <a:pt x="2214" y="16936"/>
                    <a:pt x="2337" y="16564"/>
                  </a:cubicBezTo>
                  <a:lnTo>
                    <a:pt x="2486" y="16109"/>
                  </a:lnTo>
                  <a:lnTo>
                    <a:pt x="2187" y="16483"/>
                  </a:lnTo>
                  <a:cubicBezTo>
                    <a:pt x="1990" y="16724"/>
                    <a:pt x="1762" y="16956"/>
                    <a:pt x="1504" y="17119"/>
                  </a:cubicBezTo>
                  <a:cubicBezTo>
                    <a:pt x="1420" y="17172"/>
                    <a:pt x="1316" y="17214"/>
                    <a:pt x="1243" y="17214"/>
                  </a:cubicBezTo>
                  <a:cubicBezTo>
                    <a:pt x="1209" y="17214"/>
                    <a:pt x="1182" y="17205"/>
                    <a:pt x="1167" y="17184"/>
                  </a:cubicBezTo>
                  <a:cubicBezTo>
                    <a:pt x="1137" y="17149"/>
                    <a:pt x="1119" y="17082"/>
                    <a:pt x="1116" y="17007"/>
                  </a:cubicBezTo>
                  <a:cubicBezTo>
                    <a:pt x="1113" y="16938"/>
                    <a:pt x="1119" y="16866"/>
                    <a:pt x="1129" y="16790"/>
                  </a:cubicBezTo>
                  <a:lnTo>
                    <a:pt x="1129" y="16790"/>
                  </a:lnTo>
                  <a:cubicBezTo>
                    <a:pt x="1319" y="16201"/>
                    <a:pt x="1477" y="15607"/>
                    <a:pt x="1589" y="15001"/>
                  </a:cubicBezTo>
                  <a:cubicBezTo>
                    <a:pt x="1697" y="14392"/>
                    <a:pt x="1783" y="13780"/>
                    <a:pt x="1824" y="13165"/>
                  </a:cubicBezTo>
                  <a:cubicBezTo>
                    <a:pt x="1912" y="11931"/>
                    <a:pt x="1871" y="10694"/>
                    <a:pt x="1745" y="9470"/>
                  </a:cubicBezTo>
                  <a:cubicBezTo>
                    <a:pt x="1615" y="8242"/>
                    <a:pt x="1395" y="7025"/>
                    <a:pt x="1102" y="5831"/>
                  </a:cubicBezTo>
                  <a:cubicBezTo>
                    <a:pt x="807" y="4635"/>
                    <a:pt x="449" y="3455"/>
                    <a:pt x="1" y="2310"/>
                  </a:cubicBezTo>
                  <a:lnTo>
                    <a:pt x="1" y="2310"/>
                  </a:lnTo>
                  <a:cubicBezTo>
                    <a:pt x="432" y="3462"/>
                    <a:pt x="769" y="4648"/>
                    <a:pt x="1044" y="5845"/>
                  </a:cubicBezTo>
                  <a:cubicBezTo>
                    <a:pt x="1317" y="7042"/>
                    <a:pt x="1518" y="8256"/>
                    <a:pt x="1636" y="9480"/>
                  </a:cubicBezTo>
                  <a:cubicBezTo>
                    <a:pt x="1752" y="10700"/>
                    <a:pt x="1779" y="11931"/>
                    <a:pt x="1681" y="13155"/>
                  </a:cubicBezTo>
                  <a:cubicBezTo>
                    <a:pt x="1636" y="13763"/>
                    <a:pt x="1544" y="14372"/>
                    <a:pt x="1432" y="14970"/>
                  </a:cubicBezTo>
                  <a:cubicBezTo>
                    <a:pt x="1314" y="15572"/>
                    <a:pt x="1157" y="16164"/>
                    <a:pt x="967" y="16745"/>
                  </a:cubicBezTo>
                  <a:lnTo>
                    <a:pt x="963" y="16752"/>
                  </a:lnTo>
                  <a:lnTo>
                    <a:pt x="963" y="16759"/>
                  </a:lnTo>
                  <a:cubicBezTo>
                    <a:pt x="953" y="16843"/>
                    <a:pt x="942" y="16928"/>
                    <a:pt x="946" y="17017"/>
                  </a:cubicBezTo>
                  <a:cubicBezTo>
                    <a:pt x="953" y="17105"/>
                    <a:pt x="967" y="17204"/>
                    <a:pt x="1041" y="17296"/>
                  </a:cubicBezTo>
                  <a:cubicBezTo>
                    <a:pt x="1079" y="17340"/>
                    <a:pt x="1137" y="17371"/>
                    <a:pt x="1194" y="17380"/>
                  </a:cubicBezTo>
                  <a:cubicBezTo>
                    <a:pt x="1210" y="17384"/>
                    <a:pt x="1226" y="17385"/>
                    <a:pt x="1241" y="17385"/>
                  </a:cubicBezTo>
                  <a:cubicBezTo>
                    <a:pt x="1278" y="17385"/>
                    <a:pt x="1314" y="17377"/>
                    <a:pt x="1347" y="17371"/>
                  </a:cubicBezTo>
                  <a:cubicBezTo>
                    <a:pt x="1439" y="17350"/>
                    <a:pt x="1518" y="17309"/>
                    <a:pt x="1592" y="17265"/>
                  </a:cubicBezTo>
                  <a:cubicBezTo>
                    <a:pt x="1753" y="17165"/>
                    <a:pt x="1896" y="17047"/>
                    <a:pt x="2027" y="16918"/>
                  </a:cubicBezTo>
                  <a:lnTo>
                    <a:pt x="2027" y="16918"/>
                  </a:lnTo>
                  <a:cubicBezTo>
                    <a:pt x="1941" y="17141"/>
                    <a:pt x="1848" y="17361"/>
                    <a:pt x="1748" y="17578"/>
                  </a:cubicBezTo>
                  <a:cubicBezTo>
                    <a:pt x="1589" y="17928"/>
                    <a:pt x="1405" y="18265"/>
                    <a:pt x="1221" y="18604"/>
                  </a:cubicBezTo>
                  <a:cubicBezTo>
                    <a:pt x="1137" y="18781"/>
                    <a:pt x="1031" y="18941"/>
                    <a:pt x="990" y="19169"/>
                  </a:cubicBezTo>
                  <a:cubicBezTo>
                    <a:pt x="980" y="19227"/>
                    <a:pt x="983" y="19298"/>
                    <a:pt x="1021" y="19366"/>
                  </a:cubicBezTo>
                  <a:cubicBezTo>
                    <a:pt x="1061" y="19434"/>
                    <a:pt x="1123" y="19472"/>
                    <a:pt x="1177" y="19495"/>
                  </a:cubicBezTo>
                  <a:cubicBezTo>
                    <a:pt x="1232" y="19517"/>
                    <a:pt x="1287" y="19525"/>
                    <a:pt x="1341" y="19525"/>
                  </a:cubicBezTo>
                  <a:cubicBezTo>
                    <a:pt x="1406" y="19525"/>
                    <a:pt x="1468" y="19512"/>
                    <a:pt x="1524" y="19495"/>
                  </a:cubicBezTo>
                  <a:cubicBezTo>
                    <a:pt x="1728" y="19434"/>
                    <a:pt x="1898" y="19326"/>
                    <a:pt x="2061" y="19210"/>
                  </a:cubicBezTo>
                  <a:cubicBezTo>
                    <a:pt x="2104" y="19179"/>
                    <a:pt x="2146" y="19147"/>
                    <a:pt x="2188" y="19114"/>
                  </a:cubicBezTo>
                  <a:lnTo>
                    <a:pt x="2188" y="19114"/>
                  </a:lnTo>
                  <a:cubicBezTo>
                    <a:pt x="2168" y="19175"/>
                    <a:pt x="2152" y="19239"/>
                    <a:pt x="2139" y="19305"/>
                  </a:cubicBezTo>
                  <a:cubicBezTo>
                    <a:pt x="2119" y="19410"/>
                    <a:pt x="2112" y="19526"/>
                    <a:pt x="2146" y="19649"/>
                  </a:cubicBezTo>
                  <a:cubicBezTo>
                    <a:pt x="2180" y="19771"/>
                    <a:pt x="2285" y="19876"/>
                    <a:pt x="2398" y="19920"/>
                  </a:cubicBezTo>
                  <a:cubicBezTo>
                    <a:pt x="2465" y="19949"/>
                    <a:pt x="2541" y="19964"/>
                    <a:pt x="2615" y="19964"/>
                  </a:cubicBezTo>
                  <a:cubicBezTo>
                    <a:pt x="2664" y="19964"/>
                    <a:pt x="2712" y="19958"/>
                    <a:pt x="2758" y="19944"/>
                  </a:cubicBezTo>
                  <a:cubicBezTo>
                    <a:pt x="2874" y="19910"/>
                    <a:pt x="2969" y="19845"/>
                    <a:pt x="3054" y="19778"/>
                  </a:cubicBezTo>
                  <a:cubicBezTo>
                    <a:pt x="3123" y="19717"/>
                    <a:pt x="3185" y="19653"/>
                    <a:pt x="3241" y="19585"/>
                  </a:cubicBezTo>
                  <a:lnTo>
                    <a:pt x="3241" y="19585"/>
                  </a:lnTo>
                  <a:cubicBezTo>
                    <a:pt x="3241" y="19587"/>
                    <a:pt x="3241" y="19589"/>
                    <a:pt x="3241" y="19591"/>
                  </a:cubicBezTo>
                  <a:cubicBezTo>
                    <a:pt x="3244" y="19720"/>
                    <a:pt x="3255" y="19849"/>
                    <a:pt x="3316" y="19982"/>
                  </a:cubicBezTo>
                  <a:cubicBezTo>
                    <a:pt x="3346" y="20046"/>
                    <a:pt x="3401" y="20114"/>
                    <a:pt x="3476" y="20155"/>
                  </a:cubicBezTo>
                  <a:cubicBezTo>
                    <a:pt x="3528" y="20185"/>
                    <a:pt x="3584" y="20195"/>
                    <a:pt x="3636" y="20195"/>
                  </a:cubicBezTo>
                  <a:cubicBezTo>
                    <a:pt x="3662" y="20195"/>
                    <a:pt x="3687" y="20192"/>
                    <a:pt x="3710" y="20189"/>
                  </a:cubicBezTo>
                  <a:lnTo>
                    <a:pt x="3765" y="20179"/>
                  </a:lnTo>
                  <a:cubicBezTo>
                    <a:pt x="3792" y="20168"/>
                    <a:pt x="3812" y="20159"/>
                    <a:pt x="3826" y="20151"/>
                  </a:cubicBezTo>
                  <a:cubicBezTo>
                    <a:pt x="3859" y="20131"/>
                    <a:pt x="3887" y="20114"/>
                    <a:pt x="3914" y="20093"/>
                  </a:cubicBezTo>
                  <a:cubicBezTo>
                    <a:pt x="3965" y="20053"/>
                    <a:pt x="4013" y="20012"/>
                    <a:pt x="4057" y="19971"/>
                  </a:cubicBezTo>
                  <a:cubicBezTo>
                    <a:pt x="4417" y="19632"/>
                    <a:pt x="4710" y="19244"/>
                    <a:pt x="4981" y="18843"/>
                  </a:cubicBezTo>
                  <a:cubicBezTo>
                    <a:pt x="5522" y="18040"/>
                    <a:pt x="5944" y="17160"/>
                    <a:pt x="6257" y="16245"/>
                  </a:cubicBezTo>
                  <a:cubicBezTo>
                    <a:pt x="6886" y="14416"/>
                    <a:pt x="7066" y="12444"/>
                    <a:pt x="6845" y="10526"/>
                  </a:cubicBezTo>
                  <a:cubicBezTo>
                    <a:pt x="6794" y="10047"/>
                    <a:pt x="6715" y="9572"/>
                    <a:pt x="6617" y="9098"/>
                  </a:cubicBezTo>
                  <a:cubicBezTo>
                    <a:pt x="6525" y="8626"/>
                    <a:pt x="6396" y="8164"/>
                    <a:pt x="6277" y="7698"/>
                  </a:cubicBezTo>
                  <a:cubicBezTo>
                    <a:pt x="6039" y="6766"/>
                    <a:pt x="5756" y="5849"/>
                    <a:pt x="5437" y="4941"/>
                  </a:cubicBezTo>
                  <a:cubicBezTo>
                    <a:pt x="5118" y="4036"/>
                    <a:pt x="4741" y="3149"/>
                    <a:pt x="4292" y="2296"/>
                  </a:cubicBezTo>
                  <a:cubicBezTo>
                    <a:pt x="4071" y="1871"/>
                    <a:pt x="3823" y="1459"/>
                    <a:pt x="3547" y="1065"/>
                  </a:cubicBezTo>
                  <a:cubicBezTo>
                    <a:pt x="3268" y="674"/>
                    <a:pt x="2966" y="293"/>
                    <a:pt x="25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95" name="Google Shape;1976;p49">
              <a:extLst>
                <a:ext uri="{FF2B5EF4-FFF2-40B4-BE49-F238E27FC236}">
                  <a16:creationId xmlns:a16="http://schemas.microsoft.com/office/drawing/2014/main" id="{40AA1715-B60A-4794-AF11-E3D999000A16}"/>
                </a:ext>
              </a:extLst>
            </p:cNvPr>
            <p:cNvSpPr/>
            <p:nvPr/>
          </p:nvSpPr>
          <p:spPr>
            <a:xfrm>
              <a:off x="-3057035" y="2524437"/>
              <a:ext cx="841502" cy="2019806"/>
            </a:xfrm>
            <a:custGeom>
              <a:avLst/>
              <a:gdLst/>
              <a:ahLst/>
              <a:cxnLst/>
              <a:rect l="l" t="t" r="r" b="b"/>
              <a:pathLst>
                <a:path w="8335" h="20006" extrusionOk="0">
                  <a:moveTo>
                    <a:pt x="5813" y="1"/>
                  </a:moveTo>
                  <a:cubicBezTo>
                    <a:pt x="5588" y="1"/>
                    <a:pt x="5393" y="86"/>
                    <a:pt x="5260" y="277"/>
                  </a:cubicBezTo>
                  <a:cubicBezTo>
                    <a:pt x="4849" y="875"/>
                    <a:pt x="4417" y="1602"/>
                    <a:pt x="3982" y="2191"/>
                  </a:cubicBezTo>
                  <a:cubicBezTo>
                    <a:pt x="2938" y="3598"/>
                    <a:pt x="2149" y="5226"/>
                    <a:pt x="1496" y="6855"/>
                  </a:cubicBezTo>
                  <a:cubicBezTo>
                    <a:pt x="813" y="8548"/>
                    <a:pt x="147" y="10333"/>
                    <a:pt x="72" y="12182"/>
                  </a:cubicBezTo>
                  <a:cubicBezTo>
                    <a:pt x="1" y="13971"/>
                    <a:pt x="371" y="16095"/>
                    <a:pt x="1289" y="17674"/>
                  </a:cubicBezTo>
                  <a:cubicBezTo>
                    <a:pt x="1690" y="18363"/>
                    <a:pt x="2210" y="19003"/>
                    <a:pt x="2847" y="19489"/>
                  </a:cubicBezTo>
                  <a:cubicBezTo>
                    <a:pt x="3050" y="19645"/>
                    <a:pt x="3491" y="20006"/>
                    <a:pt x="3824" y="20006"/>
                  </a:cubicBezTo>
                  <a:cubicBezTo>
                    <a:pt x="3875" y="20006"/>
                    <a:pt x="3924" y="19998"/>
                    <a:pt x="3969" y="19979"/>
                  </a:cubicBezTo>
                  <a:cubicBezTo>
                    <a:pt x="4410" y="19791"/>
                    <a:pt x="3730" y="19108"/>
                    <a:pt x="3410" y="18612"/>
                  </a:cubicBezTo>
                  <a:lnTo>
                    <a:pt x="3410" y="18612"/>
                  </a:lnTo>
                  <a:cubicBezTo>
                    <a:pt x="3679" y="18999"/>
                    <a:pt x="4234" y="19410"/>
                    <a:pt x="4666" y="19410"/>
                  </a:cubicBezTo>
                  <a:cubicBezTo>
                    <a:pt x="4739" y="19410"/>
                    <a:pt x="4809" y="19399"/>
                    <a:pt x="4873" y="19373"/>
                  </a:cubicBezTo>
                  <a:cubicBezTo>
                    <a:pt x="5379" y="19172"/>
                    <a:pt x="4342" y="17608"/>
                    <a:pt x="4118" y="17275"/>
                  </a:cubicBezTo>
                  <a:lnTo>
                    <a:pt x="4118" y="17275"/>
                  </a:lnTo>
                  <a:cubicBezTo>
                    <a:pt x="4242" y="17450"/>
                    <a:pt x="4661" y="17911"/>
                    <a:pt x="5006" y="17911"/>
                  </a:cubicBezTo>
                  <a:cubicBezTo>
                    <a:pt x="5172" y="17911"/>
                    <a:pt x="5320" y="17804"/>
                    <a:pt x="5410" y="17506"/>
                  </a:cubicBezTo>
                  <a:cubicBezTo>
                    <a:pt x="4417" y="16259"/>
                    <a:pt x="4328" y="14008"/>
                    <a:pt x="4332" y="13920"/>
                  </a:cubicBezTo>
                  <a:cubicBezTo>
                    <a:pt x="4339" y="13920"/>
                    <a:pt x="4237" y="13522"/>
                    <a:pt x="4234" y="13512"/>
                  </a:cubicBezTo>
                  <a:cubicBezTo>
                    <a:pt x="4369" y="10677"/>
                    <a:pt x="5100" y="7576"/>
                    <a:pt x="7501" y="3170"/>
                  </a:cubicBezTo>
                  <a:cubicBezTo>
                    <a:pt x="8334" y="1638"/>
                    <a:pt x="6798" y="1"/>
                    <a:pt x="58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96" name="Google Shape;1977;p49">
              <a:extLst>
                <a:ext uri="{FF2B5EF4-FFF2-40B4-BE49-F238E27FC236}">
                  <a16:creationId xmlns:a16="http://schemas.microsoft.com/office/drawing/2014/main" id="{884CF0DB-470D-4135-B4A4-5FEB84684513}"/>
                </a:ext>
              </a:extLst>
            </p:cNvPr>
            <p:cNvSpPr/>
            <p:nvPr/>
          </p:nvSpPr>
          <p:spPr>
            <a:xfrm>
              <a:off x="-3060771" y="2552302"/>
              <a:ext cx="761036" cy="2010719"/>
            </a:xfrm>
            <a:custGeom>
              <a:avLst/>
              <a:gdLst/>
              <a:ahLst/>
              <a:cxnLst/>
              <a:rect l="l" t="t" r="r" b="b"/>
              <a:pathLst>
                <a:path w="7538" h="19916" extrusionOk="0">
                  <a:moveTo>
                    <a:pt x="5297" y="1"/>
                  </a:moveTo>
                  <a:cubicBezTo>
                    <a:pt x="4128" y="1612"/>
                    <a:pt x="3080" y="3315"/>
                    <a:pt x="2170" y="5093"/>
                  </a:cubicBezTo>
                  <a:cubicBezTo>
                    <a:pt x="1721" y="5984"/>
                    <a:pt x="1309" y="6895"/>
                    <a:pt x="962" y="7830"/>
                  </a:cubicBezTo>
                  <a:cubicBezTo>
                    <a:pt x="612" y="8769"/>
                    <a:pt x="326" y="9731"/>
                    <a:pt x="153" y="10716"/>
                  </a:cubicBezTo>
                  <a:cubicBezTo>
                    <a:pt x="72" y="11213"/>
                    <a:pt x="14" y="11713"/>
                    <a:pt x="7" y="12216"/>
                  </a:cubicBezTo>
                  <a:cubicBezTo>
                    <a:pt x="0" y="12468"/>
                    <a:pt x="11" y="12719"/>
                    <a:pt x="28" y="12971"/>
                  </a:cubicBezTo>
                  <a:cubicBezTo>
                    <a:pt x="48" y="13222"/>
                    <a:pt x="85" y="13470"/>
                    <a:pt x="116" y="13718"/>
                  </a:cubicBezTo>
                  <a:cubicBezTo>
                    <a:pt x="262" y="14708"/>
                    <a:pt x="497" y="15691"/>
                    <a:pt x="877" y="16622"/>
                  </a:cubicBezTo>
                  <a:cubicBezTo>
                    <a:pt x="1258" y="17550"/>
                    <a:pt x="1785" y="18438"/>
                    <a:pt x="2530" y="19131"/>
                  </a:cubicBezTo>
                  <a:cubicBezTo>
                    <a:pt x="2716" y="19304"/>
                    <a:pt x="2917" y="19464"/>
                    <a:pt x="3132" y="19604"/>
                  </a:cubicBezTo>
                  <a:cubicBezTo>
                    <a:pt x="3240" y="19672"/>
                    <a:pt x="3353" y="19733"/>
                    <a:pt x="3471" y="19787"/>
                  </a:cubicBezTo>
                  <a:cubicBezTo>
                    <a:pt x="3590" y="19841"/>
                    <a:pt x="3709" y="19889"/>
                    <a:pt x="3852" y="19910"/>
                  </a:cubicBezTo>
                  <a:cubicBezTo>
                    <a:pt x="3873" y="19913"/>
                    <a:pt x="3897" y="19915"/>
                    <a:pt x="3921" y="19915"/>
                  </a:cubicBezTo>
                  <a:cubicBezTo>
                    <a:pt x="3979" y="19915"/>
                    <a:pt x="4045" y="19902"/>
                    <a:pt x="4108" y="19852"/>
                  </a:cubicBezTo>
                  <a:cubicBezTo>
                    <a:pt x="4189" y="19774"/>
                    <a:pt x="4196" y="19672"/>
                    <a:pt x="4192" y="19601"/>
                  </a:cubicBezTo>
                  <a:cubicBezTo>
                    <a:pt x="4182" y="19454"/>
                    <a:pt x="4131" y="19331"/>
                    <a:pt x="4083" y="19213"/>
                  </a:cubicBezTo>
                  <a:cubicBezTo>
                    <a:pt x="4044" y="19122"/>
                    <a:pt x="4001" y="19033"/>
                    <a:pt x="3956" y="18947"/>
                  </a:cubicBezTo>
                  <a:lnTo>
                    <a:pt x="3956" y="18947"/>
                  </a:lnTo>
                  <a:cubicBezTo>
                    <a:pt x="4082" y="19024"/>
                    <a:pt x="4216" y="19090"/>
                    <a:pt x="4359" y="19141"/>
                  </a:cubicBezTo>
                  <a:cubicBezTo>
                    <a:pt x="4480" y="19180"/>
                    <a:pt x="4608" y="19207"/>
                    <a:pt x="4740" y="19207"/>
                  </a:cubicBezTo>
                  <a:cubicBezTo>
                    <a:pt x="4772" y="19207"/>
                    <a:pt x="4803" y="19206"/>
                    <a:pt x="4835" y="19202"/>
                  </a:cubicBezTo>
                  <a:cubicBezTo>
                    <a:pt x="4879" y="19199"/>
                    <a:pt x="4913" y="19193"/>
                    <a:pt x="4964" y="19179"/>
                  </a:cubicBezTo>
                  <a:cubicBezTo>
                    <a:pt x="5012" y="19162"/>
                    <a:pt x="5062" y="19127"/>
                    <a:pt x="5096" y="19083"/>
                  </a:cubicBezTo>
                  <a:cubicBezTo>
                    <a:pt x="5164" y="18989"/>
                    <a:pt x="5164" y="18890"/>
                    <a:pt x="5161" y="18808"/>
                  </a:cubicBezTo>
                  <a:cubicBezTo>
                    <a:pt x="5120" y="18482"/>
                    <a:pt x="4977" y="18217"/>
                    <a:pt x="4842" y="17948"/>
                  </a:cubicBezTo>
                  <a:cubicBezTo>
                    <a:pt x="4778" y="17827"/>
                    <a:pt x="4711" y="17707"/>
                    <a:pt x="4641" y="17590"/>
                  </a:cubicBezTo>
                  <a:lnTo>
                    <a:pt x="4641" y="17590"/>
                  </a:lnTo>
                  <a:cubicBezTo>
                    <a:pt x="4657" y="17598"/>
                    <a:pt x="4673" y="17606"/>
                    <a:pt x="4689" y="17615"/>
                  </a:cubicBezTo>
                  <a:cubicBezTo>
                    <a:pt x="4812" y="17676"/>
                    <a:pt x="4954" y="17728"/>
                    <a:pt x="5105" y="17728"/>
                  </a:cubicBezTo>
                  <a:cubicBezTo>
                    <a:pt x="5153" y="17728"/>
                    <a:pt x="5203" y="17722"/>
                    <a:pt x="5253" y="17710"/>
                  </a:cubicBezTo>
                  <a:cubicBezTo>
                    <a:pt x="5304" y="17696"/>
                    <a:pt x="5352" y="17676"/>
                    <a:pt x="5402" y="17642"/>
                  </a:cubicBezTo>
                  <a:cubicBezTo>
                    <a:pt x="5454" y="17605"/>
                    <a:pt x="5495" y="17536"/>
                    <a:pt x="5501" y="17472"/>
                  </a:cubicBezTo>
                  <a:cubicBezTo>
                    <a:pt x="5508" y="17349"/>
                    <a:pt x="5470" y="17261"/>
                    <a:pt x="5437" y="17176"/>
                  </a:cubicBezTo>
                  <a:cubicBezTo>
                    <a:pt x="5368" y="17010"/>
                    <a:pt x="5287" y="16857"/>
                    <a:pt x="5209" y="16700"/>
                  </a:cubicBezTo>
                  <a:cubicBezTo>
                    <a:pt x="4899" y="16085"/>
                    <a:pt x="4662" y="15435"/>
                    <a:pt x="4522" y="14759"/>
                  </a:cubicBezTo>
                  <a:cubicBezTo>
                    <a:pt x="4240" y="13409"/>
                    <a:pt x="4315" y="12002"/>
                    <a:pt x="4566" y="10645"/>
                  </a:cubicBezTo>
                  <a:cubicBezTo>
                    <a:pt x="4817" y="9282"/>
                    <a:pt x="5253" y="7956"/>
                    <a:pt x="5760" y="6664"/>
                  </a:cubicBezTo>
                  <a:cubicBezTo>
                    <a:pt x="6273" y="5372"/>
                    <a:pt x="6878" y="4118"/>
                    <a:pt x="7538" y="2894"/>
                  </a:cubicBezTo>
                  <a:lnTo>
                    <a:pt x="7538" y="2894"/>
                  </a:lnTo>
                  <a:cubicBezTo>
                    <a:pt x="6857" y="4107"/>
                    <a:pt x="6229" y="5352"/>
                    <a:pt x="5691" y="6637"/>
                  </a:cubicBezTo>
                  <a:cubicBezTo>
                    <a:pt x="5154" y="7919"/>
                    <a:pt x="4712" y="9251"/>
                    <a:pt x="4444" y="10621"/>
                  </a:cubicBezTo>
                  <a:cubicBezTo>
                    <a:pt x="4175" y="11988"/>
                    <a:pt x="4083" y="13412"/>
                    <a:pt x="4359" y="14793"/>
                  </a:cubicBezTo>
                  <a:cubicBezTo>
                    <a:pt x="4498" y="15483"/>
                    <a:pt x="4743" y="16153"/>
                    <a:pt x="5056" y="16778"/>
                  </a:cubicBezTo>
                  <a:cubicBezTo>
                    <a:pt x="5131" y="16935"/>
                    <a:pt x="5212" y="17087"/>
                    <a:pt x="5277" y="17241"/>
                  </a:cubicBezTo>
                  <a:cubicBezTo>
                    <a:pt x="5307" y="17316"/>
                    <a:pt x="5331" y="17398"/>
                    <a:pt x="5327" y="17451"/>
                  </a:cubicBezTo>
                  <a:cubicBezTo>
                    <a:pt x="5321" y="17475"/>
                    <a:pt x="5314" y="17486"/>
                    <a:pt x="5294" y="17500"/>
                  </a:cubicBezTo>
                  <a:cubicBezTo>
                    <a:pt x="5277" y="17516"/>
                    <a:pt x="5243" y="17530"/>
                    <a:pt x="5209" y="17540"/>
                  </a:cubicBezTo>
                  <a:cubicBezTo>
                    <a:pt x="5177" y="17548"/>
                    <a:pt x="5145" y="17552"/>
                    <a:pt x="5111" y="17552"/>
                  </a:cubicBezTo>
                  <a:cubicBezTo>
                    <a:pt x="5000" y="17552"/>
                    <a:pt x="4880" y="17512"/>
                    <a:pt x="4770" y="17455"/>
                  </a:cubicBezTo>
                  <a:cubicBezTo>
                    <a:pt x="4624" y="17384"/>
                    <a:pt x="4488" y="17278"/>
                    <a:pt x="4369" y="17166"/>
                  </a:cubicBezTo>
                  <a:lnTo>
                    <a:pt x="3788" y="16612"/>
                  </a:lnTo>
                  <a:lnTo>
                    <a:pt x="3788" y="16612"/>
                  </a:lnTo>
                  <a:lnTo>
                    <a:pt x="4233" y="17282"/>
                  </a:lnTo>
                  <a:cubicBezTo>
                    <a:pt x="4393" y="17523"/>
                    <a:pt x="4546" y="17774"/>
                    <a:pt x="4682" y="18033"/>
                  </a:cubicBezTo>
                  <a:cubicBezTo>
                    <a:pt x="4811" y="18288"/>
                    <a:pt x="4947" y="18560"/>
                    <a:pt x="4974" y="18821"/>
                  </a:cubicBezTo>
                  <a:cubicBezTo>
                    <a:pt x="4981" y="18887"/>
                    <a:pt x="4971" y="18944"/>
                    <a:pt x="4950" y="18971"/>
                  </a:cubicBezTo>
                  <a:cubicBezTo>
                    <a:pt x="4937" y="18985"/>
                    <a:pt x="4927" y="18995"/>
                    <a:pt x="4903" y="19002"/>
                  </a:cubicBezTo>
                  <a:cubicBezTo>
                    <a:pt x="4886" y="19009"/>
                    <a:pt x="4845" y="19016"/>
                    <a:pt x="4814" y="19019"/>
                  </a:cubicBezTo>
                  <a:cubicBezTo>
                    <a:pt x="4790" y="19021"/>
                    <a:pt x="4765" y="19023"/>
                    <a:pt x="4740" y="19023"/>
                  </a:cubicBezTo>
                  <a:cubicBezTo>
                    <a:pt x="4633" y="19023"/>
                    <a:pt x="4524" y="19000"/>
                    <a:pt x="4420" y="18961"/>
                  </a:cubicBezTo>
                  <a:cubicBezTo>
                    <a:pt x="4158" y="18869"/>
                    <a:pt x="3913" y="18706"/>
                    <a:pt x="3703" y="18523"/>
                  </a:cubicBezTo>
                  <a:lnTo>
                    <a:pt x="3199" y="18087"/>
                  </a:lnTo>
                  <a:lnTo>
                    <a:pt x="3199" y="18087"/>
                  </a:lnTo>
                  <a:lnTo>
                    <a:pt x="3557" y="18648"/>
                  </a:lnTo>
                  <a:cubicBezTo>
                    <a:pt x="3689" y="18849"/>
                    <a:pt x="3811" y="19066"/>
                    <a:pt x="3907" y="19287"/>
                  </a:cubicBezTo>
                  <a:cubicBezTo>
                    <a:pt x="3951" y="19397"/>
                    <a:pt x="3992" y="19512"/>
                    <a:pt x="3998" y="19614"/>
                  </a:cubicBezTo>
                  <a:cubicBezTo>
                    <a:pt x="3995" y="19704"/>
                    <a:pt x="3990" y="19720"/>
                    <a:pt x="3917" y="19720"/>
                  </a:cubicBezTo>
                  <a:cubicBezTo>
                    <a:pt x="3905" y="19720"/>
                    <a:pt x="3892" y="19719"/>
                    <a:pt x="3876" y="19719"/>
                  </a:cubicBezTo>
                  <a:cubicBezTo>
                    <a:pt x="3662" y="19682"/>
                    <a:pt x="3434" y="19566"/>
                    <a:pt x="3234" y="19441"/>
                  </a:cubicBezTo>
                  <a:cubicBezTo>
                    <a:pt x="3030" y="19311"/>
                    <a:pt x="2839" y="19158"/>
                    <a:pt x="2659" y="18995"/>
                  </a:cubicBezTo>
                  <a:cubicBezTo>
                    <a:pt x="1938" y="18329"/>
                    <a:pt x="1421" y="17462"/>
                    <a:pt x="1044" y="16554"/>
                  </a:cubicBezTo>
                  <a:cubicBezTo>
                    <a:pt x="667" y="15639"/>
                    <a:pt x="432" y="14674"/>
                    <a:pt x="286" y="13695"/>
                  </a:cubicBezTo>
                  <a:cubicBezTo>
                    <a:pt x="215" y="13202"/>
                    <a:pt x="160" y="12712"/>
                    <a:pt x="174" y="12219"/>
                  </a:cubicBezTo>
                  <a:cubicBezTo>
                    <a:pt x="180" y="11727"/>
                    <a:pt x="232" y="11233"/>
                    <a:pt x="309" y="10743"/>
                  </a:cubicBezTo>
                  <a:cubicBezTo>
                    <a:pt x="469" y="9768"/>
                    <a:pt x="745" y="8810"/>
                    <a:pt x="1081" y="7875"/>
                  </a:cubicBezTo>
                  <a:cubicBezTo>
                    <a:pt x="1418" y="6939"/>
                    <a:pt x="1819" y="6028"/>
                    <a:pt x="2258" y="5138"/>
                  </a:cubicBezTo>
                  <a:cubicBezTo>
                    <a:pt x="3138" y="3352"/>
                    <a:pt x="4155" y="1632"/>
                    <a:pt x="5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97" name="Google Shape;1978;p49">
              <a:extLst>
                <a:ext uri="{FF2B5EF4-FFF2-40B4-BE49-F238E27FC236}">
                  <a16:creationId xmlns:a16="http://schemas.microsoft.com/office/drawing/2014/main" id="{32E76BB0-2095-445A-BEEB-7525D42A4AC5}"/>
                </a:ext>
              </a:extLst>
            </p:cNvPr>
            <p:cNvSpPr/>
            <p:nvPr/>
          </p:nvSpPr>
          <p:spPr>
            <a:xfrm>
              <a:off x="-2826342" y="3154825"/>
              <a:ext cx="15548" cy="70874"/>
            </a:xfrm>
            <a:custGeom>
              <a:avLst/>
              <a:gdLst/>
              <a:ahLst/>
              <a:cxnLst/>
              <a:rect l="l" t="t" r="r" b="b"/>
              <a:pathLst>
                <a:path w="154" h="702" extrusionOk="0">
                  <a:moveTo>
                    <a:pt x="77" y="1"/>
                  </a:moveTo>
                  <a:cubicBezTo>
                    <a:pt x="39" y="1"/>
                    <a:pt x="0" y="26"/>
                    <a:pt x="0" y="77"/>
                  </a:cubicBezTo>
                  <a:lnTo>
                    <a:pt x="0" y="628"/>
                  </a:lnTo>
                  <a:cubicBezTo>
                    <a:pt x="0" y="677"/>
                    <a:pt x="39" y="702"/>
                    <a:pt x="77" y="702"/>
                  </a:cubicBezTo>
                  <a:cubicBezTo>
                    <a:pt x="115" y="702"/>
                    <a:pt x="154" y="677"/>
                    <a:pt x="154" y="628"/>
                  </a:cubicBezTo>
                  <a:lnTo>
                    <a:pt x="154" y="77"/>
                  </a:lnTo>
                  <a:cubicBezTo>
                    <a:pt x="154" y="26"/>
                    <a:pt x="115" y="1"/>
                    <a:pt x="77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98" name="Google Shape;1979;p49">
              <a:extLst>
                <a:ext uri="{FF2B5EF4-FFF2-40B4-BE49-F238E27FC236}">
                  <a16:creationId xmlns:a16="http://schemas.microsoft.com/office/drawing/2014/main" id="{79C8A89C-A623-4197-B989-131C922805C7}"/>
                </a:ext>
              </a:extLst>
            </p:cNvPr>
            <p:cNvSpPr/>
            <p:nvPr/>
          </p:nvSpPr>
          <p:spPr>
            <a:xfrm>
              <a:off x="-2809179" y="3099298"/>
              <a:ext cx="23120" cy="61182"/>
            </a:xfrm>
            <a:custGeom>
              <a:avLst/>
              <a:gdLst/>
              <a:ahLst/>
              <a:cxnLst/>
              <a:rect l="l" t="t" r="r" b="b"/>
              <a:pathLst>
                <a:path w="229" h="606" extrusionOk="0">
                  <a:moveTo>
                    <a:pt x="74" y="0"/>
                  </a:moveTo>
                  <a:cubicBezTo>
                    <a:pt x="35" y="0"/>
                    <a:pt x="0" y="24"/>
                    <a:pt x="7" y="73"/>
                  </a:cubicBezTo>
                  <a:cubicBezTo>
                    <a:pt x="28" y="226"/>
                    <a:pt x="45" y="379"/>
                    <a:pt x="65" y="532"/>
                  </a:cubicBezTo>
                  <a:cubicBezTo>
                    <a:pt x="72" y="581"/>
                    <a:pt x="114" y="606"/>
                    <a:pt x="153" y="606"/>
                  </a:cubicBezTo>
                  <a:cubicBezTo>
                    <a:pt x="192" y="606"/>
                    <a:pt x="228" y="581"/>
                    <a:pt x="221" y="532"/>
                  </a:cubicBezTo>
                  <a:lnTo>
                    <a:pt x="160" y="73"/>
                  </a:lnTo>
                  <a:cubicBezTo>
                    <a:pt x="155" y="25"/>
                    <a:pt x="113" y="0"/>
                    <a:pt x="74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99" name="Google Shape;1980;p49">
              <a:extLst>
                <a:ext uri="{FF2B5EF4-FFF2-40B4-BE49-F238E27FC236}">
                  <a16:creationId xmlns:a16="http://schemas.microsoft.com/office/drawing/2014/main" id="{6C65BCC8-8DD3-44E3-B594-B50791860F06}"/>
                </a:ext>
              </a:extLst>
            </p:cNvPr>
            <p:cNvSpPr/>
            <p:nvPr/>
          </p:nvSpPr>
          <p:spPr>
            <a:xfrm>
              <a:off x="-2419576" y="2616209"/>
              <a:ext cx="22110" cy="80465"/>
            </a:xfrm>
            <a:custGeom>
              <a:avLst/>
              <a:gdLst/>
              <a:ahLst/>
              <a:cxnLst/>
              <a:rect l="l" t="t" r="r" b="b"/>
              <a:pathLst>
                <a:path w="219" h="797" extrusionOk="0">
                  <a:moveTo>
                    <a:pt x="108" y="1"/>
                  </a:moveTo>
                  <a:cubicBezTo>
                    <a:pt x="70" y="1"/>
                    <a:pt x="29" y="25"/>
                    <a:pt x="24" y="74"/>
                  </a:cubicBezTo>
                  <a:cubicBezTo>
                    <a:pt x="0" y="299"/>
                    <a:pt x="13" y="520"/>
                    <a:pt x="58" y="741"/>
                  </a:cubicBezTo>
                  <a:cubicBezTo>
                    <a:pt x="64" y="780"/>
                    <a:pt x="92" y="797"/>
                    <a:pt x="122" y="797"/>
                  </a:cubicBezTo>
                  <a:cubicBezTo>
                    <a:pt x="167" y="797"/>
                    <a:pt x="218" y="758"/>
                    <a:pt x="208" y="700"/>
                  </a:cubicBezTo>
                  <a:cubicBezTo>
                    <a:pt x="164" y="493"/>
                    <a:pt x="156" y="286"/>
                    <a:pt x="177" y="74"/>
                  </a:cubicBezTo>
                  <a:cubicBezTo>
                    <a:pt x="182" y="25"/>
                    <a:pt x="146" y="1"/>
                    <a:pt x="108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00" name="Google Shape;1981;p49">
              <a:extLst>
                <a:ext uri="{FF2B5EF4-FFF2-40B4-BE49-F238E27FC236}">
                  <a16:creationId xmlns:a16="http://schemas.microsoft.com/office/drawing/2014/main" id="{FF5A03EF-0538-48B2-B333-29194F193475}"/>
                </a:ext>
              </a:extLst>
            </p:cNvPr>
            <p:cNvSpPr/>
            <p:nvPr/>
          </p:nvSpPr>
          <p:spPr>
            <a:xfrm>
              <a:off x="-2324876" y="2694957"/>
              <a:ext cx="15851" cy="57042"/>
            </a:xfrm>
            <a:custGeom>
              <a:avLst/>
              <a:gdLst/>
              <a:ahLst/>
              <a:cxnLst/>
              <a:rect l="l" t="t" r="r" b="b"/>
              <a:pathLst>
                <a:path w="157" h="565" extrusionOk="0">
                  <a:moveTo>
                    <a:pt x="79" y="0"/>
                  </a:moveTo>
                  <a:cubicBezTo>
                    <a:pt x="40" y="0"/>
                    <a:pt x="1" y="26"/>
                    <a:pt x="1" y="77"/>
                  </a:cubicBezTo>
                  <a:lnTo>
                    <a:pt x="1" y="488"/>
                  </a:lnTo>
                  <a:cubicBezTo>
                    <a:pt x="1" y="539"/>
                    <a:pt x="40" y="564"/>
                    <a:pt x="79" y="564"/>
                  </a:cubicBezTo>
                  <a:cubicBezTo>
                    <a:pt x="118" y="564"/>
                    <a:pt x="157" y="539"/>
                    <a:pt x="157" y="488"/>
                  </a:cubicBezTo>
                  <a:lnTo>
                    <a:pt x="157" y="77"/>
                  </a:lnTo>
                  <a:cubicBezTo>
                    <a:pt x="157" y="26"/>
                    <a:pt x="118" y="0"/>
                    <a:pt x="79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01" name="Google Shape;1982;p49">
              <a:extLst>
                <a:ext uri="{FF2B5EF4-FFF2-40B4-BE49-F238E27FC236}">
                  <a16:creationId xmlns:a16="http://schemas.microsoft.com/office/drawing/2014/main" id="{FF8AAD05-B60D-4364-A1F8-6F9D0C513281}"/>
                </a:ext>
              </a:extLst>
            </p:cNvPr>
            <p:cNvSpPr/>
            <p:nvPr/>
          </p:nvSpPr>
          <p:spPr>
            <a:xfrm>
              <a:off x="-2242492" y="2592887"/>
              <a:ext cx="22615" cy="80061"/>
            </a:xfrm>
            <a:custGeom>
              <a:avLst/>
              <a:gdLst/>
              <a:ahLst/>
              <a:cxnLst/>
              <a:rect l="l" t="t" r="r" b="b"/>
              <a:pathLst>
                <a:path w="224" h="793" extrusionOk="0">
                  <a:moveTo>
                    <a:pt x="77" y="0"/>
                  </a:moveTo>
                  <a:cubicBezTo>
                    <a:pt x="38" y="0"/>
                    <a:pt x="0" y="25"/>
                    <a:pt x="4" y="74"/>
                  </a:cubicBezTo>
                  <a:cubicBezTo>
                    <a:pt x="24" y="289"/>
                    <a:pt x="45" y="503"/>
                    <a:pt x="62" y="717"/>
                  </a:cubicBezTo>
                  <a:cubicBezTo>
                    <a:pt x="67" y="767"/>
                    <a:pt x="109" y="792"/>
                    <a:pt x="149" y="792"/>
                  </a:cubicBezTo>
                  <a:cubicBezTo>
                    <a:pt x="187" y="792"/>
                    <a:pt x="223" y="768"/>
                    <a:pt x="218" y="717"/>
                  </a:cubicBezTo>
                  <a:cubicBezTo>
                    <a:pt x="197" y="503"/>
                    <a:pt x="180" y="289"/>
                    <a:pt x="160" y="74"/>
                  </a:cubicBezTo>
                  <a:cubicBezTo>
                    <a:pt x="157" y="25"/>
                    <a:pt x="116" y="0"/>
                    <a:pt x="77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02" name="Google Shape;1983;p49">
              <a:extLst>
                <a:ext uri="{FF2B5EF4-FFF2-40B4-BE49-F238E27FC236}">
                  <a16:creationId xmlns:a16="http://schemas.microsoft.com/office/drawing/2014/main" id="{394A7ACB-A28A-4376-8EF6-151E9AB8B7F4}"/>
                </a:ext>
              </a:extLst>
            </p:cNvPr>
            <p:cNvSpPr/>
            <p:nvPr/>
          </p:nvSpPr>
          <p:spPr>
            <a:xfrm>
              <a:off x="-2037241" y="2848213"/>
              <a:ext cx="27562" cy="70773"/>
            </a:xfrm>
            <a:custGeom>
              <a:avLst/>
              <a:gdLst/>
              <a:ahLst/>
              <a:cxnLst/>
              <a:rect l="l" t="t" r="r" b="b"/>
              <a:pathLst>
                <a:path w="273" h="701" extrusionOk="0">
                  <a:moveTo>
                    <a:pt x="83" y="1"/>
                  </a:moveTo>
                  <a:cubicBezTo>
                    <a:pt x="45" y="1"/>
                    <a:pt x="6" y="25"/>
                    <a:pt x="4" y="75"/>
                  </a:cubicBezTo>
                  <a:cubicBezTo>
                    <a:pt x="0" y="272"/>
                    <a:pt x="31" y="462"/>
                    <a:pt x="102" y="649"/>
                  </a:cubicBezTo>
                  <a:cubicBezTo>
                    <a:pt x="116" y="685"/>
                    <a:pt x="147" y="701"/>
                    <a:pt x="178" y="701"/>
                  </a:cubicBezTo>
                  <a:cubicBezTo>
                    <a:pt x="225" y="701"/>
                    <a:pt x="273" y="663"/>
                    <a:pt x="252" y="605"/>
                  </a:cubicBezTo>
                  <a:cubicBezTo>
                    <a:pt x="187" y="435"/>
                    <a:pt x="157" y="258"/>
                    <a:pt x="160" y="75"/>
                  </a:cubicBezTo>
                  <a:cubicBezTo>
                    <a:pt x="160" y="25"/>
                    <a:pt x="122" y="1"/>
                    <a:pt x="83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03" name="Google Shape;1984;p49">
              <a:extLst>
                <a:ext uri="{FF2B5EF4-FFF2-40B4-BE49-F238E27FC236}">
                  <a16:creationId xmlns:a16="http://schemas.microsoft.com/office/drawing/2014/main" id="{C9058831-D861-4B37-AFBB-D4E9F7507B06}"/>
                </a:ext>
              </a:extLst>
            </p:cNvPr>
            <p:cNvSpPr/>
            <p:nvPr/>
          </p:nvSpPr>
          <p:spPr>
            <a:xfrm>
              <a:off x="-872570" y="2973604"/>
              <a:ext cx="32206" cy="85311"/>
            </a:xfrm>
            <a:custGeom>
              <a:avLst/>
              <a:gdLst/>
              <a:ahLst/>
              <a:cxnLst/>
              <a:rect l="l" t="t" r="r" b="b"/>
              <a:pathLst>
                <a:path w="319" h="845" extrusionOk="0">
                  <a:moveTo>
                    <a:pt x="97" y="1"/>
                  </a:moveTo>
                  <a:cubicBezTo>
                    <a:pt x="51" y="1"/>
                    <a:pt x="1" y="40"/>
                    <a:pt x="13" y="97"/>
                  </a:cubicBezTo>
                  <a:cubicBezTo>
                    <a:pt x="61" y="328"/>
                    <a:pt x="109" y="557"/>
                    <a:pt x="156" y="788"/>
                  </a:cubicBezTo>
                  <a:cubicBezTo>
                    <a:pt x="164" y="827"/>
                    <a:pt x="193" y="844"/>
                    <a:pt x="224" y="844"/>
                  </a:cubicBezTo>
                  <a:cubicBezTo>
                    <a:pt x="269" y="844"/>
                    <a:pt x="318" y="806"/>
                    <a:pt x="306" y="747"/>
                  </a:cubicBezTo>
                  <a:cubicBezTo>
                    <a:pt x="258" y="516"/>
                    <a:pt x="211" y="288"/>
                    <a:pt x="163" y="57"/>
                  </a:cubicBezTo>
                  <a:cubicBezTo>
                    <a:pt x="155" y="18"/>
                    <a:pt x="127" y="1"/>
                    <a:pt x="97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04" name="Google Shape;1985;p49">
              <a:extLst>
                <a:ext uri="{FF2B5EF4-FFF2-40B4-BE49-F238E27FC236}">
                  <a16:creationId xmlns:a16="http://schemas.microsoft.com/office/drawing/2014/main" id="{F83B331F-7B46-4B35-85D2-FF5CB2962175}"/>
                </a:ext>
              </a:extLst>
            </p:cNvPr>
            <p:cNvSpPr/>
            <p:nvPr/>
          </p:nvSpPr>
          <p:spPr>
            <a:xfrm>
              <a:off x="-761110" y="3085365"/>
              <a:ext cx="22009" cy="71278"/>
            </a:xfrm>
            <a:custGeom>
              <a:avLst/>
              <a:gdLst/>
              <a:ahLst/>
              <a:cxnLst/>
              <a:rect l="l" t="t" r="r" b="b"/>
              <a:pathLst>
                <a:path w="218" h="706" extrusionOk="0">
                  <a:moveTo>
                    <a:pt x="110" y="1"/>
                  </a:moveTo>
                  <a:cubicBezTo>
                    <a:pt x="72" y="1"/>
                    <a:pt x="30" y="25"/>
                    <a:pt x="25" y="75"/>
                  </a:cubicBezTo>
                  <a:cubicBezTo>
                    <a:pt x="1" y="269"/>
                    <a:pt x="11" y="459"/>
                    <a:pt x="56" y="649"/>
                  </a:cubicBezTo>
                  <a:cubicBezTo>
                    <a:pt x="64" y="688"/>
                    <a:pt x="92" y="705"/>
                    <a:pt x="122" y="705"/>
                  </a:cubicBezTo>
                  <a:cubicBezTo>
                    <a:pt x="168" y="705"/>
                    <a:pt x="217" y="666"/>
                    <a:pt x="205" y="608"/>
                  </a:cubicBezTo>
                  <a:cubicBezTo>
                    <a:pt x="164" y="432"/>
                    <a:pt x="158" y="255"/>
                    <a:pt x="178" y="75"/>
                  </a:cubicBezTo>
                  <a:cubicBezTo>
                    <a:pt x="185" y="25"/>
                    <a:pt x="149" y="1"/>
                    <a:pt x="110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05" name="Google Shape;1986;p49">
              <a:extLst>
                <a:ext uri="{FF2B5EF4-FFF2-40B4-BE49-F238E27FC236}">
                  <a16:creationId xmlns:a16="http://schemas.microsoft.com/office/drawing/2014/main" id="{16ED3554-664E-476F-BDCE-B25DC43D7495}"/>
                </a:ext>
              </a:extLst>
            </p:cNvPr>
            <p:cNvSpPr/>
            <p:nvPr/>
          </p:nvSpPr>
          <p:spPr>
            <a:xfrm>
              <a:off x="-2900851" y="3814390"/>
              <a:ext cx="15952" cy="80364"/>
            </a:xfrm>
            <a:custGeom>
              <a:avLst/>
              <a:gdLst/>
              <a:ahLst/>
              <a:cxnLst/>
              <a:rect l="l" t="t" r="r" b="b"/>
              <a:pathLst>
                <a:path w="158" h="796" extrusionOk="0">
                  <a:moveTo>
                    <a:pt x="79" y="1"/>
                  </a:moveTo>
                  <a:cubicBezTo>
                    <a:pt x="40" y="1"/>
                    <a:pt x="1" y="26"/>
                    <a:pt x="1" y="75"/>
                  </a:cubicBezTo>
                  <a:lnTo>
                    <a:pt x="1" y="721"/>
                  </a:lnTo>
                  <a:cubicBezTo>
                    <a:pt x="1" y="771"/>
                    <a:pt x="40" y="795"/>
                    <a:pt x="79" y="795"/>
                  </a:cubicBezTo>
                  <a:cubicBezTo>
                    <a:pt x="118" y="795"/>
                    <a:pt x="157" y="771"/>
                    <a:pt x="157" y="721"/>
                  </a:cubicBezTo>
                  <a:lnTo>
                    <a:pt x="157" y="75"/>
                  </a:lnTo>
                  <a:cubicBezTo>
                    <a:pt x="157" y="26"/>
                    <a:pt x="118" y="1"/>
                    <a:pt x="79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06" name="Google Shape;1987;p49">
              <a:extLst>
                <a:ext uri="{FF2B5EF4-FFF2-40B4-BE49-F238E27FC236}">
                  <a16:creationId xmlns:a16="http://schemas.microsoft.com/office/drawing/2014/main" id="{F49EA978-6E9A-4AA2-BA64-62005FD9ED3E}"/>
                </a:ext>
              </a:extLst>
            </p:cNvPr>
            <p:cNvSpPr/>
            <p:nvPr/>
          </p:nvSpPr>
          <p:spPr>
            <a:xfrm>
              <a:off x="-2827453" y="3712220"/>
              <a:ext cx="22817" cy="94297"/>
            </a:xfrm>
            <a:custGeom>
              <a:avLst/>
              <a:gdLst/>
              <a:ahLst/>
              <a:cxnLst/>
              <a:rect l="l" t="t" r="r" b="b"/>
              <a:pathLst>
                <a:path w="226" h="934" extrusionOk="0">
                  <a:moveTo>
                    <a:pt x="96" y="1"/>
                  </a:moveTo>
                  <a:cubicBezTo>
                    <a:pt x="51" y="1"/>
                    <a:pt x="1" y="39"/>
                    <a:pt x="11" y="98"/>
                  </a:cubicBezTo>
                  <a:cubicBezTo>
                    <a:pt x="55" y="349"/>
                    <a:pt x="69" y="601"/>
                    <a:pt x="55" y="859"/>
                  </a:cubicBezTo>
                  <a:cubicBezTo>
                    <a:pt x="52" y="909"/>
                    <a:pt x="90" y="933"/>
                    <a:pt x="128" y="933"/>
                  </a:cubicBezTo>
                  <a:cubicBezTo>
                    <a:pt x="167" y="933"/>
                    <a:pt x="207" y="909"/>
                    <a:pt x="209" y="859"/>
                  </a:cubicBezTo>
                  <a:cubicBezTo>
                    <a:pt x="226" y="588"/>
                    <a:pt x="209" y="322"/>
                    <a:pt x="161" y="57"/>
                  </a:cubicBezTo>
                  <a:cubicBezTo>
                    <a:pt x="154" y="18"/>
                    <a:pt x="126" y="1"/>
                    <a:pt x="96" y="1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</p:grpSp>
      <p:pic>
        <p:nvPicPr>
          <p:cNvPr id="110" name="Picture 4">
            <a:extLst>
              <a:ext uri="{FF2B5EF4-FFF2-40B4-BE49-F238E27FC236}">
                <a16:creationId xmlns:a16="http://schemas.microsoft.com/office/drawing/2014/main" id="{D3C87044-4B08-4942-BD12-57B1F57C23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52607" y="5353426"/>
            <a:ext cx="2146947" cy="1584837"/>
          </a:xfrm>
          <a:prstGeom prst="rect">
            <a:avLst/>
          </a:prstGeom>
        </p:spPr>
      </p:pic>
      <p:pic>
        <p:nvPicPr>
          <p:cNvPr id="111" name="Picture 24">
            <a:extLst>
              <a:ext uri="{FF2B5EF4-FFF2-40B4-BE49-F238E27FC236}">
                <a16:creationId xmlns:a16="http://schemas.microsoft.com/office/drawing/2014/main" id="{F53B0BA8-E323-4B65-91FF-F092B5E932A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247070" y="4810696"/>
            <a:ext cx="1576328" cy="2084087"/>
          </a:xfrm>
          <a:prstGeom prst="rect">
            <a:avLst/>
          </a:prstGeom>
        </p:spPr>
      </p:pic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72A62655-2960-4BEF-A485-DE9A39AB209D}"/>
              </a:ext>
            </a:extLst>
          </p:cNvPr>
          <p:cNvCxnSpPr>
            <a:cxnSpLocks/>
          </p:cNvCxnSpPr>
          <p:nvPr/>
        </p:nvCxnSpPr>
        <p:spPr>
          <a:xfrm>
            <a:off x="4451927" y="3241964"/>
            <a:ext cx="600364" cy="1413163"/>
          </a:xfrm>
          <a:prstGeom prst="line">
            <a:avLst/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F8F3C8B0-1FCE-4E0E-8778-C49717B1EBFD}"/>
              </a:ext>
            </a:extLst>
          </p:cNvPr>
          <p:cNvCxnSpPr>
            <a:cxnSpLocks/>
          </p:cNvCxnSpPr>
          <p:nvPr/>
        </p:nvCxnSpPr>
        <p:spPr>
          <a:xfrm flipH="1">
            <a:off x="4451927" y="2946868"/>
            <a:ext cx="473539" cy="951743"/>
          </a:xfrm>
          <a:prstGeom prst="line">
            <a:avLst/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C8A557D1-7CB5-4444-A8C9-413E16E680D2}"/>
              </a:ext>
            </a:extLst>
          </p:cNvPr>
          <p:cNvCxnSpPr>
            <a:cxnSpLocks/>
          </p:cNvCxnSpPr>
          <p:nvPr/>
        </p:nvCxnSpPr>
        <p:spPr>
          <a:xfrm flipH="1">
            <a:off x="4451927" y="3800998"/>
            <a:ext cx="421497" cy="854129"/>
          </a:xfrm>
          <a:prstGeom prst="line">
            <a:avLst/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1BA5C7D2-3A33-42F3-869D-3CB852C37144}"/>
              </a:ext>
            </a:extLst>
          </p:cNvPr>
          <p:cNvCxnSpPr>
            <a:cxnSpLocks/>
          </p:cNvCxnSpPr>
          <p:nvPr/>
        </p:nvCxnSpPr>
        <p:spPr>
          <a:xfrm>
            <a:off x="7156493" y="2995674"/>
            <a:ext cx="601130" cy="1659453"/>
          </a:xfrm>
          <a:prstGeom prst="line">
            <a:avLst/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E05E8179-EE22-4A6A-AD55-F304005A2512}"/>
              </a:ext>
            </a:extLst>
          </p:cNvPr>
          <p:cNvCxnSpPr>
            <a:cxnSpLocks/>
          </p:cNvCxnSpPr>
          <p:nvPr/>
        </p:nvCxnSpPr>
        <p:spPr>
          <a:xfrm flipH="1">
            <a:off x="7236544" y="3825400"/>
            <a:ext cx="460519" cy="218566"/>
          </a:xfrm>
          <a:prstGeom prst="line">
            <a:avLst/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69712CAC-4A1A-46E3-BBF7-F01BF802EB3C}"/>
              </a:ext>
            </a:extLst>
          </p:cNvPr>
          <p:cNvCxnSpPr>
            <a:cxnSpLocks/>
          </p:cNvCxnSpPr>
          <p:nvPr/>
        </p:nvCxnSpPr>
        <p:spPr>
          <a:xfrm flipH="1">
            <a:off x="7156494" y="3241964"/>
            <a:ext cx="597296" cy="1513516"/>
          </a:xfrm>
          <a:prstGeom prst="line">
            <a:avLst/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00">
        <p14:gallery dir="l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5498215" y="4059318"/>
            <a:ext cx="2350918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8894" y="4312165"/>
            <a:ext cx="2162432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10397096" y="2696691"/>
            <a:ext cx="1659858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4" name="组合 23"/>
          <p:cNvGrpSpPr/>
          <p:nvPr/>
        </p:nvGrpSpPr>
        <p:grpSpPr>
          <a:xfrm>
            <a:off x="8348819" y="113109"/>
            <a:ext cx="3867139" cy="4199056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975273" y="3202741"/>
            <a:ext cx="1697877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442371" y="-345522"/>
            <a:ext cx="1216047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162197" y="479246"/>
            <a:ext cx="737238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五边形 7">
            <a:extLst>
              <a:ext uri="{FF2B5EF4-FFF2-40B4-BE49-F238E27FC236}">
                <a16:creationId xmlns:a16="http://schemas.microsoft.com/office/drawing/2014/main" id="{30DAAA50-5B92-4A5E-8CFE-FD4BF8D6E496}"/>
              </a:ext>
            </a:extLst>
          </p:cNvPr>
          <p:cNvSpPr/>
          <p:nvPr/>
        </p:nvSpPr>
        <p:spPr>
          <a:xfrm flipH="1">
            <a:off x="4873424" y="499291"/>
            <a:ext cx="2790235" cy="618190"/>
          </a:xfrm>
          <a:prstGeom prst="homePlate">
            <a:avLst/>
          </a:prstGeom>
          <a:solidFill>
            <a:srgbClr val="F29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altLang="zh-CN" sz="3000" b="1">
                <a:solidFill>
                  <a:schemeClr val="bg1"/>
                </a:solidFill>
                <a:latin typeface="+mj-lt"/>
                <a:ea typeface="Microsoft YaHei" panose="020B0503020204020204" pitchFamily="34" charset="-122"/>
                <a:cs typeface="Times New Roman" panose="02020603050405020304" pitchFamily="18" charset="0"/>
              </a:rPr>
              <a:t>THỰC HÀNH</a:t>
            </a:r>
            <a:endParaRPr lang="zh-CN" altLang="en-US" sz="3000" b="1" dirty="0">
              <a:solidFill>
                <a:schemeClr val="bg1"/>
              </a:solidFill>
              <a:latin typeface="+mj-lt"/>
              <a:ea typeface="Microsoft YaHei" panose="020B0503020204020204" pitchFamily="34" charset="-122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56BFADB-4AF3-4089-AEEE-8C30904546B1}"/>
              </a:ext>
            </a:extLst>
          </p:cNvPr>
          <p:cNvCxnSpPr>
            <a:cxnSpLocks/>
          </p:cNvCxnSpPr>
          <p:nvPr/>
        </p:nvCxnSpPr>
        <p:spPr>
          <a:xfrm>
            <a:off x="808530" y="2484910"/>
            <a:ext cx="1003838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AF13857-297D-4C7E-B90C-F697E904FCDE}"/>
              </a:ext>
            </a:extLst>
          </p:cNvPr>
          <p:cNvCxnSpPr>
            <a:cxnSpLocks/>
          </p:cNvCxnSpPr>
          <p:nvPr/>
        </p:nvCxnSpPr>
        <p:spPr>
          <a:xfrm>
            <a:off x="1654296" y="2309419"/>
            <a:ext cx="0" cy="360218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5DA949A9-7114-4168-81E4-60A0EACD8130}"/>
              </a:ext>
            </a:extLst>
          </p:cNvPr>
          <p:cNvSpPr txBox="1"/>
          <p:nvPr/>
        </p:nvSpPr>
        <p:spPr>
          <a:xfrm>
            <a:off x="1154447" y="2999964"/>
            <a:ext cx="90156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rgbClr val="0070C0"/>
                </a:solidFill>
                <a:latin typeface="+mj-lt"/>
              </a:rPr>
              <a:t>110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43782E7-4CC0-4567-9A32-DFDF12722043}"/>
              </a:ext>
            </a:extLst>
          </p:cNvPr>
          <p:cNvCxnSpPr>
            <a:cxnSpLocks/>
          </p:cNvCxnSpPr>
          <p:nvPr/>
        </p:nvCxnSpPr>
        <p:spPr>
          <a:xfrm>
            <a:off x="2454644" y="2311720"/>
            <a:ext cx="0" cy="360218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E59E4D7E-5BF7-4BA6-95AD-0947423DEB22}"/>
              </a:ext>
            </a:extLst>
          </p:cNvPr>
          <p:cNvSpPr txBox="1"/>
          <p:nvPr/>
        </p:nvSpPr>
        <p:spPr>
          <a:xfrm>
            <a:off x="1954795" y="3002265"/>
            <a:ext cx="90156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rgbClr val="0070C0"/>
                </a:solidFill>
                <a:latin typeface="+mj-lt"/>
              </a:rPr>
              <a:t>120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6E1E3B3-2C37-4E01-A9E3-0E16607FF800}"/>
              </a:ext>
            </a:extLst>
          </p:cNvPr>
          <p:cNvCxnSpPr>
            <a:cxnSpLocks/>
          </p:cNvCxnSpPr>
          <p:nvPr/>
        </p:nvCxnSpPr>
        <p:spPr>
          <a:xfrm>
            <a:off x="3219860" y="2331309"/>
            <a:ext cx="0" cy="360218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EFF8300-D719-4120-A13A-2F083BA16FCA}"/>
              </a:ext>
            </a:extLst>
          </p:cNvPr>
          <p:cNvSpPr/>
          <p:nvPr/>
        </p:nvSpPr>
        <p:spPr>
          <a:xfrm>
            <a:off x="2815989" y="2957699"/>
            <a:ext cx="834672" cy="60763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>
                <a:solidFill>
                  <a:srgbClr val="0070C0"/>
                </a:solidFill>
                <a:latin typeface="+mj-lt"/>
              </a:rPr>
              <a:t>?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074E4FE-822B-4E01-97C5-2C3FC701F37D}"/>
              </a:ext>
            </a:extLst>
          </p:cNvPr>
          <p:cNvCxnSpPr>
            <a:cxnSpLocks/>
          </p:cNvCxnSpPr>
          <p:nvPr/>
        </p:nvCxnSpPr>
        <p:spPr>
          <a:xfrm>
            <a:off x="4008203" y="2335938"/>
            <a:ext cx="0" cy="360218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5E6FAA0D-D9AC-4B02-8DC9-FD22E0A45860}"/>
              </a:ext>
            </a:extLst>
          </p:cNvPr>
          <p:cNvSpPr/>
          <p:nvPr/>
        </p:nvSpPr>
        <p:spPr>
          <a:xfrm>
            <a:off x="3561534" y="2930502"/>
            <a:ext cx="858074" cy="6076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>
                <a:solidFill>
                  <a:srgbClr val="0070C0"/>
                </a:solidFill>
                <a:latin typeface="+mj-lt"/>
              </a:rPr>
              <a:t>140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E5D9263-0632-452E-80EC-27E6148A372F}"/>
              </a:ext>
            </a:extLst>
          </p:cNvPr>
          <p:cNvCxnSpPr>
            <a:cxnSpLocks/>
          </p:cNvCxnSpPr>
          <p:nvPr/>
        </p:nvCxnSpPr>
        <p:spPr>
          <a:xfrm>
            <a:off x="4789537" y="2354733"/>
            <a:ext cx="0" cy="360218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466C2D0-FC52-4F19-9054-06241757CED7}"/>
              </a:ext>
            </a:extLst>
          </p:cNvPr>
          <p:cNvCxnSpPr>
            <a:cxnSpLocks/>
          </p:cNvCxnSpPr>
          <p:nvPr/>
        </p:nvCxnSpPr>
        <p:spPr>
          <a:xfrm>
            <a:off x="5566758" y="2346352"/>
            <a:ext cx="0" cy="360218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BDC865B9-0EFF-4F91-9DE5-A4B590739B67}"/>
              </a:ext>
            </a:extLst>
          </p:cNvPr>
          <p:cNvSpPr/>
          <p:nvPr/>
        </p:nvSpPr>
        <p:spPr>
          <a:xfrm>
            <a:off x="5225674" y="2855542"/>
            <a:ext cx="667612" cy="60763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>
                <a:solidFill>
                  <a:srgbClr val="0070C0"/>
                </a:solidFill>
                <a:latin typeface="+mj-lt"/>
              </a:rPr>
              <a:t>?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8E0EDE4-52E3-46DA-8A20-52F75B7142A8}"/>
              </a:ext>
            </a:extLst>
          </p:cNvPr>
          <p:cNvCxnSpPr>
            <a:cxnSpLocks/>
          </p:cNvCxnSpPr>
          <p:nvPr/>
        </p:nvCxnSpPr>
        <p:spPr>
          <a:xfrm>
            <a:off x="6355101" y="2370035"/>
            <a:ext cx="0" cy="360218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14BAC50-1074-47B5-9C81-A9AFDCFD0F77}"/>
              </a:ext>
            </a:extLst>
          </p:cNvPr>
          <p:cNvCxnSpPr>
            <a:cxnSpLocks/>
          </p:cNvCxnSpPr>
          <p:nvPr/>
        </p:nvCxnSpPr>
        <p:spPr>
          <a:xfrm>
            <a:off x="7233396" y="2370535"/>
            <a:ext cx="0" cy="360218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A8037D29-BEA4-4C55-99DD-7B79B344D6C1}"/>
              </a:ext>
            </a:extLst>
          </p:cNvPr>
          <p:cNvCxnSpPr>
            <a:cxnSpLocks/>
          </p:cNvCxnSpPr>
          <p:nvPr/>
        </p:nvCxnSpPr>
        <p:spPr>
          <a:xfrm>
            <a:off x="8275546" y="2351558"/>
            <a:ext cx="0" cy="360218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77F7045A-5D98-4D79-A4D4-075B0EA8F704}"/>
              </a:ext>
            </a:extLst>
          </p:cNvPr>
          <p:cNvSpPr/>
          <p:nvPr/>
        </p:nvSpPr>
        <p:spPr>
          <a:xfrm>
            <a:off x="7902612" y="2855542"/>
            <a:ext cx="667612" cy="60763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>
                <a:solidFill>
                  <a:srgbClr val="0070C0"/>
                </a:solidFill>
                <a:latin typeface="+mj-lt"/>
              </a:rPr>
              <a:t>?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DE6018FA-2E6C-46A5-8E35-A4E83555FEAC}"/>
              </a:ext>
            </a:extLst>
          </p:cNvPr>
          <p:cNvSpPr/>
          <p:nvPr/>
        </p:nvSpPr>
        <p:spPr>
          <a:xfrm>
            <a:off x="5921534" y="2934675"/>
            <a:ext cx="798186" cy="6076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>
                <a:solidFill>
                  <a:srgbClr val="0070C0"/>
                </a:solidFill>
                <a:latin typeface="+mj-lt"/>
              </a:rPr>
              <a:t>170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ECF77A3-EF13-46FD-A091-C31FB0626655}"/>
              </a:ext>
            </a:extLst>
          </p:cNvPr>
          <p:cNvSpPr txBox="1"/>
          <p:nvPr/>
        </p:nvSpPr>
        <p:spPr>
          <a:xfrm>
            <a:off x="690979" y="1080056"/>
            <a:ext cx="1927597" cy="5981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500" b="1" i="0">
                <a:solidFill>
                  <a:srgbClr val="FF0000"/>
                </a:solidFill>
                <a:effectLst/>
                <a:latin typeface="+mj-lt"/>
              </a:rPr>
              <a:t>Bài 5. Số?</a:t>
            </a:r>
            <a:endParaRPr lang="en-US" sz="25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6654019F-4890-4861-B3FD-41BFA419E547}"/>
              </a:ext>
            </a:extLst>
          </p:cNvPr>
          <p:cNvSpPr/>
          <p:nvPr/>
        </p:nvSpPr>
        <p:spPr>
          <a:xfrm>
            <a:off x="583807" y="1084203"/>
            <a:ext cx="2000884" cy="624103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5F9E1D72-5F43-48E9-833D-AE7B2E474CC4}"/>
              </a:ext>
            </a:extLst>
          </p:cNvPr>
          <p:cNvSpPr/>
          <p:nvPr/>
        </p:nvSpPr>
        <p:spPr>
          <a:xfrm>
            <a:off x="4420949" y="2869387"/>
            <a:ext cx="667612" cy="60763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>
                <a:solidFill>
                  <a:srgbClr val="0070C0"/>
                </a:solidFill>
                <a:latin typeface="+mj-lt"/>
              </a:rPr>
              <a:t>?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62DC6232-169C-4339-B258-FB15AE304A93}"/>
              </a:ext>
            </a:extLst>
          </p:cNvPr>
          <p:cNvSpPr/>
          <p:nvPr/>
        </p:nvSpPr>
        <p:spPr>
          <a:xfrm>
            <a:off x="6881253" y="2827938"/>
            <a:ext cx="667612" cy="60763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>
                <a:solidFill>
                  <a:srgbClr val="0070C0"/>
                </a:solidFill>
                <a:latin typeface="+mj-lt"/>
              </a:rPr>
              <a:t>?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0384CC3A-22A0-473C-BB25-7DB2945BBFEC}"/>
              </a:ext>
            </a:extLst>
          </p:cNvPr>
          <p:cNvCxnSpPr>
            <a:cxnSpLocks/>
          </p:cNvCxnSpPr>
          <p:nvPr/>
        </p:nvCxnSpPr>
        <p:spPr>
          <a:xfrm>
            <a:off x="9292259" y="2387188"/>
            <a:ext cx="0" cy="360218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E4ADD1B6-967D-4EEC-A9AB-4AE6A28BF8A2}"/>
              </a:ext>
            </a:extLst>
          </p:cNvPr>
          <p:cNvSpPr/>
          <p:nvPr/>
        </p:nvSpPr>
        <p:spPr>
          <a:xfrm>
            <a:off x="8882495" y="2852703"/>
            <a:ext cx="798186" cy="6076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>
                <a:solidFill>
                  <a:srgbClr val="0070C0"/>
                </a:solidFill>
                <a:latin typeface="+mj-lt"/>
              </a:rPr>
              <a:t>200</a:t>
            </a: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F381C315-0BB4-41F7-8B5F-2E5D89784537}"/>
              </a:ext>
            </a:extLst>
          </p:cNvPr>
          <p:cNvSpPr/>
          <p:nvPr/>
        </p:nvSpPr>
        <p:spPr>
          <a:xfrm>
            <a:off x="4354031" y="2872686"/>
            <a:ext cx="812353" cy="60763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+mj-lt"/>
              </a:rPr>
              <a:t>150</a:t>
            </a: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E4A8ED24-5DB3-47EA-A3B7-C6A9D9BA5550}"/>
              </a:ext>
            </a:extLst>
          </p:cNvPr>
          <p:cNvSpPr/>
          <p:nvPr/>
        </p:nvSpPr>
        <p:spPr>
          <a:xfrm>
            <a:off x="5191893" y="2845128"/>
            <a:ext cx="812353" cy="60763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+mj-lt"/>
              </a:rPr>
              <a:t>160</a:t>
            </a: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A6E08D3F-28F9-4392-9781-9841F587AE78}"/>
              </a:ext>
            </a:extLst>
          </p:cNvPr>
          <p:cNvSpPr/>
          <p:nvPr/>
        </p:nvSpPr>
        <p:spPr>
          <a:xfrm>
            <a:off x="6885723" y="2827937"/>
            <a:ext cx="812353" cy="60763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+mj-lt"/>
              </a:rPr>
              <a:t>180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3FD0DB4A-7F92-44B6-B977-AF67F9EAEE12}"/>
              </a:ext>
            </a:extLst>
          </p:cNvPr>
          <p:cNvSpPr/>
          <p:nvPr/>
        </p:nvSpPr>
        <p:spPr>
          <a:xfrm>
            <a:off x="7864080" y="2856043"/>
            <a:ext cx="812353" cy="60763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+mj-lt"/>
              </a:rPr>
              <a:t>190</a:t>
            </a:r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497C74DF-8FEB-43A5-BF04-0A8A1763D39A}"/>
              </a:ext>
            </a:extLst>
          </p:cNvPr>
          <p:cNvSpPr/>
          <p:nvPr/>
        </p:nvSpPr>
        <p:spPr>
          <a:xfrm>
            <a:off x="2828983" y="2944100"/>
            <a:ext cx="834672" cy="607631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+mj-lt"/>
              </a:rPr>
              <a:t>130</a:t>
            </a:r>
          </a:p>
        </p:txBody>
      </p:sp>
      <p:pic>
        <p:nvPicPr>
          <p:cNvPr id="13314" name="Picture 2" descr="Học Tập, Giáo Dục, Trẻ Em, Học Bài, Tải hình PNG 103 - Free.Vector6.com">
            <a:extLst>
              <a:ext uri="{FF2B5EF4-FFF2-40B4-BE49-F238E27FC236}">
                <a16:creationId xmlns:a16="http://schemas.microsoft.com/office/drawing/2014/main" id="{355D16BF-DB2B-4394-BD49-2D7A7A595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503" y="3772479"/>
            <a:ext cx="3154171" cy="2980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00">
        <p14:gallery dir="l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27" grpId="0"/>
      <p:bldP spid="29" grpId="0"/>
      <p:bldP spid="31" grpId="0" animBg="1"/>
      <p:bldP spid="33" grpId="0"/>
      <p:bldP spid="37" grpId="0" animBg="1"/>
      <p:bldP spid="43" grpId="0" animBg="1"/>
      <p:bldP spid="49" grpId="0"/>
      <p:bldP spid="53" grpId="0" animBg="1"/>
      <p:bldP spid="54" grpId="0" animBg="1"/>
      <p:bldP spid="58" grpId="0"/>
      <p:bldP spid="72" grpId="0" animBg="1"/>
      <p:bldP spid="73" grpId="0" animBg="1"/>
      <p:bldP spid="74" grpId="0" animBg="1"/>
      <p:bldP spid="75" grpId="0" animBg="1"/>
      <p:bldP spid="7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五边形 7">
            <a:extLst>
              <a:ext uri="{FF2B5EF4-FFF2-40B4-BE49-F238E27FC236}">
                <a16:creationId xmlns:a16="http://schemas.microsoft.com/office/drawing/2014/main" id="{43CEC982-2739-4A9D-A89B-12D776C3CC97}"/>
              </a:ext>
            </a:extLst>
          </p:cNvPr>
          <p:cNvSpPr/>
          <p:nvPr/>
        </p:nvSpPr>
        <p:spPr>
          <a:xfrm flipH="1">
            <a:off x="4873424" y="499291"/>
            <a:ext cx="2790235" cy="618190"/>
          </a:xfrm>
          <a:prstGeom prst="homePlate">
            <a:avLst/>
          </a:prstGeom>
          <a:solidFill>
            <a:srgbClr val="F29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altLang="zh-CN" sz="3000" b="1">
                <a:solidFill>
                  <a:schemeClr val="bg1"/>
                </a:solidFill>
                <a:latin typeface="+mj-lt"/>
                <a:ea typeface="Microsoft YaHei" panose="020B0503020204020204" pitchFamily="34" charset="-122"/>
                <a:cs typeface="Times New Roman" panose="02020603050405020304" pitchFamily="18" charset="0"/>
              </a:rPr>
              <a:t>THỰC HÀNH</a:t>
            </a:r>
            <a:endParaRPr lang="zh-CN" altLang="en-US" sz="3000" b="1" dirty="0">
              <a:solidFill>
                <a:schemeClr val="bg1"/>
              </a:solidFill>
              <a:latin typeface="+mj-lt"/>
              <a:ea typeface="Microsoft YaHei" panose="020B0503020204020204" pitchFamily="34" charset="-122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491A421-7000-4FED-A9F6-6631DC697E9C}"/>
              </a:ext>
            </a:extLst>
          </p:cNvPr>
          <p:cNvSpPr txBox="1"/>
          <p:nvPr/>
        </p:nvSpPr>
        <p:spPr>
          <a:xfrm>
            <a:off x="565334" y="1499840"/>
            <a:ext cx="7529384" cy="5981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500" b="1" i="0">
                <a:solidFill>
                  <a:srgbClr val="FF0000"/>
                </a:solidFill>
                <a:effectLst/>
                <a:latin typeface="+mj-lt"/>
              </a:rPr>
              <a:t>Bài 6. </a:t>
            </a:r>
            <a:r>
              <a:rPr lang="en-US" sz="2500" i="0">
                <a:solidFill>
                  <a:srgbClr val="FF0000"/>
                </a:solidFill>
                <a:effectLst/>
                <a:latin typeface="+mj-lt"/>
              </a:rPr>
              <a:t>Chọn chữ đặt trước đáp đáp án đúng</a:t>
            </a:r>
            <a:endParaRPr lang="en-US" sz="25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314E37A-73F4-430C-AAAD-97751648523D}"/>
              </a:ext>
            </a:extLst>
          </p:cNvPr>
          <p:cNvSpPr/>
          <p:nvPr/>
        </p:nvSpPr>
        <p:spPr>
          <a:xfrm>
            <a:off x="565334" y="1499840"/>
            <a:ext cx="6426594" cy="624103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E61EB9-AA49-48A8-9FB7-5F29E9B154B3}"/>
              </a:ext>
            </a:extLst>
          </p:cNvPr>
          <p:cNvSpPr/>
          <p:nvPr/>
        </p:nvSpPr>
        <p:spPr>
          <a:xfrm>
            <a:off x="1052946" y="2329091"/>
            <a:ext cx="9587345" cy="3041013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2775373-EB06-42C7-80F1-A6CD573CD10D}"/>
              </a:ext>
            </a:extLst>
          </p:cNvPr>
          <p:cNvSpPr txBox="1"/>
          <p:nvPr/>
        </p:nvSpPr>
        <p:spPr>
          <a:xfrm>
            <a:off x="1389496" y="2583932"/>
            <a:ext cx="5131378" cy="11752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500" b="1" i="0">
                <a:solidFill>
                  <a:srgbClr val="0070C0"/>
                </a:solidFill>
                <a:effectLst/>
                <a:latin typeface="+mj-lt"/>
              </a:rPr>
              <a:t>Số cúc áo trong hình vẽ bên</a:t>
            </a:r>
            <a:r>
              <a:rPr lang="en-US" sz="2500" b="0" i="0">
                <a:solidFill>
                  <a:srgbClr val="0070C0"/>
                </a:solidFill>
                <a:effectLst/>
                <a:latin typeface="+mj-lt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500" b="0" i="0">
                <a:solidFill>
                  <a:srgbClr val="0070C0"/>
                </a:solidFill>
                <a:effectLst/>
                <a:latin typeface="+mj-lt"/>
              </a:rPr>
              <a:t>A. 800     B. 170       C. 80</a:t>
            </a:r>
            <a:endParaRPr lang="en-US" sz="250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5F980228-C823-46C9-8B7D-8A2CD83492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9616" y="2583932"/>
            <a:ext cx="3957204" cy="2531329"/>
          </a:xfrm>
          <a:prstGeom prst="rect">
            <a:avLst/>
          </a:prstGeom>
        </p:spPr>
      </p:pic>
      <p:pic>
        <p:nvPicPr>
          <p:cNvPr id="14338" name="Picture 2" descr="Trẻ Em, Học Tập, Học Bài, Giáo Dục, Mầm Non, Tải hình PNG 118 -  Free.Vector6.com">
            <a:extLst>
              <a:ext uri="{FF2B5EF4-FFF2-40B4-BE49-F238E27FC236}">
                <a16:creationId xmlns:a16="http://schemas.microsoft.com/office/drawing/2014/main" id="{2C7D9BD0-7905-43A3-844B-7EDF9EBEC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134" y="3642261"/>
            <a:ext cx="4054263" cy="3455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160933E7-B3F3-463A-8826-92CD08D76ADF}"/>
              </a:ext>
            </a:extLst>
          </p:cNvPr>
          <p:cNvSpPr/>
          <p:nvPr/>
        </p:nvSpPr>
        <p:spPr>
          <a:xfrm>
            <a:off x="2563670" y="3251688"/>
            <a:ext cx="683491" cy="712650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340" name="Picture 4" descr="Trẻ Em, Học Tập, Mầm Non, Tải hình PNG 200 - Free.Vector6.com">
            <a:extLst>
              <a:ext uri="{FF2B5EF4-FFF2-40B4-BE49-F238E27FC236}">
                <a16:creationId xmlns:a16="http://schemas.microsoft.com/office/drawing/2014/main" id="{37F3D1A1-9608-45D7-AAD6-41C6F3BF4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419" y="-343207"/>
            <a:ext cx="3602181" cy="2672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9">
            <a:extLst>
              <a:ext uri="{FF2B5EF4-FFF2-40B4-BE49-F238E27FC236}">
                <a16:creationId xmlns:a16="http://schemas.microsoft.com/office/drawing/2014/main" id="{CD2220A3-1BF9-46A5-840E-3D645D49E2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83018" y="-6037"/>
            <a:ext cx="2264143" cy="159725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00">
        <p14:gallery dir="l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9" grpId="0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>
            <a:fillRect/>
          </a:stretch>
        </p:blipFill>
        <p:spPr>
          <a:xfrm>
            <a:off x="101600" y="267614"/>
            <a:ext cx="1569814" cy="1200968"/>
          </a:xfrm>
          <a:prstGeom prst="rect">
            <a:avLst/>
          </a:prstGeom>
        </p:spPr>
      </p:pic>
      <p:sp>
        <p:nvSpPr>
          <p:cNvPr id="37" name="五边形 7">
            <a:extLst>
              <a:ext uri="{FF2B5EF4-FFF2-40B4-BE49-F238E27FC236}">
                <a16:creationId xmlns:a16="http://schemas.microsoft.com/office/drawing/2014/main" id="{9BC0F8C0-35C6-4722-861C-116C91A8B558}"/>
              </a:ext>
            </a:extLst>
          </p:cNvPr>
          <p:cNvSpPr/>
          <p:nvPr/>
        </p:nvSpPr>
        <p:spPr>
          <a:xfrm flipH="1">
            <a:off x="1495437" y="402874"/>
            <a:ext cx="4369653" cy="681064"/>
          </a:xfrm>
          <a:prstGeom prst="homePlate">
            <a:avLst/>
          </a:prstGeom>
          <a:solidFill>
            <a:srgbClr val="F480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000" b="1">
                <a:solidFill>
                  <a:schemeClr val="bg1"/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3</a:t>
            </a:r>
            <a:r>
              <a:rPr lang="nl-NL" sz="3000" b="1">
                <a:solidFill>
                  <a:schemeClr val="bg1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. Đếm theo đơn vị</a:t>
            </a:r>
            <a:endParaRPr lang="zh-CN" altLang="en-US" sz="3000" b="1" dirty="0">
              <a:solidFill>
                <a:schemeClr val="bg1"/>
              </a:solidFill>
              <a:latin typeface="+mj-lt"/>
              <a:ea typeface="Microsoft YaHei" panose="020B0503020204020204" pitchFamily="34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F82745-F674-4147-BFC8-F3505BD8C9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2689" y="2164196"/>
            <a:ext cx="10782300" cy="1790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AC1D08-70A1-422B-AA8B-3E7DD48F5E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27296" y="4469882"/>
            <a:ext cx="2133600" cy="18478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210983-0D45-425F-BAAF-4BACDE8169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08778" y="4422721"/>
            <a:ext cx="2152650" cy="1790700"/>
          </a:xfrm>
          <a:prstGeom prst="rect">
            <a:avLst/>
          </a:prstGeom>
        </p:spPr>
      </p:pic>
      <p:sp>
        <p:nvSpPr>
          <p:cNvPr id="43" name="Rectangle 2">
            <a:extLst>
              <a:ext uri="{FF2B5EF4-FFF2-40B4-BE49-F238E27FC236}">
                <a16:creationId xmlns:a16="http://schemas.microsoft.com/office/drawing/2014/main" id="{E58F1492-7180-4D8E-B513-AD35753BE3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1414" y="1304753"/>
            <a:ext cx="4836390" cy="598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500" b="1" i="0" u="none" strike="noStrike" cap="none" normalizeH="0" baseline="0">
                <a:ln>
                  <a:noFill/>
                </a:ln>
                <a:solidFill>
                  <a:srgbClr val="00B05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Quan sát hình và tập đếm</a:t>
            </a:r>
            <a:endParaRPr kumimoji="0" lang="nl-NL" altLang="en-US" sz="2500" b="1" i="0" u="none" strike="noStrike" cap="none" normalizeH="0" baseline="0">
              <a:ln>
                <a:noFill/>
              </a:ln>
              <a:solidFill>
                <a:srgbClr val="00B05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DEB25F3-AF5C-4670-BC94-DB7D93CE68E1}"/>
              </a:ext>
            </a:extLst>
          </p:cNvPr>
          <p:cNvSpPr/>
          <p:nvPr/>
        </p:nvSpPr>
        <p:spPr>
          <a:xfrm>
            <a:off x="477011" y="3954896"/>
            <a:ext cx="2540000" cy="552449"/>
          </a:xfrm>
          <a:prstGeom prst="rect">
            <a:avLst/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>
                <a:latin typeface="+mj-lt"/>
              </a:rPr>
              <a:t>Một trăm (100)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FCB2237-2398-4415-A2F6-27BE267FD11F}"/>
              </a:ext>
            </a:extLst>
          </p:cNvPr>
          <p:cNvSpPr/>
          <p:nvPr/>
        </p:nvSpPr>
        <p:spPr>
          <a:xfrm>
            <a:off x="4230255" y="3954895"/>
            <a:ext cx="3731490" cy="552449"/>
          </a:xfrm>
          <a:prstGeom prst="rect">
            <a:avLst/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>
                <a:latin typeface="+mj-lt"/>
              </a:rPr>
              <a:t>Một trăm linh một (101)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B0D0FEC-A22A-4C57-AFC7-62D9BDB29159}"/>
              </a:ext>
            </a:extLst>
          </p:cNvPr>
          <p:cNvSpPr/>
          <p:nvPr/>
        </p:nvSpPr>
        <p:spPr>
          <a:xfrm>
            <a:off x="8243455" y="3931805"/>
            <a:ext cx="3731490" cy="552449"/>
          </a:xfrm>
          <a:prstGeom prst="rect">
            <a:avLst/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>
                <a:latin typeface="+mj-lt"/>
              </a:rPr>
              <a:t>Một trăm linh hai (102)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999ADB1-8FFB-4621-89F4-81240541F63D}"/>
              </a:ext>
            </a:extLst>
          </p:cNvPr>
          <p:cNvSpPr/>
          <p:nvPr/>
        </p:nvSpPr>
        <p:spPr>
          <a:xfrm>
            <a:off x="3680263" y="6220465"/>
            <a:ext cx="4077854" cy="552449"/>
          </a:xfrm>
          <a:prstGeom prst="rect">
            <a:avLst/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>
                <a:latin typeface="+mj-lt"/>
              </a:rPr>
              <a:t>Một trăm linh chín (109)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085D165E-26DB-4CF5-A32A-6D5D824E4630}"/>
              </a:ext>
            </a:extLst>
          </p:cNvPr>
          <p:cNvSpPr/>
          <p:nvPr/>
        </p:nvSpPr>
        <p:spPr>
          <a:xfrm>
            <a:off x="8171181" y="6213421"/>
            <a:ext cx="3315854" cy="552449"/>
          </a:xfrm>
          <a:prstGeom prst="rect">
            <a:avLst/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>
                <a:latin typeface="+mj-lt"/>
              </a:rPr>
              <a:t>Một trăm mười (110)</a:t>
            </a:r>
          </a:p>
        </p:txBody>
      </p:sp>
      <p:pic>
        <p:nvPicPr>
          <p:cNvPr id="15362" name="Picture 2" descr="Trẻ Em, Học Tập, Học Bài, Giáo Dục, Mầm Non, Tải hình PNG 117 -  Free.Vector6.com">
            <a:extLst>
              <a:ext uri="{FF2B5EF4-FFF2-40B4-BE49-F238E27FC236}">
                <a16:creationId xmlns:a16="http://schemas.microsoft.com/office/drawing/2014/main" id="{822B13AE-6673-4CD5-A4C7-E3177D7BA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95" y="182997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Trẻ Em Học Tập PNG - KhoThietKe.Net">
            <a:extLst>
              <a:ext uri="{FF2B5EF4-FFF2-40B4-BE49-F238E27FC236}">
                <a16:creationId xmlns:a16="http://schemas.microsoft.com/office/drawing/2014/main" id="{185EAE00-0197-4BAF-8CC1-F87BC2AE3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56" y="4240133"/>
            <a:ext cx="2540000" cy="2753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10">
            <a:extLst>
              <a:ext uri="{FF2B5EF4-FFF2-40B4-BE49-F238E27FC236}">
                <a16:creationId xmlns:a16="http://schemas.microsoft.com/office/drawing/2014/main" id="{CC24E6B9-7802-4906-9742-D8F578F96B8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067527" y="222768"/>
            <a:ext cx="1468549" cy="1856786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00">
        <p14:gallery dir="l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组合 41"/>
          <p:cNvGrpSpPr/>
          <p:nvPr/>
        </p:nvGrpSpPr>
        <p:grpSpPr>
          <a:xfrm>
            <a:off x="9439286" y="89937"/>
            <a:ext cx="2539441" cy="1904792"/>
            <a:chOff x="9001541" y="2599398"/>
            <a:chExt cx="2539441" cy="1904792"/>
          </a:xfrm>
        </p:grpSpPr>
        <p:sp>
          <p:nvSpPr>
            <p:cNvPr id="43" name="MH_Other_7"/>
            <p:cNvSpPr/>
            <p:nvPr>
              <p:custDataLst>
                <p:tags r:id="rId3"/>
              </p:custDataLst>
            </p:nvPr>
          </p:nvSpPr>
          <p:spPr bwMode="auto">
            <a:xfrm>
              <a:off x="9001541" y="4059720"/>
              <a:ext cx="2539441" cy="444470"/>
            </a:xfrm>
            <a:prstGeom prst="ellipse">
              <a:avLst/>
            </a:prstGeom>
            <a:gradFill flip="none" rotWithShape="1">
              <a:gsLst>
                <a:gs pos="100000">
                  <a:srgbClr val="FFFFFF">
                    <a:alpha val="0"/>
                  </a:srgbClr>
                </a:gs>
                <a:gs pos="0">
                  <a:srgbClr val="E6E6E6">
                    <a:lumMod val="10000"/>
                    <a:alpha val="76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ctr" eaLnBrk="1" hangingPunct="1">
                <a:defRPr/>
              </a:pPr>
              <a:endParaRPr lang="en-US" altLang="zh-CN">
                <a:solidFill>
                  <a:srgbClr val="FFFFFF"/>
                </a:solidFill>
                <a:latin typeface="Microsoft YaHei" panose="020B0503020204020204" pitchFamily="34" charset="-122"/>
              </a:endParaRPr>
            </a:p>
          </p:txBody>
        </p:sp>
        <p:grpSp>
          <p:nvGrpSpPr>
            <p:cNvPr id="44" name="组合 43"/>
            <p:cNvGrpSpPr/>
            <p:nvPr/>
          </p:nvGrpSpPr>
          <p:grpSpPr>
            <a:xfrm>
              <a:off x="9418028" y="2599398"/>
              <a:ext cx="1685227" cy="1682952"/>
              <a:chOff x="9418028" y="2599398"/>
              <a:chExt cx="1685227" cy="1682952"/>
            </a:xfrm>
          </p:grpSpPr>
          <p:sp>
            <p:nvSpPr>
              <p:cNvPr id="45" name="MH_SubTitle_1"/>
              <p:cNvSpPr/>
              <p:nvPr>
                <p:custDataLst>
                  <p:tags r:id="rId4"/>
                </p:custDataLst>
              </p:nvPr>
            </p:nvSpPr>
            <p:spPr bwMode="auto">
              <a:xfrm>
                <a:off x="9418028" y="2599398"/>
                <a:ext cx="1685227" cy="1682952"/>
              </a:xfrm>
              <a:prstGeom prst="ellipse">
                <a:avLst/>
              </a:prstGeom>
              <a:solidFill>
                <a:srgbClr val="F29A5B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lIns="0" tIns="0" rIns="0" bIns="0" anchor="ctr">
                <a:normAutofit/>
              </a:bodyPr>
              <a:lstStyle/>
              <a:p>
                <a:pPr algn="ctr">
                  <a:defRPr/>
                </a:pPr>
                <a:endParaRPr lang="en-US" sz="2000" b="1" kern="0" dirty="0">
                  <a:solidFill>
                    <a:srgbClr val="FFFFFF"/>
                  </a:solidFill>
                  <a:latin typeface="+mj-lt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46" name="MH_Other_8"/>
              <p:cNvSpPr>
                <a:spLocks noChangeArrowheads="1"/>
              </p:cNvSpPr>
              <p:nvPr>
                <p:custDataLst>
                  <p:tags r:id="rId5"/>
                </p:custDataLst>
              </p:nvPr>
            </p:nvSpPr>
            <p:spPr bwMode="auto">
              <a:xfrm>
                <a:off x="9627644" y="2599398"/>
                <a:ext cx="1223552" cy="914252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CF9">
                      <a:alpha val="76999"/>
                    </a:srgbClr>
                  </a:gs>
                </a:gsLst>
                <a:lin ang="16200000"/>
              </a:gradFill>
              <a:ln w="9525" algn="ctr">
                <a:noFill/>
                <a:round/>
              </a:ln>
            </p:spPr>
            <p:txBody>
              <a:bodyPr lIns="0" tIns="0" rIns="0" bIns="0" anchor="ctr">
                <a:normAutofit/>
              </a:bodyPr>
              <a:lstStyle/>
              <a:p>
                <a:pPr algn="ctr">
                  <a:defRPr/>
                </a:pPr>
                <a:endParaRPr lang="en-US" kern="0">
                  <a:solidFill>
                    <a:srgbClr val="FFFF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</p:grpSp>
      </p:grpSp>
      <p:pic>
        <p:nvPicPr>
          <p:cNvPr id="83" name="图片 8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>
            <a:fillRect/>
          </a:stretch>
        </p:blipFill>
        <p:spPr>
          <a:xfrm>
            <a:off x="83127" y="139552"/>
            <a:ext cx="1509448" cy="1154786"/>
          </a:xfrm>
          <a:prstGeom prst="rect">
            <a:avLst/>
          </a:prstGeom>
        </p:spPr>
      </p:pic>
      <p:sp>
        <p:nvSpPr>
          <p:cNvPr id="85" name="五边形 7">
            <a:extLst>
              <a:ext uri="{FF2B5EF4-FFF2-40B4-BE49-F238E27FC236}">
                <a16:creationId xmlns:a16="http://schemas.microsoft.com/office/drawing/2014/main" id="{DB213DA0-5CDA-4EE9-BECA-7B9A3BB69FBD}"/>
              </a:ext>
            </a:extLst>
          </p:cNvPr>
          <p:cNvSpPr/>
          <p:nvPr/>
        </p:nvSpPr>
        <p:spPr>
          <a:xfrm flipH="1">
            <a:off x="4861633" y="393270"/>
            <a:ext cx="2790235" cy="618190"/>
          </a:xfrm>
          <a:prstGeom prst="homePlate">
            <a:avLst/>
          </a:prstGeom>
          <a:solidFill>
            <a:srgbClr val="F29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altLang="zh-CN" sz="3000" b="1">
                <a:solidFill>
                  <a:schemeClr val="bg1"/>
                </a:solidFill>
                <a:latin typeface="+mj-lt"/>
                <a:ea typeface="Microsoft YaHei" panose="020B0503020204020204" pitchFamily="34" charset="-122"/>
                <a:cs typeface="Times New Roman" panose="02020603050405020304" pitchFamily="18" charset="0"/>
              </a:rPr>
              <a:t>THỰC HÀNH</a:t>
            </a:r>
            <a:endParaRPr lang="zh-CN" altLang="en-US" sz="3000" b="1" dirty="0">
              <a:solidFill>
                <a:schemeClr val="bg1"/>
              </a:solidFill>
              <a:latin typeface="+mj-lt"/>
              <a:ea typeface="Microsoft YaHei" panose="020B0503020204020204" pitchFamily="34" charset="-122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ADAF8A0F-1180-4C64-8189-D17225B592B3}"/>
              </a:ext>
            </a:extLst>
          </p:cNvPr>
          <p:cNvSpPr txBox="1"/>
          <p:nvPr/>
        </p:nvSpPr>
        <p:spPr>
          <a:xfrm>
            <a:off x="1160023" y="1517675"/>
            <a:ext cx="6094378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1" i="0">
                <a:solidFill>
                  <a:srgbClr val="FF0000"/>
                </a:solidFill>
                <a:effectLst/>
                <a:latin typeface="+mj-lt"/>
              </a:rPr>
              <a:t>Bài 7. </a:t>
            </a:r>
            <a:r>
              <a:rPr lang="vi-VN" sz="2500" b="0" i="0">
                <a:solidFill>
                  <a:srgbClr val="FF0000"/>
                </a:solidFill>
                <a:effectLst/>
                <a:latin typeface="+mj-lt"/>
              </a:rPr>
              <a:t>Chọn cách </a:t>
            </a:r>
            <a:r>
              <a:rPr lang="en-US" sz="2500">
                <a:solidFill>
                  <a:srgbClr val="FF0000"/>
                </a:solidFill>
                <a:latin typeface="+mj-lt"/>
              </a:rPr>
              <a:t>đ</a:t>
            </a:r>
            <a:r>
              <a:rPr lang="vi-VN" sz="2500" b="0" i="0">
                <a:solidFill>
                  <a:srgbClr val="FF0000"/>
                </a:solidFill>
                <a:effectLst/>
                <a:latin typeface="+mj-lt"/>
              </a:rPr>
              <a:t>ọc tương ứng với số:</a:t>
            </a:r>
            <a:endParaRPr lang="en-US" sz="25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17C5DEF-A865-4892-9093-D0BF2B2F2195}"/>
              </a:ext>
            </a:extLst>
          </p:cNvPr>
          <p:cNvSpPr/>
          <p:nvPr/>
        </p:nvSpPr>
        <p:spPr>
          <a:xfrm>
            <a:off x="1079770" y="1400783"/>
            <a:ext cx="6021421" cy="700391"/>
          </a:xfrm>
          <a:prstGeom prst="rect">
            <a:avLst/>
          </a:prstGeom>
          <a:noFill/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82 Sharky ý tưởng | cá mập, động vật, dễ thương">
            <a:extLst>
              <a:ext uri="{FF2B5EF4-FFF2-40B4-BE49-F238E27FC236}">
                <a16:creationId xmlns:a16="http://schemas.microsoft.com/office/drawing/2014/main" id="{3F6064B8-B9FF-4A38-BF5F-BA454D053A7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38077"/>
            <a:ext cx="2747659" cy="148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0E4F9421-F5CF-4E42-8592-0F5251C2249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0584" y="2318959"/>
            <a:ext cx="10030831" cy="3223491"/>
          </a:xfrm>
          <a:prstGeom prst="rect">
            <a:avLst/>
          </a:prstGeom>
        </p:spPr>
      </p:pic>
      <p:pic>
        <p:nvPicPr>
          <p:cNvPr id="1028" name="Picture 4" descr="Ghim của Ceciliarogel trên 内心 | Đang yêu, Nhật ký nghệ thuật, Mèo kitty">
            <a:extLst>
              <a:ext uri="{FF2B5EF4-FFF2-40B4-BE49-F238E27FC236}">
                <a16:creationId xmlns:a16="http://schemas.microsoft.com/office/drawing/2014/main" id="{3164D245-A95B-4356-907E-F99424312D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17813" y="4812933"/>
            <a:ext cx="2747659" cy="2330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150 Tiker ý tưởng | đang yêu, dễ thương, hình vui">
            <a:extLst>
              <a:ext uri="{FF2B5EF4-FFF2-40B4-BE49-F238E27FC236}">
                <a16:creationId xmlns:a16="http://schemas.microsoft.com/office/drawing/2014/main" id="{F51435CD-8535-4094-B22C-8356428FE0D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051" y="-200358"/>
            <a:ext cx="2754582" cy="195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33">
            <a:extLst>
              <a:ext uri="{FF2B5EF4-FFF2-40B4-BE49-F238E27FC236}">
                <a16:creationId xmlns:a16="http://schemas.microsoft.com/office/drawing/2014/main" id="{668EA4FE-201B-4F79-9242-39B47449473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0955197" y="5238077"/>
            <a:ext cx="1140361" cy="1579844"/>
          </a:xfrm>
          <a:prstGeom prst="rect">
            <a:avLst/>
          </a:prstGeom>
        </p:spPr>
      </p:pic>
      <p:pic>
        <p:nvPicPr>
          <p:cNvPr id="91" name="Picture 38">
            <a:extLst>
              <a:ext uri="{FF2B5EF4-FFF2-40B4-BE49-F238E27FC236}">
                <a16:creationId xmlns:a16="http://schemas.microsoft.com/office/drawing/2014/main" id="{E6ACB5F9-9CF2-461B-8B65-6DFD8D3CA72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3828243" y="5453468"/>
            <a:ext cx="2005427" cy="148037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7306DE7-D616-4EF8-8EAA-0B767C941F99}"/>
              </a:ext>
            </a:extLst>
          </p:cNvPr>
          <p:cNvCxnSpPr/>
          <p:nvPr/>
        </p:nvCxnSpPr>
        <p:spPr>
          <a:xfrm>
            <a:off x="2918691" y="3131127"/>
            <a:ext cx="434109" cy="508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82A93532-1E2C-4A65-8F71-A29999F5FD4C}"/>
              </a:ext>
            </a:extLst>
          </p:cNvPr>
          <p:cNvCxnSpPr>
            <a:cxnSpLocks/>
          </p:cNvCxnSpPr>
          <p:nvPr/>
        </p:nvCxnSpPr>
        <p:spPr>
          <a:xfrm>
            <a:off x="2235200" y="3962606"/>
            <a:ext cx="415636" cy="71093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82F09FBA-A32A-4DD1-8B4C-A67233EBE463}"/>
              </a:ext>
            </a:extLst>
          </p:cNvPr>
          <p:cNvCxnSpPr>
            <a:cxnSpLocks/>
          </p:cNvCxnSpPr>
          <p:nvPr/>
        </p:nvCxnSpPr>
        <p:spPr>
          <a:xfrm>
            <a:off x="5527964" y="4062080"/>
            <a:ext cx="392545" cy="6114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335CC97F-5D11-4B70-8B5A-7F273FA84E11}"/>
              </a:ext>
            </a:extLst>
          </p:cNvPr>
          <p:cNvCxnSpPr>
            <a:cxnSpLocks/>
          </p:cNvCxnSpPr>
          <p:nvPr/>
        </p:nvCxnSpPr>
        <p:spPr>
          <a:xfrm>
            <a:off x="7167418" y="4062080"/>
            <a:ext cx="785091" cy="6114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C5FE87E1-1D37-4AA7-9A03-4937EE55615C}"/>
              </a:ext>
            </a:extLst>
          </p:cNvPr>
          <p:cNvCxnSpPr>
            <a:cxnSpLocks/>
          </p:cNvCxnSpPr>
          <p:nvPr/>
        </p:nvCxnSpPr>
        <p:spPr>
          <a:xfrm>
            <a:off x="7536873" y="3116305"/>
            <a:ext cx="831272" cy="5206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FBF70C0E-A0C9-41BE-A566-B0E61688CF2C}"/>
              </a:ext>
            </a:extLst>
          </p:cNvPr>
          <p:cNvCxnSpPr>
            <a:cxnSpLocks/>
          </p:cNvCxnSpPr>
          <p:nvPr/>
        </p:nvCxnSpPr>
        <p:spPr>
          <a:xfrm>
            <a:off x="9649753" y="3131760"/>
            <a:ext cx="415636" cy="5051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00">
        <p14:gallery dir="l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>
            <a:fillRect/>
          </a:stretch>
        </p:blipFill>
        <p:spPr>
          <a:xfrm>
            <a:off x="-1" y="-9478"/>
            <a:ext cx="1738837" cy="1422642"/>
          </a:xfrm>
          <a:prstGeom prst="rect">
            <a:avLst/>
          </a:prstGeom>
        </p:spPr>
      </p:pic>
      <p:sp>
        <p:nvSpPr>
          <p:cNvPr id="28" name="五边形 7">
            <a:extLst>
              <a:ext uri="{FF2B5EF4-FFF2-40B4-BE49-F238E27FC236}">
                <a16:creationId xmlns:a16="http://schemas.microsoft.com/office/drawing/2014/main" id="{47F6CE93-6CBD-4D3C-A9FA-FD9329540535}"/>
              </a:ext>
            </a:extLst>
          </p:cNvPr>
          <p:cNvSpPr/>
          <p:nvPr/>
        </p:nvSpPr>
        <p:spPr>
          <a:xfrm flipH="1">
            <a:off x="4861633" y="393270"/>
            <a:ext cx="2790235" cy="618190"/>
          </a:xfrm>
          <a:prstGeom prst="homePlate">
            <a:avLst/>
          </a:prstGeom>
          <a:solidFill>
            <a:srgbClr val="F29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altLang="zh-CN" sz="3000" b="1">
                <a:solidFill>
                  <a:schemeClr val="bg1"/>
                </a:solidFill>
                <a:latin typeface="+mj-lt"/>
                <a:ea typeface="Microsoft YaHei" panose="020B0503020204020204" pitchFamily="34" charset="-122"/>
                <a:cs typeface="Times New Roman" panose="02020603050405020304" pitchFamily="18" charset="0"/>
              </a:rPr>
              <a:t>THỰC HÀNH</a:t>
            </a:r>
            <a:endParaRPr lang="zh-CN" altLang="en-US" sz="3000" b="1" dirty="0">
              <a:solidFill>
                <a:schemeClr val="bg1"/>
              </a:solidFill>
              <a:latin typeface="+mj-lt"/>
              <a:ea typeface="Microsoft YaHei" panose="020B0503020204020204" pitchFamily="34" charset="-122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4842B00-7C31-4580-A57A-6705DFB7F81F}"/>
              </a:ext>
            </a:extLst>
          </p:cNvPr>
          <p:cNvSpPr txBox="1"/>
          <p:nvPr/>
        </p:nvSpPr>
        <p:spPr>
          <a:xfrm>
            <a:off x="1160023" y="1517675"/>
            <a:ext cx="1851854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1" i="0">
                <a:solidFill>
                  <a:srgbClr val="FF0000"/>
                </a:solidFill>
                <a:effectLst/>
                <a:latin typeface="+mj-lt"/>
              </a:rPr>
              <a:t>Bài 8. Số?</a:t>
            </a:r>
            <a:endParaRPr lang="en-US" sz="25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3E45C7D-2396-4EDE-8F9F-D80E81B96FE5}"/>
              </a:ext>
            </a:extLst>
          </p:cNvPr>
          <p:cNvSpPr/>
          <p:nvPr/>
        </p:nvSpPr>
        <p:spPr>
          <a:xfrm>
            <a:off x="1160023" y="1437384"/>
            <a:ext cx="1738837" cy="581565"/>
          </a:xfrm>
          <a:prstGeom prst="rect">
            <a:avLst/>
          </a:prstGeom>
          <a:noFill/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DC10D06-28D4-4029-BE75-251D24D16E95}"/>
              </a:ext>
            </a:extLst>
          </p:cNvPr>
          <p:cNvCxnSpPr>
            <a:cxnSpLocks/>
          </p:cNvCxnSpPr>
          <p:nvPr/>
        </p:nvCxnSpPr>
        <p:spPr>
          <a:xfrm>
            <a:off x="1571549" y="3049193"/>
            <a:ext cx="1003838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796F238-3141-4577-840D-C1C544EB5335}"/>
              </a:ext>
            </a:extLst>
          </p:cNvPr>
          <p:cNvCxnSpPr>
            <a:cxnSpLocks/>
          </p:cNvCxnSpPr>
          <p:nvPr/>
        </p:nvCxnSpPr>
        <p:spPr>
          <a:xfrm>
            <a:off x="2417315" y="2873702"/>
            <a:ext cx="0" cy="360218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075E1F4A-F462-48ED-9078-848970F751AE}"/>
              </a:ext>
            </a:extLst>
          </p:cNvPr>
          <p:cNvSpPr txBox="1"/>
          <p:nvPr/>
        </p:nvSpPr>
        <p:spPr>
          <a:xfrm>
            <a:off x="1917466" y="3564247"/>
            <a:ext cx="90156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rgbClr val="0070C0"/>
                </a:solidFill>
                <a:latin typeface="+mj-lt"/>
              </a:rPr>
              <a:t>101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F5009B8-4FD9-41CC-A74B-AD0F234E60BC}"/>
              </a:ext>
            </a:extLst>
          </p:cNvPr>
          <p:cNvCxnSpPr>
            <a:cxnSpLocks/>
          </p:cNvCxnSpPr>
          <p:nvPr/>
        </p:nvCxnSpPr>
        <p:spPr>
          <a:xfrm>
            <a:off x="3217663" y="2876003"/>
            <a:ext cx="0" cy="360218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65E174B0-A17B-4E59-B248-1C5A0DE682F0}"/>
              </a:ext>
            </a:extLst>
          </p:cNvPr>
          <p:cNvSpPr txBox="1"/>
          <p:nvPr/>
        </p:nvSpPr>
        <p:spPr>
          <a:xfrm>
            <a:off x="2717814" y="3566548"/>
            <a:ext cx="90156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rgbClr val="0070C0"/>
                </a:solidFill>
                <a:latin typeface="+mj-lt"/>
              </a:rPr>
              <a:t>102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C1394DA-05F7-4EE7-8ABA-C5DF0A5FBD8F}"/>
              </a:ext>
            </a:extLst>
          </p:cNvPr>
          <p:cNvCxnSpPr>
            <a:cxnSpLocks/>
          </p:cNvCxnSpPr>
          <p:nvPr/>
        </p:nvCxnSpPr>
        <p:spPr>
          <a:xfrm>
            <a:off x="3982879" y="2895592"/>
            <a:ext cx="0" cy="360218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5B0B88F3-7DA2-4019-B105-784700C56768}"/>
              </a:ext>
            </a:extLst>
          </p:cNvPr>
          <p:cNvCxnSpPr>
            <a:cxnSpLocks/>
          </p:cNvCxnSpPr>
          <p:nvPr/>
        </p:nvCxnSpPr>
        <p:spPr>
          <a:xfrm>
            <a:off x="4771222" y="2900221"/>
            <a:ext cx="0" cy="360218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475699A8-3E2F-4B86-AC46-899822FCC393}"/>
              </a:ext>
            </a:extLst>
          </p:cNvPr>
          <p:cNvSpPr/>
          <p:nvPr/>
        </p:nvSpPr>
        <p:spPr>
          <a:xfrm>
            <a:off x="5123519" y="3559156"/>
            <a:ext cx="858074" cy="6076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>
                <a:solidFill>
                  <a:srgbClr val="0070C0"/>
                </a:solidFill>
                <a:latin typeface="+mj-lt"/>
              </a:rPr>
              <a:t>105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EB73C60-1D1E-43EC-94F6-E8D4BFAD6330}"/>
              </a:ext>
            </a:extLst>
          </p:cNvPr>
          <p:cNvCxnSpPr>
            <a:cxnSpLocks/>
          </p:cNvCxnSpPr>
          <p:nvPr/>
        </p:nvCxnSpPr>
        <p:spPr>
          <a:xfrm>
            <a:off x="5552556" y="2919016"/>
            <a:ext cx="0" cy="360218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B4EE7511-4B56-40BF-9D34-D2234C29D625}"/>
              </a:ext>
            </a:extLst>
          </p:cNvPr>
          <p:cNvCxnSpPr>
            <a:cxnSpLocks/>
          </p:cNvCxnSpPr>
          <p:nvPr/>
        </p:nvCxnSpPr>
        <p:spPr>
          <a:xfrm>
            <a:off x="6329777" y="2910635"/>
            <a:ext cx="0" cy="360218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6783695-CF68-4CAD-990D-9C823DCFB8B9}"/>
              </a:ext>
            </a:extLst>
          </p:cNvPr>
          <p:cNvCxnSpPr>
            <a:cxnSpLocks/>
          </p:cNvCxnSpPr>
          <p:nvPr/>
        </p:nvCxnSpPr>
        <p:spPr>
          <a:xfrm>
            <a:off x="7118120" y="2934318"/>
            <a:ext cx="0" cy="360218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C0079A4-6335-4F45-8284-F823099F9A2C}"/>
              </a:ext>
            </a:extLst>
          </p:cNvPr>
          <p:cNvCxnSpPr>
            <a:cxnSpLocks/>
          </p:cNvCxnSpPr>
          <p:nvPr/>
        </p:nvCxnSpPr>
        <p:spPr>
          <a:xfrm>
            <a:off x="7996415" y="2934818"/>
            <a:ext cx="0" cy="360218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92AD203F-BD10-42D7-A96C-3FCD9C5E5E0B}"/>
              </a:ext>
            </a:extLst>
          </p:cNvPr>
          <p:cNvCxnSpPr>
            <a:cxnSpLocks/>
          </p:cNvCxnSpPr>
          <p:nvPr/>
        </p:nvCxnSpPr>
        <p:spPr>
          <a:xfrm>
            <a:off x="9038565" y="2915841"/>
            <a:ext cx="0" cy="360218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5669A33A-DB3C-4892-9C52-FC733B0BE7DB}"/>
              </a:ext>
            </a:extLst>
          </p:cNvPr>
          <p:cNvSpPr/>
          <p:nvPr/>
        </p:nvSpPr>
        <p:spPr>
          <a:xfrm>
            <a:off x="8707317" y="3498958"/>
            <a:ext cx="798186" cy="6076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>
                <a:solidFill>
                  <a:srgbClr val="0070C0"/>
                </a:solidFill>
                <a:latin typeface="+mj-lt"/>
              </a:rPr>
              <a:t>109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E491F32F-9D3D-4F21-A48E-21CFF6CE5631}"/>
              </a:ext>
            </a:extLst>
          </p:cNvPr>
          <p:cNvCxnSpPr>
            <a:cxnSpLocks/>
          </p:cNvCxnSpPr>
          <p:nvPr/>
        </p:nvCxnSpPr>
        <p:spPr>
          <a:xfrm>
            <a:off x="10055278" y="2951471"/>
            <a:ext cx="0" cy="360218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7F51C295-58B0-49FB-A328-C3DCE54C918B}"/>
              </a:ext>
            </a:extLst>
          </p:cNvPr>
          <p:cNvSpPr/>
          <p:nvPr/>
        </p:nvSpPr>
        <p:spPr>
          <a:xfrm>
            <a:off x="9656185" y="3498958"/>
            <a:ext cx="798186" cy="6076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>
                <a:solidFill>
                  <a:srgbClr val="0070C0"/>
                </a:solidFill>
                <a:latin typeface="+mj-lt"/>
              </a:rPr>
              <a:t>110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969A65A9-07A6-448C-8899-DA8B85663238}"/>
              </a:ext>
            </a:extLst>
          </p:cNvPr>
          <p:cNvSpPr/>
          <p:nvPr/>
        </p:nvSpPr>
        <p:spPr>
          <a:xfrm>
            <a:off x="3705109" y="3460625"/>
            <a:ext cx="555539" cy="554386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>
                <a:solidFill>
                  <a:srgbClr val="0070C0"/>
                </a:solidFill>
                <a:latin typeface="+mj-lt"/>
              </a:rPr>
              <a:t>?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A811CE01-710F-4904-BC61-097D5028117A}"/>
              </a:ext>
            </a:extLst>
          </p:cNvPr>
          <p:cNvSpPr/>
          <p:nvPr/>
        </p:nvSpPr>
        <p:spPr>
          <a:xfrm>
            <a:off x="4426699" y="3482674"/>
            <a:ext cx="555539" cy="554386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>
                <a:solidFill>
                  <a:srgbClr val="0070C0"/>
                </a:solidFill>
                <a:latin typeface="+mj-lt"/>
              </a:rPr>
              <a:t>?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7B56BE97-1DA6-48D7-8875-183BCB7FD95C}"/>
              </a:ext>
            </a:extLst>
          </p:cNvPr>
          <p:cNvSpPr/>
          <p:nvPr/>
        </p:nvSpPr>
        <p:spPr>
          <a:xfrm>
            <a:off x="6067330" y="3535817"/>
            <a:ext cx="555539" cy="554386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>
                <a:solidFill>
                  <a:srgbClr val="0070C0"/>
                </a:solidFill>
                <a:latin typeface="+mj-lt"/>
              </a:rPr>
              <a:t>?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D6D5FAE1-A247-4DB7-A054-271621242435}"/>
              </a:ext>
            </a:extLst>
          </p:cNvPr>
          <p:cNvSpPr/>
          <p:nvPr/>
        </p:nvSpPr>
        <p:spPr>
          <a:xfrm>
            <a:off x="6817401" y="3537893"/>
            <a:ext cx="555539" cy="554386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>
                <a:solidFill>
                  <a:srgbClr val="0070C0"/>
                </a:solidFill>
                <a:latin typeface="+mj-lt"/>
              </a:rPr>
              <a:t>?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20948B91-B7F2-4DBC-9DA1-B94CD22E0399}"/>
              </a:ext>
            </a:extLst>
          </p:cNvPr>
          <p:cNvSpPr/>
          <p:nvPr/>
        </p:nvSpPr>
        <p:spPr>
          <a:xfrm>
            <a:off x="7727209" y="3515155"/>
            <a:ext cx="555539" cy="554386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>
                <a:solidFill>
                  <a:srgbClr val="0070C0"/>
                </a:solidFill>
                <a:latin typeface="+mj-lt"/>
              </a:rPr>
              <a:t>?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6BD33FFE-A7B8-4D52-8CEC-73D290C7B447}"/>
              </a:ext>
            </a:extLst>
          </p:cNvPr>
          <p:cNvSpPr/>
          <p:nvPr/>
        </p:nvSpPr>
        <p:spPr>
          <a:xfrm>
            <a:off x="3508007" y="3429000"/>
            <a:ext cx="830725" cy="61169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>
                <a:solidFill>
                  <a:srgbClr val="0070C0"/>
                </a:solidFill>
                <a:latin typeface="+mj-lt"/>
              </a:rPr>
              <a:t>103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E1BD64D9-2A94-4E7C-8DC9-E05997573E2A}"/>
              </a:ext>
            </a:extLst>
          </p:cNvPr>
          <p:cNvSpPr/>
          <p:nvPr/>
        </p:nvSpPr>
        <p:spPr>
          <a:xfrm>
            <a:off x="4400386" y="3460625"/>
            <a:ext cx="830725" cy="61169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>
                <a:solidFill>
                  <a:srgbClr val="0070C0"/>
                </a:solidFill>
                <a:latin typeface="+mj-lt"/>
              </a:rPr>
              <a:t>104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B55AA926-98C4-42A3-905B-7E849E48D9CA}"/>
              </a:ext>
            </a:extLst>
          </p:cNvPr>
          <p:cNvSpPr/>
          <p:nvPr/>
        </p:nvSpPr>
        <p:spPr>
          <a:xfrm>
            <a:off x="5925077" y="3526963"/>
            <a:ext cx="830725" cy="61169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>
                <a:solidFill>
                  <a:srgbClr val="0070C0"/>
                </a:solidFill>
                <a:latin typeface="+mj-lt"/>
              </a:rPr>
              <a:t>106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9DEF02C5-93C2-4AB7-AA76-98572BC4B6CF}"/>
              </a:ext>
            </a:extLst>
          </p:cNvPr>
          <p:cNvSpPr/>
          <p:nvPr/>
        </p:nvSpPr>
        <p:spPr>
          <a:xfrm>
            <a:off x="6821143" y="3526962"/>
            <a:ext cx="830725" cy="61169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>
                <a:solidFill>
                  <a:srgbClr val="0070C0"/>
                </a:solidFill>
                <a:latin typeface="+mj-lt"/>
              </a:rPr>
              <a:t>107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11370E35-6DD1-4838-868C-5C0D8A8380F1}"/>
              </a:ext>
            </a:extLst>
          </p:cNvPr>
          <p:cNvSpPr/>
          <p:nvPr/>
        </p:nvSpPr>
        <p:spPr>
          <a:xfrm>
            <a:off x="7736447" y="3507162"/>
            <a:ext cx="830725" cy="61169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>
                <a:solidFill>
                  <a:srgbClr val="0070C0"/>
                </a:solidFill>
                <a:latin typeface="+mj-lt"/>
              </a:rPr>
              <a:t>108</a:t>
            </a:r>
          </a:p>
        </p:txBody>
      </p:sp>
      <p:pic>
        <p:nvPicPr>
          <p:cNvPr id="2050" name="Picture 2" descr="22 .......HI HI ý tưởng | đang yêu, dễ thương, mèo">
            <a:extLst>
              <a:ext uri="{FF2B5EF4-FFF2-40B4-BE49-F238E27FC236}">
                <a16:creationId xmlns:a16="http://schemas.microsoft.com/office/drawing/2014/main" id="{EB22A3DB-9BD6-407D-9ABA-39E586E60BD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958" y="4146906"/>
            <a:ext cx="31813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iáo Dục, Học Tập, Học Sinh, Kiến Thức, Học Nhóm, Tải hình PNG 187 -  Free.Vector6.com">
            <a:extLst>
              <a:ext uri="{FF2B5EF4-FFF2-40B4-BE49-F238E27FC236}">
                <a16:creationId xmlns:a16="http://schemas.microsoft.com/office/drawing/2014/main" id="{7DAA80B3-A993-4185-8AF6-2D23B9735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2748" y="-646411"/>
            <a:ext cx="3845591" cy="2858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0" name="Google Shape;1932;p39">
            <a:extLst>
              <a:ext uri="{FF2B5EF4-FFF2-40B4-BE49-F238E27FC236}">
                <a16:creationId xmlns:a16="http://schemas.microsoft.com/office/drawing/2014/main" id="{3752B5B1-58D0-45FC-9895-D3877267E276}"/>
              </a:ext>
            </a:extLst>
          </p:cNvPr>
          <p:cNvGrpSpPr/>
          <p:nvPr/>
        </p:nvGrpSpPr>
        <p:grpSpPr>
          <a:xfrm>
            <a:off x="7268907" y="4595288"/>
            <a:ext cx="2027681" cy="1711618"/>
            <a:chOff x="946981" y="1312434"/>
            <a:chExt cx="2850038" cy="2880682"/>
          </a:xfrm>
        </p:grpSpPr>
        <p:sp>
          <p:nvSpPr>
            <p:cNvPr id="61" name="Google Shape;1933;p39">
              <a:extLst>
                <a:ext uri="{FF2B5EF4-FFF2-40B4-BE49-F238E27FC236}">
                  <a16:creationId xmlns:a16="http://schemas.microsoft.com/office/drawing/2014/main" id="{8B2264BF-ABFA-44B8-9DBB-05C41548DBCA}"/>
                </a:ext>
              </a:extLst>
            </p:cNvPr>
            <p:cNvSpPr/>
            <p:nvPr/>
          </p:nvSpPr>
          <p:spPr>
            <a:xfrm>
              <a:off x="2031400" y="3414821"/>
              <a:ext cx="335288" cy="720712"/>
            </a:xfrm>
            <a:custGeom>
              <a:avLst/>
              <a:gdLst/>
              <a:ahLst/>
              <a:cxnLst/>
              <a:rect l="l" t="t" r="r" b="b"/>
              <a:pathLst>
                <a:path w="7296" h="15683" extrusionOk="0">
                  <a:moveTo>
                    <a:pt x="3339" y="0"/>
                  </a:moveTo>
                  <a:cubicBezTo>
                    <a:pt x="2706" y="0"/>
                    <a:pt x="2092" y="232"/>
                    <a:pt x="1581" y="849"/>
                  </a:cubicBezTo>
                  <a:cubicBezTo>
                    <a:pt x="1581" y="849"/>
                    <a:pt x="1" y="8813"/>
                    <a:pt x="1703" y="15682"/>
                  </a:cubicBezTo>
                  <a:lnTo>
                    <a:pt x="5593" y="15682"/>
                  </a:lnTo>
                  <a:cubicBezTo>
                    <a:pt x="5593" y="15682"/>
                    <a:pt x="5685" y="5044"/>
                    <a:pt x="7296" y="2065"/>
                  </a:cubicBezTo>
                  <a:cubicBezTo>
                    <a:pt x="7296" y="2065"/>
                    <a:pt x="5231" y="0"/>
                    <a:pt x="33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62" name="Google Shape;1934;p39">
              <a:extLst>
                <a:ext uri="{FF2B5EF4-FFF2-40B4-BE49-F238E27FC236}">
                  <a16:creationId xmlns:a16="http://schemas.microsoft.com/office/drawing/2014/main" id="{673EB500-0F74-4109-BAC4-7989305342FA}"/>
                </a:ext>
              </a:extLst>
            </p:cNvPr>
            <p:cNvSpPr/>
            <p:nvPr/>
          </p:nvSpPr>
          <p:spPr>
            <a:xfrm>
              <a:off x="2523081" y="3486971"/>
              <a:ext cx="315757" cy="648563"/>
            </a:xfrm>
            <a:custGeom>
              <a:avLst/>
              <a:gdLst/>
              <a:ahLst/>
              <a:cxnLst/>
              <a:rect l="l" t="t" r="r" b="b"/>
              <a:pathLst>
                <a:path w="6871" h="14113" extrusionOk="0">
                  <a:moveTo>
                    <a:pt x="2878" y="1"/>
                  </a:moveTo>
                  <a:cubicBezTo>
                    <a:pt x="1341" y="1"/>
                    <a:pt x="1" y="495"/>
                    <a:pt x="1" y="495"/>
                  </a:cubicBezTo>
                  <a:cubicBezTo>
                    <a:pt x="1612" y="3474"/>
                    <a:pt x="1703" y="14112"/>
                    <a:pt x="1703" y="14112"/>
                  </a:cubicBezTo>
                  <a:lnTo>
                    <a:pt x="5594" y="14112"/>
                  </a:lnTo>
                  <a:cubicBezTo>
                    <a:pt x="6627" y="9948"/>
                    <a:pt x="6870" y="5662"/>
                    <a:pt x="6323" y="1407"/>
                  </a:cubicBezTo>
                  <a:cubicBezTo>
                    <a:pt x="5425" y="308"/>
                    <a:pt x="4090" y="1"/>
                    <a:pt x="28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63" name="Google Shape;1935;p39">
              <a:extLst>
                <a:ext uri="{FF2B5EF4-FFF2-40B4-BE49-F238E27FC236}">
                  <a16:creationId xmlns:a16="http://schemas.microsoft.com/office/drawing/2014/main" id="{B6A46571-2F2F-45A0-82E4-F680920F10E2}"/>
                </a:ext>
              </a:extLst>
            </p:cNvPr>
            <p:cNvSpPr/>
            <p:nvPr/>
          </p:nvSpPr>
          <p:spPr>
            <a:xfrm>
              <a:off x="946981" y="1317397"/>
              <a:ext cx="2842730" cy="2629086"/>
            </a:xfrm>
            <a:custGeom>
              <a:avLst/>
              <a:gdLst/>
              <a:ahLst/>
              <a:cxnLst/>
              <a:rect l="l" t="t" r="r" b="b"/>
              <a:pathLst>
                <a:path w="61859" h="57210" extrusionOk="0">
                  <a:moveTo>
                    <a:pt x="31833" y="0"/>
                  </a:moveTo>
                  <a:cubicBezTo>
                    <a:pt x="29459" y="0"/>
                    <a:pt x="27308" y="2014"/>
                    <a:pt x="26319" y="3982"/>
                  </a:cubicBezTo>
                  <a:lnTo>
                    <a:pt x="26319" y="3982"/>
                  </a:lnTo>
                  <a:cubicBezTo>
                    <a:pt x="25202" y="3081"/>
                    <a:pt x="23733" y="2343"/>
                    <a:pt x="22169" y="2233"/>
                  </a:cubicBezTo>
                  <a:cubicBezTo>
                    <a:pt x="22094" y="2228"/>
                    <a:pt x="22019" y="2225"/>
                    <a:pt x="21945" y="2225"/>
                  </a:cubicBezTo>
                  <a:cubicBezTo>
                    <a:pt x="19694" y="2225"/>
                    <a:pt x="17803" y="4586"/>
                    <a:pt x="17094" y="6753"/>
                  </a:cubicBezTo>
                  <a:lnTo>
                    <a:pt x="17094" y="6753"/>
                  </a:lnTo>
                  <a:cubicBezTo>
                    <a:pt x="16559" y="6631"/>
                    <a:pt x="15923" y="6560"/>
                    <a:pt x="15173" y="6560"/>
                  </a:cubicBezTo>
                  <a:cubicBezTo>
                    <a:pt x="14816" y="6560"/>
                    <a:pt x="14433" y="6576"/>
                    <a:pt x="14023" y="6610"/>
                  </a:cubicBezTo>
                  <a:cubicBezTo>
                    <a:pt x="9854" y="6940"/>
                    <a:pt x="9309" y="11117"/>
                    <a:pt x="10393" y="14075"/>
                  </a:cubicBezTo>
                  <a:lnTo>
                    <a:pt x="10393" y="14075"/>
                  </a:lnTo>
                  <a:cubicBezTo>
                    <a:pt x="10185" y="14062"/>
                    <a:pt x="9971" y="14056"/>
                    <a:pt x="9752" y="14056"/>
                  </a:cubicBezTo>
                  <a:cubicBezTo>
                    <a:pt x="9220" y="14056"/>
                    <a:pt x="8656" y="14094"/>
                    <a:pt x="8065" y="14179"/>
                  </a:cubicBezTo>
                  <a:cubicBezTo>
                    <a:pt x="4118" y="14749"/>
                    <a:pt x="4525" y="19130"/>
                    <a:pt x="5925" y="21917"/>
                  </a:cubicBezTo>
                  <a:lnTo>
                    <a:pt x="5925" y="21917"/>
                  </a:lnTo>
                  <a:cubicBezTo>
                    <a:pt x="5630" y="22020"/>
                    <a:pt x="5320" y="22145"/>
                    <a:pt x="4995" y="22294"/>
                  </a:cubicBezTo>
                  <a:cubicBezTo>
                    <a:pt x="1" y="24571"/>
                    <a:pt x="2060" y="29819"/>
                    <a:pt x="4655" y="31942"/>
                  </a:cubicBezTo>
                  <a:lnTo>
                    <a:pt x="4655" y="31942"/>
                  </a:lnTo>
                  <a:cubicBezTo>
                    <a:pt x="4238" y="32606"/>
                    <a:pt x="3859" y="33514"/>
                    <a:pt x="3567" y="34726"/>
                  </a:cubicBezTo>
                  <a:cubicBezTo>
                    <a:pt x="2520" y="38984"/>
                    <a:pt x="5606" y="40684"/>
                    <a:pt x="8259" y="40915"/>
                  </a:cubicBezTo>
                  <a:lnTo>
                    <a:pt x="8259" y="40915"/>
                  </a:lnTo>
                  <a:cubicBezTo>
                    <a:pt x="7005" y="42635"/>
                    <a:pt x="6402" y="45311"/>
                    <a:pt x="8795" y="47979"/>
                  </a:cubicBezTo>
                  <a:cubicBezTo>
                    <a:pt x="10116" y="49476"/>
                    <a:pt x="11688" y="50020"/>
                    <a:pt x="13076" y="50020"/>
                  </a:cubicBezTo>
                  <a:cubicBezTo>
                    <a:pt x="13520" y="50020"/>
                    <a:pt x="13945" y="49964"/>
                    <a:pt x="14338" y="49866"/>
                  </a:cubicBezTo>
                  <a:lnTo>
                    <a:pt x="14338" y="49866"/>
                  </a:lnTo>
                  <a:cubicBezTo>
                    <a:pt x="14409" y="51465"/>
                    <a:pt x="15222" y="53299"/>
                    <a:pt x="17427" y="54240"/>
                  </a:cubicBezTo>
                  <a:cubicBezTo>
                    <a:pt x="18235" y="54590"/>
                    <a:pt x="19041" y="54735"/>
                    <a:pt x="19807" y="54735"/>
                  </a:cubicBezTo>
                  <a:cubicBezTo>
                    <a:pt x="20633" y="54735"/>
                    <a:pt x="21413" y="54566"/>
                    <a:pt x="22099" y="54302"/>
                  </a:cubicBezTo>
                  <a:lnTo>
                    <a:pt x="22099" y="54302"/>
                  </a:lnTo>
                  <a:cubicBezTo>
                    <a:pt x="22771" y="55342"/>
                    <a:pt x="24379" y="56373"/>
                    <a:pt x="27488" y="56915"/>
                  </a:cubicBezTo>
                  <a:cubicBezTo>
                    <a:pt x="28417" y="57077"/>
                    <a:pt x="29256" y="57147"/>
                    <a:pt x="30008" y="57147"/>
                  </a:cubicBezTo>
                  <a:cubicBezTo>
                    <a:pt x="31285" y="57147"/>
                    <a:pt x="32310" y="56942"/>
                    <a:pt x="33091" y="56629"/>
                  </a:cubicBezTo>
                  <a:lnTo>
                    <a:pt x="33091" y="56629"/>
                  </a:lnTo>
                  <a:cubicBezTo>
                    <a:pt x="33847" y="56977"/>
                    <a:pt x="34932" y="57209"/>
                    <a:pt x="36408" y="57209"/>
                  </a:cubicBezTo>
                  <a:cubicBezTo>
                    <a:pt x="37322" y="57209"/>
                    <a:pt x="38387" y="57120"/>
                    <a:pt x="39616" y="56915"/>
                  </a:cubicBezTo>
                  <a:cubicBezTo>
                    <a:pt x="43273" y="56305"/>
                    <a:pt x="45208" y="55204"/>
                    <a:pt x="46109" y="54098"/>
                  </a:cubicBezTo>
                  <a:lnTo>
                    <a:pt x="46109" y="54098"/>
                  </a:lnTo>
                  <a:cubicBezTo>
                    <a:pt x="46308" y="54123"/>
                    <a:pt x="46519" y="54134"/>
                    <a:pt x="46740" y="54134"/>
                  </a:cubicBezTo>
                  <a:cubicBezTo>
                    <a:pt x="49497" y="54134"/>
                    <a:pt x="53731" y="52268"/>
                    <a:pt x="54905" y="49255"/>
                  </a:cubicBezTo>
                  <a:cubicBezTo>
                    <a:pt x="55216" y="48475"/>
                    <a:pt x="55308" y="47785"/>
                    <a:pt x="55252" y="47192"/>
                  </a:cubicBezTo>
                  <a:lnTo>
                    <a:pt x="55252" y="47192"/>
                  </a:lnTo>
                  <a:cubicBezTo>
                    <a:pt x="57147" y="46067"/>
                    <a:pt x="59087" y="43117"/>
                    <a:pt x="59161" y="40167"/>
                  </a:cubicBezTo>
                  <a:cubicBezTo>
                    <a:pt x="59177" y="39525"/>
                    <a:pt x="59116" y="38996"/>
                    <a:pt x="58999" y="38565"/>
                  </a:cubicBezTo>
                  <a:lnTo>
                    <a:pt x="58999" y="38565"/>
                  </a:lnTo>
                  <a:cubicBezTo>
                    <a:pt x="59762" y="37289"/>
                    <a:pt x="60378" y="35383"/>
                    <a:pt x="60559" y="33237"/>
                  </a:cubicBezTo>
                  <a:cubicBezTo>
                    <a:pt x="60640" y="32336"/>
                    <a:pt x="60539" y="31613"/>
                    <a:pt x="60327" y="31043"/>
                  </a:cubicBezTo>
                  <a:lnTo>
                    <a:pt x="60327" y="31043"/>
                  </a:lnTo>
                  <a:cubicBezTo>
                    <a:pt x="61200" y="30293"/>
                    <a:pt x="61859" y="28591"/>
                    <a:pt x="61623" y="25243"/>
                  </a:cubicBezTo>
                  <a:cubicBezTo>
                    <a:pt x="61497" y="23458"/>
                    <a:pt x="60860" y="22419"/>
                    <a:pt x="60037" y="21894"/>
                  </a:cubicBezTo>
                  <a:lnTo>
                    <a:pt x="60037" y="21894"/>
                  </a:lnTo>
                  <a:cubicBezTo>
                    <a:pt x="60759" y="19935"/>
                    <a:pt x="60842" y="17340"/>
                    <a:pt x="59677" y="15182"/>
                  </a:cubicBezTo>
                  <a:cubicBezTo>
                    <a:pt x="59131" y="14188"/>
                    <a:pt x="58409" y="13786"/>
                    <a:pt x="57656" y="13760"/>
                  </a:cubicBezTo>
                  <a:lnTo>
                    <a:pt x="57656" y="13760"/>
                  </a:lnTo>
                  <a:cubicBezTo>
                    <a:pt x="57167" y="11956"/>
                    <a:pt x="55812" y="10059"/>
                    <a:pt x="53993" y="9072"/>
                  </a:cubicBezTo>
                  <a:cubicBezTo>
                    <a:pt x="53482" y="8793"/>
                    <a:pt x="53007" y="8627"/>
                    <a:pt x="52571" y="8551"/>
                  </a:cubicBezTo>
                  <a:lnTo>
                    <a:pt x="52571" y="8551"/>
                  </a:lnTo>
                  <a:cubicBezTo>
                    <a:pt x="52475" y="7056"/>
                    <a:pt x="51582" y="5494"/>
                    <a:pt x="49191" y="4604"/>
                  </a:cubicBezTo>
                  <a:cubicBezTo>
                    <a:pt x="48664" y="4410"/>
                    <a:pt x="48138" y="4324"/>
                    <a:pt x="47624" y="4324"/>
                  </a:cubicBezTo>
                  <a:cubicBezTo>
                    <a:pt x="46382" y="4324"/>
                    <a:pt x="45215" y="4826"/>
                    <a:pt x="44308" y="5510"/>
                  </a:cubicBezTo>
                  <a:lnTo>
                    <a:pt x="44308" y="5510"/>
                  </a:lnTo>
                  <a:cubicBezTo>
                    <a:pt x="43773" y="4118"/>
                    <a:pt x="42818" y="2766"/>
                    <a:pt x="41562" y="2264"/>
                  </a:cubicBezTo>
                  <a:cubicBezTo>
                    <a:pt x="40427" y="1813"/>
                    <a:pt x="39434" y="1623"/>
                    <a:pt x="38574" y="1623"/>
                  </a:cubicBezTo>
                  <a:cubicBezTo>
                    <a:pt x="37596" y="1623"/>
                    <a:pt x="36791" y="1869"/>
                    <a:pt x="36147" y="2254"/>
                  </a:cubicBezTo>
                  <a:lnTo>
                    <a:pt x="36147" y="2254"/>
                  </a:lnTo>
                  <a:cubicBezTo>
                    <a:pt x="35601" y="1511"/>
                    <a:pt x="34708" y="815"/>
                    <a:pt x="33355" y="288"/>
                  </a:cubicBezTo>
                  <a:cubicBezTo>
                    <a:pt x="32843" y="90"/>
                    <a:pt x="32333" y="0"/>
                    <a:pt x="318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64" name="Google Shape;1936;p39">
              <a:extLst>
                <a:ext uri="{FF2B5EF4-FFF2-40B4-BE49-F238E27FC236}">
                  <a16:creationId xmlns:a16="http://schemas.microsoft.com/office/drawing/2014/main" id="{161F8ADC-8301-475F-8216-430F8B7458C7}"/>
                </a:ext>
              </a:extLst>
            </p:cNvPr>
            <p:cNvSpPr/>
            <p:nvPr/>
          </p:nvSpPr>
          <p:spPr>
            <a:xfrm>
              <a:off x="1018672" y="1312434"/>
              <a:ext cx="2778347" cy="2640528"/>
            </a:xfrm>
            <a:custGeom>
              <a:avLst/>
              <a:gdLst/>
              <a:ahLst/>
              <a:cxnLst/>
              <a:rect l="l" t="t" r="r" b="b"/>
              <a:pathLst>
                <a:path w="60458" h="57459" extrusionOk="0">
                  <a:moveTo>
                    <a:pt x="34561" y="2554"/>
                  </a:moveTo>
                  <a:cubicBezTo>
                    <a:pt x="35229" y="3496"/>
                    <a:pt x="35351" y="4712"/>
                    <a:pt x="34865" y="5776"/>
                  </a:cubicBezTo>
                  <a:cubicBezTo>
                    <a:pt x="34591" y="6384"/>
                    <a:pt x="34014" y="6809"/>
                    <a:pt x="33375" y="6870"/>
                  </a:cubicBezTo>
                  <a:cubicBezTo>
                    <a:pt x="33041" y="6840"/>
                    <a:pt x="32798" y="6597"/>
                    <a:pt x="32737" y="6293"/>
                  </a:cubicBezTo>
                  <a:cubicBezTo>
                    <a:pt x="32494" y="5381"/>
                    <a:pt x="33011" y="3557"/>
                    <a:pt x="34530" y="2554"/>
                  </a:cubicBezTo>
                  <a:close/>
                  <a:moveTo>
                    <a:pt x="24834" y="4317"/>
                  </a:moveTo>
                  <a:cubicBezTo>
                    <a:pt x="26232" y="5502"/>
                    <a:pt x="26901" y="6779"/>
                    <a:pt x="26658" y="7326"/>
                  </a:cubicBezTo>
                  <a:cubicBezTo>
                    <a:pt x="26567" y="7569"/>
                    <a:pt x="26323" y="7691"/>
                    <a:pt x="25928" y="7691"/>
                  </a:cubicBezTo>
                  <a:cubicBezTo>
                    <a:pt x="25872" y="7697"/>
                    <a:pt x="25817" y="7700"/>
                    <a:pt x="25762" y="7700"/>
                  </a:cubicBezTo>
                  <a:cubicBezTo>
                    <a:pt x="25278" y="7700"/>
                    <a:pt x="24833" y="7465"/>
                    <a:pt x="24561" y="7083"/>
                  </a:cubicBezTo>
                  <a:cubicBezTo>
                    <a:pt x="24196" y="6475"/>
                    <a:pt x="24287" y="5472"/>
                    <a:pt x="24804" y="4317"/>
                  </a:cubicBezTo>
                  <a:close/>
                  <a:moveTo>
                    <a:pt x="42676" y="5837"/>
                  </a:moveTo>
                  <a:cubicBezTo>
                    <a:pt x="43163" y="7174"/>
                    <a:pt x="43223" y="8481"/>
                    <a:pt x="42828" y="9059"/>
                  </a:cubicBezTo>
                  <a:cubicBezTo>
                    <a:pt x="42707" y="9256"/>
                    <a:pt x="42517" y="9355"/>
                    <a:pt x="42277" y="9355"/>
                  </a:cubicBezTo>
                  <a:cubicBezTo>
                    <a:pt x="42038" y="9355"/>
                    <a:pt x="41749" y="9256"/>
                    <a:pt x="41430" y="9059"/>
                  </a:cubicBezTo>
                  <a:cubicBezTo>
                    <a:pt x="41187" y="8937"/>
                    <a:pt x="41065" y="8694"/>
                    <a:pt x="41065" y="8420"/>
                  </a:cubicBezTo>
                  <a:cubicBezTo>
                    <a:pt x="41005" y="7691"/>
                    <a:pt x="41673" y="6657"/>
                    <a:pt x="42676" y="5837"/>
                  </a:cubicBezTo>
                  <a:close/>
                  <a:moveTo>
                    <a:pt x="15655" y="7052"/>
                  </a:moveTo>
                  <a:lnTo>
                    <a:pt x="15655" y="7052"/>
                  </a:lnTo>
                  <a:cubicBezTo>
                    <a:pt x="17387" y="7478"/>
                    <a:pt x="17934" y="8451"/>
                    <a:pt x="17843" y="9211"/>
                  </a:cubicBezTo>
                  <a:cubicBezTo>
                    <a:pt x="17843" y="9727"/>
                    <a:pt x="17478" y="10183"/>
                    <a:pt x="16962" y="10244"/>
                  </a:cubicBezTo>
                  <a:cubicBezTo>
                    <a:pt x="16879" y="10260"/>
                    <a:pt x="16796" y="10267"/>
                    <a:pt x="16715" y="10267"/>
                  </a:cubicBezTo>
                  <a:cubicBezTo>
                    <a:pt x="16316" y="10267"/>
                    <a:pt x="15942" y="10086"/>
                    <a:pt x="15715" y="9758"/>
                  </a:cubicBezTo>
                  <a:cubicBezTo>
                    <a:pt x="15320" y="9211"/>
                    <a:pt x="15290" y="8208"/>
                    <a:pt x="15655" y="7052"/>
                  </a:cubicBezTo>
                  <a:close/>
                  <a:moveTo>
                    <a:pt x="50458" y="8755"/>
                  </a:moveTo>
                  <a:cubicBezTo>
                    <a:pt x="50579" y="8755"/>
                    <a:pt x="50731" y="8755"/>
                    <a:pt x="50853" y="8785"/>
                  </a:cubicBezTo>
                  <a:cubicBezTo>
                    <a:pt x="50914" y="9910"/>
                    <a:pt x="50518" y="11004"/>
                    <a:pt x="49789" y="11855"/>
                  </a:cubicBezTo>
                  <a:cubicBezTo>
                    <a:pt x="49468" y="12221"/>
                    <a:pt x="49131" y="12398"/>
                    <a:pt x="48815" y="12398"/>
                  </a:cubicBezTo>
                  <a:cubicBezTo>
                    <a:pt x="48711" y="12398"/>
                    <a:pt x="48610" y="12379"/>
                    <a:pt x="48512" y="12341"/>
                  </a:cubicBezTo>
                  <a:cubicBezTo>
                    <a:pt x="48026" y="12098"/>
                    <a:pt x="47813" y="11460"/>
                    <a:pt x="47965" y="10730"/>
                  </a:cubicBezTo>
                  <a:cubicBezTo>
                    <a:pt x="48239" y="9575"/>
                    <a:pt x="49242" y="8755"/>
                    <a:pt x="50458" y="8755"/>
                  </a:cubicBezTo>
                  <a:close/>
                  <a:moveTo>
                    <a:pt x="9059" y="14347"/>
                  </a:moveTo>
                  <a:cubicBezTo>
                    <a:pt x="11642" y="14560"/>
                    <a:pt x="13284" y="15685"/>
                    <a:pt x="13253" y="16384"/>
                  </a:cubicBezTo>
                  <a:cubicBezTo>
                    <a:pt x="13253" y="16749"/>
                    <a:pt x="12737" y="16961"/>
                    <a:pt x="11916" y="16992"/>
                  </a:cubicBezTo>
                  <a:lnTo>
                    <a:pt x="11855" y="16992"/>
                  </a:lnTo>
                  <a:cubicBezTo>
                    <a:pt x="10791" y="16992"/>
                    <a:pt x="9727" y="15989"/>
                    <a:pt x="9059" y="14347"/>
                  </a:cubicBezTo>
                  <a:close/>
                  <a:moveTo>
                    <a:pt x="55990" y="14013"/>
                  </a:moveTo>
                  <a:lnTo>
                    <a:pt x="55990" y="14013"/>
                  </a:lnTo>
                  <a:cubicBezTo>
                    <a:pt x="56294" y="15199"/>
                    <a:pt x="56172" y="16232"/>
                    <a:pt x="55686" y="16961"/>
                  </a:cubicBezTo>
                  <a:cubicBezTo>
                    <a:pt x="55230" y="17600"/>
                    <a:pt x="54500" y="17995"/>
                    <a:pt x="53710" y="18056"/>
                  </a:cubicBezTo>
                  <a:cubicBezTo>
                    <a:pt x="53564" y="18076"/>
                    <a:pt x="53430" y="18085"/>
                    <a:pt x="53308" y="18085"/>
                  </a:cubicBezTo>
                  <a:cubicBezTo>
                    <a:pt x="52868" y="18085"/>
                    <a:pt x="52576" y="17959"/>
                    <a:pt x="52433" y="17721"/>
                  </a:cubicBezTo>
                  <a:cubicBezTo>
                    <a:pt x="52251" y="17417"/>
                    <a:pt x="52342" y="16870"/>
                    <a:pt x="52677" y="16293"/>
                  </a:cubicBezTo>
                  <a:cubicBezTo>
                    <a:pt x="53315" y="15199"/>
                    <a:pt x="54683" y="14043"/>
                    <a:pt x="55990" y="14013"/>
                  </a:cubicBezTo>
                  <a:close/>
                  <a:moveTo>
                    <a:pt x="6505" y="21764"/>
                  </a:moveTo>
                  <a:cubicBezTo>
                    <a:pt x="7995" y="21764"/>
                    <a:pt x="8785" y="22524"/>
                    <a:pt x="8785" y="23253"/>
                  </a:cubicBezTo>
                  <a:cubicBezTo>
                    <a:pt x="8785" y="23740"/>
                    <a:pt x="8329" y="24287"/>
                    <a:pt x="7326" y="24287"/>
                  </a:cubicBezTo>
                  <a:cubicBezTo>
                    <a:pt x="7083" y="24256"/>
                    <a:pt x="6809" y="24226"/>
                    <a:pt x="6566" y="24196"/>
                  </a:cubicBezTo>
                  <a:cubicBezTo>
                    <a:pt x="5958" y="24044"/>
                    <a:pt x="5198" y="23253"/>
                    <a:pt x="4591" y="22098"/>
                  </a:cubicBezTo>
                  <a:cubicBezTo>
                    <a:pt x="5198" y="21886"/>
                    <a:pt x="5837" y="21794"/>
                    <a:pt x="6505" y="21764"/>
                  </a:cubicBezTo>
                  <a:close/>
                  <a:moveTo>
                    <a:pt x="56871" y="21703"/>
                  </a:moveTo>
                  <a:cubicBezTo>
                    <a:pt x="57388" y="21703"/>
                    <a:pt x="57874" y="21825"/>
                    <a:pt x="58330" y="22068"/>
                  </a:cubicBezTo>
                  <a:cubicBezTo>
                    <a:pt x="57661" y="23740"/>
                    <a:pt x="56567" y="24804"/>
                    <a:pt x="55503" y="24804"/>
                  </a:cubicBezTo>
                  <a:cubicBezTo>
                    <a:pt x="55169" y="24804"/>
                    <a:pt x="54804" y="24682"/>
                    <a:pt x="54500" y="24500"/>
                  </a:cubicBezTo>
                  <a:cubicBezTo>
                    <a:pt x="54014" y="24196"/>
                    <a:pt x="53832" y="23800"/>
                    <a:pt x="53953" y="23345"/>
                  </a:cubicBezTo>
                  <a:cubicBezTo>
                    <a:pt x="54227" y="22463"/>
                    <a:pt x="55595" y="21703"/>
                    <a:pt x="56871" y="21703"/>
                  </a:cubicBezTo>
                  <a:close/>
                  <a:moveTo>
                    <a:pt x="56345" y="29503"/>
                  </a:moveTo>
                  <a:cubicBezTo>
                    <a:pt x="56389" y="29503"/>
                    <a:pt x="56433" y="29507"/>
                    <a:pt x="56476" y="29515"/>
                  </a:cubicBezTo>
                  <a:cubicBezTo>
                    <a:pt x="57449" y="29545"/>
                    <a:pt x="58269" y="30184"/>
                    <a:pt x="58604" y="31095"/>
                  </a:cubicBezTo>
                  <a:cubicBezTo>
                    <a:pt x="58269" y="31369"/>
                    <a:pt x="57874" y="31491"/>
                    <a:pt x="57449" y="31491"/>
                  </a:cubicBezTo>
                  <a:cubicBezTo>
                    <a:pt x="56993" y="31491"/>
                    <a:pt x="56537" y="31339"/>
                    <a:pt x="56202" y="31065"/>
                  </a:cubicBezTo>
                  <a:cubicBezTo>
                    <a:pt x="55716" y="30639"/>
                    <a:pt x="55503" y="30244"/>
                    <a:pt x="55595" y="29940"/>
                  </a:cubicBezTo>
                  <a:cubicBezTo>
                    <a:pt x="55753" y="29676"/>
                    <a:pt x="56050" y="29503"/>
                    <a:pt x="56345" y="29503"/>
                  </a:cubicBezTo>
                  <a:close/>
                  <a:moveTo>
                    <a:pt x="5419" y="30638"/>
                  </a:moveTo>
                  <a:cubicBezTo>
                    <a:pt x="5940" y="30638"/>
                    <a:pt x="6422" y="30965"/>
                    <a:pt x="6597" y="31460"/>
                  </a:cubicBezTo>
                  <a:cubicBezTo>
                    <a:pt x="6718" y="31916"/>
                    <a:pt x="6475" y="32342"/>
                    <a:pt x="5837" y="32676"/>
                  </a:cubicBezTo>
                  <a:cubicBezTo>
                    <a:pt x="5641" y="32788"/>
                    <a:pt x="5413" y="32843"/>
                    <a:pt x="5165" y="32843"/>
                  </a:cubicBezTo>
                  <a:cubicBezTo>
                    <a:pt x="4604" y="32843"/>
                    <a:pt x="3936" y="32564"/>
                    <a:pt x="3284" y="32038"/>
                  </a:cubicBezTo>
                  <a:cubicBezTo>
                    <a:pt x="4104" y="30822"/>
                    <a:pt x="4925" y="30639"/>
                    <a:pt x="5350" y="30639"/>
                  </a:cubicBezTo>
                  <a:cubicBezTo>
                    <a:pt x="5373" y="30638"/>
                    <a:pt x="5396" y="30638"/>
                    <a:pt x="5419" y="30638"/>
                  </a:cubicBezTo>
                  <a:close/>
                  <a:moveTo>
                    <a:pt x="55625" y="37175"/>
                  </a:moveTo>
                  <a:cubicBezTo>
                    <a:pt x="56415" y="37175"/>
                    <a:pt x="57023" y="37722"/>
                    <a:pt x="57297" y="38633"/>
                  </a:cubicBezTo>
                  <a:cubicBezTo>
                    <a:pt x="56689" y="39606"/>
                    <a:pt x="55990" y="40153"/>
                    <a:pt x="55443" y="40153"/>
                  </a:cubicBezTo>
                  <a:cubicBezTo>
                    <a:pt x="54895" y="40153"/>
                    <a:pt x="54439" y="39667"/>
                    <a:pt x="54105" y="38664"/>
                  </a:cubicBezTo>
                  <a:cubicBezTo>
                    <a:pt x="54014" y="38390"/>
                    <a:pt x="54044" y="38086"/>
                    <a:pt x="54257" y="37843"/>
                  </a:cubicBezTo>
                  <a:cubicBezTo>
                    <a:pt x="54561" y="37418"/>
                    <a:pt x="55078" y="37175"/>
                    <a:pt x="55625" y="37175"/>
                  </a:cubicBezTo>
                  <a:close/>
                  <a:moveTo>
                    <a:pt x="9483" y="39299"/>
                  </a:moveTo>
                  <a:cubicBezTo>
                    <a:pt x="9727" y="39299"/>
                    <a:pt x="9914" y="39472"/>
                    <a:pt x="9971" y="39697"/>
                  </a:cubicBezTo>
                  <a:cubicBezTo>
                    <a:pt x="10001" y="39880"/>
                    <a:pt x="9940" y="40062"/>
                    <a:pt x="9819" y="40184"/>
                  </a:cubicBezTo>
                  <a:cubicBezTo>
                    <a:pt x="9484" y="40640"/>
                    <a:pt x="8512" y="40913"/>
                    <a:pt x="7357" y="40913"/>
                  </a:cubicBezTo>
                  <a:lnTo>
                    <a:pt x="6992" y="40913"/>
                  </a:lnTo>
                  <a:cubicBezTo>
                    <a:pt x="7812" y="39880"/>
                    <a:pt x="8846" y="39302"/>
                    <a:pt x="9423" y="39302"/>
                  </a:cubicBezTo>
                  <a:cubicBezTo>
                    <a:pt x="9444" y="39300"/>
                    <a:pt x="9463" y="39299"/>
                    <a:pt x="9483" y="39299"/>
                  </a:cubicBezTo>
                  <a:close/>
                  <a:moveTo>
                    <a:pt x="51135" y="44860"/>
                  </a:moveTo>
                  <a:cubicBezTo>
                    <a:pt x="51162" y="44860"/>
                    <a:pt x="51190" y="44862"/>
                    <a:pt x="51218" y="44865"/>
                  </a:cubicBezTo>
                  <a:cubicBezTo>
                    <a:pt x="52099" y="44865"/>
                    <a:pt x="53345" y="45685"/>
                    <a:pt x="53528" y="47235"/>
                  </a:cubicBezTo>
                  <a:cubicBezTo>
                    <a:pt x="53132" y="47479"/>
                    <a:pt x="52677" y="47631"/>
                    <a:pt x="52190" y="47631"/>
                  </a:cubicBezTo>
                  <a:cubicBezTo>
                    <a:pt x="51521" y="47631"/>
                    <a:pt x="50914" y="47205"/>
                    <a:pt x="50670" y="46567"/>
                  </a:cubicBezTo>
                  <a:cubicBezTo>
                    <a:pt x="50397" y="45989"/>
                    <a:pt x="50336" y="45503"/>
                    <a:pt x="50518" y="45199"/>
                  </a:cubicBezTo>
                  <a:cubicBezTo>
                    <a:pt x="50655" y="44980"/>
                    <a:pt x="50890" y="44860"/>
                    <a:pt x="51135" y="44860"/>
                  </a:cubicBezTo>
                  <a:close/>
                  <a:moveTo>
                    <a:pt x="14165" y="47175"/>
                  </a:moveTo>
                  <a:cubicBezTo>
                    <a:pt x="14348" y="47175"/>
                    <a:pt x="14500" y="47266"/>
                    <a:pt x="14621" y="47418"/>
                  </a:cubicBezTo>
                  <a:cubicBezTo>
                    <a:pt x="14864" y="47631"/>
                    <a:pt x="14955" y="47965"/>
                    <a:pt x="14864" y="48299"/>
                  </a:cubicBezTo>
                  <a:cubicBezTo>
                    <a:pt x="14712" y="48907"/>
                    <a:pt x="13922" y="49515"/>
                    <a:pt x="12919" y="49819"/>
                  </a:cubicBezTo>
                  <a:cubicBezTo>
                    <a:pt x="12919" y="48846"/>
                    <a:pt x="13193" y="47904"/>
                    <a:pt x="13648" y="47448"/>
                  </a:cubicBezTo>
                  <a:cubicBezTo>
                    <a:pt x="13770" y="47296"/>
                    <a:pt x="13952" y="47205"/>
                    <a:pt x="14135" y="47175"/>
                  </a:cubicBezTo>
                  <a:close/>
                  <a:moveTo>
                    <a:pt x="43923" y="51004"/>
                  </a:moveTo>
                  <a:cubicBezTo>
                    <a:pt x="44348" y="51035"/>
                    <a:pt x="44743" y="51339"/>
                    <a:pt x="44895" y="51734"/>
                  </a:cubicBezTo>
                  <a:cubicBezTo>
                    <a:pt x="45230" y="52433"/>
                    <a:pt x="45078" y="53284"/>
                    <a:pt x="44500" y="54044"/>
                  </a:cubicBezTo>
                  <a:cubicBezTo>
                    <a:pt x="43923" y="54014"/>
                    <a:pt x="43406" y="53770"/>
                    <a:pt x="43041" y="53345"/>
                  </a:cubicBezTo>
                  <a:cubicBezTo>
                    <a:pt x="42828" y="52950"/>
                    <a:pt x="42798" y="52494"/>
                    <a:pt x="42920" y="52068"/>
                  </a:cubicBezTo>
                  <a:cubicBezTo>
                    <a:pt x="43102" y="51369"/>
                    <a:pt x="43467" y="51004"/>
                    <a:pt x="43923" y="51004"/>
                  </a:cubicBezTo>
                  <a:close/>
                  <a:moveTo>
                    <a:pt x="22129" y="51460"/>
                  </a:moveTo>
                  <a:cubicBezTo>
                    <a:pt x="22463" y="51460"/>
                    <a:pt x="23010" y="51521"/>
                    <a:pt x="23071" y="51886"/>
                  </a:cubicBezTo>
                  <a:cubicBezTo>
                    <a:pt x="23193" y="52494"/>
                    <a:pt x="22159" y="53619"/>
                    <a:pt x="20609" y="54257"/>
                  </a:cubicBezTo>
                  <a:cubicBezTo>
                    <a:pt x="20244" y="53710"/>
                    <a:pt x="20184" y="53011"/>
                    <a:pt x="20457" y="52403"/>
                  </a:cubicBezTo>
                  <a:cubicBezTo>
                    <a:pt x="20700" y="51886"/>
                    <a:pt x="21187" y="51552"/>
                    <a:pt x="21734" y="51460"/>
                  </a:cubicBezTo>
                  <a:close/>
                  <a:moveTo>
                    <a:pt x="31977" y="53740"/>
                  </a:moveTo>
                  <a:cubicBezTo>
                    <a:pt x="32737" y="53770"/>
                    <a:pt x="33223" y="54074"/>
                    <a:pt x="33314" y="54561"/>
                  </a:cubicBezTo>
                  <a:cubicBezTo>
                    <a:pt x="33436" y="55138"/>
                    <a:pt x="32889" y="56020"/>
                    <a:pt x="31521" y="56567"/>
                  </a:cubicBezTo>
                  <a:cubicBezTo>
                    <a:pt x="30427" y="56050"/>
                    <a:pt x="30153" y="55321"/>
                    <a:pt x="30275" y="54774"/>
                  </a:cubicBezTo>
                  <a:cubicBezTo>
                    <a:pt x="30396" y="54166"/>
                    <a:pt x="31065" y="53740"/>
                    <a:pt x="31886" y="53740"/>
                  </a:cubicBezTo>
                  <a:close/>
                  <a:moveTo>
                    <a:pt x="30275" y="305"/>
                  </a:moveTo>
                  <a:cubicBezTo>
                    <a:pt x="30761" y="305"/>
                    <a:pt x="31278" y="396"/>
                    <a:pt x="31734" y="578"/>
                  </a:cubicBezTo>
                  <a:cubicBezTo>
                    <a:pt x="32767" y="913"/>
                    <a:pt x="33679" y="1551"/>
                    <a:pt x="34378" y="2372"/>
                  </a:cubicBezTo>
                  <a:cubicBezTo>
                    <a:pt x="32707" y="3435"/>
                    <a:pt x="32220" y="5381"/>
                    <a:pt x="32494" y="6384"/>
                  </a:cubicBezTo>
                  <a:cubicBezTo>
                    <a:pt x="32555" y="6840"/>
                    <a:pt x="32919" y="7174"/>
                    <a:pt x="33375" y="7174"/>
                  </a:cubicBezTo>
                  <a:cubicBezTo>
                    <a:pt x="34135" y="7113"/>
                    <a:pt x="34834" y="6627"/>
                    <a:pt x="35108" y="5928"/>
                  </a:cubicBezTo>
                  <a:cubicBezTo>
                    <a:pt x="35655" y="4803"/>
                    <a:pt x="35533" y="3466"/>
                    <a:pt x="34804" y="2432"/>
                  </a:cubicBezTo>
                  <a:cubicBezTo>
                    <a:pt x="35440" y="2086"/>
                    <a:pt x="36179" y="1910"/>
                    <a:pt x="36995" y="1910"/>
                  </a:cubicBezTo>
                  <a:cubicBezTo>
                    <a:pt x="37895" y="1910"/>
                    <a:pt x="38888" y="2123"/>
                    <a:pt x="39941" y="2554"/>
                  </a:cubicBezTo>
                  <a:cubicBezTo>
                    <a:pt x="41005" y="2949"/>
                    <a:pt x="41977" y="4074"/>
                    <a:pt x="42585" y="5594"/>
                  </a:cubicBezTo>
                  <a:cubicBezTo>
                    <a:pt x="41461" y="6475"/>
                    <a:pt x="40731" y="7600"/>
                    <a:pt x="40792" y="8451"/>
                  </a:cubicBezTo>
                  <a:cubicBezTo>
                    <a:pt x="40792" y="8815"/>
                    <a:pt x="40974" y="9150"/>
                    <a:pt x="41309" y="9332"/>
                  </a:cubicBezTo>
                  <a:cubicBezTo>
                    <a:pt x="41582" y="9515"/>
                    <a:pt x="41916" y="9636"/>
                    <a:pt x="42281" y="9636"/>
                  </a:cubicBezTo>
                  <a:cubicBezTo>
                    <a:pt x="42303" y="9638"/>
                    <a:pt x="42326" y="9639"/>
                    <a:pt x="42348" y="9639"/>
                  </a:cubicBezTo>
                  <a:cubicBezTo>
                    <a:pt x="42629" y="9639"/>
                    <a:pt x="42902" y="9466"/>
                    <a:pt x="43071" y="9241"/>
                  </a:cubicBezTo>
                  <a:cubicBezTo>
                    <a:pt x="43527" y="8572"/>
                    <a:pt x="43467" y="7144"/>
                    <a:pt x="42920" y="5685"/>
                  </a:cubicBezTo>
                  <a:cubicBezTo>
                    <a:pt x="43831" y="4986"/>
                    <a:pt x="44926" y="4621"/>
                    <a:pt x="46050" y="4590"/>
                  </a:cubicBezTo>
                  <a:cubicBezTo>
                    <a:pt x="46567" y="4590"/>
                    <a:pt x="47084" y="4682"/>
                    <a:pt x="47570" y="4864"/>
                  </a:cubicBezTo>
                  <a:cubicBezTo>
                    <a:pt x="50002" y="5776"/>
                    <a:pt x="50701" y="7326"/>
                    <a:pt x="50853" y="8511"/>
                  </a:cubicBezTo>
                  <a:cubicBezTo>
                    <a:pt x="50715" y="8491"/>
                    <a:pt x="50578" y="8482"/>
                    <a:pt x="50442" y="8482"/>
                  </a:cubicBezTo>
                  <a:cubicBezTo>
                    <a:pt x="49144" y="8482"/>
                    <a:pt x="47994" y="9379"/>
                    <a:pt x="47692" y="10700"/>
                  </a:cubicBezTo>
                  <a:cubicBezTo>
                    <a:pt x="47509" y="11521"/>
                    <a:pt x="47783" y="12281"/>
                    <a:pt x="48391" y="12584"/>
                  </a:cubicBezTo>
                  <a:cubicBezTo>
                    <a:pt x="48512" y="12645"/>
                    <a:pt x="48664" y="12676"/>
                    <a:pt x="48816" y="12676"/>
                  </a:cubicBezTo>
                  <a:cubicBezTo>
                    <a:pt x="49272" y="12645"/>
                    <a:pt x="49698" y="12402"/>
                    <a:pt x="50002" y="12037"/>
                  </a:cubicBezTo>
                  <a:cubicBezTo>
                    <a:pt x="50762" y="11156"/>
                    <a:pt x="51187" y="10001"/>
                    <a:pt x="51157" y="8815"/>
                  </a:cubicBezTo>
                  <a:lnTo>
                    <a:pt x="51157" y="8815"/>
                  </a:lnTo>
                  <a:cubicBezTo>
                    <a:pt x="51552" y="8937"/>
                    <a:pt x="51977" y="9089"/>
                    <a:pt x="52342" y="9302"/>
                  </a:cubicBezTo>
                  <a:cubicBezTo>
                    <a:pt x="54044" y="10274"/>
                    <a:pt x="55291" y="11825"/>
                    <a:pt x="55898" y="13679"/>
                  </a:cubicBezTo>
                  <a:cubicBezTo>
                    <a:pt x="54500" y="13740"/>
                    <a:pt x="53072" y="14955"/>
                    <a:pt x="52433" y="16110"/>
                  </a:cubicBezTo>
                  <a:cubicBezTo>
                    <a:pt x="52008" y="16809"/>
                    <a:pt x="51917" y="17417"/>
                    <a:pt x="52160" y="17813"/>
                  </a:cubicBezTo>
                  <a:cubicBezTo>
                    <a:pt x="52281" y="18056"/>
                    <a:pt x="52585" y="18329"/>
                    <a:pt x="53315" y="18329"/>
                  </a:cubicBezTo>
                  <a:cubicBezTo>
                    <a:pt x="53436" y="18329"/>
                    <a:pt x="53588" y="18329"/>
                    <a:pt x="53710" y="18299"/>
                  </a:cubicBezTo>
                  <a:cubicBezTo>
                    <a:pt x="54591" y="18238"/>
                    <a:pt x="55412" y="17782"/>
                    <a:pt x="55929" y="17083"/>
                  </a:cubicBezTo>
                  <a:cubicBezTo>
                    <a:pt x="56446" y="16293"/>
                    <a:pt x="56567" y="15199"/>
                    <a:pt x="56263" y="13983"/>
                  </a:cubicBezTo>
                  <a:lnTo>
                    <a:pt x="56263" y="13983"/>
                  </a:lnTo>
                  <a:cubicBezTo>
                    <a:pt x="56962" y="14074"/>
                    <a:pt x="57540" y="14530"/>
                    <a:pt x="57996" y="15320"/>
                  </a:cubicBezTo>
                  <a:cubicBezTo>
                    <a:pt x="59151" y="17509"/>
                    <a:pt x="58968" y="20062"/>
                    <a:pt x="58391" y="21764"/>
                  </a:cubicBezTo>
                  <a:cubicBezTo>
                    <a:pt x="57935" y="21521"/>
                    <a:pt x="57418" y="21369"/>
                    <a:pt x="56871" y="21369"/>
                  </a:cubicBezTo>
                  <a:cubicBezTo>
                    <a:pt x="55443" y="21369"/>
                    <a:pt x="53984" y="22220"/>
                    <a:pt x="53680" y="23223"/>
                  </a:cubicBezTo>
                  <a:cubicBezTo>
                    <a:pt x="53528" y="23800"/>
                    <a:pt x="53740" y="24317"/>
                    <a:pt x="54348" y="24712"/>
                  </a:cubicBezTo>
                  <a:cubicBezTo>
                    <a:pt x="54683" y="24955"/>
                    <a:pt x="55108" y="25077"/>
                    <a:pt x="55503" y="25077"/>
                  </a:cubicBezTo>
                  <a:cubicBezTo>
                    <a:pt x="56689" y="25077"/>
                    <a:pt x="57844" y="23983"/>
                    <a:pt x="58543" y="22220"/>
                  </a:cubicBezTo>
                  <a:cubicBezTo>
                    <a:pt x="59333" y="22797"/>
                    <a:pt x="59820" y="23892"/>
                    <a:pt x="59911" y="25351"/>
                  </a:cubicBezTo>
                  <a:cubicBezTo>
                    <a:pt x="60154" y="28694"/>
                    <a:pt x="59485" y="30184"/>
                    <a:pt x="58816" y="30883"/>
                  </a:cubicBezTo>
                  <a:cubicBezTo>
                    <a:pt x="58452" y="29910"/>
                    <a:pt x="57509" y="29241"/>
                    <a:pt x="56476" y="29211"/>
                  </a:cubicBezTo>
                  <a:cubicBezTo>
                    <a:pt x="56426" y="29205"/>
                    <a:pt x="56377" y="29202"/>
                    <a:pt x="56328" y="29202"/>
                  </a:cubicBezTo>
                  <a:cubicBezTo>
                    <a:pt x="55899" y="29202"/>
                    <a:pt x="55512" y="29437"/>
                    <a:pt x="55321" y="29819"/>
                  </a:cubicBezTo>
                  <a:cubicBezTo>
                    <a:pt x="55230" y="30062"/>
                    <a:pt x="55199" y="30579"/>
                    <a:pt x="55990" y="31247"/>
                  </a:cubicBezTo>
                  <a:cubicBezTo>
                    <a:pt x="56415" y="31582"/>
                    <a:pt x="56902" y="31764"/>
                    <a:pt x="57449" y="31764"/>
                  </a:cubicBezTo>
                  <a:cubicBezTo>
                    <a:pt x="57905" y="31764"/>
                    <a:pt x="58330" y="31612"/>
                    <a:pt x="58695" y="31369"/>
                  </a:cubicBezTo>
                  <a:cubicBezTo>
                    <a:pt x="58877" y="32007"/>
                    <a:pt x="58938" y="32646"/>
                    <a:pt x="58877" y="33314"/>
                  </a:cubicBezTo>
                  <a:cubicBezTo>
                    <a:pt x="58725" y="35047"/>
                    <a:pt x="58269" y="36749"/>
                    <a:pt x="57479" y="38299"/>
                  </a:cubicBezTo>
                  <a:cubicBezTo>
                    <a:pt x="56993" y="37023"/>
                    <a:pt x="56050" y="36871"/>
                    <a:pt x="55625" y="36871"/>
                  </a:cubicBezTo>
                  <a:cubicBezTo>
                    <a:pt x="54987" y="36871"/>
                    <a:pt x="54379" y="37175"/>
                    <a:pt x="54014" y="37661"/>
                  </a:cubicBezTo>
                  <a:cubicBezTo>
                    <a:pt x="53771" y="37965"/>
                    <a:pt x="53710" y="38390"/>
                    <a:pt x="53832" y="38755"/>
                  </a:cubicBezTo>
                  <a:cubicBezTo>
                    <a:pt x="54318" y="40153"/>
                    <a:pt x="54987" y="40427"/>
                    <a:pt x="55443" y="40427"/>
                  </a:cubicBezTo>
                  <a:cubicBezTo>
                    <a:pt x="56081" y="40427"/>
                    <a:pt x="56750" y="39941"/>
                    <a:pt x="57357" y="38998"/>
                  </a:cubicBezTo>
                  <a:cubicBezTo>
                    <a:pt x="57449" y="39424"/>
                    <a:pt x="57479" y="39819"/>
                    <a:pt x="57449" y="40244"/>
                  </a:cubicBezTo>
                  <a:cubicBezTo>
                    <a:pt x="57388" y="43071"/>
                    <a:pt x="55564" y="45868"/>
                    <a:pt x="53801" y="47023"/>
                  </a:cubicBezTo>
                  <a:cubicBezTo>
                    <a:pt x="53649" y="45716"/>
                    <a:pt x="52555" y="44682"/>
                    <a:pt x="51218" y="44561"/>
                  </a:cubicBezTo>
                  <a:cubicBezTo>
                    <a:pt x="51191" y="44558"/>
                    <a:pt x="51165" y="44557"/>
                    <a:pt x="51138" y="44557"/>
                  </a:cubicBezTo>
                  <a:cubicBezTo>
                    <a:pt x="50801" y="44557"/>
                    <a:pt x="50473" y="44735"/>
                    <a:pt x="50275" y="45017"/>
                  </a:cubicBezTo>
                  <a:cubicBezTo>
                    <a:pt x="50123" y="45290"/>
                    <a:pt x="50002" y="45807"/>
                    <a:pt x="50427" y="46658"/>
                  </a:cubicBezTo>
                  <a:cubicBezTo>
                    <a:pt x="50701" y="47418"/>
                    <a:pt x="51400" y="47904"/>
                    <a:pt x="52190" y="47904"/>
                  </a:cubicBezTo>
                  <a:cubicBezTo>
                    <a:pt x="52677" y="47874"/>
                    <a:pt x="53132" y="47752"/>
                    <a:pt x="53558" y="47509"/>
                  </a:cubicBezTo>
                  <a:lnTo>
                    <a:pt x="53558" y="47509"/>
                  </a:lnTo>
                  <a:cubicBezTo>
                    <a:pt x="53558" y="48147"/>
                    <a:pt x="53467" y="48755"/>
                    <a:pt x="53224" y="49302"/>
                  </a:cubicBezTo>
                  <a:cubicBezTo>
                    <a:pt x="52008" y="52372"/>
                    <a:pt x="47692" y="54074"/>
                    <a:pt x="45199" y="54074"/>
                  </a:cubicBezTo>
                  <a:lnTo>
                    <a:pt x="44834" y="54074"/>
                  </a:lnTo>
                  <a:cubicBezTo>
                    <a:pt x="45382" y="53375"/>
                    <a:pt x="45503" y="52433"/>
                    <a:pt x="45169" y="51612"/>
                  </a:cubicBezTo>
                  <a:cubicBezTo>
                    <a:pt x="44956" y="51096"/>
                    <a:pt x="44470" y="50761"/>
                    <a:pt x="43923" y="50701"/>
                  </a:cubicBezTo>
                  <a:cubicBezTo>
                    <a:pt x="43649" y="50701"/>
                    <a:pt x="42980" y="50853"/>
                    <a:pt x="42676" y="51977"/>
                  </a:cubicBezTo>
                  <a:cubicBezTo>
                    <a:pt x="42494" y="52494"/>
                    <a:pt x="42555" y="53041"/>
                    <a:pt x="42828" y="53497"/>
                  </a:cubicBezTo>
                  <a:cubicBezTo>
                    <a:pt x="43193" y="53953"/>
                    <a:pt x="43710" y="54226"/>
                    <a:pt x="44287" y="54287"/>
                  </a:cubicBezTo>
                  <a:cubicBezTo>
                    <a:pt x="43467" y="55169"/>
                    <a:pt x="41734" y="56263"/>
                    <a:pt x="38056" y="56871"/>
                  </a:cubicBezTo>
                  <a:cubicBezTo>
                    <a:pt x="36888" y="57075"/>
                    <a:pt x="35816" y="57175"/>
                    <a:pt x="34861" y="57175"/>
                  </a:cubicBezTo>
                  <a:cubicBezTo>
                    <a:pt x="33679" y="57175"/>
                    <a:pt x="32676" y="57021"/>
                    <a:pt x="31886" y="56719"/>
                  </a:cubicBezTo>
                  <a:cubicBezTo>
                    <a:pt x="33223" y="56111"/>
                    <a:pt x="33710" y="55108"/>
                    <a:pt x="33588" y="54470"/>
                  </a:cubicBezTo>
                  <a:cubicBezTo>
                    <a:pt x="33497" y="53831"/>
                    <a:pt x="32889" y="53436"/>
                    <a:pt x="32007" y="53406"/>
                  </a:cubicBezTo>
                  <a:lnTo>
                    <a:pt x="31916" y="53406"/>
                  </a:lnTo>
                  <a:cubicBezTo>
                    <a:pt x="30944" y="53406"/>
                    <a:pt x="30184" y="53922"/>
                    <a:pt x="30001" y="54682"/>
                  </a:cubicBezTo>
                  <a:cubicBezTo>
                    <a:pt x="29880" y="55290"/>
                    <a:pt x="30123" y="56081"/>
                    <a:pt x="31187" y="56688"/>
                  </a:cubicBezTo>
                  <a:cubicBezTo>
                    <a:pt x="30414" y="56946"/>
                    <a:pt x="29506" y="57077"/>
                    <a:pt x="28496" y="57077"/>
                  </a:cubicBezTo>
                  <a:cubicBezTo>
                    <a:pt x="27716" y="57077"/>
                    <a:pt x="26876" y="56999"/>
                    <a:pt x="25989" y="56840"/>
                  </a:cubicBezTo>
                  <a:cubicBezTo>
                    <a:pt x="22798" y="56293"/>
                    <a:pt x="21399" y="55290"/>
                    <a:pt x="20791" y="54470"/>
                  </a:cubicBezTo>
                  <a:cubicBezTo>
                    <a:pt x="22342" y="53801"/>
                    <a:pt x="23527" y="52615"/>
                    <a:pt x="23375" y="51795"/>
                  </a:cubicBezTo>
                  <a:cubicBezTo>
                    <a:pt x="23314" y="51552"/>
                    <a:pt x="23102" y="51126"/>
                    <a:pt x="22129" y="51126"/>
                  </a:cubicBezTo>
                  <a:cubicBezTo>
                    <a:pt x="22007" y="51126"/>
                    <a:pt x="21855" y="51156"/>
                    <a:pt x="21703" y="51156"/>
                  </a:cubicBezTo>
                  <a:cubicBezTo>
                    <a:pt x="21065" y="51248"/>
                    <a:pt x="20487" y="51643"/>
                    <a:pt x="20214" y="52251"/>
                  </a:cubicBezTo>
                  <a:cubicBezTo>
                    <a:pt x="19910" y="52919"/>
                    <a:pt x="19971" y="53710"/>
                    <a:pt x="20366" y="54318"/>
                  </a:cubicBezTo>
                  <a:cubicBezTo>
                    <a:pt x="19697" y="54561"/>
                    <a:pt x="18968" y="54713"/>
                    <a:pt x="18269" y="54713"/>
                  </a:cubicBezTo>
                  <a:cubicBezTo>
                    <a:pt x="17478" y="54713"/>
                    <a:pt x="16688" y="54530"/>
                    <a:pt x="15959" y="54226"/>
                  </a:cubicBezTo>
                  <a:cubicBezTo>
                    <a:pt x="14226" y="53558"/>
                    <a:pt x="13071" y="51916"/>
                    <a:pt x="12949" y="50062"/>
                  </a:cubicBezTo>
                  <a:cubicBezTo>
                    <a:pt x="14104" y="49758"/>
                    <a:pt x="14955" y="49090"/>
                    <a:pt x="15168" y="48360"/>
                  </a:cubicBezTo>
                  <a:cubicBezTo>
                    <a:pt x="15290" y="47965"/>
                    <a:pt x="15168" y="47509"/>
                    <a:pt x="14864" y="47235"/>
                  </a:cubicBezTo>
                  <a:cubicBezTo>
                    <a:pt x="14682" y="47007"/>
                    <a:pt x="14416" y="46893"/>
                    <a:pt x="14154" y="46893"/>
                  </a:cubicBezTo>
                  <a:cubicBezTo>
                    <a:pt x="13892" y="46893"/>
                    <a:pt x="13633" y="47007"/>
                    <a:pt x="13466" y="47235"/>
                  </a:cubicBezTo>
                  <a:cubicBezTo>
                    <a:pt x="12949" y="47783"/>
                    <a:pt x="12645" y="48786"/>
                    <a:pt x="12676" y="49880"/>
                  </a:cubicBezTo>
                  <a:cubicBezTo>
                    <a:pt x="12281" y="49971"/>
                    <a:pt x="11916" y="50001"/>
                    <a:pt x="11521" y="50001"/>
                  </a:cubicBezTo>
                  <a:cubicBezTo>
                    <a:pt x="9910" y="50001"/>
                    <a:pt x="8390" y="49272"/>
                    <a:pt x="7357" y="48026"/>
                  </a:cubicBezTo>
                  <a:cubicBezTo>
                    <a:pt x="4651" y="44986"/>
                    <a:pt x="6019" y="42281"/>
                    <a:pt x="6779" y="41187"/>
                  </a:cubicBezTo>
                  <a:lnTo>
                    <a:pt x="6779" y="41187"/>
                  </a:lnTo>
                  <a:cubicBezTo>
                    <a:pt x="6961" y="41217"/>
                    <a:pt x="7174" y="41217"/>
                    <a:pt x="7357" y="41217"/>
                  </a:cubicBezTo>
                  <a:cubicBezTo>
                    <a:pt x="8603" y="41217"/>
                    <a:pt x="9636" y="40883"/>
                    <a:pt x="10031" y="40396"/>
                  </a:cubicBezTo>
                  <a:cubicBezTo>
                    <a:pt x="10214" y="40184"/>
                    <a:pt x="10275" y="39910"/>
                    <a:pt x="10214" y="39667"/>
                  </a:cubicBezTo>
                  <a:cubicBezTo>
                    <a:pt x="10156" y="39292"/>
                    <a:pt x="9852" y="39026"/>
                    <a:pt x="9483" y="39026"/>
                  </a:cubicBezTo>
                  <a:cubicBezTo>
                    <a:pt x="9463" y="39026"/>
                    <a:pt x="9444" y="39027"/>
                    <a:pt x="9423" y="39029"/>
                  </a:cubicBezTo>
                  <a:cubicBezTo>
                    <a:pt x="8633" y="39029"/>
                    <a:pt x="7478" y="39789"/>
                    <a:pt x="6657" y="40883"/>
                  </a:cubicBezTo>
                  <a:cubicBezTo>
                    <a:pt x="4925" y="40731"/>
                    <a:pt x="3466" y="40001"/>
                    <a:pt x="2676" y="38877"/>
                  </a:cubicBezTo>
                  <a:cubicBezTo>
                    <a:pt x="1946" y="37843"/>
                    <a:pt x="1764" y="36475"/>
                    <a:pt x="2159" y="34864"/>
                  </a:cubicBezTo>
                  <a:cubicBezTo>
                    <a:pt x="2341" y="33953"/>
                    <a:pt x="2676" y="33101"/>
                    <a:pt x="3132" y="32281"/>
                  </a:cubicBezTo>
                  <a:cubicBezTo>
                    <a:pt x="3841" y="32844"/>
                    <a:pt x="4565" y="33121"/>
                    <a:pt x="5186" y="33121"/>
                  </a:cubicBezTo>
                  <a:cubicBezTo>
                    <a:pt x="5469" y="33121"/>
                    <a:pt x="5730" y="33064"/>
                    <a:pt x="5958" y="32950"/>
                  </a:cubicBezTo>
                  <a:cubicBezTo>
                    <a:pt x="6688" y="32554"/>
                    <a:pt x="7022" y="31977"/>
                    <a:pt x="6870" y="31399"/>
                  </a:cubicBezTo>
                  <a:cubicBezTo>
                    <a:pt x="6665" y="30753"/>
                    <a:pt x="6090" y="30334"/>
                    <a:pt x="5421" y="30334"/>
                  </a:cubicBezTo>
                  <a:cubicBezTo>
                    <a:pt x="5397" y="30334"/>
                    <a:pt x="5374" y="30334"/>
                    <a:pt x="5350" y="30336"/>
                  </a:cubicBezTo>
                  <a:cubicBezTo>
                    <a:pt x="4864" y="30336"/>
                    <a:pt x="3922" y="30548"/>
                    <a:pt x="3040" y="31855"/>
                  </a:cubicBezTo>
                  <a:cubicBezTo>
                    <a:pt x="1581" y="30579"/>
                    <a:pt x="274" y="28269"/>
                    <a:pt x="548" y="26111"/>
                  </a:cubicBezTo>
                  <a:cubicBezTo>
                    <a:pt x="761" y="24560"/>
                    <a:pt x="1764" y="23314"/>
                    <a:pt x="3496" y="22524"/>
                  </a:cubicBezTo>
                  <a:cubicBezTo>
                    <a:pt x="3770" y="22402"/>
                    <a:pt x="4043" y="22281"/>
                    <a:pt x="4287" y="22189"/>
                  </a:cubicBezTo>
                  <a:cubicBezTo>
                    <a:pt x="4955" y="23496"/>
                    <a:pt x="5776" y="24317"/>
                    <a:pt x="6475" y="24469"/>
                  </a:cubicBezTo>
                  <a:cubicBezTo>
                    <a:pt x="6749" y="24530"/>
                    <a:pt x="7022" y="24560"/>
                    <a:pt x="7296" y="24560"/>
                  </a:cubicBezTo>
                  <a:cubicBezTo>
                    <a:pt x="8512" y="24560"/>
                    <a:pt x="9028" y="23892"/>
                    <a:pt x="9028" y="23253"/>
                  </a:cubicBezTo>
                  <a:cubicBezTo>
                    <a:pt x="9028" y="22402"/>
                    <a:pt x="8147" y="21490"/>
                    <a:pt x="6475" y="21490"/>
                  </a:cubicBezTo>
                  <a:cubicBezTo>
                    <a:pt x="5776" y="21521"/>
                    <a:pt x="5107" y="21642"/>
                    <a:pt x="4439" y="21886"/>
                  </a:cubicBezTo>
                  <a:cubicBezTo>
                    <a:pt x="3648" y="20244"/>
                    <a:pt x="3071" y="17843"/>
                    <a:pt x="3952" y="16141"/>
                  </a:cubicBezTo>
                  <a:cubicBezTo>
                    <a:pt x="4439" y="15199"/>
                    <a:pt x="5320" y="14651"/>
                    <a:pt x="6536" y="14469"/>
                  </a:cubicBezTo>
                  <a:cubicBezTo>
                    <a:pt x="7093" y="14376"/>
                    <a:pt x="7650" y="14336"/>
                    <a:pt x="8208" y="14336"/>
                  </a:cubicBezTo>
                  <a:cubicBezTo>
                    <a:pt x="8380" y="14336"/>
                    <a:pt x="8552" y="14340"/>
                    <a:pt x="8724" y="14347"/>
                  </a:cubicBezTo>
                  <a:cubicBezTo>
                    <a:pt x="9423" y="16171"/>
                    <a:pt x="10609" y="17296"/>
                    <a:pt x="11825" y="17296"/>
                  </a:cubicBezTo>
                  <a:lnTo>
                    <a:pt x="11886" y="17296"/>
                  </a:lnTo>
                  <a:cubicBezTo>
                    <a:pt x="13344" y="17265"/>
                    <a:pt x="13527" y="16657"/>
                    <a:pt x="13527" y="16414"/>
                  </a:cubicBezTo>
                  <a:cubicBezTo>
                    <a:pt x="13557" y="15442"/>
                    <a:pt x="11673" y="14256"/>
                    <a:pt x="8937" y="14074"/>
                  </a:cubicBezTo>
                  <a:cubicBezTo>
                    <a:pt x="8268" y="12159"/>
                    <a:pt x="8390" y="10031"/>
                    <a:pt x="9241" y="8694"/>
                  </a:cubicBezTo>
                  <a:cubicBezTo>
                    <a:pt x="9940" y="7600"/>
                    <a:pt x="11034" y="7022"/>
                    <a:pt x="12493" y="6901"/>
                  </a:cubicBezTo>
                  <a:cubicBezTo>
                    <a:pt x="12839" y="6856"/>
                    <a:pt x="13189" y="6836"/>
                    <a:pt x="13540" y="6836"/>
                  </a:cubicBezTo>
                  <a:cubicBezTo>
                    <a:pt x="14146" y="6836"/>
                    <a:pt x="14754" y="6895"/>
                    <a:pt x="15351" y="6992"/>
                  </a:cubicBezTo>
                  <a:cubicBezTo>
                    <a:pt x="14986" y="8238"/>
                    <a:pt x="15016" y="9332"/>
                    <a:pt x="15472" y="9940"/>
                  </a:cubicBezTo>
                  <a:cubicBezTo>
                    <a:pt x="15782" y="10353"/>
                    <a:pt x="16245" y="10569"/>
                    <a:pt x="16731" y="10569"/>
                  </a:cubicBezTo>
                  <a:cubicBezTo>
                    <a:pt x="16817" y="10569"/>
                    <a:pt x="16905" y="10562"/>
                    <a:pt x="16992" y="10548"/>
                  </a:cubicBezTo>
                  <a:cubicBezTo>
                    <a:pt x="17630" y="10487"/>
                    <a:pt x="18147" y="9910"/>
                    <a:pt x="18147" y="9271"/>
                  </a:cubicBezTo>
                  <a:cubicBezTo>
                    <a:pt x="18208" y="8360"/>
                    <a:pt x="17600" y="7265"/>
                    <a:pt x="15746" y="6779"/>
                  </a:cubicBezTo>
                  <a:cubicBezTo>
                    <a:pt x="16476" y="4646"/>
                    <a:pt x="18302" y="2513"/>
                    <a:pt x="20386" y="2513"/>
                  </a:cubicBezTo>
                  <a:cubicBezTo>
                    <a:pt x="20470" y="2513"/>
                    <a:pt x="20555" y="2516"/>
                    <a:pt x="20639" y="2524"/>
                  </a:cubicBezTo>
                  <a:cubicBezTo>
                    <a:pt x="22098" y="2676"/>
                    <a:pt x="23466" y="3253"/>
                    <a:pt x="24591" y="4165"/>
                  </a:cubicBezTo>
                  <a:cubicBezTo>
                    <a:pt x="23983" y="5411"/>
                    <a:pt x="23892" y="6536"/>
                    <a:pt x="24317" y="7235"/>
                  </a:cubicBezTo>
                  <a:cubicBezTo>
                    <a:pt x="24649" y="7732"/>
                    <a:pt x="25181" y="8003"/>
                    <a:pt x="25754" y="8003"/>
                  </a:cubicBezTo>
                  <a:cubicBezTo>
                    <a:pt x="25812" y="8003"/>
                    <a:pt x="25870" y="8000"/>
                    <a:pt x="25928" y="7995"/>
                  </a:cubicBezTo>
                  <a:cubicBezTo>
                    <a:pt x="26597" y="7995"/>
                    <a:pt x="26840" y="7721"/>
                    <a:pt x="26931" y="7448"/>
                  </a:cubicBezTo>
                  <a:cubicBezTo>
                    <a:pt x="27205" y="6688"/>
                    <a:pt x="26354" y="5259"/>
                    <a:pt x="24956" y="4104"/>
                  </a:cubicBezTo>
                  <a:cubicBezTo>
                    <a:pt x="25928" y="2250"/>
                    <a:pt x="27965" y="305"/>
                    <a:pt x="30275" y="305"/>
                  </a:cubicBezTo>
                  <a:close/>
                  <a:moveTo>
                    <a:pt x="30275" y="1"/>
                  </a:moveTo>
                  <a:cubicBezTo>
                    <a:pt x="27874" y="1"/>
                    <a:pt x="25746" y="2007"/>
                    <a:pt x="24743" y="3891"/>
                  </a:cubicBezTo>
                  <a:cubicBezTo>
                    <a:pt x="23557" y="2949"/>
                    <a:pt x="22159" y="2372"/>
                    <a:pt x="20670" y="2220"/>
                  </a:cubicBezTo>
                  <a:cubicBezTo>
                    <a:pt x="20583" y="2213"/>
                    <a:pt x="20496" y="2210"/>
                    <a:pt x="20409" y="2210"/>
                  </a:cubicBezTo>
                  <a:cubicBezTo>
                    <a:pt x="18151" y="2210"/>
                    <a:pt x="16233" y="4464"/>
                    <a:pt x="15472" y="6718"/>
                  </a:cubicBezTo>
                  <a:cubicBezTo>
                    <a:pt x="14791" y="6615"/>
                    <a:pt x="14109" y="6554"/>
                    <a:pt x="13437" y="6554"/>
                  </a:cubicBezTo>
                  <a:cubicBezTo>
                    <a:pt x="13120" y="6554"/>
                    <a:pt x="12805" y="6567"/>
                    <a:pt x="12493" y="6597"/>
                  </a:cubicBezTo>
                  <a:cubicBezTo>
                    <a:pt x="11095" y="6657"/>
                    <a:pt x="9819" y="7356"/>
                    <a:pt x="9028" y="8511"/>
                  </a:cubicBezTo>
                  <a:cubicBezTo>
                    <a:pt x="8116" y="9910"/>
                    <a:pt x="7995" y="12068"/>
                    <a:pt x="8633" y="14043"/>
                  </a:cubicBezTo>
                  <a:cubicBezTo>
                    <a:pt x="8509" y="14038"/>
                    <a:pt x="8386" y="14036"/>
                    <a:pt x="8262" y="14036"/>
                  </a:cubicBezTo>
                  <a:cubicBezTo>
                    <a:pt x="7685" y="14036"/>
                    <a:pt x="7106" y="14090"/>
                    <a:pt x="6505" y="14165"/>
                  </a:cubicBezTo>
                  <a:cubicBezTo>
                    <a:pt x="5198" y="14347"/>
                    <a:pt x="4256" y="14986"/>
                    <a:pt x="3709" y="15989"/>
                  </a:cubicBezTo>
                  <a:cubicBezTo>
                    <a:pt x="2797" y="17782"/>
                    <a:pt x="3375" y="20275"/>
                    <a:pt x="4195" y="21946"/>
                  </a:cubicBezTo>
                  <a:cubicBezTo>
                    <a:pt x="3922" y="22038"/>
                    <a:pt x="3648" y="22159"/>
                    <a:pt x="3375" y="22281"/>
                  </a:cubicBezTo>
                  <a:cubicBezTo>
                    <a:pt x="1581" y="23101"/>
                    <a:pt x="487" y="24408"/>
                    <a:pt x="274" y="26080"/>
                  </a:cubicBezTo>
                  <a:cubicBezTo>
                    <a:pt x="1" y="28329"/>
                    <a:pt x="1369" y="30791"/>
                    <a:pt x="2919" y="32098"/>
                  </a:cubicBezTo>
                  <a:cubicBezTo>
                    <a:pt x="2432" y="32950"/>
                    <a:pt x="2098" y="33861"/>
                    <a:pt x="1885" y="34804"/>
                  </a:cubicBezTo>
                  <a:cubicBezTo>
                    <a:pt x="1460" y="36506"/>
                    <a:pt x="1642" y="37904"/>
                    <a:pt x="2463" y="39059"/>
                  </a:cubicBezTo>
                  <a:cubicBezTo>
                    <a:pt x="3284" y="40184"/>
                    <a:pt x="4712" y="40944"/>
                    <a:pt x="6445" y="41156"/>
                  </a:cubicBezTo>
                  <a:cubicBezTo>
                    <a:pt x="5746" y="42220"/>
                    <a:pt x="4347" y="45108"/>
                    <a:pt x="7144" y="48208"/>
                  </a:cubicBezTo>
                  <a:cubicBezTo>
                    <a:pt x="8238" y="49515"/>
                    <a:pt x="9819" y="50275"/>
                    <a:pt x="11521" y="50275"/>
                  </a:cubicBezTo>
                  <a:cubicBezTo>
                    <a:pt x="11916" y="50275"/>
                    <a:pt x="12311" y="50245"/>
                    <a:pt x="12676" y="50153"/>
                  </a:cubicBezTo>
                  <a:cubicBezTo>
                    <a:pt x="12797" y="52099"/>
                    <a:pt x="14044" y="53801"/>
                    <a:pt x="15837" y="54500"/>
                  </a:cubicBezTo>
                  <a:cubicBezTo>
                    <a:pt x="16597" y="54834"/>
                    <a:pt x="17418" y="55017"/>
                    <a:pt x="18269" y="55017"/>
                  </a:cubicBezTo>
                  <a:cubicBezTo>
                    <a:pt x="19028" y="55017"/>
                    <a:pt x="19788" y="54865"/>
                    <a:pt x="20518" y="54591"/>
                  </a:cubicBezTo>
                  <a:cubicBezTo>
                    <a:pt x="21126" y="55473"/>
                    <a:pt x="22554" y="56597"/>
                    <a:pt x="25928" y="57175"/>
                  </a:cubicBezTo>
                  <a:cubicBezTo>
                    <a:pt x="26816" y="57321"/>
                    <a:pt x="27660" y="57394"/>
                    <a:pt x="28444" y="57394"/>
                  </a:cubicBezTo>
                  <a:cubicBezTo>
                    <a:pt x="29621" y="57394"/>
                    <a:pt x="30664" y="57230"/>
                    <a:pt x="31521" y="56901"/>
                  </a:cubicBezTo>
                  <a:cubicBezTo>
                    <a:pt x="32464" y="57252"/>
                    <a:pt x="33456" y="57459"/>
                    <a:pt x="34473" y="57459"/>
                  </a:cubicBezTo>
                  <a:cubicBezTo>
                    <a:pt x="34603" y="57459"/>
                    <a:pt x="34734" y="57455"/>
                    <a:pt x="34865" y="57448"/>
                  </a:cubicBezTo>
                  <a:cubicBezTo>
                    <a:pt x="35959" y="57448"/>
                    <a:pt x="37023" y="57357"/>
                    <a:pt x="38087" y="57175"/>
                  </a:cubicBezTo>
                  <a:cubicBezTo>
                    <a:pt x="42068" y="56506"/>
                    <a:pt x="43831" y="55290"/>
                    <a:pt x="44622" y="54348"/>
                  </a:cubicBezTo>
                  <a:cubicBezTo>
                    <a:pt x="44804" y="54378"/>
                    <a:pt x="44986" y="54378"/>
                    <a:pt x="45199" y="54378"/>
                  </a:cubicBezTo>
                  <a:cubicBezTo>
                    <a:pt x="47783" y="54378"/>
                    <a:pt x="52221" y="52615"/>
                    <a:pt x="53497" y="49424"/>
                  </a:cubicBezTo>
                  <a:cubicBezTo>
                    <a:pt x="53771" y="48786"/>
                    <a:pt x="53892" y="48087"/>
                    <a:pt x="53832" y="47387"/>
                  </a:cubicBezTo>
                  <a:cubicBezTo>
                    <a:pt x="55716" y="46232"/>
                    <a:pt x="57661" y="43284"/>
                    <a:pt x="57753" y="40275"/>
                  </a:cubicBezTo>
                  <a:cubicBezTo>
                    <a:pt x="57753" y="39758"/>
                    <a:pt x="57722" y="39211"/>
                    <a:pt x="57601" y="38694"/>
                  </a:cubicBezTo>
                  <a:cubicBezTo>
                    <a:pt x="58482" y="37053"/>
                    <a:pt x="59029" y="35260"/>
                    <a:pt x="59151" y="33375"/>
                  </a:cubicBezTo>
                  <a:cubicBezTo>
                    <a:pt x="59242" y="32646"/>
                    <a:pt x="59151" y="31916"/>
                    <a:pt x="58938" y="31187"/>
                  </a:cubicBezTo>
                  <a:cubicBezTo>
                    <a:pt x="59668" y="30518"/>
                    <a:pt x="60458" y="28937"/>
                    <a:pt x="60215" y="25381"/>
                  </a:cubicBezTo>
                  <a:cubicBezTo>
                    <a:pt x="60093" y="23770"/>
                    <a:pt x="59576" y="22615"/>
                    <a:pt x="58664" y="21977"/>
                  </a:cubicBezTo>
                  <a:cubicBezTo>
                    <a:pt x="59272" y="20183"/>
                    <a:pt x="59485" y="17539"/>
                    <a:pt x="58239" y="15259"/>
                  </a:cubicBezTo>
                  <a:cubicBezTo>
                    <a:pt x="57753" y="14317"/>
                    <a:pt x="57054" y="13800"/>
                    <a:pt x="56202" y="13740"/>
                  </a:cubicBezTo>
                  <a:cubicBezTo>
                    <a:pt x="55595" y="11764"/>
                    <a:pt x="54288" y="10092"/>
                    <a:pt x="52494" y="9059"/>
                  </a:cubicBezTo>
                  <a:cubicBezTo>
                    <a:pt x="52069" y="8815"/>
                    <a:pt x="51613" y="8663"/>
                    <a:pt x="51126" y="8542"/>
                  </a:cubicBezTo>
                  <a:cubicBezTo>
                    <a:pt x="51035" y="7478"/>
                    <a:pt x="50427" y="5624"/>
                    <a:pt x="47661" y="4590"/>
                  </a:cubicBezTo>
                  <a:cubicBezTo>
                    <a:pt x="47124" y="4411"/>
                    <a:pt x="46568" y="4324"/>
                    <a:pt x="46014" y="4324"/>
                  </a:cubicBezTo>
                  <a:cubicBezTo>
                    <a:pt x="44875" y="4324"/>
                    <a:pt x="43749" y="4695"/>
                    <a:pt x="42828" y="5411"/>
                  </a:cubicBezTo>
                  <a:cubicBezTo>
                    <a:pt x="42160" y="3861"/>
                    <a:pt x="41187" y="2706"/>
                    <a:pt x="40032" y="2250"/>
                  </a:cubicBezTo>
                  <a:cubicBezTo>
                    <a:pt x="38954" y="1828"/>
                    <a:pt x="37932" y="1615"/>
                    <a:pt x="36999" y="1615"/>
                  </a:cubicBezTo>
                  <a:cubicBezTo>
                    <a:pt x="36117" y="1615"/>
                    <a:pt x="35316" y="1805"/>
                    <a:pt x="34621" y="2189"/>
                  </a:cubicBezTo>
                  <a:cubicBezTo>
                    <a:pt x="33892" y="1338"/>
                    <a:pt x="32919" y="669"/>
                    <a:pt x="31855" y="305"/>
                  </a:cubicBezTo>
                  <a:cubicBezTo>
                    <a:pt x="31339" y="92"/>
                    <a:pt x="30822" y="1"/>
                    <a:pt x="30275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65" name="Google Shape;1937;p39">
              <a:extLst>
                <a:ext uri="{FF2B5EF4-FFF2-40B4-BE49-F238E27FC236}">
                  <a16:creationId xmlns:a16="http://schemas.microsoft.com/office/drawing/2014/main" id="{079D15EF-8DEF-434A-92C0-943716728BA2}"/>
                </a:ext>
              </a:extLst>
            </p:cNvPr>
            <p:cNvSpPr/>
            <p:nvPr/>
          </p:nvSpPr>
          <p:spPr>
            <a:xfrm>
              <a:off x="1824691" y="2724381"/>
              <a:ext cx="1229250" cy="472463"/>
            </a:xfrm>
            <a:custGeom>
              <a:avLst/>
              <a:gdLst/>
              <a:ahLst/>
              <a:cxnLst/>
              <a:rect l="l" t="t" r="r" b="b"/>
              <a:pathLst>
                <a:path w="26749" h="10281" extrusionOk="0">
                  <a:moveTo>
                    <a:pt x="6721" y="0"/>
                  </a:moveTo>
                  <a:cubicBezTo>
                    <a:pt x="3192" y="0"/>
                    <a:pt x="0" y="2469"/>
                    <a:pt x="0" y="2469"/>
                  </a:cubicBezTo>
                  <a:lnTo>
                    <a:pt x="13982" y="10280"/>
                  </a:lnTo>
                  <a:lnTo>
                    <a:pt x="26748" y="3168"/>
                  </a:lnTo>
                  <a:cubicBezTo>
                    <a:pt x="24926" y="933"/>
                    <a:pt x="23116" y="125"/>
                    <a:pt x="21452" y="125"/>
                  </a:cubicBezTo>
                  <a:cubicBezTo>
                    <a:pt x="17117" y="125"/>
                    <a:pt x="13769" y="5599"/>
                    <a:pt x="13769" y="5599"/>
                  </a:cubicBezTo>
                  <a:cubicBezTo>
                    <a:pt x="11944" y="1264"/>
                    <a:pt x="9246" y="0"/>
                    <a:pt x="67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66" name="Google Shape;1938;p39">
              <a:extLst>
                <a:ext uri="{FF2B5EF4-FFF2-40B4-BE49-F238E27FC236}">
                  <a16:creationId xmlns:a16="http://schemas.microsoft.com/office/drawing/2014/main" id="{29E82131-0506-4AB0-ABC5-1C515F3DFB18}"/>
                </a:ext>
              </a:extLst>
            </p:cNvPr>
            <p:cNvSpPr/>
            <p:nvPr/>
          </p:nvSpPr>
          <p:spPr>
            <a:xfrm>
              <a:off x="1897301" y="1645292"/>
              <a:ext cx="1137065" cy="1051634"/>
            </a:xfrm>
            <a:custGeom>
              <a:avLst/>
              <a:gdLst/>
              <a:ahLst/>
              <a:cxnLst/>
              <a:rect l="l" t="t" r="r" b="b"/>
              <a:pathLst>
                <a:path w="24743" h="22884" extrusionOk="0">
                  <a:moveTo>
                    <a:pt x="22247" y="0"/>
                  </a:moveTo>
                  <a:cubicBezTo>
                    <a:pt x="21047" y="0"/>
                    <a:pt x="15654" y="5858"/>
                    <a:pt x="15654" y="5858"/>
                  </a:cubicBezTo>
                  <a:cubicBezTo>
                    <a:pt x="15654" y="5858"/>
                    <a:pt x="12736" y="5534"/>
                    <a:pt x="10377" y="5534"/>
                  </a:cubicBezTo>
                  <a:cubicBezTo>
                    <a:pt x="9197" y="5534"/>
                    <a:pt x="8157" y="5615"/>
                    <a:pt x="7691" y="5858"/>
                  </a:cubicBezTo>
                  <a:cubicBezTo>
                    <a:pt x="7691" y="5858"/>
                    <a:pt x="2353" y="1685"/>
                    <a:pt x="659" y="1685"/>
                  </a:cubicBezTo>
                  <a:cubicBezTo>
                    <a:pt x="361" y="1685"/>
                    <a:pt x="175" y="1814"/>
                    <a:pt x="153" y="2120"/>
                  </a:cubicBezTo>
                  <a:cubicBezTo>
                    <a:pt x="1" y="4186"/>
                    <a:pt x="7508" y="7560"/>
                    <a:pt x="7508" y="7560"/>
                  </a:cubicBezTo>
                  <a:cubicBezTo>
                    <a:pt x="7508" y="7560"/>
                    <a:pt x="6262" y="20144"/>
                    <a:pt x="7995" y="21937"/>
                  </a:cubicBezTo>
                  <a:cubicBezTo>
                    <a:pt x="8652" y="22642"/>
                    <a:pt x="9990" y="22884"/>
                    <a:pt x="11458" y="22884"/>
                  </a:cubicBezTo>
                  <a:cubicBezTo>
                    <a:pt x="13790" y="22884"/>
                    <a:pt x="16452" y="22273"/>
                    <a:pt x="17235" y="21937"/>
                  </a:cubicBezTo>
                  <a:cubicBezTo>
                    <a:pt x="18481" y="21390"/>
                    <a:pt x="17235" y="6800"/>
                    <a:pt x="17235" y="6800"/>
                  </a:cubicBezTo>
                  <a:cubicBezTo>
                    <a:pt x="17235" y="6800"/>
                    <a:pt x="24743" y="2120"/>
                    <a:pt x="22402" y="53"/>
                  </a:cubicBezTo>
                  <a:cubicBezTo>
                    <a:pt x="22364" y="17"/>
                    <a:pt x="22311" y="0"/>
                    <a:pt x="222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67" name="Google Shape;1939;p39">
              <a:extLst>
                <a:ext uri="{FF2B5EF4-FFF2-40B4-BE49-F238E27FC236}">
                  <a16:creationId xmlns:a16="http://schemas.microsoft.com/office/drawing/2014/main" id="{5222FF71-6DCC-41CD-BC85-E7FB09651197}"/>
                </a:ext>
              </a:extLst>
            </p:cNvPr>
            <p:cNvSpPr/>
            <p:nvPr/>
          </p:nvSpPr>
          <p:spPr>
            <a:xfrm>
              <a:off x="1738064" y="2755401"/>
              <a:ext cx="639786" cy="884220"/>
            </a:xfrm>
            <a:custGeom>
              <a:avLst/>
              <a:gdLst/>
              <a:ahLst/>
              <a:cxnLst/>
              <a:rect l="l" t="t" r="r" b="b"/>
              <a:pathLst>
                <a:path w="13922" h="19241" extrusionOk="0">
                  <a:moveTo>
                    <a:pt x="1095" y="0"/>
                  </a:moveTo>
                  <a:lnTo>
                    <a:pt x="1" y="15198"/>
                  </a:lnTo>
                  <a:lnTo>
                    <a:pt x="13922" y="19241"/>
                  </a:lnTo>
                  <a:lnTo>
                    <a:pt x="13922" y="2493"/>
                  </a:lnTo>
                  <a:lnTo>
                    <a:pt x="109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68" name="Google Shape;1940;p39">
              <a:extLst>
                <a:ext uri="{FF2B5EF4-FFF2-40B4-BE49-F238E27FC236}">
                  <a16:creationId xmlns:a16="http://schemas.microsoft.com/office/drawing/2014/main" id="{C926A17B-15E7-40A3-858D-61F1002FF772}"/>
                </a:ext>
              </a:extLst>
            </p:cNvPr>
            <p:cNvSpPr/>
            <p:nvPr/>
          </p:nvSpPr>
          <p:spPr>
            <a:xfrm>
              <a:off x="2535673" y="2755401"/>
              <a:ext cx="641210" cy="884220"/>
            </a:xfrm>
            <a:custGeom>
              <a:avLst/>
              <a:gdLst/>
              <a:ahLst/>
              <a:cxnLst/>
              <a:rect l="l" t="t" r="r" b="b"/>
              <a:pathLst>
                <a:path w="13953" h="19241" extrusionOk="0">
                  <a:moveTo>
                    <a:pt x="12858" y="0"/>
                  </a:moveTo>
                  <a:lnTo>
                    <a:pt x="1" y="2493"/>
                  </a:lnTo>
                  <a:lnTo>
                    <a:pt x="1" y="19241"/>
                  </a:lnTo>
                  <a:lnTo>
                    <a:pt x="13952" y="15198"/>
                  </a:lnTo>
                  <a:lnTo>
                    <a:pt x="1285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69" name="Google Shape;1941;p39">
              <a:extLst>
                <a:ext uri="{FF2B5EF4-FFF2-40B4-BE49-F238E27FC236}">
                  <a16:creationId xmlns:a16="http://schemas.microsoft.com/office/drawing/2014/main" id="{F354D95E-9EE5-40F5-8573-9FAD3F4130F0}"/>
                </a:ext>
              </a:extLst>
            </p:cNvPr>
            <p:cNvSpPr/>
            <p:nvPr/>
          </p:nvSpPr>
          <p:spPr>
            <a:xfrm>
              <a:off x="2377815" y="2869923"/>
              <a:ext cx="157901" cy="769700"/>
            </a:xfrm>
            <a:custGeom>
              <a:avLst/>
              <a:gdLst/>
              <a:ahLst/>
              <a:cxnLst/>
              <a:rect l="l" t="t" r="r" b="b"/>
              <a:pathLst>
                <a:path w="3436" h="16749" extrusionOk="0">
                  <a:moveTo>
                    <a:pt x="1" y="1"/>
                  </a:moveTo>
                  <a:lnTo>
                    <a:pt x="1" y="16749"/>
                  </a:lnTo>
                  <a:lnTo>
                    <a:pt x="3436" y="16749"/>
                  </a:lnTo>
                  <a:lnTo>
                    <a:pt x="3436" y="1"/>
                  </a:lnTo>
                  <a:close/>
                </a:path>
              </a:pathLst>
            </a:custGeom>
            <a:solidFill>
              <a:srgbClr val="93C47D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70" name="Google Shape;1942;p39">
              <a:extLst>
                <a:ext uri="{FF2B5EF4-FFF2-40B4-BE49-F238E27FC236}">
                  <a16:creationId xmlns:a16="http://schemas.microsoft.com/office/drawing/2014/main" id="{E2136B6E-6F63-4887-A29A-D264B1D70E2A}"/>
                </a:ext>
              </a:extLst>
            </p:cNvPr>
            <p:cNvSpPr/>
            <p:nvPr/>
          </p:nvSpPr>
          <p:spPr>
            <a:xfrm>
              <a:off x="2384478" y="2525530"/>
              <a:ext cx="86993" cy="125135"/>
            </a:xfrm>
            <a:custGeom>
              <a:avLst/>
              <a:gdLst/>
              <a:ahLst/>
              <a:cxnLst/>
              <a:rect l="l" t="t" r="r" b="b"/>
              <a:pathLst>
                <a:path w="1893" h="2723" extrusionOk="0">
                  <a:moveTo>
                    <a:pt x="223" y="1"/>
                  </a:moveTo>
                  <a:cubicBezTo>
                    <a:pt x="96" y="1"/>
                    <a:pt x="1" y="238"/>
                    <a:pt x="160" y="291"/>
                  </a:cubicBezTo>
                  <a:cubicBezTo>
                    <a:pt x="160" y="291"/>
                    <a:pt x="1588" y="1051"/>
                    <a:pt x="1528" y="2571"/>
                  </a:cubicBezTo>
                  <a:cubicBezTo>
                    <a:pt x="1528" y="2631"/>
                    <a:pt x="1588" y="2692"/>
                    <a:pt x="1680" y="2723"/>
                  </a:cubicBezTo>
                  <a:cubicBezTo>
                    <a:pt x="1771" y="2723"/>
                    <a:pt x="1832" y="2631"/>
                    <a:pt x="1832" y="2571"/>
                  </a:cubicBezTo>
                  <a:cubicBezTo>
                    <a:pt x="1892" y="838"/>
                    <a:pt x="342" y="48"/>
                    <a:pt x="281" y="17"/>
                  </a:cubicBezTo>
                  <a:cubicBezTo>
                    <a:pt x="262" y="6"/>
                    <a:pt x="242" y="1"/>
                    <a:pt x="223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71" name="Google Shape;1943;p39">
              <a:extLst>
                <a:ext uri="{FF2B5EF4-FFF2-40B4-BE49-F238E27FC236}">
                  <a16:creationId xmlns:a16="http://schemas.microsoft.com/office/drawing/2014/main" id="{3349BCD7-3DD8-4DF1-8374-F312E6EA47EE}"/>
                </a:ext>
              </a:extLst>
            </p:cNvPr>
            <p:cNvSpPr/>
            <p:nvPr/>
          </p:nvSpPr>
          <p:spPr>
            <a:xfrm>
              <a:off x="2464441" y="2496440"/>
              <a:ext cx="83868" cy="154225"/>
            </a:xfrm>
            <a:custGeom>
              <a:avLst/>
              <a:gdLst/>
              <a:ahLst/>
              <a:cxnLst/>
              <a:rect l="l" t="t" r="r" b="b"/>
              <a:pathLst>
                <a:path w="1825" h="3356" extrusionOk="0">
                  <a:moveTo>
                    <a:pt x="1661" y="1"/>
                  </a:moveTo>
                  <a:cubicBezTo>
                    <a:pt x="1644" y="1"/>
                    <a:pt x="1627" y="5"/>
                    <a:pt x="1611" y="12"/>
                  </a:cubicBezTo>
                  <a:cubicBezTo>
                    <a:pt x="1581" y="12"/>
                    <a:pt x="0" y="742"/>
                    <a:pt x="547" y="3234"/>
                  </a:cubicBezTo>
                  <a:cubicBezTo>
                    <a:pt x="578" y="3295"/>
                    <a:pt x="639" y="3356"/>
                    <a:pt x="699" y="3356"/>
                  </a:cubicBezTo>
                  <a:lnTo>
                    <a:pt x="730" y="3325"/>
                  </a:lnTo>
                  <a:cubicBezTo>
                    <a:pt x="791" y="3325"/>
                    <a:pt x="851" y="3234"/>
                    <a:pt x="851" y="3173"/>
                  </a:cubicBezTo>
                  <a:cubicBezTo>
                    <a:pt x="335" y="924"/>
                    <a:pt x="1672" y="316"/>
                    <a:pt x="1702" y="286"/>
                  </a:cubicBezTo>
                  <a:cubicBezTo>
                    <a:pt x="1794" y="255"/>
                    <a:pt x="1824" y="164"/>
                    <a:pt x="1794" y="103"/>
                  </a:cubicBezTo>
                  <a:cubicBezTo>
                    <a:pt x="1771" y="35"/>
                    <a:pt x="1714" y="1"/>
                    <a:pt x="1661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72" name="Google Shape;1944;p39">
              <a:extLst>
                <a:ext uri="{FF2B5EF4-FFF2-40B4-BE49-F238E27FC236}">
                  <a16:creationId xmlns:a16="http://schemas.microsoft.com/office/drawing/2014/main" id="{FA471D5D-6CF0-405F-822B-6F0A6BEFB76B}"/>
                </a:ext>
              </a:extLst>
            </p:cNvPr>
            <p:cNvSpPr/>
            <p:nvPr/>
          </p:nvSpPr>
          <p:spPr>
            <a:xfrm>
              <a:off x="2070508" y="2093453"/>
              <a:ext cx="393972" cy="299627"/>
            </a:xfrm>
            <a:custGeom>
              <a:avLst/>
              <a:gdLst/>
              <a:ahLst/>
              <a:cxnLst/>
              <a:rect l="l" t="t" r="r" b="b"/>
              <a:pathLst>
                <a:path w="8573" h="6520" extrusionOk="0">
                  <a:moveTo>
                    <a:pt x="2140" y="940"/>
                  </a:moveTo>
                  <a:cubicBezTo>
                    <a:pt x="3700" y="940"/>
                    <a:pt x="6749" y="1365"/>
                    <a:pt x="6749" y="1365"/>
                  </a:cubicBezTo>
                  <a:cubicBezTo>
                    <a:pt x="7326" y="1425"/>
                    <a:pt x="7296" y="4982"/>
                    <a:pt x="7265" y="5316"/>
                  </a:cubicBezTo>
                  <a:cubicBezTo>
                    <a:pt x="7265" y="5509"/>
                    <a:pt x="5518" y="5570"/>
                    <a:pt x="3956" y="5570"/>
                  </a:cubicBezTo>
                  <a:cubicBezTo>
                    <a:pt x="2809" y="5570"/>
                    <a:pt x="1762" y="5537"/>
                    <a:pt x="1581" y="5498"/>
                  </a:cubicBezTo>
                  <a:cubicBezTo>
                    <a:pt x="1186" y="5407"/>
                    <a:pt x="821" y="1486"/>
                    <a:pt x="1277" y="1061"/>
                  </a:cubicBezTo>
                  <a:cubicBezTo>
                    <a:pt x="1378" y="974"/>
                    <a:pt x="1700" y="940"/>
                    <a:pt x="2140" y="940"/>
                  </a:cubicBezTo>
                  <a:close/>
                  <a:moveTo>
                    <a:pt x="1735" y="0"/>
                  </a:moveTo>
                  <a:cubicBezTo>
                    <a:pt x="1140" y="0"/>
                    <a:pt x="707" y="50"/>
                    <a:pt x="578" y="179"/>
                  </a:cubicBezTo>
                  <a:cubicBezTo>
                    <a:pt x="1" y="757"/>
                    <a:pt x="457" y="6289"/>
                    <a:pt x="1004" y="6410"/>
                  </a:cubicBezTo>
                  <a:cubicBezTo>
                    <a:pt x="1235" y="6465"/>
                    <a:pt x="2755" y="6519"/>
                    <a:pt x="4364" y="6519"/>
                  </a:cubicBezTo>
                  <a:cubicBezTo>
                    <a:pt x="6354" y="6519"/>
                    <a:pt x="8481" y="6436"/>
                    <a:pt x="8481" y="6167"/>
                  </a:cubicBezTo>
                  <a:cubicBezTo>
                    <a:pt x="8512" y="5711"/>
                    <a:pt x="8572" y="726"/>
                    <a:pt x="7812" y="605"/>
                  </a:cubicBezTo>
                  <a:cubicBezTo>
                    <a:pt x="7812" y="605"/>
                    <a:pt x="3799" y="0"/>
                    <a:pt x="17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73" name="Google Shape;1945;p39">
              <a:extLst>
                <a:ext uri="{FF2B5EF4-FFF2-40B4-BE49-F238E27FC236}">
                  <a16:creationId xmlns:a16="http://schemas.microsoft.com/office/drawing/2014/main" id="{C154463D-736F-42E3-A265-155FB07E1E56}"/>
                </a:ext>
              </a:extLst>
            </p:cNvPr>
            <p:cNvSpPr/>
            <p:nvPr/>
          </p:nvSpPr>
          <p:spPr>
            <a:xfrm>
              <a:off x="2488201" y="2093453"/>
              <a:ext cx="393926" cy="299627"/>
            </a:xfrm>
            <a:custGeom>
              <a:avLst/>
              <a:gdLst/>
              <a:ahLst/>
              <a:cxnLst/>
              <a:rect l="l" t="t" r="r" b="b"/>
              <a:pathLst>
                <a:path w="8572" h="6520" extrusionOk="0">
                  <a:moveTo>
                    <a:pt x="6432" y="940"/>
                  </a:moveTo>
                  <a:cubicBezTo>
                    <a:pt x="6873" y="940"/>
                    <a:pt x="7195" y="974"/>
                    <a:pt x="7295" y="1061"/>
                  </a:cubicBezTo>
                  <a:cubicBezTo>
                    <a:pt x="7721" y="1486"/>
                    <a:pt x="7356" y="5407"/>
                    <a:pt x="6961" y="5498"/>
                  </a:cubicBezTo>
                  <a:cubicBezTo>
                    <a:pt x="6793" y="5537"/>
                    <a:pt x="5753" y="5570"/>
                    <a:pt x="4610" y="5570"/>
                  </a:cubicBezTo>
                  <a:cubicBezTo>
                    <a:pt x="3054" y="5570"/>
                    <a:pt x="1307" y="5509"/>
                    <a:pt x="1307" y="5316"/>
                  </a:cubicBezTo>
                  <a:cubicBezTo>
                    <a:pt x="1277" y="4982"/>
                    <a:pt x="1246" y="1425"/>
                    <a:pt x="1824" y="1365"/>
                  </a:cubicBezTo>
                  <a:cubicBezTo>
                    <a:pt x="1824" y="1365"/>
                    <a:pt x="4872" y="940"/>
                    <a:pt x="6432" y="940"/>
                  </a:cubicBezTo>
                  <a:close/>
                  <a:moveTo>
                    <a:pt x="6826" y="0"/>
                  </a:moveTo>
                  <a:cubicBezTo>
                    <a:pt x="4755" y="0"/>
                    <a:pt x="760" y="605"/>
                    <a:pt x="760" y="605"/>
                  </a:cubicBezTo>
                  <a:cubicBezTo>
                    <a:pt x="0" y="726"/>
                    <a:pt x="61" y="5711"/>
                    <a:pt x="91" y="6167"/>
                  </a:cubicBezTo>
                  <a:cubicBezTo>
                    <a:pt x="91" y="6436"/>
                    <a:pt x="2218" y="6519"/>
                    <a:pt x="4208" y="6519"/>
                  </a:cubicBezTo>
                  <a:cubicBezTo>
                    <a:pt x="5818" y="6519"/>
                    <a:pt x="7338" y="6465"/>
                    <a:pt x="7569" y="6410"/>
                  </a:cubicBezTo>
                  <a:cubicBezTo>
                    <a:pt x="8116" y="6289"/>
                    <a:pt x="8572" y="757"/>
                    <a:pt x="7994" y="179"/>
                  </a:cubicBezTo>
                  <a:cubicBezTo>
                    <a:pt x="7858" y="50"/>
                    <a:pt x="7422" y="0"/>
                    <a:pt x="68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74" name="Google Shape;1946;p39">
              <a:extLst>
                <a:ext uri="{FF2B5EF4-FFF2-40B4-BE49-F238E27FC236}">
                  <a16:creationId xmlns:a16="http://schemas.microsoft.com/office/drawing/2014/main" id="{B10A3043-8440-40C0-9096-FD9B35E4200D}"/>
                </a:ext>
              </a:extLst>
            </p:cNvPr>
            <p:cNvSpPr/>
            <p:nvPr/>
          </p:nvSpPr>
          <p:spPr>
            <a:xfrm>
              <a:off x="2281445" y="2207469"/>
              <a:ext cx="92232" cy="113555"/>
            </a:xfrm>
            <a:custGeom>
              <a:avLst/>
              <a:gdLst/>
              <a:ahLst/>
              <a:cxnLst/>
              <a:rect l="l" t="t" r="r" b="b"/>
              <a:pathLst>
                <a:path w="2007" h="2471" extrusionOk="0">
                  <a:moveTo>
                    <a:pt x="158" y="0"/>
                  </a:moveTo>
                  <a:cubicBezTo>
                    <a:pt x="145" y="0"/>
                    <a:pt x="133" y="3"/>
                    <a:pt x="122" y="8"/>
                  </a:cubicBezTo>
                  <a:cubicBezTo>
                    <a:pt x="31" y="39"/>
                    <a:pt x="0" y="130"/>
                    <a:pt x="31" y="191"/>
                  </a:cubicBezTo>
                  <a:cubicBezTo>
                    <a:pt x="213" y="738"/>
                    <a:pt x="882" y="2470"/>
                    <a:pt x="1459" y="2470"/>
                  </a:cubicBezTo>
                  <a:cubicBezTo>
                    <a:pt x="1551" y="2470"/>
                    <a:pt x="1642" y="2410"/>
                    <a:pt x="1672" y="2349"/>
                  </a:cubicBezTo>
                  <a:cubicBezTo>
                    <a:pt x="2007" y="1954"/>
                    <a:pt x="1642" y="434"/>
                    <a:pt x="1581" y="130"/>
                  </a:cubicBezTo>
                  <a:cubicBezTo>
                    <a:pt x="1556" y="53"/>
                    <a:pt x="1498" y="20"/>
                    <a:pt x="1442" y="20"/>
                  </a:cubicBezTo>
                  <a:cubicBezTo>
                    <a:pt x="1365" y="20"/>
                    <a:pt x="1290" y="85"/>
                    <a:pt x="1308" y="191"/>
                  </a:cubicBezTo>
                  <a:cubicBezTo>
                    <a:pt x="1459" y="890"/>
                    <a:pt x="1642" y="1954"/>
                    <a:pt x="1429" y="2166"/>
                  </a:cubicBezTo>
                  <a:cubicBezTo>
                    <a:pt x="1186" y="2166"/>
                    <a:pt x="639" y="1103"/>
                    <a:pt x="304" y="99"/>
                  </a:cubicBezTo>
                  <a:cubicBezTo>
                    <a:pt x="280" y="50"/>
                    <a:pt x="214" y="0"/>
                    <a:pt x="158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75" name="Google Shape;1947;p39">
              <a:extLst>
                <a:ext uri="{FF2B5EF4-FFF2-40B4-BE49-F238E27FC236}">
                  <a16:creationId xmlns:a16="http://schemas.microsoft.com/office/drawing/2014/main" id="{0AE3D81B-BBBD-4AEC-B641-7162EE3D60DA}"/>
                </a:ext>
              </a:extLst>
            </p:cNvPr>
            <p:cNvSpPr/>
            <p:nvPr/>
          </p:nvSpPr>
          <p:spPr>
            <a:xfrm>
              <a:off x="2573403" y="2208710"/>
              <a:ext cx="68473" cy="96919"/>
            </a:xfrm>
            <a:custGeom>
              <a:avLst/>
              <a:gdLst/>
              <a:ahLst/>
              <a:cxnLst/>
              <a:rect l="l" t="t" r="r" b="b"/>
              <a:pathLst>
                <a:path w="1490" h="2109" extrusionOk="0">
                  <a:moveTo>
                    <a:pt x="1305" y="0"/>
                  </a:moveTo>
                  <a:cubicBezTo>
                    <a:pt x="1248" y="0"/>
                    <a:pt x="1208" y="34"/>
                    <a:pt x="1186" y="103"/>
                  </a:cubicBezTo>
                  <a:cubicBezTo>
                    <a:pt x="1003" y="680"/>
                    <a:pt x="760" y="1228"/>
                    <a:pt x="456" y="1775"/>
                  </a:cubicBezTo>
                  <a:cubicBezTo>
                    <a:pt x="365" y="1228"/>
                    <a:pt x="304" y="680"/>
                    <a:pt x="274" y="133"/>
                  </a:cubicBezTo>
                  <a:cubicBezTo>
                    <a:pt x="274" y="72"/>
                    <a:pt x="213" y="12"/>
                    <a:pt x="152" y="12"/>
                  </a:cubicBezTo>
                  <a:cubicBezTo>
                    <a:pt x="61" y="12"/>
                    <a:pt x="0" y="72"/>
                    <a:pt x="0" y="164"/>
                  </a:cubicBezTo>
                  <a:cubicBezTo>
                    <a:pt x="61" y="2018"/>
                    <a:pt x="304" y="2079"/>
                    <a:pt x="395" y="2109"/>
                  </a:cubicBezTo>
                  <a:lnTo>
                    <a:pt x="456" y="2109"/>
                  </a:lnTo>
                  <a:cubicBezTo>
                    <a:pt x="608" y="2109"/>
                    <a:pt x="851" y="1927"/>
                    <a:pt x="1459" y="194"/>
                  </a:cubicBezTo>
                  <a:cubicBezTo>
                    <a:pt x="1490" y="133"/>
                    <a:pt x="1429" y="42"/>
                    <a:pt x="1368" y="12"/>
                  </a:cubicBezTo>
                  <a:cubicBezTo>
                    <a:pt x="1345" y="4"/>
                    <a:pt x="1324" y="0"/>
                    <a:pt x="1305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76" name="Google Shape;1948;p39">
              <a:extLst>
                <a:ext uri="{FF2B5EF4-FFF2-40B4-BE49-F238E27FC236}">
                  <a16:creationId xmlns:a16="http://schemas.microsoft.com/office/drawing/2014/main" id="{128679D2-19E5-4775-9710-20E24B9D9B08}"/>
                </a:ext>
              </a:extLst>
            </p:cNvPr>
            <p:cNvSpPr/>
            <p:nvPr/>
          </p:nvSpPr>
          <p:spPr>
            <a:xfrm>
              <a:off x="2011869" y="1822314"/>
              <a:ext cx="209555" cy="129915"/>
            </a:xfrm>
            <a:custGeom>
              <a:avLst/>
              <a:gdLst/>
              <a:ahLst/>
              <a:cxnLst/>
              <a:rect l="l" t="t" r="r" b="b"/>
              <a:pathLst>
                <a:path w="4560" h="2827" extrusionOk="0">
                  <a:moveTo>
                    <a:pt x="183" y="0"/>
                  </a:moveTo>
                  <a:cubicBezTo>
                    <a:pt x="91" y="0"/>
                    <a:pt x="31" y="61"/>
                    <a:pt x="31" y="122"/>
                  </a:cubicBezTo>
                  <a:cubicBezTo>
                    <a:pt x="0" y="213"/>
                    <a:pt x="61" y="274"/>
                    <a:pt x="152" y="274"/>
                  </a:cubicBezTo>
                  <a:cubicBezTo>
                    <a:pt x="183" y="274"/>
                    <a:pt x="2918" y="669"/>
                    <a:pt x="4256" y="2736"/>
                  </a:cubicBezTo>
                  <a:cubicBezTo>
                    <a:pt x="4286" y="2796"/>
                    <a:pt x="4347" y="2796"/>
                    <a:pt x="4377" y="2827"/>
                  </a:cubicBezTo>
                  <a:cubicBezTo>
                    <a:pt x="4408" y="2827"/>
                    <a:pt x="4438" y="2796"/>
                    <a:pt x="4468" y="2796"/>
                  </a:cubicBezTo>
                  <a:cubicBezTo>
                    <a:pt x="4529" y="2736"/>
                    <a:pt x="4559" y="2645"/>
                    <a:pt x="4499" y="2584"/>
                  </a:cubicBezTo>
                  <a:cubicBezTo>
                    <a:pt x="3070" y="395"/>
                    <a:pt x="304" y="0"/>
                    <a:pt x="18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77" name="Google Shape;1949;p39">
              <a:extLst>
                <a:ext uri="{FF2B5EF4-FFF2-40B4-BE49-F238E27FC236}">
                  <a16:creationId xmlns:a16="http://schemas.microsoft.com/office/drawing/2014/main" id="{903005FD-4697-4360-9C48-28E7C7F847B4}"/>
                </a:ext>
              </a:extLst>
            </p:cNvPr>
            <p:cNvSpPr/>
            <p:nvPr/>
          </p:nvSpPr>
          <p:spPr>
            <a:xfrm>
              <a:off x="2672575" y="1771625"/>
              <a:ext cx="195584" cy="158269"/>
            </a:xfrm>
            <a:custGeom>
              <a:avLst/>
              <a:gdLst/>
              <a:ahLst/>
              <a:cxnLst/>
              <a:rect l="l" t="t" r="r" b="b"/>
              <a:pathLst>
                <a:path w="4256" h="3444" extrusionOk="0">
                  <a:moveTo>
                    <a:pt x="4090" y="1"/>
                  </a:moveTo>
                  <a:cubicBezTo>
                    <a:pt x="4075" y="1"/>
                    <a:pt x="4060" y="3"/>
                    <a:pt x="4043" y="9"/>
                  </a:cubicBezTo>
                  <a:cubicBezTo>
                    <a:pt x="3921" y="70"/>
                    <a:pt x="912" y="1103"/>
                    <a:pt x="31" y="3261"/>
                  </a:cubicBezTo>
                  <a:cubicBezTo>
                    <a:pt x="0" y="3352"/>
                    <a:pt x="31" y="3413"/>
                    <a:pt x="91" y="3444"/>
                  </a:cubicBezTo>
                  <a:lnTo>
                    <a:pt x="152" y="3444"/>
                  </a:lnTo>
                  <a:cubicBezTo>
                    <a:pt x="213" y="3444"/>
                    <a:pt x="243" y="3413"/>
                    <a:pt x="274" y="3383"/>
                  </a:cubicBezTo>
                  <a:cubicBezTo>
                    <a:pt x="1095" y="1346"/>
                    <a:pt x="4104" y="282"/>
                    <a:pt x="4134" y="282"/>
                  </a:cubicBezTo>
                  <a:cubicBezTo>
                    <a:pt x="4225" y="252"/>
                    <a:pt x="4256" y="191"/>
                    <a:pt x="4225" y="100"/>
                  </a:cubicBezTo>
                  <a:cubicBezTo>
                    <a:pt x="4200" y="50"/>
                    <a:pt x="4155" y="1"/>
                    <a:pt x="4090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78" name="Google Shape;1950;p39">
              <a:extLst>
                <a:ext uri="{FF2B5EF4-FFF2-40B4-BE49-F238E27FC236}">
                  <a16:creationId xmlns:a16="http://schemas.microsoft.com/office/drawing/2014/main" id="{B7502B2A-6054-4865-89A3-7AD731DDCB72}"/>
                </a:ext>
              </a:extLst>
            </p:cNvPr>
            <p:cNvSpPr/>
            <p:nvPr/>
          </p:nvSpPr>
          <p:spPr>
            <a:xfrm>
              <a:off x="1507596" y="2707882"/>
              <a:ext cx="474945" cy="575540"/>
            </a:xfrm>
            <a:custGeom>
              <a:avLst/>
              <a:gdLst/>
              <a:ahLst/>
              <a:cxnLst/>
              <a:rect l="l" t="t" r="r" b="b"/>
              <a:pathLst>
                <a:path w="10335" h="12524" extrusionOk="0">
                  <a:moveTo>
                    <a:pt x="3800" y="1"/>
                  </a:moveTo>
                  <a:lnTo>
                    <a:pt x="0" y="2159"/>
                  </a:lnTo>
                  <a:cubicBezTo>
                    <a:pt x="0" y="2159"/>
                    <a:pt x="882" y="7752"/>
                    <a:pt x="4347" y="10031"/>
                  </a:cubicBezTo>
                  <a:cubicBezTo>
                    <a:pt x="7842" y="12342"/>
                    <a:pt x="8663" y="12524"/>
                    <a:pt x="8663" y="12524"/>
                  </a:cubicBezTo>
                  <a:lnTo>
                    <a:pt x="10335" y="8360"/>
                  </a:lnTo>
                  <a:lnTo>
                    <a:pt x="10335" y="8360"/>
                  </a:lnTo>
                  <a:cubicBezTo>
                    <a:pt x="10185" y="8371"/>
                    <a:pt x="10038" y="8377"/>
                    <a:pt x="9894" y="8377"/>
                  </a:cubicBezTo>
                  <a:cubicBezTo>
                    <a:pt x="4349" y="8377"/>
                    <a:pt x="3800" y="1"/>
                    <a:pt x="38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79" name="Google Shape;1951;p39">
              <a:extLst>
                <a:ext uri="{FF2B5EF4-FFF2-40B4-BE49-F238E27FC236}">
                  <a16:creationId xmlns:a16="http://schemas.microsoft.com/office/drawing/2014/main" id="{ED8D0A7B-FE7D-448A-8A6A-77975A470058}"/>
                </a:ext>
              </a:extLst>
            </p:cNvPr>
            <p:cNvSpPr/>
            <p:nvPr/>
          </p:nvSpPr>
          <p:spPr>
            <a:xfrm>
              <a:off x="1402816" y="2643728"/>
              <a:ext cx="350637" cy="194711"/>
            </a:xfrm>
            <a:custGeom>
              <a:avLst/>
              <a:gdLst/>
              <a:ahLst/>
              <a:cxnLst/>
              <a:rect l="l" t="t" r="r" b="b"/>
              <a:pathLst>
                <a:path w="7630" h="4237" extrusionOk="0">
                  <a:moveTo>
                    <a:pt x="3361" y="0"/>
                  </a:moveTo>
                  <a:cubicBezTo>
                    <a:pt x="3244" y="0"/>
                    <a:pt x="3134" y="57"/>
                    <a:pt x="3040" y="181"/>
                  </a:cubicBezTo>
                  <a:cubicBezTo>
                    <a:pt x="2744" y="596"/>
                    <a:pt x="3026" y="1590"/>
                    <a:pt x="3784" y="2020"/>
                  </a:cubicBezTo>
                  <a:lnTo>
                    <a:pt x="3784" y="2020"/>
                  </a:lnTo>
                  <a:lnTo>
                    <a:pt x="1" y="3829"/>
                  </a:lnTo>
                  <a:cubicBezTo>
                    <a:pt x="1" y="3829"/>
                    <a:pt x="722" y="4236"/>
                    <a:pt x="1625" y="4236"/>
                  </a:cubicBezTo>
                  <a:cubicBezTo>
                    <a:pt x="2262" y="4236"/>
                    <a:pt x="2989" y="4034"/>
                    <a:pt x="3618" y="3342"/>
                  </a:cubicBezTo>
                  <a:cubicBezTo>
                    <a:pt x="3951" y="2976"/>
                    <a:pt x="4141" y="2577"/>
                    <a:pt x="4228" y="2187"/>
                  </a:cubicBezTo>
                  <a:lnTo>
                    <a:pt x="4228" y="2187"/>
                  </a:lnTo>
                  <a:cubicBezTo>
                    <a:pt x="4336" y="2210"/>
                    <a:pt x="4451" y="2222"/>
                    <a:pt x="4571" y="2222"/>
                  </a:cubicBezTo>
                  <a:cubicBezTo>
                    <a:pt x="5350" y="2222"/>
                    <a:pt x="6384" y="1707"/>
                    <a:pt x="7630" y="181"/>
                  </a:cubicBezTo>
                  <a:lnTo>
                    <a:pt x="7630" y="181"/>
                  </a:lnTo>
                  <a:lnTo>
                    <a:pt x="4283" y="1781"/>
                  </a:lnTo>
                  <a:lnTo>
                    <a:pt x="4283" y="1781"/>
                  </a:lnTo>
                  <a:cubicBezTo>
                    <a:pt x="4332" y="817"/>
                    <a:pt x="3806" y="0"/>
                    <a:pt x="33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80" name="Google Shape;1952;p39">
              <a:extLst>
                <a:ext uri="{FF2B5EF4-FFF2-40B4-BE49-F238E27FC236}">
                  <a16:creationId xmlns:a16="http://schemas.microsoft.com/office/drawing/2014/main" id="{A074ECA9-AFB0-4FA0-9862-E98FB3319A0B}"/>
                </a:ext>
              </a:extLst>
            </p:cNvPr>
            <p:cNvSpPr/>
            <p:nvPr/>
          </p:nvSpPr>
          <p:spPr>
            <a:xfrm>
              <a:off x="1393120" y="2637800"/>
              <a:ext cx="369065" cy="207027"/>
            </a:xfrm>
            <a:custGeom>
              <a:avLst/>
              <a:gdLst/>
              <a:ahLst/>
              <a:cxnLst/>
              <a:rect l="l" t="t" r="r" b="b"/>
              <a:pathLst>
                <a:path w="8031" h="4505" extrusionOk="0">
                  <a:moveTo>
                    <a:pt x="3616" y="280"/>
                  </a:moveTo>
                  <a:cubicBezTo>
                    <a:pt x="3798" y="280"/>
                    <a:pt x="4041" y="523"/>
                    <a:pt x="4224" y="1009"/>
                  </a:cubicBezTo>
                  <a:cubicBezTo>
                    <a:pt x="4345" y="1374"/>
                    <a:pt x="4376" y="1769"/>
                    <a:pt x="4315" y="2134"/>
                  </a:cubicBezTo>
                  <a:cubicBezTo>
                    <a:pt x="4163" y="2103"/>
                    <a:pt x="4011" y="2012"/>
                    <a:pt x="3889" y="1921"/>
                  </a:cubicBezTo>
                  <a:cubicBezTo>
                    <a:pt x="3342" y="1496"/>
                    <a:pt x="3130" y="705"/>
                    <a:pt x="3373" y="401"/>
                  </a:cubicBezTo>
                  <a:cubicBezTo>
                    <a:pt x="3403" y="310"/>
                    <a:pt x="3494" y="280"/>
                    <a:pt x="3586" y="280"/>
                  </a:cubicBezTo>
                  <a:close/>
                  <a:moveTo>
                    <a:pt x="3574" y="0"/>
                  </a:moveTo>
                  <a:cubicBezTo>
                    <a:pt x="3411" y="0"/>
                    <a:pt x="3239" y="87"/>
                    <a:pt x="3160" y="219"/>
                  </a:cubicBezTo>
                  <a:cubicBezTo>
                    <a:pt x="2795" y="705"/>
                    <a:pt x="3069" y="1647"/>
                    <a:pt x="3707" y="2134"/>
                  </a:cubicBezTo>
                  <a:cubicBezTo>
                    <a:pt x="3889" y="2255"/>
                    <a:pt x="4072" y="2347"/>
                    <a:pt x="4254" y="2407"/>
                  </a:cubicBezTo>
                  <a:cubicBezTo>
                    <a:pt x="4163" y="2772"/>
                    <a:pt x="3981" y="3106"/>
                    <a:pt x="3738" y="3380"/>
                  </a:cubicBezTo>
                  <a:cubicBezTo>
                    <a:pt x="3139" y="4030"/>
                    <a:pt x="2450" y="4220"/>
                    <a:pt x="1846" y="4220"/>
                  </a:cubicBezTo>
                  <a:cubicBezTo>
                    <a:pt x="1010" y="4220"/>
                    <a:pt x="338" y="3854"/>
                    <a:pt x="303" y="3836"/>
                  </a:cubicBezTo>
                  <a:cubicBezTo>
                    <a:pt x="271" y="3814"/>
                    <a:pt x="239" y="3805"/>
                    <a:pt x="211" y="3805"/>
                  </a:cubicBezTo>
                  <a:cubicBezTo>
                    <a:pt x="77" y="3805"/>
                    <a:pt x="1" y="4004"/>
                    <a:pt x="151" y="4079"/>
                  </a:cubicBezTo>
                  <a:cubicBezTo>
                    <a:pt x="668" y="4353"/>
                    <a:pt x="1275" y="4474"/>
                    <a:pt x="1853" y="4505"/>
                  </a:cubicBezTo>
                  <a:cubicBezTo>
                    <a:pt x="2643" y="4505"/>
                    <a:pt x="3403" y="4170"/>
                    <a:pt x="3950" y="3562"/>
                  </a:cubicBezTo>
                  <a:cubicBezTo>
                    <a:pt x="4224" y="3258"/>
                    <a:pt x="4437" y="2894"/>
                    <a:pt x="4558" y="2499"/>
                  </a:cubicBezTo>
                  <a:cubicBezTo>
                    <a:pt x="4631" y="2507"/>
                    <a:pt x="4707" y="2512"/>
                    <a:pt x="4786" y="2512"/>
                  </a:cubicBezTo>
                  <a:cubicBezTo>
                    <a:pt x="5536" y="2512"/>
                    <a:pt x="6588" y="2078"/>
                    <a:pt x="7963" y="401"/>
                  </a:cubicBezTo>
                  <a:cubicBezTo>
                    <a:pt x="8030" y="288"/>
                    <a:pt x="7946" y="175"/>
                    <a:pt x="7849" y="175"/>
                  </a:cubicBezTo>
                  <a:cubicBezTo>
                    <a:pt x="7816" y="175"/>
                    <a:pt x="7781" y="188"/>
                    <a:pt x="7750" y="219"/>
                  </a:cubicBezTo>
                  <a:cubicBezTo>
                    <a:pt x="6459" y="1784"/>
                    <a:pt x="5491" y="2208"/>
                    <a:pt x="4800" y="2208"/>
                  </a:cubicBezTo>
                  <a:cubicBezTo>
                    <a:pt x="4727" y="2208"/>
                    <a:pt x="4656" y="2203"/>
                    <a:pt x="4589" y="2195"/>
                  </a:cubicBezTo>
                  <a:cubicBezTo>
                    <a:pt x="4680" y="1769"/>
                    <a:pt x="4619" y="1344"/>
                    <a:pt x="4497" y="918"/>
                  </a:cubicBezTo>
                  <a:cubicBezTo>
                    <a:pt x="4376" y="492"/>
                    <a:pt x="4072" y="128"/>
                    <a:pt x="3646" y="6"/>
                  </a:cubicBezTo>
                  <a:cubicBezTo>
                    <a:pt x="3623" y="2"/>
                    <a:pt x="3599" y="0"/>
                    <a:pt x="357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81" name="Google Shape;1953;p39">
              <a:extLst>
                <a:ext uri="{FF2B5EF4-FFF2-40B4-BE49-F238E27FC236}">
                  <a16:creationId xmlns:a16="http://schemas.microsoft.com/office/drawing/2014/main" id="{A1FB364D-34CE-44AB-8778-7DDE527A81BF}"/>
                </a:ext>
              </a:extLst>
            </p:cNvPr>
            <p:cNvSpPr/>
            <p:nvPr/>
          </p:nvSpPr>
          <p:spPr>
            <a:xfrm>
              <a:off x="2886270" y="2707882"/>
              <a:ext cx="477794" cy="574162"/>
            </a:xfrm>
            <a:custGeom>
              <a:avLst/>
              <a:gdLst/>
              <a:ahLst/>
              <a:cxnLst/>
              <a:rect l="l" t="t" r="r" b="b"/>
              <a:pathLst>
                <a:path w="10397" h="12494" extrusionOk="0">
                  <a:moveTo>
                    <a:pt x="6536" y="1"/>
                  </a:moveTo>
                  <a:cubicBezTo>
                    <a:pt x="6536" y="1"/>
                    <a:pt x="5928" y="6262"/>
                    <a:pt x="1" y="8360"/>
                  </a:cubicBezTo>
                  <a:lnTo>
                    <a:pt x="1703" y="12493"/>
                  </a:lnTo>
                  <a:cubicBezTo>
                    <a:pt x="1703" y="12493"/>
                    <a:pt x="2524" y="12342"/>
                    <a:pt x="6019" y="10031"/>
                  </a:cubicBezTo>
                  <a:cubicBezTo>
                    <a:pt x="9484" y="7721"/>
                    <a:pt x="10396" y="1946"/>
                    <a:pt x="10396" y="1946"/>
                  </a:cubicBezTo>
                  <a:lnTo>
                    <a:pt x="65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82" name="Google Shape;1954;p39">
              <a:extLst>
                <a:ext uri="{FF2B5EF4-FFF2-40B4-BE49-F238E27FC236}">
                  <a16:creationId xmlns:a16="http://schemas.microsoft.com/office/drawing/2014/main" id="{62799B5D-6701-4046-B681-5A816613CC1C}"/>
                </a:ext>
              </a:extLst>
            </p:cNvPr>
            <p:cNvSpPr/>
            <p:nvPr/>
          </p:nvSpPr>
          <p:spPr>
            <a:xfrm>
              <a:off x="3115359" y="2643728"/>
              <a:ext cx="350683" cy="194711"/>
            </a:xfrm>
            <a:custGeom>
              <a:avLst/>
              <a:gdLst/>
              <a:ahLst/>
              <a:cxnLst/>
              <a:rect l="l" t="t" r="r" b="b"/>
              <a:pathLst>
                <a:path w="7631" h="4237" extrusionOk="0">
                  <a:moveTo>
                    <a:pt x="4281" y="0"/>
                  </a:moveTo>
                  <a:cubicBezTo>
                    <a:pt x="3847" y="0"/>
                    <a:pt x="3321" y="822"/>
                    <a:pt x="3367" y="1791"/>
                  </a:cubicBezTo>
                  <a:lnTo>
                    <a:pt x="3367" y="1791"/>
                  </a:lnTo>
                  <a:lnTo>
                    <a:pt x="1" y="181"/>
                  </a:lnTo>
                  <a:lnTo>
                    <a:pt x="1" y="181"/>
                  </a:lnTo>
                  <a:cubicBezTo>
                    <a:pt x="1246" y="1707"/>
                    <a:pt x="2285" y="2222"/>
                    <a:pt x="3067" y="2222"/>
                  </a:cubicBezTo>
                  <a:cubicBezTo>
                    <a:pt x="3191" y="2222"/>
                    <a:pt x="3308" y="2210"/>
                    <a:pt x="3418" y="2186"/>
                  </a:cubicBezTo>
                  <a:lnTo>
                    <a:pt x="3418" y="2186"/>
                  </a:lnTo>
                  <a:cubicBezTo>
                    <a:pt x="3501" y="2576"/>
                    <a:pt x="3686" y="2975"/>
                    <a:pt x="4013" y="3342"/>
                  </a:cubicBezTo>
                  <a:cubicBezTo>
                    <a:pt x="4641" y="4034"/>
                    <a:pt x="5369" y="4236"/>
                    <a:pt x="6006" y="4236"/>
                  </a:cubicBezTo>
                  <a:cubicBezTo>
                    <a:pt x="6909" y="4236"/>
                    <a:pt x="7630" y="3829"/>
                    <a:pt x="7630" y="3829"/>
                  </a:cubicBezTo>
                  <a:lnTo>
                    <a:pt x="3852" y="2023"/>
                  </a:lnTo>
                  <a:lnTo>
                    <a:pt x="3852" y="2023"/>
                  </a:lnTo>
                  <a:cubicBezTo>
                    <a:pt x="4619" y="1595"/>
                    <a:pt x="4903" y="597"/>
                    <a:pt x="4590" y="181"/>
                  </a:cubicBezTo>
                  <a:cubicBezTo>
                    <a:pt x="4502" y="57"/>
                    <a:pt x="4394" y="0"/>
                    <a:pt x="42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83" name="Google Shape;1955;p39">
              <a:extLst>
                <a:ext uri="{FF2B5EF4-FFF2-40B4-BE49-F238E27FC236}">
                  <a16:creationId xmlns:a16="http://schemas.microsoft.com/office/drawing/2014/main" id="{4E8C5AD5-AD7D-46AE-B0E3-2D427AABDB3D}"/>
                </a:ext>
              </a:extLst>
            </p:cNvPr>
            <p:cNvSpPr/>
            <p:nvPr/>
          </p:nvSpPr>
          <p:spPr>
            <a:xfrm>
              <a:off x="3108374" y="2636467"/>
              <a:ext cx="366032" cy="208360"/>
            </a:xfrm>
            <a:custGeom>
              <a:avLst/>
              <a:gdLst/>
              <a:ahLst/>
              <a:cxnLst/>
              <a:rect l="l" t="t" r="r" b="b"/>
              <a:pathLst>
                <a:path w="7965" h="4534" extrusionOk="0">
                  <a:moveTo>
                    <a:pt x="4439" y="309"/>
                  </a:moveTo>
                  <a:cubicBezTo>
                    <a:pt x="4530" y="309"/>
                    <a:pt x="4591" y="339"/>
                    <a:pt x="4651" y="430"/>
                  </a:cubicBezTo>
                  <a:cubicBezTo>
                    <a:pt x="4894" y="734"/>
                    <a:pt x="4682" y="1525"/>
                    <a:pt x="4135" y="1950"/>
                  </a:cubicBezTo>
                  <a:cubicBezTo>
                    <a:pt x="3983" y="2041"/>
                    <a:pt x="3831" y="2132"/>
                    <a:pt x="3679" y="2163"/>
                  </a:cubicBezTo>
                  <a:cubicBezTo>
                    <a:pt x="3618" y="1798"/>
                    <a:pt x="3648" y="1403"/>
                    <a:pt x="3800" y="1038"/>
                  </a:cubicBezTo>
                  <a:cubicBezTo>
                    <a:pt x="3952" y="552"/>
                    <a:pt x="4226" y="309"/>
                    <a:pt x="4408" y="309"/>
                  </a:cubicBezTo>
                  <a:close/>
                  <a:moveTo>
                    <a:pt x="4413" y="0"/>
                  </a:moveTo>
                  <a:cubicBezTo>
                    <a:pt x="4391" y="0"/>
                    <a:pt x="4370" y="2"/>
                    <a:pt x="4347" y="5"/>
                  </a:cubicBezTo>
                  <a:cubicBezTo>
                    <a:pt x="3952" y="157"/>
                    <a:pt x="3618" y="491"/>
                    <a:pt x="3527" y="947"/>
                  </a:cubicBezTo>
                  <a:cubicBezTo>
                    <a:pt x="3375" y="1342"/>
                    <a:pt x="3344" y="1798"/>
                    <a:pt x="3405" y="2224"/>
                  </a:cubicBezTo>
                  <a:cubicBezTo>
                    <a:pt x="3341" y="2232"/>
                    <a:pt x="3273" y="2237"/>
                    <a:pt x="3201" y="2237"/>
                  </a:cubicBezTo>
                  <a:cubicBezTo>
                    <a:pt x="2533" y="2237"/>
                    <a:pt x="1565" y="1813"/>
                    <a:pt x="274" y="248"/>
                  </a:cubicBezTo>
                  <a:cubicBezTo>
                    <a:pt x="237" y="210"/>
                    <a:pt x="188" y="184"/>
                    <a:pt x="141" y="184"/>
                  </a:cubicBezTo>
                  <a:cubicBezTo>
                    <a:pt x="112" y="184"/>
                    <a:pt x="85" y="194"/>
                    <a:pt x="62" y="217"/>
                  </a:cubicBezTo>
                  <a:cubicBezTo>
                    <a:pt x="1" y="278"/>
                    <a:pt x="1" y="369"/>
                    <a:pt x="62" y="430"/>
                  </a:cubicBezTo>
                  <a:cubicBezTo>
                    <a:pt x="1403" y="2067"/>
                    <a:pt x="2437" y="2519"/>
                    <a:pt x="3183" y="2519"/>
                  </a:cubicBezTo>
                  <a:cubicBezTo>
                    <a:pt x="3283" y="2519"/>
                    <a:pt x="3377" y="2511"/>
                    <a:pt x="3466" y="2497"/>
                  </a:cubicBezTo>
                  <a:cubicBezTo>
                    <a:pt x="3587" y="2923"/>
                    <a:pt x="3800" y="3287"/>
                    <a:pt x="4074" y="3591"/>
                  </a:cubicBezTo>
                  <a:cubicBezTo>
                    <a:pt x="4591" y="4199"/>
                    <a:pt x="5350" y="4534"/>
                    <a:pt x="6141" y="4534"/>
                  </a:cubicBezTo>
                  <a:cubicBezTo>
                    <a:pt x="6749" y="4503"/>
                    <a:pt x="7326" y="4351"/>
                    <a:pt x="7873" y="4078"/>
                  </a:cubicBezTo>
                  <a:cubicBezTo>
                    <a:pt x="7934" y="4047"/>
                    <a:pt x="7964" y="3956"/>
                    <a:pt x="7904" y="3895"/>
                  </a:cubicBezTo>
                  <a:cubicBezTo>
                    <a:pt x="7881" y="3851"/>
                    <a:pt x="7827" y="3823"/>
                    <a:pt x="7775" y="3823"/>
                  </a:cubicBezTo>
                  <a:cubicBezTo>
                    <a:pt x="7756" y="3823"/>
                    <a:pt x="7738" y="3826"/>
                    <a:pt x="7721" y="3835"/>
                  </a:cubicBezTo>
                  <a:cubicBezTo>
                    <a:pt x="7668" y="3870"/>
                    <a:pt x="6984" y="4247"/>
                    <a:pt x="6145" y="4247"/>
                  </a:cubicBezTo>
                  <a:cubicBezTo>
                    <a:pt x="5546" y="4247"/>
                    <a:pt x="4869" y="4055"/>
                    <a:pt x="4287" y="3409"/>
                  </a:cubicBezTo>
                  <a:cubicBezTo>
                    <a:pt x="4043" y="3135"/>
                    <a:pt x="3831" y="2801"/>
                    <a:pt x="3739" y="2436"/>
                  </a:cubicBezTo>
                  <a:cubicBezTo>
                    <a:pt x="3952" y="2376"/>
                    <a:pt x="4135" y="2284"/>
                    <a:pt x="4287" y="2163"/>
                  </a:cubicBezTo>
                  <a:cubicBezTo>
                    <a:pt x="4925" y="1676"/>
                    <a:pt x="5229" y="734"/>
                    <a:pt x="4864" y="248"/>
                  </a:cubicBezTo>
                  <a:cubicBezTo>
                    <a:pt x="4755" y="112"/>
                    <a:pt x="4598" y="0"/>
                    <a:pt x="441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84" name="Google Shape;1956;p39">
              <a:extLst>
                <a:ext uri="{FF2B5EF4-FFF2-40B4-BE49-F238E27FC236}">
                  <a16:creationId xmlns:a16="http://schemas.microsoft.com/office/drawing/2014/main" id="{5AD2794C-EB03-492A-BE2D-818785C8BB5E}"/>
                </a:ext>
              </a:extLst>
            </p:cNvPr>
            <p:cNvSpPr/>
            <p:nvPr/>
          </p:nvSpPr>
          <p:spPr>
            <a:xfrm>
              <a:off x="1894406" y="2727919"/>
              <a:ext cx="551920" cy="149032"/>
            </a:xfrm>
            <a:custGeom>
              <a:avLst/>
              <a:gdLst/>
              <a:ahLst/>
              <a:cxnLst/>
              <a:rect l="l" t="t" r="r" b="b"/>
              <a:pathLst>
                <a:path w="12010" h="3243" extrusionOk="0">
                  <a:moveTo>
                    <a:pt x="4276" y="1"/>
                  </a:moveTo>
                  <a:cubicBezTo>
                    <a:pt x="1773" y="1"/>
                    <a:pt x="172" y="946"/>
                    <a:pt x="155" y="963"/>
                  </a:cubicBezTo>
                  <a:cubicBezTo>
                    <a:pt x="0" y="1040"/>
                    <a:pt x="86" y="1226"/>
                    <a:pt x="226" y="1226"/>
                  </a:cubicBezTo>
                  <a:cubicBezTo>
                    <a:pt x="252" y="1226"/>
                    <a:pt x="279" y="1220"/>
                    <a:pt x="307" y="1206"/>
                  </a:cubicBezTo>
                  <a:cubicBezTo>
                    <a:pt x="1340" y="659"/>
                    <a:pt x="2465" y="355"/>
                    <a:pt x="3650" y="294"/>
                  </a:cubicBezTo>
                  <a:cubicBezTo>
                    <a:pt x="3840" y="282"/>
                    <a:pt x="4041" y="275"/>
                    <a:pt x="4251" y="275"/>
                  </a:cubicBezTo>
                  <a:cubicBezTo>
                    <a:pt x="6132" y="275"/>
                    <a:pt x="8814" y="834"/>
                    <a:pt x="11766" y="3212"/>
                  </a:cubicBezTo>
                  <a:cubicBezTo>
                    <a:pt x="11796" y="3243"/>
                    <a:pt x="11827" y="3243"/>
                    <a:pt x="11857" y="3243"/>
                  </a:cubicBezTo>
                  <a:cubicBezTo>
                    <a:pt x="11888" y="3243"/>
                    <a:pt x="11948" y="3212"/>
                    <a:pt x="11979" y="3182"/>
                  </a:cubicBezTo>
                  <a:cubicBezTo>
                    <a:pt x="12009" y="3121"/>
                    <a:pt x="12009" y="3030"/>
                    <a:pt x="11948" y="3000"/>
                  </a:cubicBezTo>
                  <a:cubicBezTo>
                    <a:pt x="9032" y="647"/>
                    <a:pt x="6346" y="1"/>
                    <a:pt x="4276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85" name="Google Shape;1957;p39">
              <a:extLst>
                <a:ext uri="{FF2B5EF4-FFF2-40B4-BE49-F238E27FC236}">
                  <a16:creationId xmlns:a16="http://schemas.microsoft.com/office/drawing/2014/main" id="{44C4307A-A9FA-4A9D-BEEA-CC8261E3AC97}"/>
                </a:ext>
              </a:extLst>
            </p:cNvPr>
            <p:cNvSpPr/>
            <p:nvPr/>
          </p:nvSpPr>
          <p:spPr>
            <a:xfrm>
              <a:off x="1986731" y="2787616"/>
              <a:ext cx="445626" cy="104731"/>
            </a:xfrm>
            <a:custGeom>
              <a:avLst/>
              <a:gdLst/>
              <a:ahLst/>
              <a:cxnLst/>
              <a:rect l="l" t="t" r="r" b="b"/>
              <a:pathLst>
                <a:path w="9697" h="2279" extrusionOk="0">
                  <a:moveTo>
                    <a:pt x="1421" y="0"/>
                  </a:moveTo>
                  <a:cubicBezTo>
                    <a:pt x="684" y="0"/>
                    <a:pt x="193" y="29"/>
                    <a:pt x="122" y="29"/>
                  </a:cubicBezTo>
                  <a:cubicBezTo>
                    <a:pt x="61" y="29"/>
                    <a:pt x="0" y="90"/>
                    <a:pt x="0" y="181"/>
                  </a:cubicBezTo>
                  <a:cubicBezTo>
                    <a:pt x="0" y="242"/>
                    <a:pt x="61" y="302"/>
                    <a:pt x="152" y="302"/>
                  </a:cubicBezTo>
                  <a:cubicBezTo>
                    <a:pt x="167" y="302"/>
                    <a:pt x="599" y="277"/>
                    <a:pt x="1279" y="277"/>
                  </a:cubicBezTo>
                  <a:cubicBezTo>
                    <a:pt x="3291" y="277"/>
                    <a:pt x="7476" y="498"/>
                    <a:pt x="9453" y="2248"/>
                  </a:cubicBezTo>
                  <a:cubicBezTo>
                    <a:pt x="9483" y="2278"/>
                    <a:pt x="9514" y="2278"/>
                    <a:pt x="9544" y="2278"/>
                  </a:cubicBezTo>
                  <a:cubicBezTo>
                    <a:pt x="9575" y="2278"/>
                    <a:pt x="9635" y="2248"/>
                    <a:pt x="9635" y="2248"/>
                  </a:cubicBezTo>
                  <a:cubicBezTo>
                    <a:pt x="9696" y="2187"/>
                    <a:pt x="9696" y="2096"/>
                    <a:pt x="9635" y="2035"/>
                  </a:cubicBezTo>
                  <a:cubicBezTo>
                    <a:pt x="7632" y="234"/>
                    <a:pt x="3526" y="0"/>
                    <a:pt x="1421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86" name="Google Shape;1958;p39">
              <a:extLst>
                <a:ext uri="{FF2B5EF4-FFF2-40B4-BE49-F238E27FC236}">
                  <a16:creationId xmlns:a16="http://schemas.microsoft.com/office/drawing/2014/main" id="{06A0D96F-569D-41CC-95EC-6A86A9948AA3}"/>
                </a:ext>
              </a:extLst>
            </p:cNvPr>
            <p:cNvSpPr/>
            <p:nvPr/>
          </p:nvSpPr>
          <p:spPr>
            <a:xfrm>
              <a:off x="2483973" y="2711927"/>
              <a:ext cx="560191" cy="165024"/>
            </a:xfrm>
            <a:custGeom>
              <a:avLst/>
              <a:gdLst/>
              <a:ahLst/>
              <a:cxnLst/>
              <a:rect l="l" t="t" r="r" b="b"/>
              <a:pathLst>
                <a:path w="12190" h="3591" extrusionOk="0">
                  <a:moveTo>
                    <a:pt x="7118" y="1"/>
                  </a:moveTo>
                  <a:cubicBezTo>
                    <a:pt x="4919" y="1"/>
                    <a:pt x="2325" y="736"/>
                    <a:pt x="62" y="3348"/>
                  </a:cubicBezTo>
                  <a:cubicBezTo>
                    <a:pt x="1" y="3408"/>
                    <a:pt x="1" y="3500"/>
                    <a:pt x="62" y="3560"/>
                  </a:cubicBezTo>
                  <a:cubicBezTo>
                    <a:pt x="92" y="3591"/>
                    <a:pt x="122" y="3591"/>
                    <a:pt x="153" y="3591"/>
                  </a:cubicBezTo>
                  <a:cubicBezTo>
                    <a:pt x="214" y="3591"/>
                    <a:pt x="244" y="3591"/>
                    <a:pt x="274" y="3530"/>
                  </a:cubicBezTo>
                  <a:cubicBezTo>
                    <a:pt x="2473" y="997"/>
                    <a:pt x="4990" y="284"/>
                    <a:pt x="7123" y="284"/>
                  </a:cubicBezTo>
                  <a:cubicBezTo>
                    <a:pt x="9827" y="284"/>
                    <a:pt x="11912" y="1429"/>
                    <a:pt x="11946" y="1463"/>
                  </a:cubicBezTo>
                  <a:cubicBezTo>
                    <a:pt x="11963" y="1471"/>
                    <a:pt x="11981" y="1475"/>
                    <a:pt x="12001" y="1475"/>
                  </a:cubicBezTo>
                  <a:cubicBezTo>
                    <a:pt x="12054" y="1475"/>
                    <a:pt x="12115" y="1447"/>
                    <a:pt x="12159" y="1402"/>
                  </a:cubicBezTo>
                  <a:cubicBezTo>
                    <a:pt x="12190" y="1341"/>
                    <a:pt x="12159" y="1250"/>
                    <a:pt x="12098" y="1220"/>
                  </a:cubicBezTo>
                  <a:cubicBezTo>
                    <a:pt x="12064" y="1186"/>
                    <a:pt x="9909" y="1"/>
                    <a:pt x="7118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87" name="Google Shape;1959;p39">
              <a:extLst>
                <a:ext uri="{FF2B5EF4-FFF2-40B4-BE49-F238E27FC236}">
                  <a16:creationId xmlns:a16="http://schemas.microsoft.com/office/drawing/2014/main" id="{CE2AE73D-2DD9-488B-B4F4-87CF24B4494F}"/>
                </a:ext>
              </a:extLst>
            </p:cNvPr>
            <p:cNvSpPr/>
            <p:nvPr/>
          </p:nvSpPr>
          <p:spPr>
            <a:xfrm>
              <a:off x="2509110" y="2760824"/>
              <a:ext cx="476370" cy="116128"/>
            </a:xfrm>
            <a:custGeom>
              <a:avLst/>
              <a:gdLst/>
              <a:ahLst/>
              <a:cxnLst/>
              <a:rect l="l" t="t" r="r" b="b"/>
              <a:pathLst>
                <a:path w="10366" h="2527" extrusionOk="0">
                  <a:moveTo>
                    <a:pt x="6901" y="1"/>
                  </a:moveTo>
                  <a:cubicBezTo>
                    <a:pt x="4443" y="1"/>
                    <a:pt x="2055" y="789"/>
                    <a:pt x="62" y="2284"/>
                  </a:cubicBezTo>
                  <a:cubicBezTo>
                    <a:pt x="1" y="2314"/>
                    <a:pt x="1" y="2405"/>
                    <a:pt x="31" y="2466"/>
                  </a:cubicBezTo>
                  <a:cubicBezTo>
                    <a:pt x="62" y="2496"/>
                    <a:pt x="123" y="2527"/>
                    <a:pt x="153" y="2527"/>
                  </a:cubicBezTo>
                  <a:lnTo>
                    <a:pt x="244" y="2527"/>
                  </a:lnTo>
                  <a:cubicBezTo>
                    <a:pt x="2713" y="751"/>
                    <a:pt x="5058" y="285"/>
                    <a:pt x="6846" y="285"/>
                  </a:cubicBezTo>
                  <a:cubicBezTo>
                    <a:pt x="8824" y="285"/>
                    <a:pt x="10121" y="855"/>
                    <a:pt x="10153" y="855"/>
                  </a:cubicBezTo>
                  <a:cubicBezTo>
                    <a:pt x="10169" y="863"/>
                    <a:pt x="10188" y="867"/>
                    <a:pt x="10207" y="867"/>
                  </a:cubicBezTo>
                  <a:cubicBezTo>
                    <a:pt x="10258" y="867"/>
                    <a:pt x="10313" y="839"/>
                    <a:pt x="10336" y="794"/>
                  </a:cubicBezTo>
                  <a:cubicBezTo>
                    <a:pt x="10366" y="733"/>
                    <a:pt x="10336" y="642"/>
                    <a:pt x="10275" y="612"/>
                  </a:cubicBezTo>
                  <a:cubicBezTo>
                    <a:pt x="9272" y="217"/>
                    <a:pt x="8238" y="4"/>
                    <a:pt x="7174" y="4"/>
                  </a:cubicBezTo>
                  <a:cubicBezTo>
                    <a:pt x="7083" y="2"/>
                    <a:pt x="6992" y="1"/>
                    <a:pt x="6901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88" name="Google Shape;1960;p39">
              <a:extLst>
                <a:ext uri="{FF2B5EF4-FFF2-40B4-BE49-F238E27FC236}">
                  <a16:creationId xmlns:a16="http://schemas.microsoft.com/office/drawing/2014/main" id="{DEB367CF-F0EF-4D55-A39F-137441E9FEEC}"/>
                </a:ext>
              </a:extLst>
            </p:cNvPr>
            <p:cNvSpPr/>
            <p:nvPr/>
          </p:nvSpPr>
          <p:spPr>
            <a:xfrm flipH="1">
              <a:off x="2550263" y="4089400"/>
              <a:ext cx="269781" cy="103716"/>
            </a:xfrm>
            <a:custGeom>
              <a:avLst/>
              <a:gdLst/>
              <a:ahLst/>
              <a:cxnLst/>
              <a:rect l="l" t="t" r="r" b="b"/>
              <a:pathLst>
                <a:path w="7600" h="2922" extrusionOk="0">
                  <a:moveTo>
                    <a:pt x="3665" y="0"/>
                  </a:moveTo>
                  <a:cubicBezTo>
                    <a:pt x="3638" y="0"/>
                    <a:pt x="3610" y="10"/>
                    <a:pt x="3587" y="33"/>
                  </a:cubicBezTo>
                  <a:cubicBezTo>
                    <a:pt x="3465" y="125"/>
                    <a:pt x="3192" y="337"/>
                    <a:pt x="2888" y="611"/>
                  </a:cubicBezTo>
                  <a:cubicBezTo>
                    <a:pt x="2094" y="1174"/>
                    <a:pt x="1171" y="1738"/>
                    <a:pt x="663" y="1738"/>
                  </a:cubicBezTo>
                  <a:cubicBezTo>
                    <a:pt x="568" y="1738"/>
                    <a:pt x="488" y="1718"/>
                    <a:pt x="426" y="1675"/>
                  </a:cubicBezTo>
                  <a:cubicBezTo>
                    <a:pt x="335" y="1614"/>
                    <a:pt x="274" y="1523"/>
                    <a:pt x="304" y="1401"/>
                  </a:cubicBezTo>
                  <a:cubicBezTo>
                    <a:pt x="304" y="1037"/>
                    <a:pt x="1034" y="459"/>
                    <a:pt x="1338" y="277"/>
                  </a:cubicBezTo>
                  <a:cubicBezTo>
                    <a:pt x="1398" y="246"/>
                    <a:pt x="1398" y="155"/>
                    <a:pt x="1368" y="64"/>
                  </a:cubicBezTo>
                  <a:cubicBezTo>
                    <a:pt x="1332" y="28"/>
                    <a:pt x="1297" y="14"/>
                    <a:pt x="1261" y="14"/>
                  </a:cubicBezTo>
                  <a:cubicBezTo>
                    <a:pt x="1236" y="14"/>
                    <a:pt x="1211" y="21"/>
                    <a:pt x="1186" y="33"/>
                  </a:cubicBezTo>
                  <a:cubicBezTo>
                    <a:pt x="1064" y="125"/>
                    <a:pt x="31" y="793"/>
                    <a:pt x="0" y="1401"/>
                  </a:cubicBezTo>
                  <a:cubicBezTo>
                    <a:pt x="0" y="1614"/>
                    <a:pt x="91" y="1796"/>
                    <a:pt x="274" y="1918"/>
                  </a:cubicBezTo>
                  <a:cubicBezTo>
                    <a:pt x="374" y="1991"/>
                    <a:pt x="501" y="2023"/>
                    <a:pt x="648" y="2023"/>
                  </a:cubicBezTo>
                  <a:cubicBezTo>
                    <a:pt x="991" y="2023"/>
                    <a:pt x="1438" y="1848"/>
                    <a:pt x="1885" y="1614"/>
                  </a:cubicBezTo>
                  <a:lnTo>
                    <a:pt x="1885" y="1614"/>
                  </a:lnTo>
                  <a:cubicBezTo>
                    <a:pt x="1672" y="1827"/>
                    <a:pt x="1550" y="2100"/>
                    <a:pt x="1550" y="2435"/>
                  </a:cubicBezTo>
                  <a:cubicBezTo>
                    <a:pt x="1581" y="2556"/>
                    <a:pt x="1702" y="2739"/>
                    <a:pt x="2006" y="2799"/>
                  </a:cubicBezTo>
                  <a:cubicBezTo>
                    <a:pt x="2091" y="2808"/>
                    <a:pt x="2175" y="2813"/>
                    <a:pt x="2259" y="2813"/>
                  </a:cubicBezTo>
                  <a:cubicBezTo>
                    <a:pt x="2750" y="2813"/>
                    <a:pt x="3232" y="2664"/>
                    <a:pt x="3648" y="2404"/>
                  </a:cubicBezTo>
                  <a:cubicBezTo>
                    <a:pt x="3708" y="2587"/>
                    <a:pt x="3830" y="2739"/>
                    <a:pt x="4012" y="2830"/>
                  </a:cubicBezTo>
                  <a:cubicBezTo>
                    <a:pt x="4164" y="2891"/>
                    <a:pt x="4316" y="2921"/>
                    <a:pt x="4468" y="2921"/>
                  </a:cubicBezTo>
                  <a:cubicBezTo>
                    <a:pt x="5745" y="2921"/>
                    <a:pt x="7417" y="1067"/>
                    <a:pt x="7538" y="976"/>
                  </a:cubicBezTo>
                  <a:cubicBezTo>
                    <a:pt x="7599" y="915"/>
                    <a:pt x="7599" y="824"/>
                    <a:pt x="7538" y="793"/>
                  </a:cubicBezTo>
                  <a:cubicBezTo>
                    <a:pt x="7508" y="763"/>
                    <a:pt x="7470" y="748"/>
                    <a:pt x="7436" y="748"/>
                  </a:cubicBezTo>
                  <a:cubicBezTo>
                    <a:pt x="7402" y="748"/>
                    <a:pt x="7371" y="763"/>
                    <a:pt x="7356" y="793"/>
                  </a:cubicBezTo>
                  <a:cubicBezTo>
                    <a:pt x="6847" y="1330"/>
                    <a:pt x="5462" y="2599"/>
                    <a:pt x="4538" y="2599"/>
                  </a:cubicBezTo>
                  <a:cubicBezTo>
                    <a:pt x="4414" y="2599"/>
                    <a:pt x="4299" y="2576"/>
                    <a:pt x="4195" y="2526"/>
                  </a:cubicBezTo>
                  <a:cubicBezTo>
                    <a:pt x="3952" y="2435"/>
                    <a:pt x="3952" y="2313"/>
                    <a:pt x="3952" y="2283"/>
                  </a:cubicBezTo>
                  <a:cubicBezTo>
                    <a:pt x="3952" y="2252"/>
                    <a:pt x="3952" y="2222"/>
                    <a:pt x="3952" y="2222"/>
                  </a:cubicBezTo>
                  <a:cubicBezTo>
                    <a:pt x="4468" y="1857"/>
                    <a:pt x="4955" y="1432"/>
                    <a:pt x="5411" y="976"/>
                  </a:cubicBezTo>
                  <a:cubicBezTo>
                    <a:pt x="5441" y="915"/>
                    <a:pt x="5441" y="824"/>
                    <a:pt x="5411" y="793"/>
                  </a:cubicBezTo>
                  <a:cubicBezTo>
                    <a:pt x="5392" y="756"/>
                    <a:pt x="5350" y="730"/>
                    <a:pt x="5306" y="730"/>
                  </a:cubicBezTo>
                  <a:cubicBezTo>
                    <a:pt x="5279" y="730"/>
                    <a:pt x="5251" y="740"/>
                    <a:pt x="5228" y="763"/>
                  </a:cubicBezTo>
                  <a:cubicBezTo>
                    <a:pt x="5107" y="824"/>
                    <a:pt x="3982" y="1432"/>
                    <a:pt x="3708" y="2009"/>
                  </a:cubicBezTo>
                  <a:cubicBezTo>
                    <a:pt x="3310" y="2328"/>
                    <a:pt x="2820" y="2507"/>
                    <a:pt x="2317" y="2507"/>
                  </a:cubicBezTo>
                  <a:cubicBezTo>
                    <a:pt x="2244" y="2507"/>
                    <a:pt x="2171" y="2503"/>
                    <a:pt x="2098" y="2496"/>
                  </a:cubicBezTo>
                  <a:cubicBezTo>
                    <a:pt x="1946" y="2465"/>
                    <a:pt x="1854" y="2435"/>
                    <a:pt x="1854" y="2344"/>
                  </a:cubicBezTo>
                  <a:cubicBezTo>
                    <a:pt x="1794" y="2040"/>
                    <a:pt x="2432" y="1371"/>
                    <a:pt x="3101" y="793"/>
                  </a:cubicBezTo>
                  <a:cubicBezTo>
                    <a:pt x="3435" y="550"/>
                    <a:pt x="3708" y="307"/>
                    <a:pt x="3769" y="246"/>
                  </a:cubicBezTo>
                  <a:cubicBezTo>
                    <a:pt x="3830" y="185"/>
                    <a:pt x="3830" y="94"/>
                    <a:pt x="3769" y="64"/>
                  </a:cubicBezTo>
                  <a:cubicBezTo>
                    <a:pt x="3751" y="26"/>
                    <a:pt x="3708" y="0"/>
                    <a:pt x="3665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89" name="Google Shape;1961;p39">
              <a:extLst>
                <a:ext uri="{FF2B5EF4-FFF2-40B4-BE49-F238E27FC236}">
                  <a16:creationId xmlns:a16="http://schemas.microsoft.com/office/drawing/2014/main" id="{56ECFDA5-3CC9-4A0E-A195-2B7B38E54838}"/>
                </a:ext>
              </a:extLst>
            </p:cNvPr>
            <p:cNvSpPr/>
            <p:nvPr/>
          </p:nvSpPr>
          <p:spPr>
            <a:xfrm>
              <a:off x="2035351" y="4074006"/>
              <a:ext cx="270029" cy="103716"/>
            </a:xfrm>
            <a:custGeom>
              <a:avLst/>
              <a:gdLst/>
              <a:ahLst/>
              <a:cxnLst/>
              <a:rect l="l" t="t" r="r" b="b"/>
              <a:pathLst>
                <a:path w="7607" h="2922" extrusionOk="0">
                  <a:moveTo>
                    <a:pt x="3656" y="0"/>
                  </a:moveTo>
                  <a:cubicBezTo>
                    <a:pt x="3633" y="0"/>
                    <a:pt x="3610" y="10"/>
                    <a:pt x="3587" y="33"/>
                  </a:cubicBezTo>
                  <a:cubicBezTo>
                    <a:pt x="3465" y="125"/>
                    <a:pt x="3192" y="337"/>
                    <a:pt x="2857" y="611"/>
                  </a:cubicBezTo>
                  <a:cubicBezTo>
                    <a:pt x="2089" y="1174"/>
                    <a:pt x="1148" y="1738"/>
                    <a:pt x="653" y="1738"/>
                  </a:cubicBezTo>
                  <a:cubicBezTo>
                    <a:pt x="560" y="1738"/>
                    <a:pt x="483" y="1718"/>
                    <a:pt x="426" y="1675"/>
                  </a:cubicBezTo>
                  <a:cubicBezTo>
                    <a:pt x="334" y="1614"/>
                    <a:pt x="274" y="1523"/>
                    <a:pt x="274" y="1401"/>
                  </a:cubicBezTo>
                  <a:cubicBezTo>
                    <a:pt x="304" y="1037"/>
                    <a:pt x="1034" y="459"/>
                    <a:pt x="1307" y="277"/>
                  </a:cubicBezTo>
                  <a:cubicBezTo>
                    <a:pt x="1412" y="172"/>
                    <a:pt x="1336" y="21"/>
                    <a:pt x="1215" y="21"/>
                  </a:cubicBezTo>
                  <a:cubicBezTo>
                    <a:pt x="1196" y="21"/>
                    <a:pt x="1176" y="25"/>
                    <a:pt x="1155" y="33"/>
                  </a:cubicBezTo>
                  <a:cubicBezTo>
                    <a:pt x="1034" y="125"/>
                    <a:pt x="30" y="793"/>
                    <a:pt x="0" y="1401"/>
                  </a:cubicBezTo>
                  <a:cubicBezTo>
                    <a:pt x="0" y="1614"/>
                    <a:pt x="91" y="1796"/>
                    <a:pt x="243" y="1918"/>
                  </a:cubicBezTo>
                  <a:cubicBezTo>
                    <a:pt x="352" y="1991"/>
                    <a:pt x="486" y="2023"/>
                    <a:pt x="637" y="2023"/>
                  </a:cubicBezTo>
                  <a:cubicBezTo>
                    <a:pt x="990" y="2023"/>
                    <a:pt x="1438" y="1848"/>
                    <a:pt x="1885" y="1614"/>
                  </a:cubicBezTo>
                  <a:lnTo>
                    <a:pt x="1885" y="1614"/>
                  </a:lnTo>
                  <a:cubicBezTo>
                    <a:pt x="1672" y="1827"/>
                    <a:pt x="1550" y="2100"/>
                    <a:pt x="1550" y="2435"/>
                  </a:cubicBezTo>
                  <a:cubicBezTo>
                    <a:pt x="1581" y="2556"/>
                    <a:pt x="1672" y="2739"/>
                    <a:pt x="2006" y="2799"/>
                  </a:cubicBezTo>
                  <a:cubicBezTo>
                    <a:pt x="2090" y="2808"/>
                    <a:pt x="2175" y="2813"/>
                    <a:pt x="2259" y="2813"/>
                  </a:cubicBezTo>
                  <a:cubicBezTo>
                    <a:pt x="2750" y="2813"/>
                    <a:pt x="3232" y="2664"/>
                    <a:pt x="3648" y="2404"/>
                  </a:cubicBezTo>
                  <a:cubicBezTo>
                    <a:pt x="3708" y="2587"/>
                    <a:pt x="3830" y="2739"/>
                    <a:pt x="4043" y="2830"/>
                  </a:cubicBezTo>
                  <a:cubicBezTo>
                    <a:pt x="4164" y="2891"/>
                    <a:pt x="4316" y="2921"/>
                    <a:pt x="4468" y="2921"/>
                  </a:cubicBezTo>
                  <a:cubicBezTo>
                    <a:pt x="5745" y="2921"/>
                    <a:pt x="7447" y="1067"/>
                    <a:pt x="7538" y="976"/>
                  </a:cubicBezTo>
                  <a:cubicBezTo>
                    <a:pt x="7606" y="862"/>
                    <a:pt x="7522" y="749"/>
                    <a:pt x="7425" y="749"/>
                  </a:cubicBezTo>
                  <a:cubicBezTo>
                    <a:pt x="7391" y="749"/>
                    <a:pt x="7356" y="762"/>
                    <a:pt x="7325" y="793"/>
                  </a:cubicBezTo>
                  <a:cubicBezTo>
                    <a:pt x="6816" y="1330"/>
                    <a:pt x="5455" y="2599"/>
                    <a:pt x="4537" y="2599"/>
                  </a:cubicBezTo>
                  <a:cubicBezTo>
                    <a:pt x="4414" y="2599"/>
                    <a:pt x="4299" y="2576"/>
                    <a:pt x="4195" y="2526"/>
                  </a:cubicBezTo>
                  <a:cubicBezTo>
                    <a:pt x="3921" y="2435"/>
                    <a:pt x="3921" y="2313"/>
                    <a:pt x="3921" y="2283"/>
                  </a:cubicBezTo>
                  <a:cubicBezTo>
                    <a:pt x="3921" y="2252"/>
                    <a:pt x="3921" y="2222"/>
                    <a:pt x="3921" y="2192"/>
                  </a:cubicBezTo>
                  <a:cubicBezTo>
                    <a:pt x="4468" y="1857"/>
                    <a:pt x="4955" y="1432"/>
                    <a:pt x="5410" y="976"/>
                  </a:cubicBezTo>
                  <a:cubicBezTo>
                    <a:pt x="5441" y="915"/>
                    <a:pt x="5441" y="824"/>
                    <a:pt x="5410" y="793"/>
                  </a:cubicBezTo>
                  <a:cubicBezTo>
                    <a:pt x="5373" y="756"/>
                    <a:pt x="5335" y="730"/>
                    <a:pt x="5298" y="730"/>
                  </a:cubicBezTo>
                  <a:cubicBezTo>
                    <a:pt x="5275" y="730"/>
                    <a:pt x="5251" y="740"/>
                    <a:pt x="5228" y="763"/>
                  </a:cubicBezTo>
                  <a:cubicBezTo>
                    <a:pt x="5076" y="824"/>
                    <a:pt x="3982" y="1432"/>
                    <a:pt x="3708" y="2009"/>
                  </a:cubicBezTo>
                  <a:cubicBezTo>
                    <a:pt x="3284" y="2328"/>
                    <a:pt x="2790" y="2507"/>
                    <a:pt x="2287" y="2507"/>
                  </a:cubicBezTo>
                  <a:cubicBezTo>
                    <a:pt x="2214" y="2507"/>
                    <a:pt x="2140" y="2503"/>
                    <a:pt x="2067" y="2496"/>
                  </a:cubicBezTo>
                  <a:cubicBezTo>
                    <a:pt x="1945" y="2465"/>
                    <a:pt x="1854" y="2435"/>
                    <a:pt x="1854" y="2344"/>
                  </a:cubicBezTo>
                  <a:cubicBezTo>
                    <a:pt x="1793" y="2040"/>
                    <a:pt x="2401" y="1371"/>
                    <a:pt x="3100" y="793"/>
                  </a:cubicBezTo>
                  <a:cubicBezTo>
                    <a:pt x="3435" y="550"/>
                    <a:pt x="3678" y="307"/>
                    <a:pt x="3769" y="246"/>
                  </a:cubicBezTo>
                  <a:cubicBezTo>
                    <a:pt x="3830" y="185"/>
                    <a:pt x="3830" y="94"/>
                    <a:pt x="3769" y="64"/>
                  </a:cubicBezTo>
                  <a:cubicBezTo>
                    <a:pt x="3732" y="26"/>
                    <a:pt x="3694" y="0"/>
                    <a:pt x="365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</p:grpSp>
      <p:pic>
        <p:nvPicPr>
          <p:cNvPr id="90" name="Picture 12">
            <a:extLst>
              <a:ext uri="{FF2B5EF4-FFF2-40B4-BE49-F238E27FC236}">
                <a16:creationId xmlns:a16="http://schemas.microsoft.com/office/drawing/2014/main" id="{7520DDC5-1F05-4CE8-9511-28924EF918D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1802" y="2510876"/>
            <a:ext cx="2141284" cy="400375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00">
        <p14:gallery dir="l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6" grpId="0"/>
      <p:bldP spid="39" grpId="0"/>
      <p:bldP spid="45" grpId="0"/>
      <p:bldP spid="47" grpId="0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>
            <a:fillRect/>
          </a:stretch>
        </p:blipFill>
        <p:spPr>
          <a:xfrm>
            <a:off x="0" y="-9957"/>
            <a:ext cx="1304206" cy="9977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11D1EA-2B04-4190-9835-99CFAF505CA2}"/>
              </a:ext>
            </a:extLst>
          </p:cNvPr>
          <p:cNvSpPr txBox="1"/>
          <p:nvPr/>
        </p:nvSpPr>
        <p:spPr>
          <a:xfrm>
            <a:off x="4748044" y="333991"/>
            <a:ext cx="4142011" cy="1391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b="1">
                <a:solidFill>
                  <a:srgbClr val="FF0000"/>
                </a:solidFill>
              </a:rPr>
              <a:t>TRÒ CHƠI</a:t>
            </a:r>
          </a:p>
          <a:p>
            <a:pPr algn="ctr">
              <a:lnSpc>
                <a:spcPct val="150000"/>
              </a:lnSpc>
            </a:pPr>
            <a:r>
              <a:rPr lang="en-US" sz="3000" b="1">
                <a:solidFill>
                  <a:srgbClr val="FF0000"/>
                </a:solidFill>
              </a:rPr>
              <a:t>“Ai nhanh – Ai đúng”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4220EFD-A5B7-4CF9-997C-8DE4695C8276}"/>
              </a:ext>
            </a:extLst>
          </p:cNvPr>
          <p:cNvSpPr/>
          <p:nvPr/>
        </p:nvSpPr>
        <p:spPr>
          <a:xfrm>
            <a:off x="3260436" y="1880655"/>
            <a:ext cx="7656946" cy="3947490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8F178F4-6140-4F20-98A8-9524CEE3850E}"/>
              </a:ext>
            </a:extLst>
          </p:cNvPr>
          <p:cNvSpPr txBox="1"/>
          <p:nvPr/>
        </p:nvSpPr>
        <p:spPr>
          <a:xfrm>
            <a:off x="3260436" y="2124735"/>
            <a:ext cx="7583056" cy="11752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nl-NL" sz="250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Học sinh lấy đúng, đủ số lượng tương ứng nhanh , nhất theo các số đã đưa như sau: </a:t>
            </a:r>
            <a:endParaRPr lang="en-US" sz="2500">
              <a:solidFill>
                <a:schemeClr val="accent3">
                  <a:lumMod val="50000"/>
                </a:schemeClr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ED902D6-8335-4A8B-9C35-FDB51F27F1B7}"/>
              </a:ext>
            </a:extLst>
          </p:cNvPr>
          <p:cNvSpPr/>
          <p:nvPr/>
        </p:nvSpPr>
        <p:spPr>
          <a:xfrm>
            <a:off x="4091709" y="3870036"/>
            <a:ext cx="951345" cy="51723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latin typeface="+mj-lt"/>
              </a:rPr>
              <a:t>50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1B0556F-54FB-4871-8BB8-F5913BE59F54}"/>
              </a:ext>
            </a:extLst>
          </p:cNvPr>
          <p:cNvSpPr/>
          <p:nvPr/>
        </p:nvSpPr>
        <p:spPr>
          <a:xfrm>
            <a:off x="5758873" y="3870036"/>
            <a:ext cx="951345" cy="51723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latin typeface="+mj-lt"/>
              </a:rPr>
              <a:t>70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9CEA257-8983-4F7B-A44D-D55F06358F70}"/>
              </a:ext>
            </a:extLst>
          </p:cNvPr>
          <p:cNvSpPr/>
          <p:nvPr/>
        </p:nvSpPr>
        <p:spPr>
          <a:xfrm>
            <a:off x="7550728" y="3888509"/>
            <a:ext cx="951345" cy="51723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latin typeface="+mj-lt"/>
              </a:rPr>
              <a:t>80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3E8B30F-E2C2-4DD9-8D64-77F54158EAFA}"/>
              </a:ext>
            </a:extLst>
          </p:cNvPr>
          <p:cNvSpPr/>
          <p:nvPr/>
        </p:nvSpPr>
        <p:spPr>
          <a:xfrm>
            <a:off x="9190183" y="3888509"/>
            <a:ext cx="951345" cy="51723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latin typeface="+mj-lt"/>
              </a:rPr>
              <a:t>100</a:t>
            </a:r>
          </a:p>
        </p:txBody>
      </p:sp>
      <p:pic>
        <p:nvPicPr>
          <p:cNvPr id="34" name="图片 2">
            <a:extLst>
              <a:ext uri="{FF2B5EF4-FFF2-40B4-BE49-F238E27FC236}">
                <a16:creationId xmlns:a16="http://schemas.microsoft.com/office/drawing/2014/main" id="{F72FA127-A4F1-44F1-BFD0-463ADB4055B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5" y="1419366"/>
            <a:ext cx="3215428" cy="5346855"/>
          </a:xfrm>
          <a:prstGeom prst="rect">
            <a:avLst/>
          </a:prstGeom>
        </p:spPr>
      </p:pic>
      <p:pic>
        <p:nvPicPr>
          <p:cNvPr id="35" name="图片 19">
            <a:extLst>
              <a:ext uri="{FF2B5EF4-FFF2-40B4-BE49-F238E27FC236}">
                <a16:creationId xmlns:a16="http://schemas.microsoft.com/office/drawing/2014/main" id="{084F38E4-9B35-49A8-92B3-21E68EC3814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>
            <a:fillRect/>
          </a:stretch>
        </p:blipFill>
        <p:spPr>
          <a:xfrm>
            <a:off x="5105926" y="4845408"/>
            <a:ext cx="1304206" cy="997768"/>
          </a:xfrm>
          <a:prstGeom prst="rect">
            <a:avLst/>
          </a:prstGeom>
        </p:spPr>
      </p:pic>
      <p:pic>
        <p:nvPicPr>
          <p:cNvPr id="36" name="图片 19">
            <a:extLst>
              <a:ext uri="{FF2B5EF4-FFF2-40B4-BE49-F238E27FC236}">
                <a16:creationId xmlns:a16="http://schemas.microsoft.com/office/drawing/2014/main" id="{4A700C00-554C-4AEE-BCCB-F291A362552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>
            <a:fillRect/>
          </a:stretch>
        </p:blipFill>
        <p:spPr>
          <a:xfrm>
            <a:off x="7885977" y="4845408"/>
            <a:ext cx="1304206" cy="997768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00">
        <p14:gallery dir="l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25">
            <a:extLst>
              <a:ext uri="{FF2B5EF4-FFF2-40B4-BE49-F238E27FC236}">
                <a16:creationId xmlns:a16="http://schemas.microsoft.com/office/drawing/2014/main" id="{55F78490-71EC-440E-BB78-11399718ABD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>
            <a:fillRect/>
          </a:stretch>
        </p:blipFill>
        <p:spPr>
          <a:xfrm>
            <a:off x="-1" y="-9478"/>
            <a:ext cx="1738837" cy="1422642"/>
          </a:xfrm>
          <a:prstGeom prst="rect">
            <a:avLst/>
          </a:prstGeom>
        </p:spPr>
      </p:pic>
      <p:sp>
        <p:nvSpPr>
          <p:cNvPr id="32" name="五边形 7">
            <a:extLst>
              <a:ext uri="{FF2B5EF4-FFF2-40B4-BE49-F238E27FC236}">
                <a16:creationId xmlns:a16="http://schemas.microsoft.com/office/drawing/2014/main" id="{FB04D32F-B39B-4D12-B552-1658ED8F8E1A}"/>
              </a:ext>
            </a:extLst>
          </p:cNvPr>
          <p:cNvSpPr/>
          <p:nvPr/>
        </p:nvSpPr>
        <p:spPr>
          <a:xfrm flipH="1">
            <a:off x="4861633" y="393270"/>
            <a:ext cx="2790235" cy="618190"/>
          </a:xfrm>
          <a:prstGeom prst="homePlate">
            <a:avLst/>
          </a:prstGeom>
          <a:solidFill>
            <a:srgbClr val="F29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altLang="zh-CN" sz="3000" b="1">
                <a:solidFill>
                  <a:schemeClr val="bg1"/>
                </a:solidFill>
                <a:latin typeface="+mj-lt"/>
                <a:ea typeface="Microsoft YaHei" panose="020B0503020204020204" pitchFamily="34" charset="-122"/>
                <a:cs typeface="Times New Roman" panose="02020603050405020304" pitchFamily="18" charset="0"/>
              </a:rPr>
              <a:t>THỰC HÀNH</a:t>
            </a:r>
            <a:endParaRPr lang="zh-CN" altLang="en-US" sz="3000" b="1" dirty="0">
              <a:solidFill>
                <a:schemeClr val="bg1"/>
              </a:solidFill>
              <a:latin typeface="+mj-lt"/>
              <a:ea typeface="Microsoft YaHei" panose="020B0503020204020204" pitchFamily="34" charset="-122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11D6177-7390-488F-83E2-9C7715BCA9EC}"/>
              </a:ext>
            </a:extLst>
          </p:cNvPr>
          <p:cNvSpPr txBox="1"/>
          <p:nvPr/>
        </p:nvSpPr>
        <p:spPr>
          <a:xfrm>
            <a:off x="1160023" y="1496312"/>
            <a:ext cx="5019104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1" i="0">
                <a:solidFill>
                  <a:srgbClr val="FF0000"/>
                </a:solidFill>
                <a:effectLst/>
                <a:latin typeface="+mj-lt"/>
              </a:rPr>
              <a:t>Bài 9. </a:t>
            </a:r>
            <a:r>
              <a:rPr lang="en-US" sz="2500" i="0">
                <a:solidFill>
                  <a:srgbClr val="FF0000"/>
                </a:solidFill>
                <a:effectLst/>
                <a:latin typeface="+mj-lt"/>
              </a:rPr>
              <a:t>Lấy cho đủ số lượng</a:t>
            </a:r>
            <a:endParaRPr lang="en-US" sz="25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EDD46D6-7EA1-4B1F-860E-7741E6E9A0C0}"/>
              </a:ext>
            </a:extLst>
          </p:cNvPr>
          <p:cNvSpPr/>
          <p:nvPr/>
        </p:nvSpPr>
        <p:spPr>
          <a:xfrm>
            <a:off x="1160023" y="1437384"/>
            <a:ext cx="4040050" cy="581565"/>
          </a:xfrm>
          <a:prstGeom prst="rect">
            <a:avLst/>
          </a:prstGeom>
          <a:noFill/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C58316-285E-4A6B-8A92-68A8183AB7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9672" y="2043169"/>
            <a:ext cx="9539287" cy="3429581"/>
          </a:xfrm>
          <a:prstGeom prst="rect">
            <a:avLst/>
          </a:prstGeom>
        </p:spPr>
      </p:pic>
      <p:pic>
        <p:nvPicPr>
          <p:cNvPr id="37" name="图片 3">
            <a:extLst>
              <a:ext uri="{FF2B5EF4-FFF2-40B4-BE49-F238E27FC236}">
                <a16:creationId xmlns:a16="http://schemas.microsoft.com/office/drawing/2014/main" id="{C61A9536-35A8-4B88-8FE7-018860E3A7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910" y="3326038"/>
            <a:ext cx="3251200" cy="3382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图片 6">
            <a:extLst>
              <a:ext uri="{FF2B5EF4-FFF2-40B4-BE49-F238E27FC236}">
                <a16:creationId xmlns:a16="http://schemas.microsoft.com/office/drawing/2014/main" id="{9C75A0BA-EEF2-4967-A7D6-4148AF7F514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243" b="95561" l="226" r="99266">
                        <a14:foregroundMark x1="16431" y1="13785" x2="20327" y2="37150"/>
                        <a14:foregroundMark x1="39921" y1="33178" x2="43422" y2="49065"/>
                        <a14:foregroundMark x1="55901" y1="12617" x2="55901" y2="27336"/>
                        <a14:foregroundMark x1="85545" y1="32710" x2="90683" y2="77804"/>
                        <a14:foregroundMark x1="93958" y1="35514" x2="97233" y2="58178"/>
                        <a14:foregroundMark x1="74534" y1="26636" x2="79616" y2="28271"/>
                        <a14:foregroundMark x1="76228" y1="80374" x2="79390" y2="63551"/>
                        <a14:foregroundMark x1="90006" y1="92523" x2="82778" y2="45794"/>
                        <a14:foregroundMark x1="93958" y1="84813" x2="89723" y2="80374"/>
                        <a14:foregroundMark x1="95652" y1="27336" x2="282" y2="15888"/>
                        <a14:foregroundMark x1="14568" y1="7710" x2="21287" y2="10514"/>
                        <a14:foregroundMark x1="46979" y1="10514" x2="48278" y2="17523"/>
                        <a14:foregroundMark x1="45398" y1="13084" x2="53473" y2="3505"/>
                        <a14:foregroundMark x1="53473" y1="3505" x2="62055" y2="14720"/>
                        <a14:foregroundMark x1="62055" y1="14720" x2="44156" y2="29907"/>
                        <a14:foregroundMark x1="44156" y1="29907" x2="45680" y2="7243"/>
                        <a14:foregroundMark x1="99209" y1="50000" x2="565" y2="68692"/>
                        <a14:foregroundMark x1="565" y1="68692" x2="734" y2="27336"/>
                        <a14:foregroundMark x1="734" y1="27336" x2="9034" y2="5140"/>
                        <a14:foregroundMark x1="9034" y1="5140" x2="28176" y2="234"/>
                        <a14:foregroundMark x1="28176" y1="234" x2="99774" y2="1168"/>
                        <a14:foregroundMark x1="99774" y1="1168" x2="99322" y2="48131"/>
                        <a14:foregroundMark x1="99322" y1="48131" x2="90175" y2="56776"/>
                        <a14:foregroundMark x1="90175" y1="56776" x2="86957" y2="50701"/>
                        <a14:foregroundMark x1="30322" y1="26168" x2="29136" y2="37150"/>
                        <a14:foregroundMark x1="2146" y1="13785" x2="3670" y2="47196"/>
                        <a14:foregroundMark x1="3670" y1="47196" x2="10446" y2="71028"/>
                        <a14:foregroundMark x1="10446" y1="71028" x2="12366" y2="73364"/>
                        <a14:foregroundMark x1="10277" y1="52804" x2="10277" y2="45794"/>
                        <a14:foregroundMark x1="31508" y1="27336" x2="39582" y2="13084"/>
                        <a14:foregroundMark x1="39582" y1="13084" x2="43704" y2="13084"/>
                        <a14:foregroundMark x1="51158" y1="26168" x2="42801" y2="28037"/>
                        <a14:foregroundMark x1="42801" y1="28037" x2="27612" y2="62617"/>
                        <a14:foregroundMark x1="27612" y1="62617" x2="33879" y2="85981"/>
                        <a14:foregroundMark x1="33879" y1="85981" x2="42518" y2="86449"/>
                        <a14:foregroundMark x1="42518" y1="86449" x2="67024" y2="84346"/>
                        <a14:foregroundMark x1="67024" y1="84346" x2="79503" y2="84346"/>
                        <a14:foregroundMark x1="79503" y1="84346" x2="97233" y2="81075"/>
                        <a14:foregroundMark x1="97233" y1="81075" x2="95088" y2="43458"/>
                        <a14:foregroundMark x1="95088" y1="43458" x2="85432" y2="37150"/>
                        <a14:foregroundMark x1="64427" y1="26636" x2="58667" y2="53972"/>
                        <a14:foregroundMark x1="58667" y1="53972" x2="58667" y2="54907"/>
                        <a14:foregroundMark x1="94579" y1="84813" x2="91417" y2="95561"/>
                        <a14:foregroundMark x1="51553" y1="37150" x2="53924" y2="45093"/>
                        <a14:foregroundMark x1="56973" y1="42991" x2="59063" y2="49065"/>
                        <a14:foregroundMark x1="48278" y1="59346" x2="51835" y2="45794"/>
                        <a14:foregroundMark x1="47883" y1="32243" x2="46979" y2="56075"/>
                        <a14:foregroundMark x1="50367" y1="47430" x2="48842" y2="54907"/>
                        <a14:foregroundMark x1="18102" y1="77255" x2="19198" y2="71262"/>
                        <a14:foregroundMark x1="12366" y1="81542" x2="12971" y2="82201"/>
                        <a14:foregroundMark x1="16750" y1="77255" x2="14003" y2="67991"/>
                        <a14:foregroundMark x1="14003" y1="67991" x2="11971" y2="80374"/>
                        <a14:foregroundMark x1="9091" y1="22430" x2="10107" y2="46262"/>
                        <a14:foregroundMark x1="1863" y1="13084" x2="791" y2="22430"/>
                        <a14:foregroundMark x1="8413" y1="24065" x2="10898" y2="51168"/>
                        <a14:foregroundMark x1="8809" y1="21262" x2="9317" y2="45794"/>
                        <a14:foregroundMark x1="29305" y1="76168" x2="28684" y2="87850"/>
                        <a14:foregroundMark x1="22078" y1="78037" x2="23433" y2="85280"/>
                        <a14:foregroundMark x1="83286" y1="86449" x2="85601" y2="88785"/>
                        <a14:foregroundMark x1="94918" y1="87850" x2="93902" y2="92056"/>
                        <a14:foregroundMark x1="59458" y1="86916" x2="59797" y2="93224"/>
                        <a14:foregroundMark x1="14899" y1="78987" x2="18402" y2="79487"/>
                        <a14:foregroundMark x1="13156" y1="78738" x2="14106" y2="78874"/>
                        <a14:foregroundMark x1="19819" y1="73832" x2="19029" y2="77570"/>
                        <a14:foregroundMark x1="18690" y1="80140" x2="19819" y2="80140"/>
                        <a14:foregroundMark x1="21005" y1="77103" x2="19706" y2="74299"/>
                        <a14:backgroundMark x1="12503" y1="86288" x2="20440" y2="96028"/>
                        <a14:backgroundMark x1="12253" y1="85981" x2="12421" y2="86187"/>
                        <a14:backgroundMark x1="20440" y1="96028" x2="20553" y2="99766"/>
                        <a14:backgroundMark x1="15156" y1="86673" x2="19029" y2="89252"/>
                        <a14:backgroundMark x1="12931" y1="82477" x2="14455" y2="82009"/>
                        <a14:backgroundMark x1="17843" y1="82944" x2="18240" y2="83065"/>
                        <a14:backgroundMark x1="19255" y1="87383" x2="19819" y2="92056"/>
                        <a14:backgroundMark x1="19368" y1="85981" x2="13890" y2="83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888" y="5601852"/>
            <a:ext cx="5809496" cy="1403988"/>
          </a:xfrm>
          <a:prstGeom prst="rect">
            <a:avLst/>
          </a:prstGeom>
        </p:spPr>
      </p:pic>
      <p:grpSp>
        <p:nvGrpSpPr>
          <p:cNvPr id="39" name="Group 260">
            <a:extLst>
              <a:ext uri="{FF2B5EF4-FFF2-40B4-BE49-F238E27FC236}">
                <a16:creationId xmlns:a16="http://schemas.microsoft.com/office/drawing/2014/main" id="{D3DEDADD-4EB9-44BC-9D69-DCF1B32E0199}"/>
              </a:ext>
            </a:extLst>
          </p:cNvPr>
          <p:cNvGrpSpPr/>
          <p:nvPr/>
        </p:nvGrpSpPr>
        <p:grpSpPr>
          <a:xfrm>
            <a:off x="8334709" y="0"/>
            <a:ext cx="3535301" cy="2378831"/>
            <a:chOff x="2977744" y="1751833"/>
            <a:chExt cx="1322776" cy="846138"/>
          </a:xfrm>
          <a:solidFill>
            <a:srgbClr val="F29A5B"/>
          </a:solidFill>
        </p:grpSpPr>
        <p:sp>
          <p:nvSpPr>
            <p:cNvPr id="44" name="Freeform: Shape 40">
              <a:extLst>
                <a:ext uri="{FF2B5EF4-FFF2-40B4-BE49-F238E27FC236}">
                  <a16:creationId xmlns:a16="http://schemas.microsoft.com/office/drawing/2014/main" id="{F23E2A6B-1D8A-4A35-8D94-A24B9F0F7F5C}"/>
                </a:ext>
              </a:extLst>
            </p:cNvPr>
            <p:cNvSpPr/>
            <p:nvPr/>
          </p:nvSpPr>
          <p:spPr bwMode="auto">
            <a:xfrm>
              <a:off x="3218988" y="2059187"/>
              <a:ext cx="289003" cy="430097"/>
            </a:xfrm>
            <a:custGeom>
              <a:avLst/>
              <a:gdLst>
                <a:gd name="T0" fmla="*/ 130 w 164"/>
                <a:gd name="T1" fmla="*/ 299 h 299"/>
                <a:gd name="T2" fmla="*/ 123 w 164"/>
                <a:gd name="T3" fmla="*/ 132 h 299"/>
                <a:gd name="T4" fmla="*/ 161 w 164"/>
                <a:gd name="T5" fmla="*/ 47 h 299"/>
                <a:gd name="T6" fmla="*/ 143 w 164"/>
                <a:gd name="T7" fmla="*/ 51 h 299"/>
                <a:gd name="T8" fmla="*/ 108 w 164"/>
                <a:gd name="T9" fmla="*/ 75 h 299"/>
                <a:gd name="T10" fmla="*/ 80 w 164"/>
                <a:gd name="T11" fmla="*/ 6 h 299"/>
                <a:gd name="T12" fmla="*/ 77 w 164"/>
                <a:gd name="T13" fmla="*/ 51 h 299"/>
                <a:gd name="T14" fmla="*/ 48 w 164"/>
                <a:gd name="T15" fmla="*/ 33 h 299"/>
                <a:gd name="T16" fmla="*/ 27 w 164"/>
                <a:gd name="T17" fmla="*/ 16 h 299"/>
                <a:gd name="T18" fmla="*/ 52 w 164"/>
                <a:gd name="T19" fmla="*/ 74 h 299"/>
                <a:gd name="T20" fmla="*/ 10 w 164"/>
                <a:gd name="T21" fmla="*/ 35 h 299"/>
                <a:gd name="T22" fmla="*/ 9 w 164"/>
                <a:gd name="T23" fmla="*/ 53 h 299"/>
                <a:gd name="T24" fmla="*/ 43 w 164"/>
                <a:gd name="T25" fmla="*/ 93 h 299"/>
                <a:gd name="T26" fmla="*/ 10 w 164"/>
                <a:gd name="T27" fmla="*/ 75 h 299"/>
                <a:gd name="T28" fmla="*/ 20 w 164"/>
                <a:gd name="T29" fmla="*/ 97 h 299"/>
                <a:gd name="T30" fmla="*/ 71 w 164"/>
                <a:gd name="T31" fmla="*/ 161 h 299"/>
                <a:gd name="T32" fmla="*/ 62 w 164"/>
                <a:gd name="T33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4" h="299">
                  <a:moveTo>
                    <a:pt x="130" y="299"/>
                  </a:moveTo>
                  <a:cubicBezTo>
                    <a:pt x="130" y="299"/>
                    <a:pt x="107" y="195"/>
                    <a:pt x="123" y="132"/>
                  </a:cubicBezTo>
                  <a:cubicBezTo>
                    <a:pt x="139" y="70"/>
                    <a:pt x="164" y="57"/>
                    <a:pt x="161" y="47"/>
                  </a:cubicBezTo>
                  <a:cubicBezTo>
                    <a:pt x="159" y="38"/>
                    <a:pt x="147" y="42"/>
                    <a:pt x="143" y="51"/>
                  </a:cubicBezTo>
                  <a:cubicBezTo>
                    <a:pt x="139" y="60"/>
                    <a:pt x="123" y="78"/>
                    <a:pt x="108" y="75"/>
                  </a:cubicBezTo>
                  <a:cubicBezTo>
                    <a:pt x="94" y="72"/>
                    <a:pt x="91" y="12"/>
                    <a:pt x="80" y="6"/>
                  </a:cubicBezTo>
                  <a:cubicBezTo>
                    <a:pt x="70" y="0"/>
                    <a:pt x="73" y="27"/>
                    <a:pt x="77" y="51"/>
                  </a:cubicBezTo>
                  <a:cubicBezTo>
                    <a:pt x="81" y="75"/>
                    <a:pt x="60" y="62"/>
                    <a:pt x="48" y="33"/>
                  </a:cubicBezTo>
                  <a:cubicBezTo>
                    <a:pt x="36" y="4"/>
                    <a:pt x="28" y="12"/>
                    <a:pt x="27" y="16"/>
                  </a:cubicBezTo>
                  <a:cubicBezTo>
                    <a:pt x="25" y="20"/>
                    <a:pt x="54" y="72"/>
                    <a:pt x="52" y="74"/>
                  </a:cubicBezTo>
                  <a:cubicBezTo>
                    <a:pt x="49" y="77"/>
                    <a:pt x="13" y="34"/>
                    <a:pt x="10" y="35"/>
                  </a:cubicBezTo>
                  <a:cubicBezTo>
                    <a:pt x="6" y="36"/>
                    <a:pt x="0" y="39"/>
                    <a:pt x="9" y="53"/>
                  </a:cubicBezTo>
                  <a:cubicBezTo>
                    <a:pt x="17" y="66"/>
                    <a:pt x="44" y="89"/>
                    <a:pt x="43" y="93"/>
                  </a:cubicBezTo>
                  <a:cubicBezTo>
                    <a:pt x="41" y="97"/>
                    <a:pt x="18" y="76"/>
                    <a:pt x="10" y="75"/>
                  </a:cubicBezTo>
                  <a:cubicBezTo>
                    <a:pt x="2" y="75"/>
                    <a:pt x="5" y="86"/>
                    <a:pt x="20" y="97"/>
                  </a:cubicBezTo>
                  <a:cubicBezTo>
                    <a:pt x="34" y="108"/>
                    <a:pt x="71" y="121"/>
                    <a:pt x="71" y="161"/>
                  </a:cubicBezTo>
                  <a:cubicBezTo>
                    <a:pt x="72" y="201"/>
                    <a:pt x="62" y="299"/>
                    <a:pt x="62" y="299"/>
                  </a:cubicBezTo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" name="Freeform: Shape 41">
              <a:extLst>
                <a:ext uri="{FF2B5EF4-FFF2-40B4-BE49-F238E27FC236}">
                  <a16:creationId xmlns:a16="http://schemas.microsoft.com/office/drawing/2014/main" id="{4700BED0-3CA3-4CD5-A3D0-DA0E91388DFE}"/>
                </a:ext>
              </a:extLst>
            </p:cNvPr>
            <p:cNvSpPr/>
            <p:nvPr/>
          </p:nvSpPr>
          <p:spPr bwMode="auto">
            <a:xfrm>
              <a:off x="3291238" y="1925468"/>
              <a:ext cx="128582" cy="124738"/>
            </a:xfrm>
            <a:custGeom>
              <a:avLst/>
              <a:gdLst>
                <a:gd name="T0" fmla="*/ 32 w 73"/>
                <a:gd name="T1" fmla="*/ 87 h 87"/>
                <a:gd name="T2" fmla="*/ 1 w 73"/>
                <a:gd name="T3" fmla="*/ 50 h 87"/>
                <a:gd name="T4" fmla="*/ 14 w 73"/>
                <a:gd name="T5" fmla="*/ 0 h 87"/>
                <a:gd name="T6" fmla="*/ 32 w 73"/>
                <a:gd name="T7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87">
                  <a:moveTo>
                    <a:pt x="32" y="87"/>
                  </a:moveTo>
                  <a:cubicBezTo>
                    <a:pt x="32" y="87"/>
                    <a:pt x="3" y="78"/>
                    <a:pt x="1" y="50"/>
                  </a:cubicBezTo>
                  <a:cubicBezTo>
                    <a:pt x="0" y="23"/>
                    <a:pt x="14" y="0"/>
                    <a:pt x="14" y="0"/>
                  </a:cubicBezTo>
                  <a:cubicBezTo>
                    <a:pt x="14" y="0"/>
                    <a:pt x="73" y="39"/>
                    <a:pt x="32" y="8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" name="Freeform: Shape 42">
              <a:extLst>
                <a:ext uri="{FF2B5EF4-FFF2-40B4-BE49-F238E27FC236}">
                  <a16:creationId xmlns:a16="http://schemas.microsoft.com/office/drawing/2014/main" id="{B4D62C10-2792-446F-BDD4-E172804FAA96}"/>
                </a:ext>
              </a:extLst>
            </p:cNvPr>
            <p:cNvSpPr/>
            <p:nvPr/>
          </p:nvSpPr>
          <p:spPr bwMode="auto">
            <a:xfrm>
              <a:off x="3188373" y="1970374"/>
              <a:ext cx="102865" cy="87816"/>
            </a:xfrm>
            <a:custGeom>
              <a:avLst/>
              <a:gdLst>
                <a:gd name="T0" fmla="*/ 38 w 58"/>
                <a:gd name="T1" fmla="*/ 61 h 61"/>
                <a:gd name="T2" fmla="*/ 7 w 58"/>
                <a:gd name="T3" fmla="*/ 41 h 61"/>
                <a:gd name="T4" fmla="*/ 5 w 58"/>
                <a:gd name="T5" fmla="*/ 0 h 61"/>
                <a:gd name="T6" fmla="*/ 38 w 58"/>
                <a:gd name="T7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61">
                  <a:moveTo>
                    <a:pt x="38" y="61"/>
                  </a:moveTo>
                  <a:cubicBezTo>
                    <a:pt x="38" y="61"/>
                    <a:pt x="14" y="61"/>
                    <a:pt x="7" y="41"/>
                  </a:cubicBezTo>
                  <a:cubicBezTo>
                    <a:pt x="0" y="20"/>
                    <a:pt x="5" y="0"/>
                    <a:pt x="5" y="0"/>
                  </a:cubicBezTo>
                  <a:cubicBezTo>
                    <a:pt x="5" y="0"/>
                    <a:pt x="58" y="17"/>
                    <a:pt x="38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6" name="Freeform: Shape 43">
              <a:extLst>
                <a:ext uri="{FF2B5EF4-FFF2-40B4-BE49-F238E27FC236}">
                  <a16:creationId xmlns:a16="http://schemas.microsoft.com/office/drawing/2014/main" id="{5EAB8E50-DC23-4595-B2C9-B7BB29D92D61}"/>
                </a:ext>
              </a:extLst>
            </p:cNvPr>
            <p:cNvSpPr/>
            <p:nvPr/>
          </p:nvSpPr>
          <p:spPr bwMode="auto">
            <a:xfrm>
              <a:off x="3375735" y="1879565"/>
              <a:ext cx="108989" cy="97795"/>
            </a:xfrm>
            <a:custGeom>
              <a:avLst/>
              <a:gdLst>
                <a:gd name="T0" fmla="*/ 17 w 62"/>
                <a:gd name="T1" fmla="*/ 68 h 68"/>
                <a:gd name="T2" fmla="*/ 9 w 62"/>
                <a:gd name="T3" fmla="*/ 31 h 68"/>
                <a:gd name="T4" fmla="*/ 36 w 62"/>
                <a:gd name="T5" fmla="*/ 0 h 68"/>
                <a:gd name="T6" fmla="*/ 17 w 62"/>
                <a:gd name="T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" h="68">
                  <a:moveTo>
                    <a:pt x="17" y="68"/>
                  </a:moveTo>
                  <a:cubicBezTo>
                    <a:pt x="17" y="68"/>
                    <a:pt x="0" y="51"/>
                    <a:pt x="9" y="31"/>
                  </a:cubicBezTo>
                  <a:cubicBezTo>
                    <a:pt x="18" y="11"/>
                    <a:pt x="36" y="0"/>
                    <a:pt x="36" y="0"/>
                  </a:cubicBezTo>
                  <a:cubicBezTo>
                    <a:pt x="36" y="0"/>
                    <a:pt x="62" y="50"/>
                    <a:pt x="17" y="6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8" name="Freeform: Shape 44">
              <a:extLst>
                <a:ext uri="{FF2B5EF4-FFF2-40B4-BE49-F238E27FC236}">
                  <a16:creationId xmlns:a16="http://schemas.microsoft.com/office/drawing/2014/main" id="{7250C00A-0298-4F27-9B88-6F2ACF2D4ECD}"/>
                </a:ext>
              </a:extLst>
            </p:cNvPr>
            <p:cNvSpPr/>
            <p:nvPr/>
          </p:nvSpPr>
          <p:spPr bwMode="auto">
            <a:xfrm>
              <a:off x="3146737" y="2045217"/>
              <a:ext cx="80823" cy="66860"/>
            </a:xfrm>
            <a:custGeom>
              <a:avLst/>
              <a:gdLst>
                <a:gd name="T0" fmla="*/ 42 w 46"/>
                <a:gd name="T1" fmla="*/ 41 h 47"/>
                <a:gd name="T2" fmla="*/ 12 w 46"/>
                <a:gd name="T3" fmla="*/ 32 h 47"/>
                <a:gd name="T4" fmla="*/ 0 w 46"/>
                <a:gd name="T5" fmla="*/ 0 h 47"/>
                <a:gd name="T6" fmla="*/ 42 w 46"/>
                <a:gd name="T7" fmla="*/ 4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47">
                  <a:moveTo>
                    <a:pt x="42" y="41"/>
                  </a:moveTo>
                  <a:cubicBezTo>
                    <a:pt x="42" y="41"/>
                    <a:pt x="23" y="47"/>
                    <a:pt x="12" y="32"/>
                  </a:cubicBezTo>
                  <a:cubicBezTo>
                    <a:pt x="1" y="18"/>
                    <a:pt x="0" y="0"/>
                    <a:pt x="0" y="0"/>
                  </a:cubicBezTo>
                  <a:cubicBezTo>
                    <a:pt x="0" y="0"/>
                    <a:pt x="46" y="1"/>
                    <a:pt x="42" y="4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0" name="Freeform: Shape 45">
              <a:extLst>
                <a:ext uri="{FF2B5EF4-FFF2-40B4-BE49-F238E27FC236}">
                  <a16:creationId xmlns:a16="http://schemas.microsoft.com/office/drawing/2014/main" id="{F9AA30DE-5DDB-4CF3-87C6-CCAFEE25EDAE}"/>
                </a:ext>
              </a:extLst>
            </p:cNvPr>
            <p:cNvSpPr/>
            <p:nvPr/>
          </p:nvSpPr>
          <p:spPr bwMode="auto">
            <a:xfrm>
              <a:off x="3123470" y="2112076"/>
              <a:ext cx="99192" cy="73845"/>
            </a:xfrm>
            <a:custGeom>
              <a:avLst/>
              <a:gdLst>
                <a:gd name="T0" fmla="*/ 56 w 56"/>
                <a:gd name="T1" fmla="*/ 38 h 51"/>
                <a:gd name="T2" fmla="*/ 25 w 56"/>
                <a:gd name="T3" fmla="*/ 44 h 51"/>
                <a:gd name="T4" fmla="*/ 0 w 56"/>
                <a:gd name="T5" fmla="*/ 20 h 51"/>
                <a:gd name="T6" fmla="*/ 56 w 56"/>
                <a:gd name="T7" fmla="*/ 3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1">
                  <a:moveTo>
                    <a:pt x="56" y="38"/>
                  </a:moveTo>
                  <a:cubicBezTo>
                    <a:pt x="56" y="38"/>
                    <a:pt x="42" y="51"/>
                    <a:pt x="25" y="44"/>
                  </a:cubicBezTo>
                  <a:cubicBezTo>
                    <a:pt x="9" y="36"/>
                    <a:pt x="0" y="20"/>
                    <a:pt x="0" y="20"/>
                  </a:cubicBezTo>
                  <a:cubicBezTo>
                    <a:pt x="0" y="20"/>
                    <a:pt x="42" y="0"/>
                    <a:pt x="56" y="3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2" name="Freeform: Shape 46">
              <a:extLst>
                <a:ext uri="{FF2B5EF4-FFF2-40B4-BE49-F238E27FC236}">
                  <a16:creationId xmlns:a16="http://schemas.microsoft.com/office/drawing/2014/main" id="{11D22DA6-9A57-4902-8A73-CA7B24508F91}"/>
                </a:ext>
              </a:extLst>
            </p:cNvPr>
            <p:cNvSpPr/>
            <p:nvPr/>
          </p:nvSpPr>
          <p:spPr bwMode="auto">
            <a:xfrm>
              <a:off x="3144288" y="2179933"/>
              <a:ext cx="97967" cy="68856"/>
            </a:xfrm>
            <a:custGeom>
              <a:avLst/>
              <a:gdLst>
                <a:gd name="T0" fmla="*/ 55 w 55"/>
                <a:gd name="T1" fmla="*/ 21 h 48"/>
                <a:gd name="T2" fmla="*/ 34 w 55"/>
                <a:gd name="T3" fmla="*/ 44 h 48"/>
                <a:gd name="T4" fmla="*/ 0 w 55"/>
                <a:gd name="T5" fmla="*/ 41 h 48"/>
                <a:gd name="T6" fmla="*/ 55 w 55"/>
                <a:gd name="T7" fmla="*/ 21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48">
                  <a:moveTo>
                    <a:pt x="55" y="21"/>
                  </a:moveTo>
                  <a:cubicBezTo>
                    <a:pt x="55" y="21"/>
                    <a:pt x="52" y="41"/>
                    <a:pt x="34" y="44"/>
                  </a:cubicBezTo>
                  <a:cubicBezTo>
                    <a:pt x="17" y="48"/>
                    <a:pt x="0" y="41"/>
                    <a:pt x="0" y="41"/>
                  </a:cubicBezTo>
                  <a:cubicBezTo>
                    <a:pt x="0" y="41"/>
                    <a:pt x="20" y="0"/>
                    <a:pt x="55" y="2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1" name="Freeform: Shape 47">
              <a:extLst>
                <a:ext uri="{FF2B5EF4-FFF2-40B4-BE49-F238E27FC236}">
                  <a16:creationId xmlns:a16="http://schemas.microsoft.com/office/drawing/2014/main" id="{9A870CC9-35B0-4915-85F5-FAC677C3FF62}"/>
                </a:ext>
              </a:extLst>
            </p:cNvPr>
            <p:cNvSpPr/>
            <p:nvPr/>
          </p:nvSpPr>
          <p:spPr bwMode="auto">
            <a:xfrm>
              <a:off x="3058567" y="2155984"/>
              <a:ext cx="99192" cy="69853"/>
            </a:xfrm>
            <a:custGeom>
              <a:avLst/>
              <a:gdLst>
                <a:gd name="T0" fmla="*/ 56 w 56"/>
                <a:gd name="T1" fmla="*/ 24 h 49"/>
                <a:gd name="T2" fmla="*/ 34 w 56"/>
                <a:gd name="T3" fmla="*/ 46 h 49"/>
                <a:gd name="T4" fmla="*/ 0 w 56"/>
                <a:gd name="T5" fmla="*/ 41 h 49"/>
                <a:gd name="T6" fmla="*/ 56 w 56"/>
                <a:gd name="T7" fmla="*/ 24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49">
                  <a:moveTo>
                    <a:pt x="56" y="24"/>
                  </a:moveTo>
                  <a:cubicBezTo>
                    <a:pt x="56" y="24"/>
                    <a:pt x="52" y="43"/>
                    <a:pt x="34" y="46"/>
                  </a:cubicBezTo>
                  <a:cubicBezTo>
                    <a:pt x="16" y="49"/>
                    <a:pt x="0" y="41"/>
                    <a:pt x="0" y="41"/>
                  </a:cubicBezTo>
                  <a:cubicBezTo>
                    <a:pt x="0" y="41"/>
                    <a:pt x="22" y="0"/>
                    <a:pt x="56" y="2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2" name="Freeform: Shape 48">
              <a:extLst>
                <a:ext uri="{FF2B5EF4-FFF2-40B4-BE49-F238E27FC236}">
                  <a16:creationId xmlns:a16="http://schemas.microsoft.com/office/drawing/2014/main" id="{E4BF79E3-8729-4989-A4CA-1C6E2FB004DF}"/>
                </a:ext>
              </a:extLst>
            </p:cNvPr>
            <p:cNvSpPr/>
            <p:nvPr/>
          </p:nvSpPr>
          <p:spPr bwMode="auto">
            <a:xfrm>
              <a:off x="3067139" y="2055196"/>
              <a:ext cx="99192" cy="74843"/>
            </a:xfrm>
            <a:custGeom>
              <a:avLst/>
              <a:gdLst>
                <a:gd name="T0" fmla="*/ 56 w 56"/>
                <a:gd name="T1" fmla="*/ 38 h 52"/>
                <a:gd name="T2" fmla="*/ 25 w 56"/>
                <a:gd name="T3" fmla="*/ 44 h 52"/>
                <a:gd name="T4" fmla="*/ 0 w 56"/>
                <a:gd name="T5" fmla="*/ 22 h 52"/>
                <a:gd name="T6" fmla="*/ 56 w 56"/>
                <a:gd name="T7" fmla="*/ 38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2">
                  <a:moveTo>
                    <a:pt x="56" y="38"/>
                  </a:moveTo>
                  <a:cubicBezTo>
                    <a:pt x="56" y="38"/>
                    <a:pt x="42" y="52"/>
                    <a:pt x="25" y="44"/>
                  </a:cubicBezTo>
                  <a:cubicBezTo>
                    <a:pt x="9" y="37"/>
                    <a:pt x="0" y="22"/>
                    <a:pt x="0" y="22"/>
                  </a:cubicBezTo>
                  <a:cubicBezTo>
                    <a:pt x="0" y="22"/>
                    <a:pt x="40" y="0"/>
                    <a:pt x="56" y="3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3" name="Freeform: Shape 49">
              <a:extLst>
                <a:ext uri="{FF2B5EF4-FFF2-40B4-BE49-F238E27FC236}">
                  <a16:creationId xmlns:a16="http://schemas.microsoft.com/office/drawing/2014/main" id="{720067FD-7A39-4612-ADAD-FA2141926CE1}"/>
                </a:ext>
              </a:extLst>
            </p:cNvPr>
            <p:cNvSpPr/>
            <p:nvPr/>
          </p:nvSpPr>
          <p:spPr bwMode="auto">
            <a:xfrm>
              <a:off x="3030402" y="2110080"/>
              <a:ext cx="84497" cy="58877"/>
            </a:xfrm>
            <a:custGeom>
              <a:avLst/>
              <a:gdLst>
                <a:gd name="T0" fmla="*/ 48 w 48"/>
                <a:gd name="T1" fmla="*/ 26 h 41"/>
                <a:gd name="T2" fmla="*/ 26 w 48"/>
                <a:gd name="T3" fmla="*/ 39 h 41"/>
                <a:gd name="T4" fmla="*/ 0 w 48"/>
                <a:gd name="T5" fmla="*/ 28 h 41"/>
                <a:gd name="T6" fmla="*/ 48 w 48"/>
                <a:gd name="T7" fmla="*/ 2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41">
                  <a:moveTo>
                    <a:pt x="48" y="26"/>
                  </a:moveTo>
                  <a:cubicBezTo>
                    <a:pt x="48" y="26"/>
                    <a:pt x="41" y="41"/>
                    <a:pt x="26" y="39"/>
                  </a:cubicBezTo>
                  <a:cubicBezTo>
                    <a:pt x="11" y="37"/>
                    <a:pt x="0" y="28"/>
                    <a:pt x="0" y="28"/>
                  </a:cubicBezTo>
                  <a:cubicBezTo>
                    <a:pt x="0" y="28"/>
                    <a:pt x="27" y="0"/>
                    <a:pt x="48" y="2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4" name="Freeform: Shape 50">
              <a:extLst>
                <a:ext uri="{FF2B5EF4-FFF2-40B4-BE49-F238E27FC236}">
                  <a16:creationId xmlns:a16="http://schemas.microsoft.com/office/drawing/2014/main" id="{D30E92ED-40A7-4EEF-84CA-48BA1BA2B795}"/>
                </a:ext>
              </a:extLst>
            </p:cNvPr>
            <p:cNvSpPr/>
            <p:nvPr/>
          </p:nvSpPr>
          <p:spPr bwMode="auto">
            <a:xfrm>
              <a:off x="3097754" y="1965384"/>
              <a:ext cx="68577" cy="59874"/>
            </a:xfrm>
            <a:custGeom>
              <a:avLst/>
              <a:gdLst>
                <a:gd name="T0" fmla="*/ 39 w 39"/>
                <a:gd name="T1" fmla="*/ 34 h 41"/>
                <a:gd name="T2" fmla="*/ 13 w 39"/>
                <a:gd name="T3" fmla="*/ 30 h 41"/>
                <a:gd name="T4" fmla="*/ 0 w 39"/>
                <a:gd name="T5" fmla="*/ 6 h 41"/>
                <a:gd name="T6" fmla="*/ 39 w 39"/>
                <a:gd name="T7" fmla="*/ 3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1">
                  <a:moveTo>
                    <a:pt x="39" y="34"/>
                  </a:moveTo>
                  <a:cubicBezTo>
                    <a:pt x="39" y="34"/>
                    <a:pt x="24" y="41"/>
                    <a:pt x="13" y="30"/>
                  </a:cubicBezTo>
                  <a:cubicBezTo>
                    <a:pt x="3" y="20"/>
                    <a:pt x="0" y="6"/>
                    <a:pt x="0" y="6"/>
                  </a:cubicBezTo>
                  <a:cubicBezTo>
                    <a:pt x="0" y="6"/>
                    <a:pt x="37" y="0"/>
                    <a:pt x="39" y="3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5" name="Freeform: Shape 51">
              <a:extLst>
                <a:ext uri="{FF2B5EF4-FFF2-40B4-BE49-F238E27FC236}">
                  <a16:creationId xmlns:a16="http://schemas.microsoft.com/office/drawing/2014/main" id="{5005B655-A7F2-4723-8426-82D4B993F3E9}"/>
                </a:ext>
              </a:extLst>
            </p:cNvPr>
            <p:cNvSpPr/>
            <p:nvPr/>
          </p:nvSpPr>
          <p:spPr bwMode="auto">
            <a:xfrm>
              <a:off x="3034075" y="1925468"/>
              <a:ext cx="53882" cy="45904"/>
            </a:xfrm>
            <a:custGeom>
              <a:avLst/>
              <a:gdLst>
                <a:gd name="T0" fmla="*/ 31 w 31"/>
                <a:gd name="T1" fmla="*/ 27 h 32"/>
                <a:gd name="T2" fmla="*/ 11 w 31"/>
                <a:gd name="T3" fmla="*/ 24 h 32"/>
                <a:gd name="T4" fmla="*/ 0 w 31"/>
                <a:gd name="T5" fmla="*/ 4 h 32"/>
                <a:gd name="T6" fmla="*/ 31 w 31"/>
                <a:gd name="T7" fmla="*/ 2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32">
                  <a:moveTo>
                    <a:pt x="31" y="27"/>
                  </a:moveTo>
                  <a:cubicBezTo>
                    <a:pt x="31" y="27"/>
                    <a:pt x="19" y="32"/>
                    <a:pt x="11" y="24"/>
                  </a:cubicBezTo>
                  <a:cubicBezTo>
                    <a:pt x="2" y="16"/>
                    <a:pt x="0" y="4"/>
                    <a:pt x="0" y="4"/>
                  </a:cubicBezTo>
                  <a:cubicBezTo>
                    <a:pt x="0" y="4"/>
                    <a:pt x="30" y="0"/>
                    <a:pt x="31" y="2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6" name="Freeform: Shape 52">
              <a:extLst>
                <a:ext uri="{FF2B5EF4-FFF2-40B4-BE49-F238E27FC236}">
                  <a16:creationId xmlns:a16="http://schemas.microsoft.com/office/drawing/2014/main" id="{6F680B25-5F1F-4824-9613-10DCEC20E3E4}"/>
                </a:ext>
              </a:extLst>
            </p:cNvPr>
            <p:cNvSpPr/>
            <p:nvPr/>
          </p:nvSpPr>
          <p:spPr bwMode="auto">
            <a:xfrm>
              <a:off x="3130818" y="1906508"/>
              <a:ext cx="67353" cy="57878"/>
            </a:xfrm>
            <a:custGeom>
              <a:avLst/>
              <a:gdLst>
                <a:gd name="T0" fmla="*/ 32 w 38"/>
                <a:gd name="T1" fmla="*/ 36 h 40"/>
                <a:gd name="T2" fmla="*/ 8 w 38"/>
                <a:gd name="T3" fmla="*/ 27 h 40"/>
                <a:gd name="T4" fmla="*/ 0 w 38"/>
                <a:gd name="T5" fmla="*/ 0 h 40"/>
                <a:gd name="T6" fmla="*/ 32 w 38"/>
                <a:gd name="T7" fmla="*/ 3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40">
                  <a:moveTo>
                    <a:pt x="32" y="36"/>
                  </a:moveTo>
                  <a:cubicBezTo>
                    <a:pt x="32" y="36"/>
                    <a:pt x="16" y="40"/>
                    <a:pt x="8" y="27"/>
                  </a:cubicBezTo>
                  <a:cubicBezTo>
                    <a:pt x="0" y="15"/>
                    <a:pt x="0" y="0"/>
                    <a:pt x="0" y="0"/>
                  </a:cubicBezTo>
                  <a:cubicBezTo>
                    <a:pt x="0" y="0"/>
                    <a:pt x="38" y="4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7" name="Freeform: Shape 53">
              <a:extLst>
                <a:ext uri="{FF2B5EF4-FFF2-40B4-BE49-F238E27FC236}">
                  <a16:creationId xmlns:a16="http://schemas.microsoft.com/office/drawing/2014/main" id="{A6CE25EC-5824-4194-BF90-6E460768F039}"/>
                </a:ext>
              </a:extLst>
            </p:cNvPr>
            <p:cNvSpPr/>
            <p:nvPr/>
          </p:nvSpPr>
          <p:spPr bwMode="auto">
            <a:xfrm>
              <a:off x="3139390" y="1833661"/>
              <a:ext cx="67353" cy="57878"/>
            </a:xfrm>
            <a:custGeom>
              <a:avLst/>
              <a:gdLst>
                <a:gd name="T0" fmla="*/ 31 w 38"/>
                <a:gd name="T1" fmla="*/ 36 h 40"/>
                <a:gd name="T2" fmla="*/ 8 w 38"/>
                <a:gd name="T3" fmla="*/ 27 h 40"/>
                <a:gd name="T4" fmla="*/ 0 w 38"/>
                <a:gd name="T5" fmla="*/ 0 h 40"/>
                <a:gd name="T6" fmla="*/ 31 w 38"/>
                <a:gd name="T7" fmla="*/ 3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40">
                  <a:moveTo>
                    <a:pt x="31" y="36"/>
                  </a:moveTo>
                  <a:cubicBezTo>
                    <a:pt x="31" y="36"/>
                    <a:pt x="15" y="40"/>
                    <a:pt x="8" y="27"/>
                  </a:cubicBezTo>
                  <a:cubicBezTo>
                    <a:pt x="0" y="14"/>
                    <a:pt x="0" y="0"/>
                    <a:pt x="0" y="0"/>
                  </a:cubicBezTo>
                  <a:cubicBezTo>
                    <a:pt x="0" y="0"/>
                    <a:pt x="38" y="3"/>
                    <a:pt x="31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8" name="Freeform: Shape 54">
              <a:extLst>
                <a:ext uri="{FF2B5EF4-FFF2-40B4-BE49-F238E27FC236}">
                  <a16:creationId xmlns:a16="http://schemas.microsoft.com/office/drawing/2014/main" id="{EDBEA2C8-3E8B-4889-92FE-EFBF2C102A5D}"/>
                </a:ext>
              </a:extLst>
            </p:cNvPr>
            <p:cNvSpPr/>
            <p:nvPr/>
          </p:nvSpPr>
          <p:spPr bwMode="auto">
            <a:xfrm>
              <a:off x="3324303" y="1751833"/>
              <a:ext cx="75924" cy="64864"/>
            </a:xfrm>
            <a:custGeom>
              <a:avLst/>
              <a:gdLst>
                <a:gd name="T0" fmla="*/ 11 w 43"/>
                <a:gd name="T1" fmla="*/ 45 h 45"/>
                <a:gd name="T2" fmla="*/ 7 w 43"/>
                <a:gd name="T3" fmla="*/ 20 h 45"/>
                <a:gd name="T4" fmla="*/ 27 w 43"/>
                <a:gd name="T5" fmla="*/ 0 h 45"/>
                <a:gd name="T6" fmla="*/ 11 w 43"/>
                <a:gd name="T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45">
                  <a:moveTo>
                    <a:pt x="11" y="45"/>
                  </a:moveTo>
                  <a:cubicBezTo>
                    <a:pt x="11" y="45"/>
                    <a:pt x="0" y="33"/>
                    <a:pt x="7" y="20"/>
                  </a:cubicBezTo>
                  <a:cubicBezTo>
                    <a:pt x="14" y="7"/>
                    <a:pt x="27" y="0"/>
                    <a:pt x="27" y="0"/>
                  </a:cubicBezTo>
                  <a:cubicBezTo>
                    <a:pt x="27" y="0"/>
                    <a:pt x="43" y="34"/>
                    <a:pt x="11" y="4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9" name="Freeform: Shape 55">
              <a:extLst>
                <a:ext uri="{FF2B5EF4-FFF2-40B4-BE49-F238E27FC236}">
                  <a16:creationId xmlns:a16="http://schemas.microsoft.com/office/drawing/2014/main" id="{6F45BB1F-ECC1-4F07-B7FB-BB3795933690}"/>
                </a:ext>
              </a:extLst>
            </p:cNvPr>
            <p:cNvSpPr/>
            <p:nvPr/>
          </p:nvSpPr>
          <p:spPr bwMode="auto">
            <a:xfrm>
              <a:off x="3583915" y="1909502"/>
              <a:ext cx="62454" cy="48898"/>
            </a:xfrm>
            <a:custGeom>
              <a:avLst/>
              <a:gdLst>
                <a:gd name="T0" fmla="*/ 3 w 35"/>
                <a:gd name="T1" fmla="*/ 29 h 34"/>
                <a:gd name="T2" fmla="*/ 11 w 35"/>
                <a:gd name="T3" fmla="*/ 8 h 34"/>
                <a:gd name="T4" fmla="*/ 35 w 35"/>
                <a:gd name="T5" fmla="*/ 0 h 34"/>
                <a:gd name="T6" fmla="*/ 3 w 35"/>
                <a:gd name="T7" fmla="*/ 29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4">
                  <a:moveTo>
                    <a:pt x="3" y="29"/>
                  </a:moveTo>
                  <a:cubicBezTo>
                    <a:pt x="3" y="29"/>
                    <a:pt x="0" y="15"/>
                    <a:pt x="11" y="8"/>
                  </a:cubicBezTo>
                  <a:cubicBezTo>
                    <a:pt x="22" y="0"/>
                    <a:pt x="35" y="0"/>
                    <a:pt x="35" y="0"/>
                  </a:cubicBezTo>
                  <a:cubicBezTo>
                    <a:pt x="35" y="0"/>
                    <a:pt x="33" y="34"/>
                    <a:pt x="3" y="2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0" name="Freeform: Shape 56">
              <a:extLst>
                <a:ext uri="{FF2B5EF4-FFF2-40B4-BE49-F238E27FC236}">
                  <a16:creationId xmlns:a16="http://schemas.microsoft.com/office/drawing/2014/main" id="{EC0273F7-81B2-4AAD-B0F6-63334B8FECBC}"/>
                </a:ext>
              </a:extLst>
            </p:cNvPr>
            <p:cNvSpPr/>
            <p:nvPr/>
          </p:nvSpPr>
          <p:spPr bwMode="auto">
            <a:xfrm>
              <a:off x="3686781" y="2029250"/>
              <a:ext cx="61229" cy="48898"/>
            </a:xfrm>
            <a:custGeom>
              <a:avLst/>
              <a:gdLst>
                <a:gd name="T0" fmla="*/ 3 w 35"/>
                <a:gd name="T1" fmla="*/ 28 h 34"/>
                <a:gd name="T2" fmla="*/ 11 w 35"/>
                <a:gd name="T3" fmla="*/ 7 h 34"/>
                <a:gd name="T4" fmla="*/ 35 w 35"/>
                <a:gd name="T5" fmla="*/ 0 h 34"/>
                <a:gd name="T6" fmla="*/ 3 w 35"/>
                <a:gd name="T7" fmla="*/ 2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4">
                  <a:moveTo>
                    <a:pt x="3" y="28"/>
                  </a:moveTo>
                  <a:cubicBezTo>
                    <a:pt x="3" y="28"/>
                    <a:pt x="0" y="14"/>
                    <a:pt x="11" y="7"/>
                  </a:cubicBezTo>
                  <a:cubicBezTo>
                    <a:pt x="22" y="0"/>
                    <a:pt x="35" y="0"/>
                    <a:pt x="35" y="0"/>
                  </a:cubicBezTo>
                  <a:cubicBezTo>
                    <a:pt x="35" y="0"/>
                    <a:pt x="32" y="34"/>
                    <a:pt x="3" y="2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1" name="Freeform: Shape 57">
              <a:extLst>
                <a:ext uri="{FF2B5EF4-FFF2-40B4-BE49-F238E27FC236}">
                  <a16:creationId xmlns:a16="http://schemas.microsoft.com/office/drawing/2014/main" id="{412767D1-7D61-43CB-8AC5-B07C2BD485A6}"/>
                </a:ext>
              </a:extLst>
            </p:cNvPr>
            <p:cNvSpPr/>
            <p:nvPr/>
          </p:nvSpPr>
          <p:spPr bwMode="auto">
            <a:xfrm>
              <a:off x="2977744" y="2036235"/>
              <a:ext cx="75924" cy="52889"/>
            </a:xfrm>
            <a:custGeom>
              <a:avLst/>
              <a:gdLst>
                <a:gd name="T0" fmla="*/ 43 w 43"/>
                <a:gd name="T1" fmla="*/ 25 h 37"/>
                <a:gd name="T2" fmla="*/ 22 w 43"/>
                <a:gd name="T3" fmla="*/ 34 h 37"/>
                <a:gd name="T4" fmla="*/ 0 w 43"/>
                <a:gd name="T5" fmla="*/ 21 h 37"/>
                <a:gd name="T6" fmla="*/ 43 w 43"/>
                <a:gd name="T7" fmla="*/ 2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37">
                  <a:moveTo>
                    <a:pt x="43" y="25"/>
                  </a:moveTo>
                  <a:cubicBezTo>
                    <a:pt x="43" y="25"/>
                    <a:pt x="35" y="37"/>
                    <a:pt x="22" y="34"/>
                  </a:cubicBezTo>
                  <a:cubicBezTo>
                    <a:pt x="9" y="31"/>
                    <a:pt x="0" y="21"/>
                    <a:pt x="0" y="21"/>
                  </a:cubicBezTo>
                  <a:cubicBezTo>
                    <a:pt x="0" y="21"/>
                    <a:pt x="27" y="0"/>
                    <a:pt x="43" y="2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2" name="Freeform: Shape 58">
              <a:extLst>
                <a:ext uri="{FF2B5EF4-FFF2-40B4-BE49-F238E27FC236}">
                  <a16:creationId xmlns:a16="http://schemas.microsoft.com/office/drawing/2014/main" id="{8E4B2D15-CEFA-497C-8EC8-2B28C6E7F10D}"/>
                </a:ext>
              </a:extLst>
            </p:cNvPr>
            <p:cNvSpPr/>
            <p:nvPr/>
          </p:nvSpPr>
          <p:spPr bwMode="auto">
            <a:xfrm>
              <a:off x="3327976" y="1842642"/>
              <a:ext cx="68577" cy="68856"/>
            </a:xfrm>
            <a:custGeom>
              <a:avLst/>
              <a:gdLst>
                <a:gd name="T0" fmla="*/ 15 w 39"/>
                <a:gd name="T1" fmla="*/ 48 h 48"/>
                <a:gd name="T2" fmla="*/ 1 w 39"/>
                <a:gd name="T3" fmla="*/ 26 h 48"/>
                <a:gd name="T4" fmla="*/ 11 w 39"/>
                <a:gd name="T5" fmla="*/ 0 h 48"/>
                <a:gd name="T6" fmla="*/ 15 w 39"/>
                <a:gd name="T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8">
                  <a:moveTo>
                    <a:pt x="15" y="48"/>
                  </a:moveTo>
                  <a:cubicBezTo>
                    <a:pt x="15" y="48"/>
                    <a:pt x="0" y="41"/>
                    <a:pt x="1" y="26"/>
                  </a:cubicBezTo>
                  <a:cubicBezTo>
                    <a:pt x="2" y="11"/>
                    <a:pt x="11" y="0"/>
                    <a:pt x="11" y="0"/>
                  </a:cubicBezTo>
                  <a:cubicBezTo>
                    <a:pt x="11" y="0"/>
                    <a:pt x="39" y="25"/>
                    <a:pt x="15" y="4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3" name="Freeform: Shape 59">
              <a:extLst>
                <a:ext uri="{FF2B5EF4-FFF2-40B4-BE49-F238E27FC236}">
                  <a16:creationId xmlns:a16="http://schemas.microsoft.com/office/drawing/2014/main" id="{DCEABE63-2C7F-4A00-9A35-F1FB010793C3}"/>
                </a:ext>
              </a:extLst>
            </p:cNvPr>
            <p:cNvSpPr/>
            <p:nvPr/>
          </p:nvSpPr>
          <p:spPr bwMode="auto">
            <a:xfrm>
              <a:off x="3046321" y="2006298"/>
              <a:ext cx="68577" cy="56881"/>
            </a:xfrm>
            <a:custGeom>
              <a:avLst/>
              <a:gdLst>
                <a:gd name="T0" fmla="*/ 39 w 39"/>
                <a:gd name="T1" fmla="*/ 33 h 40"/>
                <a:gd name="T2" fmla="*/ 14 w 39"/>
                <a:gd name="T3" fmla="*/ 30 h 40"/>
                <a:gd name="T4" fmla="*/ 0 w 39"/>
                <a:gd name="T5" fmla="*/ 5 h 40"/>
                <a:gd name="T6" fmla="*/ 39 w 39"/>
                <a:gd name="T7" fmla="*/ 3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0">
                  <a:moveTo>
                    <a:pt x="39" y="33"/>
                  </a:moveTo>
                  <a:cubicBezTo>
                    <a:pt x="39" y="33"/>
                    <a:pt x="24" y="40"/>
                    <a:pt x="14" y="30"/>
                  </a:cubicBezTo>
                  <a:cubicBezTo>
                    <a:pt x="3" y="19"/>
                    <a:pt x="0" y="5"/>
                    <a:pt x="0" y="5"/>
                  </a:cubicBezTo>
                  <a:cubicBezTo>
                    <a:pt x="0" y="5"/>
                    <a:pt x="38" y="0"/>
                    <a:pt x="39" y="3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4" name="Freeform: Shape 60">
              <a:extLst>
                <a:ext uri="{FF2B5EF4-FFF2-40B4-BE49-F238E27FC236}">
                  <a16:creationId xmlns:a16="http://schemas.microsoft.com/office/drawing/2014/main" id="{FC6F4D28-E29D-4CB3-B040-900F91F23EC0}"/>
                </a:ext>
              </a:extLst>
            </p:cNvPr>
            <p:cNvSpPr/>
            <p:nvPr/>
          </p:nvSpPr>
          <p:spPr bwMode="auto">
            <a:xfrm>
              <a:off x="3211641" y="1875573"/>
              <a:ext cx="99192" cy="97795"/>
            </a:xfrm>
            <a:custGeom>
              <a:avLst/>
              <a:gdLst>
                <a:gd name="T0" fmla="*/ 25 w 56"/>
                <a:gd name="T1" fmla="*/ 68 h 68"/>
                <a:gd name="T2" fmla="*/ 1 w 56"/>
                <a:gd name="T3" fmla="*/ 40 h 68"/>
                <a:gd name="T4" fmla="*/ 11 w 56"/>
                <a:gd name="T5" fmla="*/ 0 h 68"/>
                <a:gd name="T6" fmla="*/ 25 w 56"/>
                <a:gd name="T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68">
                  <a:moveTo>
                    <a:pt x="25" y="68"/>
                  </a:moveTo>
                  <a:cubicBezTo>
                    <a:pt x="25" y="68"/>
                    <a:pt x="3" y="61"/>
                    <a:pt x="1" y="40"/>
                  </a:cubicBezTo>
                  <a:cubicBezTo>
                    <a:pt x="0" y="19"/>
                    <a:pt x="11" y="0"/>
                    <a:pt x="11" y="0"/>
                  </a:cubicBezTo>
                  <a:cubicBezTo>
                    <a:pt x="11" y="0"/>
                    <a:pt x="56" y="31"/>
                    <a:pt x="25" y="6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5" name="Freeform: Shape 61">
              <a:extLst>
                <a:ext uri="{FF2B5EF4-FFF2-40B4-BE49-F238E27FC236}">
                  <a16:creationId xmlns:a16="http://schemas.microsoft.com/office/drawing/2014/main" id="{FBA5E7C2-F560-43F0-8F71-1013CE33BD80}"/>
                </a:ext>
              </a:extLst>
            </p:cNvPr>
            <p:cNvSpPr/>
            <p:nvPr/>
          </p:nvSpPr>
          <p:spPr bwMode="auto">
            <a:xfrm>
              <a:off x="3372061" y="1977359"/>
              <a:ext cx="143277" cy="119748"/>
            </a:xfrm>
            <a:custGeom>
              <a:avLst/>
              <a:gdLst>
                <a:gd name="T0" fmla="*/ 21 w 81"/>
                <a:gd name="T1" fmla="*/ 83 h 83"/>
                <a:gd name="T2" fmla="*/ 14 w 81"/>
                <a:gd name="T3" fmla="*/ 36 h 83"/>
                <a:gd name="T4" fmla="*/ 51 w 81"/>
                <a:gd name="T5" fmla="*/ 0 h 83"/>
                <a:gd name="T6" fmla="*/ 21 w 81"/>
                <a:gd name="T7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83">
                  <a:moveTo>
                    <a:pt x="21" y="83"/>
                  </a:moveTo>
                  <a:cubicBezTo>
                    <a:pt x="21" y="83"/>
                    <a:pt x="0" y="60"/>
                    <a:pt x="14" y="36"/>
                  </a:cubicBezTo>
                  <a:cubicBezTo>
                    <a:pt x="27" y="12"/>
                    <a:pt x="51" y="0"/>
                    <a:pt x="51" y="0"/>
                  </a:cubicBezTo>
                  <a:cubicBezTo>
                    <a:pt x="51" y="0"/>
                    <a:pt x="81" y="65"/>
                    <a:pt x="21" y="8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6" name="Freeform: Shape 62">
              <a:extLst>
                <a:ext uri="{FF2B5EF4-FFF2-40B4-BE49-F238E27FC236}">
                  <a16:creationId xmlns:a16="http://schemas.microsoft.com/office/drawing/2014/main" id="{383ED054-BD2C-4BF6-87ED-93F213E245FF}"/>
                </a:ext>
              </a:extLst>
            </p:cNvPr>
            <p:cNvSpPr/>
            <p:nvPr/>
          </p:nvSpPr>
          <p:spPr bwMode="auto">
            <a:xfrm>
              <a:off x="3479825" y="2033242"/>
              <a:ext cx="91844" cy="73845"/>
            </a:xfrm>
            <a:custGeom>
              <a:avLst/>
              <a:gdLst>
                <a:gd name="T0" fmla="*/ 10 w 52"/>
                <a:gd name="T1" fmla="*/ 51 h 51"/>
                <a:gd name="T2" fmla="*/ 12 w 52"/>
                <a:gd name="T3" fmla="*/ 19 h 51"/>
                <a:gd name="T4" fmla="*/ 42 w 52"/>
                <a:gd name="T5" fmla="*/ 0 h 51"/>
                <a:gd name="T6" fmla="*/ 10 w 52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10" y="51"/>
                  </a:moveTo>
                  <a:cubicBezTo>
                    <a:pt x="10" y="51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7"/>
                    <a:pt x="10" y="5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7" name="Freeform: Shape 63">
              <a:extLst>
                <a:ext uri="{FF2B5EF4-FFF2-40B4-BE49-F238E27FC236}">
                  <a16:creationId xmlns:a16="http://schemas.microsoft.com/office/drawing/2014/main" id="{CFF85324-CD35-4EEC-8671-75DAF0536071}"/>
                </a:ext>
              </a:extLst>
            </p:cNvPr>
            <p:cNvSpPr/>
            <p:nvPr/>
          </p:nvSpPr>
          <p:spPr bwMode="auto">
            <a:xfrm>
              <a:off x="3575343" y="2036235"/>
              <a:ext cx="91844" cy="73845"/>
            </a:xfrm>
            <a:custGeom>
              <a:avLst/>
              <a:gdLst>
                <a:gd name="T0" fmla="*/ 0 w 52"/>
                <a:gd name="T1" fmla="*/ 33 h 51"/>
                <a:gd name="T2" fmla="*/ 17 w 52"/>
                <a:gd name="T3" fmla="*/ 7 h 51"/>
                <a:gd name="T4" fmla="*/ 52 w 52"/>
                <a:gd name="T5" fmla="*/ 5 h 51"/>
                <a:gd name="T6" fmla="*/ 0 w 52"/>
                <a:gd name="T7" fmla="*/ 3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0" y="33"/>
                  </a:moveTo>
                  <a:cubicBezTo>
                    <a:pt x="0" y="33"/>
                    <a:pt x="0" y="13"/>
                    <a:pt x="17" y="7"/>
                  </a:cubicBezTo>
                  <a:cubicBezTo>
                    <a:pt x="35" y="0"/>
                    <a:pt x="52" y="5"/>
                    <a:pt x="52" y="5"/>
                  </a:cubicBezTo>
                  <a:cubicBezTo>
                    <a:pt x="52" y="5"/>
                    <a:pt x="38" y="51"/>
                    <a:pt x="0" y="3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8" name="Freeform: Shape 64">
              <a:extLst>
                <a:ext uri="{FF2B5EF4-FFF2-40B4-BE49-F238E27FC236}">
                  <a16:creationId xmlns:a16="http://schemas.microsoft.com/office/drawing/2014/main" id="{0BD18C37-0327-4338-83E6-10A456F4FFDD}"/>
                </a:ext>
              </a:extLst>
            </p:cNvPr>
            <p:cNvSpPr/>
            <p:nvPr/>
          </p:nvSpPr>
          <p:spPr bwMode="auto">
            <a:xfrm>
              <a:off x="3564322" y="1977359"/>
              <a:ext cx="94294" cy="72847"/>
            </a:xfrm>
            <a:custGeom>
              <a:avLst/>
              <a:gdLst>
                <a:gd name="T0" fmla="*/ 0 w 53"/>
                <a:gd name="T1" fmla="*/ 33 h 51"/>
                <a:gd name="T2" fmla="*/ 18 w 53"/>
                <a:gd name="T3" fmla="*/ 6 h 51"/>
                <a:gd name="T4" fmla="*/ 53 w 53"/>
                <a:gd name="T5" fmla="*/ 5 h 51"/>
                <a:gd name="T6" fmla="*/ 0 w 53"/>
                <a:gd name="T7" fmla="*/ 3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51">
                  <a:moveTo>
                    <a:pt x="0" y="33"/>
                  </a:moveTo>
                  <a:cubicBezTo>
                    <a:pt x="0" y="33"/>
                    <a:pt x="0" y="12"/>
                    <a:pt x="18" y="6"/>
                  </a:cubicBezTo>
                  <a:cubicBezTo>
                    <a:pt x="35" y="0"/>
                    <a:pt x="53" y="5"/>
                    <a:pt x="53" y="5"/>
                  </a:cubicBezTo>
                  <a:cubicBezTo>
                    <a:pt x="53" y="5"/>
                    <a:pt x="38" y="51"/>
                    <a:pt x="0" y="3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9" name="Freeform: Shape 65">
              <a:extLst>
                <a:ext uri="{FF2B5EF4-FFF2-40B4-BE49-F238E27FC236}">
                  <a16:creationId xmlns:a16="http://schemas.microsoft.com/office/drawing/2014/main" id="{CEAAA793-741D-4E65-AF5E-A57CDEF3AE6A}"/>
                </a:ext>
              </a:extLst>
            </p:cNvPr>
            <p:cNvSpPr/>
            <p:nvPr/>
          </p:nvSpPr>
          <p:spPr bwMode="auto">
            <a:xfrm>
              <a:off x="3488397" y="1931456"/>
              <a:ext cx="91844" cy="71849"/>
            </a:xfrm>
            <a:custGeom>
              <a:avLst/>
              <a:gdLst>
                <a:gd name="T0" fmla="*/ 11 w 52"/>
                <a:gd name="T1" fmla="*/ 50 h 50"/>
                <a:gd name="T2" fmla="*/ 12 w 52"/>
                <a:gd name="T3" fmla="*/ 19 h 50"/>
                <a:gd name="T4" fmla="*/ 42 w 52"/>
                <a:gd name="T5" fmla="*/ 0 h 50"/>
                <a:gd name="T6" fmla="*/ 11 w 5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0">
                  <a:moveTo>
                    <a:pt x="11" y="50"/>
                  </a:moveTo>
                  <a:cubicBezTo>
                    <a:pt x="11" y="50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6"/>
                    <a:pt x="11" y="5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0" name="Freeform: Shape 66">
              <a:extLst>
                <a:ext uri="{FF2B5EF4-FFF2-40B4-BE49-F238E27FC236}">
                  <a16:creationId xmlns:a16="http://schemas.microsoft.com/office/drawing/2014/main" id="{B3411F6D-6001-4B62-9D99-8071165081AD}"/>
                </a:ext>
              </a:extLst>
            </p:cNvPr>
            <p:cNvSpPr/>
            <p:nvPr/>
          </p:nvSpPr>
          <p:spPr bwMode="auto">
            <a:xfrm>
              <a:off x="3468804" y="1855615"/>
              <a:ext cx="91844" cy="72847"/>
            </a:xfrm>
            <a:custGeom>
              <a:avLst/>
              <a:gdLst>
                <a:gd name="T0" fmla="*/ 11 w 52"/>
                <a:gd name="T1" fmla="*/ 51 h 51"/>
                <a:gd name="T2" fmla="*/ 12 w 52"/>
                <a:gd name="T3" fmla="*/ 19 h 51"/>
                <a:gd name="T4" fmla="*/ 42 w 52"/>
                <a:gd name="T5" fmla="*/ 0 h 51"/>
                <a:gd name="T6" fmla="*/ 11 w 52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11" y="51"/>
                  </a:moveTo>
                  <a:cubicBezTo>
                    <a:pt x="11" y="51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7"/>
                    <a:pt x="11" y="5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1" name="Freeform: Shape 67">
              <a:extLst>
                <a:ext uri="{FF2B5EF4-FFF2-40B4-BE49-F238E27FC236}">
                  <a16:creationId xmlns:a16="http://schemas.microsoft.com/office/drawing/2014/main" id="{17BA4D4A-4931-49AB-A31F-8A7F2EC5D2FC}"/>
                </a:ext>
              </a:extLst>
            </p:cNvPr>
            <p:cNvSpPr/>
            <p:nvPr/>
          </p:nvSpPr>
          <p:spPr bwMode="auto">
            <a:xfrm>
              <a:off x="3383083" y="1793745"/>
              <a:ext cx="89395" cy="72847"/>
            </a:xfrm>
            <a:custGeom>
              <a:avLst/>
              <a:gdLst>
                <a:gd name="T0" fmla="*/ 10 w 51"/>
                <a:gd name="T1" fmla="*/ 51 h 51"/>
                <a:gd name="T2" fmla="*/ 11 w 51"/>
                <a:gd name="T3" fmla="*/ 19 h 51"/>
                <a:gd name="T4" fmla="*/ 41 w 51"/>
                <a:gd name="T5" fmla="*/ 0 h 51"/>
                <a:gd name="T6" fmla="*/ 10 w 51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51">
                  <a:moveTo>
                    <a:pt x="10" y="51"/>
                  </a:moveTo>
                  <a:cubicBezTo>
                    <a:pt x="10" y="51"/>
                    <a:pt x="0" y="33"/>
                    <a:pt x="11" y="19"/>
                  </a:cubicBezTo>
                  <a:cubicBezTo>
                    <a:pt x="23" y="5"/>
                    <a:pt x="41" y="0"/>
                    <a:pt x="41" y="0"/>
                  </a:cubicBezTo>
                  <a:cubicBezTo>
                    <a:pt x="41" y="0"/>
                    <a:pt x="51" y="47"/>
                    <a:pt x="10" y="5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2" name="Freeform: Shape 68">
              <a:extLst>
                <a:ext uri="{FF2B5EF4-FFF2-40B4-BE49-F238E27FC236}">
                  <a16:creationId xmlns:a16="http://schemas.microsoft.com/office/drawing/2014/main" id="{7D255324-5B6D-4D64-AB5C-785EC4B25D5E}"/>
                </a:ext>
              </a:extLst>
            </p:cNvPr>
            <p:cNvSpPr/>
            <p:nvPr/>
          </p:nvSpPr>
          <p:spPr bwMode="auto">
            <a:xfrm>
              <a:off x="3242255" y="1777778"/>
              <a:ext cx="88170" cy="82826"/>
            </a:xfrm>
            <a:custGeom>
              <a:avLst/>
              <a:gdLst>
                <a:gd name="T0" fmla="*/ 25 w 50"/>
                <a:gd name="T1" fmla="*/ 58 h 58"/>
                <a:gd name="T2" fmla="*/ 3 w 50"/>
                <a:gd name="T3" fmla="*/ 35 h 58"/>
                <a:gd name="T4" fmla="*/ 9 w 50"/>
                <a:gd name="T5" fmla="*/ 0 h 58"/>
                <a:gd name="T6" fmla="*/ 25 w 50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8">
                  <a:moveTo>
                    <a:pt x="25" y="58"/>
                  </a:moveTo>
                  <a:cubicBezTo>
                    <a:pt x="25" y="58"/>
                    <a:pt x="5" y="53"/>
                    <a:pt x="3" y="35"/>
                  </a:cubicBezTo>
                  <a:cubicBezTo>
                    <a:pt x="0" y="17"/>
                    <a:pt x="9" y="0"/>
                    <a:pt x="9" y="0"/>
                  </a:cubicBezTo>
                  <a:cubicBezTo>
                    <a:pt x="9" y="0"/>
                    <a:pt x="50" y="24"/>
                    <a:pt x="25" y="5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3" name="Freeform: Shape 69">
              <a:extLst>
                <a:ext uri="{FF2B5EF4-FFF2-40B4-BE49-F238E27FC236}">
                  <a16:creationId xmlns:a16="http://schemas.microsoft.com/office/drawing/2014/main" id="{73E9259F-5DD3-4435-9018-1351C1273296}"/>
                </a:ext>
              </a:extLst>
            </p:cNvPr>
            <p:cNvSpPr/>
            <p:nvPr/>
          </p:nvSpPr>
          <p:spPr bwMode="auto">
            <a:xfrm>
              <a:off x="3503092" y="2165963"/>
              <a:ext cx="101641" cy="69853"/>
            </a:xfrm>
            <a:custGeom>
              <a:avLst/>
              <a:gdLst>
                <a:gd name="T0" fmla="*/ 0 w 58"/>
                <a:gd name="T1" fmla="*/ 19 h 49"/>
                <a:gd name="T2" fmla="*/ 25 w 58"/>
                <a:gd name="T3" fmla="*/ 0 h 49"/>
                <a:gd name="T4" fmla="*/ 58 w 58"/>
                <a:gd name="T5" fmla="*/ 10 h 49"/>
                <a:gd name="T6" fmla="*/ 0 w 58"/>
                <a:gd name="T7" fmla="*/ 1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49">
                  <a:moveTo>
                    <a:pt x="0" y="19"/>
                  </a:moveTo>
                  <a:cubicBezTo>
                    <a:pt x="0" y="19"/>
                    <a:pt x="7" y="0"/>
                    <a:pt x="25" y="0"/>
                  </a:cubicBezTo>
                  <a:cubicBezTo>
                    <a:pt x="43" y="0"/>
                    <a:pt x="58" y="10"/>
                    <a:pt x="58" y="10"/>
                  </a:cubicBezTo>
                  <a:cubicBezTo>
                    <a:pt x="58" y="10"/>
                    <a:pt x="29" y="49"/>
                    <a:pt x="0" y="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4" name="Freeform: Shape 70">
              <a:extLst>
                <a:ext uri="{FF2B5EF4-FFF2-40B4-BE49-F238E27FC236}">
                  <a16:creationId xmlns:a16="http://schemas.microsoft.com/office/drawing/2014/main" id="{FDAA2F93-9321-4715-AFCD-9270455E402C}"/>
                </a:ext>
              </a:extLst>
            </p:cNvPr>
            <p:cNvSpPr/>
            <p:nvPr/>
          </p:nvSpPr>
          <p:spPr bwMode="auto">
            <a:xfrm>
              <a:off x="3519012" y="2108084"/>
              <a:ext cx="93069" cy="70851"/>
            </a:xfrm>
            <a:custGeom>
              <a:avLst/>
              <a:gdLst>
                <a:gd name="T0" fmla="*/ 0 w 53"/>
                <a:gd name="T1" fmla="*/ 20 h 49"/>
                <a:gd name="T2" fmla="*/ 23 w 53"/>
                <a:gd name="T3" fmla="*/ 0 h 49"/>
                <a:gd name="T4" fmla="*/ 53 w 53"/>
                <a:gd name="T5" fmla="*/ 11 h 49"/>
                <a:gd name="T6" fmla="*/ 0 w 53"/>
                <a:gd name="T7" fmla="*/ 2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49">
                  <a:moveTo>
                    <a:pt x="0" y="20"/>
                  </a:moveTo>
                  <a:cubicBezTo>
                    <a:pt x="0" y="20"/>
                    <a:pt x="7" y="1"/>
                    <a:pt x="23" y="0"/>
                  </a:cubicBezTo>
                  <a:cubicBezTo>
                    <a:pt x="39" y="0"/>
                    <a:pt x="53" y="11"/>
                    <a:pt x="53" y="11"/>
                  </a:cubicBezTo>
                  <a:cubicBezTo>
                    <a:pt x="53" y="11"/>
                    <a:pt x="26" y="49"/>
                    <a:pt x="0" y="2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5" name="Freeform: Shape 71">
              <a:extLst>
                <a:ext uri="{FF2B5EF4-FFF2-40B4-BE49-F238E27FC236}">
                  <a16:creationId xmlns:a16="http://schemas.microsoft.com/office/drawing/2014/main" id="{EE6B643E-B321-4C38-838E-1DF0825B0E85}"/>
                </a:ext>
              </a:extLst>
            </p:cNvPr>
            <p:cNvSpPr/>
            <p:nvPr/>
          </p:nvSpPr>
          <p:spPr bwMode="auto">
            <a:xfrm>
              <a:off x="3639021" y="2086130"/>
              <a:ext cx="79599" cy="63866"/>
            </a:xfrm>
            <a:custGeom>
              <a:avLst/>
              <a:gdLst>
                <a:gd name="T0" fmla="*/ 0 w 45"/>
                <a:gd name="T1" fmla="*/ 15 h 44"/>
                <a:gd name="T2" fmla="*/ 23 w 45"/>
                <a:gd name="T3" fmla="*/ 4 h 44"/>
                <a:gd name="T4" fmla="*/ 45 w 45"/>
                <a:gd name="T5" fmla="*/ 19 h 44"/>
                <a:gd name="T6" fmla="*/ 0 w 45"/>
                <a:gd name="T7" fmla="*/ 1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44">
                  <a:moveTo>
                    <a:pt x="0" y="15"/>
                  </a:moveTo>
                  <a:cubicBezTo>
                    <a:pt x="0" y="15"/>
                    <a:pt x="10" y="0"/>
                    <a:pt x="23" y="4"/>
                  </a:cubicBezTo>
                  <a:cubicBezTo>
                    <a:pt x="37" y="8"/>
                    <a:pt x="45" y="19"/>
                    <a:pt x="45" y="19"/>
                  </a:cubicBezTo>
                  <a:cubicBezTo>
                    <a:pt x="45" y="19"/>
                    <a:pt x="15" y="44"/>
                    <a:pt x="0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6" name="Freeform: Shape 72">
              <a:extLst>
                <a:ext uri="{FF2B5EF4-FFF2-40B4-BE49-F238E27FC236}">
                  <a16:creationId xmlns:a16="http://schemas.microsoft.com/office/drawing/2014/main" id="{4FA4BD95-2094-4378-81A0-9A75685EE252}"/>
                </a:ext>
              </a:extLst>
            </p:cNvPr>
            <p:cNvSpPr/>
            <p:nvPr/>
          </p:nvSpPr>
          <p:spPr bwMode="auto">
            <a:xfrm>
              <a:off x="3628000" y="2138021"/>
              <a:ext cx="79599" cy="63866"/>
            </a:xfrm>
            <a:custGeom>
              <a:avLst/>
              <a:gdLst>
                <a:gd name="T0" fmla="*/ 0 w 45"/>
                <a:gd name="T1" fmla="*/ 14 h 44"/>
                <a:gd name="T2" fmla="*/ 23 w 45"/>
                <a:gd name="T3" fmla="*/ 4 h 44"/>
                <a:gd name="T4" fmla="*/ 45 w 45"/>
                <a:gd name="T5" fmla="*/ 19 h 44"/>
                <a:gd name="T6" fmla="*/ 0 w 45"/>
                <a:gd name="T7" fmla="*/ 1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44">
                  <a:moveTo>
                    <a:pt x="0" y="14"/>
                  </a:moveTo>
                  <a:cubicBezTo>
                    <a:pt x="0" y="14"/>
                    <a:pt x="10" y="0"/>
                    <a:pt x="23" y="4"/>
                  </a:cubicBezTo>
                  <a:cubicBezTo>
                    <a:pt x="37" y="7"/>
                    <a:pt x="45" y="19"/>
                    <a:pt x="45" y="19"/>
                  </a:cubicBezTo>
                  <a:cubicBezTo>
                    <a:pt x="45" y="19"/>
                    <a:pt x="15" y="44"/>
                    <a:pt x="0" y="1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7" name="Freeform: Shape 74">
              <a:extLst>
                <a:ext uri="{FF2B5EF4-FFF2-40B4-BE49-F238E27FC236}">
                  <a16:creationId xmlns:a16="http://schemas.microsoft.com/office/drawing/2014/main" id="{E0EFA374-2A9E-4FB1-AC0E-38DF700315D1}"/>
                </a:ext>
              </a:extLst>
            </p:cNvPr>
            <p:cNvSpPr/>
            <p:nvPr/>
          </p:nvSpPr>
          <p:spPr bwMode="auto">
            <a:xfrm>
              <a:off x="3893357" y="2266946"/>
              <a:ext cx="222432" cy="331025"/>
            </a:xfrm>
            <a:custGeom>
              <a:avLst/>
              <a:gdLst>
                <a:gd name="T0" fmla="*/ 130 w 164"/>
                <a:gd name="T1" fmla="*/ 299 h 299"/>
                <a:gd name="T2" fmla="*/ 123 w 164"/>
                <a:gd name="T3" fmla="*/ 132 h 299"/>
                <a:gd name="T4" fmla="*/ 161 w 164"/>
                <a:gd name="T5" fmla="*/ 47 h 299"/>
                <a:gd name="T6" fmla="*/ 143 w 164"/>
                <a:gd name="T7" fmla="*/ 51 h 299"/>
                <a:gd name="T8" fmla="*/ 108 w 164"/>
                <a:gd name="T9" fmla="*/ 75 h 299"/>
                <a:gd name="T10" fmla="*/ 80 w 164"/>
                <a:gd name="T11" fmla="*/ 6 h 299"/>
                <a:gd name="T12" fmla="*/ 77 w 164"/>
                <a:gd name="T13" fmla="*/ 51 h 299"/>
                <a:gd name="T14" fmla="*/ 48 w 164"/>
                <a:gd name="T15" fmla="*/ 33 h 299"/>
                <a:gd name="T16" fmla="*/ 27 w 164"/>
                <a:gd name="T17" fmla="*/ 16 h 299"/>
                <a:gd name="T18" fmla="*/ 52 w 164"/>
                <a:gd name="T19" fmla="*/ 74 h 299"/>
                <a:gd name="T20" fmla="*/ 10 w 164"/>
                <a:gd name="T21" fmla="*/ 35 h 299"/>
                <a:gd name="T22" fmla="*/ 9 w 164"/>
                <a:gd name="T23" fmla="*/ 53 h 299"/>
                <a:gd name="T24" fmla="*/ 43 w 164"/>
                <a:gd name="T25" fmla="*/ 93 h 299"/>
                <a:gd name="T26" fmla="*/ 10 w 164"/>
                <a:gd name="T27" fmla="*/ 75 h 299"/>
                <a:gd name="T28" fmla="*/ 20 w 164"/>
                <a:gd name="T29" fmla="*/ 97 h 299"/>
                <a:gd name="T30" fmla="*/ 71 w 164"/>
                <a:gd name="T31" fmla="*/ 161 h 299"/>
                <a:gd name="T32" fmla="*/ 62 w 164"/>
                <a:gd name="T33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4" h="299">
                  <a:moveTo>
                    <a:pt x="130" y="299"/>
                  </a:moveTo>
                  <a:cubicBezTo>
                    <a:pt x="130" y="299"/>
                    <a:pt x="107" y="195"/>
                    <a:pt x="123" y="132"/>
                  </a:cubicBezTo>
                  <a:cubicBezTo>
                    <a:pt x="139" y="70"/>
                    <a:pt x="164" y="57"/>
                    <a:pt x="161" y="47"/>
                  </a:cubicBezTo>
                  <a:cubicBezTo>
                    <a:pt x="159" y="38"/>
                    <a:pt x="147" y="42"/>
                    <a:pt x="143" y="51"/>
                  </a:cubicBezTo>
                  <a:cubicBezTo>
                    <a:pt x="139" y="60"/>
                    <a:pt x="123" y="78"/>
                    <a:pt x="108" y="75"/>
                  </a:cubicBezTo>
                  <a:cubicBezTo>
                    <a:pt x="94" y="72"/>
                    <a:pt x="91" y="12"/>
                    <a:pt x="80" y="6"/>
                  </a:cubicBezTo>
                  <a:cubicBezTo>
                    <a:pt x="70" y="0"/>
                    <a:pt x="73" y="27"/>
                    <a:pt x="77" y="51"/>
                  </a:cubicBezTo>
                  <a:cubicBezTo>
                    <a:pt x="81" y="75"/>
                    <a:pt x="60" y="62"/>
                    <a:pt x="48" y="33"/>
                  </a:cubicBezTo>
                  <a:cubicBezTo>
                    <a:pt x="36" y="4"/>
                    <a:pt x="28" y="12"/>
                    <a:pt x="27" y="16"/>
                  </a:cubicBezTo>
                  <a:cubicBezTo>
                    <a:pt x="25" y="20"/>
                    <a:pt x="54" y="72"/>
                    <a:pt x="52" y="74"/>
                  </a:cubicBezTo>
                  <a:cubicBezTo>
                    <a:pt x="49" y="77"/>
                    <a:pt x="13" y="34"/>
                    <a:pt x="10" y="35"/>
                  </a:cubicBezTo>
                  <a:cubicBezTo>
                    <a:pt x="6" y="36"/>
                    <a:pt x="0" y="39"/>
                    <a:pt x="9" y="53"/>
                  </a:cubicBezTo>
                  <a:cubicBezTo>
                    <a:pt x="17" y="66"/>
                    <a:pt x="44" y="89"/>
                    <a:pt x="43" y="93"/>
                  </a:cubicBezTo>
                  <a:cubicBezTo>
                    <a:pt x="41" y="97"/>
                    <a:pt x="18" y="76"/>
                    <a:pt x="10" y="75"/>
                  </a:cubicBezTo>
                  <a:cubicBezTo>
                    <a:pt x="2" y="75"/>
                    <a:pt x="5" y="86"/>
                    <a:pt x="20" y="97"/>
                  </a:cubicBezTo>
                  <a:cubicBezTo>
                    <a:pt x="34" y="108"/>
                    <a:pt x="71" y="121"/>
                    <a:pt x="71" y="161"/>
                  </a:cubicBezTo>
                  <a:cubicBezTo>
                    <a:pt x="72" y="201"/>
                    <a:pt x="62" y="299"/>
                    <a:pt x="62" y="299"/>
                  </a:cubicBezTo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8" name="Freeform: Shape 75">
              <a:extLst>
                <a:ext uri="{FF2B5EF4-FFF2-40B4-BE49-F238E27FC236}">
                  <a16:creationId xmlns:a16="http://schemas.microsoft.com/office/drawing/2014/main" id="{A271F774-2E5F-4F7A-BAE7-45B5842BE48E}"/>
                </a:ext>
              </a:extLst>
            </p:cNvPr>
            <p:cNvSpPr/>
            <p:nvPr/>
          </p:nvSpPr>
          <p:spPr bwMode="auto">
            <a:xfrm>
              <a:off x="3948965" y="2164029"/>
              <a:ext cx="98963" cy="96005"/>
            </a:xfrm>
            <a:custGeom>
              <a:avLst/>
              <a:gdLst>
                <a:gd name="T0" fmla="*/ 32 w 73"/>
                <a:gd name="T1" fmla="*/ 87 h 87"/>
                <a:gd name="T2" fmla="*/ 1 w 73"/>
                <a:gd name="T3" fmla="*/ 50 h 87"/>
                <a:gd name="T4" fmla="*/ 14 w 73"/>
                <a:gd name="T5" fmla="*/ 0 h 87"/>
                <a:gd name="T6" fmla="*/ 32 w 73"/>
                <a:gd name="T7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87">
                  <a:moveTo>
                    <a:pt x="32" y="87"/>
                  </a:moveTo>
                  <a:cubicBezTo>
                    <a:pt x="32" y="87"/>
                    <a:pt x="3" y="78"/>
                    <a:pt x="1" y="50"/>
                  </a:cubicBezTo>
                  <a:cubicBezTo>
                    <a:pt x="0" y="23"/>
                    <a:pt x="14" y="0"/>
                    <a:pt x="14" y="0"/>
                  </a:cubicBezTo>
                  <a:cubicBezTo>
                    <a:pt x="14" y="0"/>
                    <a:pt x="73" y="39"/>
                    <a:pt x="32" y="8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9" name="Freeform: Shape 76">
              <a:extLst>
                <a:ext uri="{FF2B5EF4-FFF2-40B4-BE49-F238E27FC236}">
                  <a16:creationId xmlns:a16="http://schemas.microsoft.com/office/drawing/2014/main" id="{0F09003E-F119-4399-837D-89F3A84C34A8}"/>
                </a:ext>
              </a:extLst>
            </p:cNvPr>
            <p:cNvSpPr/>
            <p:nvPr/>
          </p:nvSpPr>
          <p:spPr bwMode="auto">
            <a:xfrm>
              <a:off x="3869794" y="2198590"/>
              <a:ext cx="79171" cy="67587"/>
            </a:xfrm>
            <a:custGeom>
              <a:avLst/>
              <a:gdLst>
                <a:gd name="T0" fmla="*/ 38 w 58"/>
                <a:gd name="T1" fmla="*/ 61 h 61"/>
                <a:gd name="T2" fmla="*/ 7 w 58"/>
                <a:gd name="T3" fmla="*/ 41 h 61"/>
                <a:gd name="T4" fmla="*/ 5 w 58"/>
                <a:gd name="T5" fmla="*/ 0 h 61"/>
                <a:gd name="T6" fmla="*/ 38 w 58"/>
                <a:gd name="T7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61">
                  <a:moveTo>
                    <a:pt x="38" y="61"/>
                  </a:moveTo>
                  <a:cubicBezTo>
                    <a:pt x="38" y="61"/>
                    <a:pt x="14" y="61"/>
                    <a:pt x="7" y="41"/>
                  </a:cubicBezTo>
                  <a:cubicBezTo>
                    <a:pt x="0" y="20"/>
                    <a:pt x="5" y="0"/>
                    <a:pt x="5" y="0"/>
                  </a:cubicBezTo>
                  <a:cubicBezTo>
                    <a:pt x="5" y="0"/>
                    <a:pt x="58" y="17"/>
                    <a:pt x="38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0" name="Freeform: Shape 77">
              <a:extLst>
                <a:ext uri="{FF2B5EF4-FFF2-40B4-BE49-F238E27FC236}">
                  <a16:creationId xmlns:a16="http://schemas.microsoft.com/office/drawing/2014/main" id="{62D7B28A-EC9F-4A83-B949-77F08E36794E}"/>
                </a:ext>
              </a:extLst>
            </p:cNvPr>
            <p:cNvSpPr/>
            <p:nvPr/>
          </p:nvSpPr>
          <p:spPr bwMode="auto">
            <a:xfrm>
              <a:off x="4013998" y="2128699"/>
              <a:ext cx="83883" cy="75268"/>
            </a:xfrm>
            <a:custGeom>
              <a:avLst/>
              <a:gdLst>
                <a:gd name="T0" fmla="*/ 17 w 62"/>
                <a:gd name="T1" fmla="*/ 68 h 68"/>
                <a:gd name="T2" fmla="*/ 9 w 62"/>
                <a:gd name="T3" fmla="*/ 31 h 68"/>
                <a:gd name="T4" fmla="*/ 36 w 62"/>
                <a:gd name="T5" fmla="*/ 0 h 68"/>
                <a:gd name="T6" fmla="*/ 17 w 62"/>
                <a:gd name="T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" h="68">
                  <a:moveTo>
                    <a:pt x="17" y="68"/>
                  </a:moveTo>
                  <a:cubicBezTo>
                    <a:pt x="17" y="68"/>
                    <a:pt x="0" y="51"/>
                    <a:pt x="9" y="31"/>
                  </a:cubicBezTo>
                  <a:cubicBezTo>
                    <a:pt x="18" y="11"/>
                    <a:pt x="36" y="0"/>
                    <a:pt x="36" y="0"/>
                  </a:cubicBezTo>
                  <a:cubicBezTo>
                    <a:pt x="36" y="0"/>
                    <a:pt x="62" y="50"/>
                    <a:pt x="17" y="6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1" name="Freeform: Shape 78">
              <a:extLst>
                <a:ext uri="{FF2B5EF4-FFF2-40B4-BE49-F238E27FC236}">
                  <a16:creationId xmlns:a16="http://schemas.microsoft.com/office/drawing/2014/main" id="{F3C3D42A-6C34-4BE5-8244-6B9295AE3F14}"/>
                </a:ext>
              </a:extLst>
            </p:cNvPr>
            <p:cNvSpPr/>
            <p:nvPr/>
          </p:nvSpPr>
          <p:spPr bwMode="auto">
            <a:xfrm>
              <a:off x="3837749" y="2256193"/>
              <a:ext cx="62205" cy="51459"/>
            </a:xfrm>
            <a:custGeom>
              <a:avLst/>
              <a:gdLst>
                <a:gd name="T0" fmla="*/ 42 w 46"/>
                <a:gd name="T1" fmla="*/ 41 h 47"/>
                <a:gd name="T2" fmla="*/ 12 w 46"/>
                <a:gd name="T3" fmla="*/ 32 h 47"/>
                <a:gd name="T4" fmla="*/ 0 w 46"/>
                <a:gd name="T5" fmla="*/ 0 h 47"/>
                <a:gd name="T6" fmla="*/ 42 w 46"/>
                <a:gd name="T7" fmla="*/ 4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47">
                  <a:moveTo>
                    <a:pt x="42" y="41"/>
                  </a:moveTo>
                  <a:cubicBezTo>
                    <a:pt x="42" y="41"/>
                    <a:pt x="23" y="47"/>
                    <a:pt x="12" y="32"/>
                  </a:cubicBezTo>
                  <a:cubicBezTo>
                    <a:pt x="1" y="18"/>
                    <a:pt x="0" y="0"/>
                    <a:pt x="0" y="0"/>
                  </a:cubicBezTo>
                  <a:cubicBezTo>
                    <a:pt x="0" y="0"/>
                    <a:pt x="46" y="1"/>
                    <a:pt x="42" y="4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2" name="Freeform: Shape 79">
              <a:extLst>
                <a:ext uri="{FF2B5EF4-FFF2-40B4-BE49-F238E27FC236}">
                  <a16:creationId xmlns:a16="http://schemas.microsoft.com/office/drawing/2014/main" id="{1C8E935A-CB5B-487A-92A4-0AFF7539EB60}"/>
                </a:ext>
              </a:extLst>
            </p:cNvPr>
            <p:cNvSpPr/>
            <p:nvPr/>
          </p:nvSpPr>
          <p:spPr bwMode="auto">
            <a:xfrm>
              <a:off x="3819842" y="2307652"/>
              <a:ext cx="76343" cy="56835"/>
            </a:xfrm>
            <a:custGeom>
              <a:avLst/>
              <a:gdLst>
                <a:gd name="T0" fmla="*/ 56 w 56"/>
                <a:gd name="T1" fmla="*/ 38 h 51"/>
                <a:gd name="T2" fmla="*/ 25 w 56"/>
                <a:gd name="T3" fmla="*/ 44 h 51"/>
                <a:gd name="T4" fmla="*/ 0 w 56"/>
                <a:gd name="T5" fmla="*/ 20 h 51"/>
                <a:gd name="T6" fmla="*/ 56 w 56"/>
                <a:gd name="T7" fmla="*/ 3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1">
                  <a:moveTo>
                    <a:pt x="56" y="38"/>
                  </a:moveTo>
                  <a:cubicBezTo>
                    <a:pt x="56" y="38"/>
                    <a:pt x="42" y="51"/>
                    <a:pt x="25" y="44"/>
                  </a:cubicBezTo>
                  <a:cubicBezTo>
                    <a:pt x="9" y="36"/>
                    <a:pt x="0" y="20"/>
                    <a:pt x="0" y="20"/>
                  </a:cubicBezTo>
                  <a:cubicBezTo>
                    <a:pt x="0" y="20"/>
                    <a:pt x="42" y="0"/>
                    <a:pt x="56" y="3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3" name="Freeform: Shape 80">
              <a:extLst>
                <a:ext uri="{FF2B5EF4-FFF2-40B4-BE49-F238E27FC236}">
                  <a16:creationId xmlns:a16="http://schemas.microsoft.com/office/drawing/2014/main" id="{1D0E61A9-5DA3-4180-AC57-032B01ECAAC8}"/>
                </a:ext>
              </a:extLst>
            </p:cNvPr>
            <p:cNvSpPr/>
            <p:nvPr/>
          </p:nvSpPr>
          <p:spPr bwMode="auto">
            <a:xfrm>
              <a:off x="3835864" y="2359878"/>
              <a:ext cx="75401" cy="52995"/>
            </a:xfrm>
            <a:custGeom>
              <a:avLst/>
              <a:gdLst>
                <a:gd name="T0" fmla="*/ 55 w 55"/>
                <a:gd name="T1" fmla="*/ 21 h 48"/>
                <a:gd name="T2" fmla="*/ 34 w 55"/>
                <a:gd name="T3" fmla="*/ 44 h 48"/>
                <a:gd name="T4" fmla="*/ 0 w 55"/>
                <a:gd name="T5" fmla="*/ 41 h 48"/>
                <a:gd name="T6" fmla="*/ 55 w 55"/>
                <a:gd name="T7" fmla="*/ 21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48">
                  <a:moveTo>
                    <a:pt x="55" y="21"/>
                  </a:moveTo>
                  <a:cubicBezTo>
                    <a:pt x="55" y="21"/>
                    <a:pt x="52" y="41"/>
                    <a:pt x="34" y="44"/>
                  </a:cubicBezTo>
                  <a:cubicBezTo>
                    <a:pt x="17" y="48"/>
                    <a:pt x="0" y="41"/>
                    <a:pt x="0" y="41"/>
                  </a:cubicBezTo>
                  <a:cubicBezTo>
                    <a:pt x="0" y="41"/>
                    <a:pt x="20" y="0"/>
                    <a:pt x="55" y="2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4" name="Freeform: Shape 81">
              <a:extLst>
                <a:ext uri="{FF2B5EF4-FFF2-40B4-BE49-F238E27FC236}">
                  <a16:creationId xmlns:a16="http://schemas.microsoft.com/office/drawing/2014/main" id="{8806A994-6237-49AF-9CC0-9FA0EDA35252}"/>
                </a:ext>
              </a:extLst>
            </p:cNvPr>
            <p:cNvSpPr/>
            <p:nvPr/>
          </p:nvSpPr>
          <p:spPr bwMode="auto">
            <a:xfrm>
              <a:off x="3769888" y="2341446"/>
              <a:ext cx="76343" cy="53763"/>
            </a:xfrm>
            <a:custGeom>
              <a:avLst/>
              <a:gdLst>
                <a:gd name="T0" fmla="*/ 56 w 56"/>
                <a:gd name="T1" fmla="*/ 24 h 49"/>
                <a:gd name="T2" fmla="*/ 34 w 56"/>
                <a:gd name="T3" fmla="*/ 46 h 49"/>
                <a:gd name="T4" fmla="*/ 0 w 56"/>
                <a:gd name="T5" fmla="*/ 41 h 49"/>
                <a:gd name="T6" fmla="*/ 56 w 56"/>
                <a:gd name="T7" fmla="*/ 24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49">
                  <a:moveTo>
                    <a:pt x="56" y="24"/>
                  </a:moveTo>
                  <a:cubicBezTo>
                    <a:pt x="56" y="24"/>
                    <a:pt x="52" y="43"/>
                    <a:pt x="34" y="46"/>
                  </a:cubicBezTo>
                  <a:cubicBezTo>
                    <a:pt x="16" y="49"/>
                    <a:pt x="0" y="41"/>
                    <a:pt x="0" y="41"/>
                  </a:cubicBezTo>
                  <a:cubicBezTo>
                    <a:pt x="0" y="41"/>
                    <a:pt x="22" y="0"/>
                    <a:pt x="56" y="2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5" name="Freeform: Shape 82">
              <a:extLst>
                <a:ext uri="{FF2B5EF4-FFF2-40B4-BE49-F238E27FC236}">
                  <a16:creationId xmlns:a16="http://schemas.microsoft.com/office/drawing/2014/main" id="{0D3293A3-619C-4FB6-B2EA-19416203A602}"/>
                </a:ext>
              </a:extLst>
            </p:cNvPr>
            <p:cNvSpPr/>
            <p:nvPr/>
          </p:nvSpPr>
          <p:spPr bwMode="auto">
            <a:xfrm>
              <a:off x="3776486" y="2263874"/>
              <a:ext cx="76343" cy="57603"/>
            </a:xfrm>
            <a:custGeom>
              <a:avLst/>
              <a:gdLst>
                <a:gd name="T0" fmla="*/ 56 w 56"/>
                <a:gd name="T1" fmla="*/ 38 h 52"/>
                <a:gd name="T2" fmla="*/ 25 w 56"/>
                <a:gd name="T3" fmla="*/ 44 h 52"/>
                <a:gd name="T4" fmla="*/ 0 w 56"/>
                <a:gd name="T5" fmla="*/ 22 h 52"/>
                <a:gd name="T6" fmla="*/ 56 w 56"/>
                <a:gd name="T7" fmla="*/ 38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2">
                  <a:moveTo>
                    <a:pt x="56" y="38"/>
                  </a:moveTo>
                  <a:cubicBezTo>
                    <a:pt x="56" y="38"/>
                    <a:pt x="42" y="52"/>
                    <a:pt x="25" y="44"/>
                  </a:cubicBezTo>
                  <a:cubicBezTo>
                    <a:pt x="9" y="37"/>
                    <a:pt x="0" y="22"/>
                    <a:pt x="0" y="22"/>
                  </a:cubicBezTo>
                  <a:cubicBezTo>
                    <a:pt x="0" y="22"/>
                    <a:pt x="40" y="0"/>
                    <a:pt x="56" y="3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6" name="Freeform: Shape 83">
              <a:extLst>
                <a:ext uri="{FF2B5EF4-FFF2-40B4-BE49-F238E27FC236}">
                  <a16:creationId xmlns:a16="http://schemas.microsoft.com/office/drawing/2014/main" id="{BC3C2F90-525E-47D1-B664-93203FE47E38}"/>
                </a:ext>
              </a:extLst>
            </p:cNvPr>
            <p:cNvSpPr/>
            <p:nvPr/>
          </p:nvSpPr>
          <p:spPr bwMode="auto">
            <a:xfrm>
              <a:off x="3748211" y="2306116"/>
              <a:ext cx="65033" cy="45315"/>
            </a:xfrm>
            <a:custGeom>
              <a:avLst/>
              <a:gdLst>
                <a:gd name="T0" fmla="*/ 48 w 48"/>
                <a:gd name="T1" fmla="*/ 26 h 41"/>
                <a:gd name="T2" fmla="*/ 26 w 48"/>
                <a:gd name="T3" fmla="*/ 39 h 41"/>
                <a:gd name="T4" fmla="*/ 0 w 48"/>
                <a:gd name="T5" fmla="*/ 28 h 41"/>
                <a:gd name="T6" fmla="*/ 48 w 48"/>
                <a:gd name="T7" fmla="*/ 2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41">
                  <a:moveTo>
                    <a:pt x="48" y="26"/>
                  </a:moveTo>
                  <a:cubicBezTo>
                    <a:pt x="48" y="26"/>
                    <a:pt x="41" y="41"/>
                    <a:pt x="26" y="39"/>
                  </a:cubicBezTo>
                  <a:cubicBezTo>
                    <a:pt x="11" y="37"/>
                    <a:pt x="0" y="28"/>
                    <a:pt x="0" y="28"/>
                  </a:cubicBezTo>
                  <a:cubicBezTo>
                    <a:pt x="0" y="28"/>
                    <a:pt x="27" y="0"/>
                    <a:pt x="48" y="2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7" name="Freeform: Shape 84">
              <a:extLst>
                <a:ext uri="{FF2B5EF4-FFF2-40B4-BE49-F238E27FC236}">
                  <a16:creationId xmlns:a16="http://schemas.microsoft.com/office/drawing/2014/main" id="{0C8DCAE8-7812-4E47-A1C5-686B3FC87FDF}"/>
                </a:ext>
              </a:extLst>
            </p:cNvPr>
            <p:cNvSpPr/>
            <p:nvPr/>
          </p:nvSpPr>
          <p:spPr bwMode="auto">
            <a:xfrm>
              <a:off x="3800049" y="2194750"/>
              <a:ext cx="52780" cy="46082"/>
            </a:xfrm>
            <a:custGeom>
              <a:avLst/>
              <a:gdLst>
                <a:gd name="T0" fmla="*/ 39 w 39"/>
                <a:gd name="T1" fmla="*/ 34 h 41"/>
                <a:gd name="T2" fmla="*/ 13 w 39"/>
                <a:gd name="T3" fmla="*/ 30 h 41"/>
                <a:gd name="T4" fmla="*/ 0 w 39"/>
                <a:gd name="T5" fmla="*/ 6 h 41"/>
                <a:gd name="T6" fmla="*/ 39 w 39"/>
                <a:gd name="T7" fmla="*/ 3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1">
                  <a:moveTo>
                    <a:pt x="39" y="34"/>
                  </a:moveTo>
                  <a:cubicBezTo>
                    <a:pt x="39" y="34"/>
                    <a:pt x="24" y="41"/>
                    <a:pt x="13" y="30"/>
                  </a:cubicBezTo>
                  <a:cubicBezTo>
                    <a:pt x="3" y="20"/>
                    <a:pt x="0" y="6"/>
                    <a:pt x="0" y="6"/>
                  </a:cubicBezTo>
                  <a:cubicBezTo>
                    <a:pt x="0" y="6"/>
                    <a:pt x="37" y="0"/>
                    <a:pt x="39" y="3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8" name="Freeform: Shape 85">
              <a:extLst>
                <a:ext uri="{FF2B5EF4-FFF2-40B4-BE49-F238E27FC236}">
                  <a16:creationId xmlns:a16="http://schemas.microsoft.com/office/drawing/2014/main" id="{CBB18BCC-B7E4-49B4-9407-B3A154436177}"/>
                </a:ext>
              </a:extLst>
            </p:cNvPr>
            <p:cNvSpPr/>
            <p:nvPr/>
          </p:nvSpPr>
          <p:spPr bwMode="auto">
            <a:xfrm>
              <a:off x="3751038" y="2164029"/>
              <a:ext cx="41470" cy="35330"/>
            </a:xfrm>
            <a:custGeom>
              <a:avLst/>
              <a:gdLst>
                <a:gd name="T0" fmla="*/ 31 w 31"/>
                <a:gd name="T1" fmla="*/ 27 h 32"/>
                <a:gd name="T2" fmla="*/ 11 w 31"/>
                <a:gd name="T3" fmla="*/ 24 h 32"/>
                <a:gd name="T4" fmla="*/ 0 w 31"/>
                <a:gd name="T5" fmla="*/ 4 h 32"/>
                <a:gd name="T6" fmla="*/ 31 w 31"/>
                <a:gd name="T7" fmla="*/ 2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32">
                  <a:moveTo>
                    <a:pt x="31" y="27"/>
                  </a:moveTo>
                  <a:cubicBezTo>
                    <a:pt x="31" y="27"/>
                    <a:pt x="19" y="32"/>
                    <a:pt x="11" y="24"/>
                  </a:cubicBezTo>
                  <a:cubicBezTo>
                    <a:pt x="2" y="16"/>
                    <a:pt x="0" y="4"/>
                    <a:pt x="0" y="4"/>
                  </a:cubicBezTo>
                  <a:cubicBezTo>
                    <a:pt x="0" y="4"/>
                    <a:pt x="30" y="0"/>
                    <a:pt x="31" y="2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9" name="Freeform: Shape 86">
              <a:extLst>
                <a:ext uri="{FF2B5EF4-FFF2-40B4-BE49-F238E27FC236}">
                  <a16:creationId xmlns:a16="http://schemas.microsoft.com/office/drawing/2014/main" id="{353396F9-BA06-4EBF-8707-87000E158F2C}"/>
                </a:ext>
              </a:extLst>
            </p:cNvPr>
            <p:cNvSpPr/>
            <p:nvPr/>
          </p:nvSpPr>
          <p:spPr bwMode="auto">
            <a:xfrm>
              <a:off x="3825497" y="2149436"/>
              <a:ext cx="51838" cy="44546"/>
            </a:xfrm>
            <a:custGeom>
              <a:avLst/>
              <a:gdLst>
                <a:gd name="T0" fmla="*/ 32 w 38"/>
                <a:gd name="T1" fmla="*/ 36 h 40"/>
                <a:gd name="T2" fmla="*/ 8 w 38"/>
                <a:gd name="T3" fmla="*/ 27 h 40"/>
                <a:gd name="T4" fmla="*/ 0 w 38"/>
                <a:gd name="T5" fmla="*/ 0 h 40"/>
                <a:gd name="T6" fmla="*/ 32 w 38"/>
                <a:gd name="T7" fmla="*/ 3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40">
                  <a:moveTo>
                    <a:pt x="32" y="36"/>
                  </a:moveTo>
                  <a:cubicBezTo>
                    <a:pt x="32" y="36"/>
                    <a:pt x="16" y="40"/>
                    <a:pt x="8" y="27"/>
                  </a:cubicBezTo>
                  <a:cubicBezTo>
                    <a:pt x="0" y="15"/>
                    <a:pt x="0" y="0"/>
                    <a:pt x="0" y="0"/>
                  </a:cubicBezTo>
                  <a:cubicBezTo>
                    <a:pt x="0" y="0"/>
                    <a:pt x="38" y="4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0" name="Freeform: Shape 87">
              <a:extLst>
                <a:ext uri="{FF2B5EF4-FFF2-40B4-BE49-F238E27FC236}">
                  <a16:creationId xmlns:a16="http://schemas.microsoft.com/office/drawing/2014/main" id="{1B17BFD5-022D-4C8D-91AF-93C1C43D5267}"/>
                </a:ext>
              </a:extLst>
            </p:cNvPr>
            <p:cNvSpPr/>
            <p:nvPr/>
          </p:nvSpPr>
          <p:spPr bwMode="auto">
            <a:xfrm>
              <a:off x="3832094" y="2093369"/>
              <a:ext cx="51838" cy="44546"/>
            </a:xfrm>
            <a:custGeom>
              <a:avLst/>
              <a:gdLst>
                <a:gd name="T0" fmla="*/ 31 w 38"/>
                <a:gd name="T1" fmla="*/ 36 h 40"/>
                <a:gd name="T2" fmla="*/ 8 w 38"/>
                <a:gd name="T3" fmla="*/ 27 h 40"/>
                <a:gd name="T4" fmla="*/ 0 w 38"/>
                <a:gd name="T5" fmla="*/ 0 h 40"/>
                <a:gd name="T6" fmla="*/ 31 w 38"/>
                <a:gd name="T7" fmla="*/ 3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40">
                  <a:moveTo>
                    <a:pt x="31" y="36"/>
                  </a:moveTo>
                  <a:cubicBezTo>
                    <a:pt x="31" y="36"/>
                    <a:pt x="15" y="40"/>
                    <a:pt x="8" y="27"/>
                  </a:cubicBezTo>
                  <a:cubicBezTo>
                    <a:pt x="0" y="14"/>
                    <a:pt x="0" y="0"/>
                    <a:pt x="0" y="0"/>
                  </a:cubicBezTo>
                  <a:cubicBezTo>
                    <a:pt x="0" y="0"/>
                    <a:pt x="38" y="3"/>
                    <a:pt x="31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1" name="Freeform: Shape 88">
              <a:extLst>
                <a:ext uri="{FF2B5EF4-FFF2-40B4-BE49-F238E27FC236}">
                  <a16:creationId xmlns:a16="http://schemas.microsoft.com/office/drawing/2014/main" id="{5909F0AB-5E55-4173-8927-C8129A5CD68C}"/>
                </a:ext>
              </a:extLst>
            </p:cNvPr>
            <p:cNvSpPr/>
            <p:nvPr/>
          </p:nvSpPr>
          <p:spPr bwMode="auto">
            <a:xfrm>
              <a:off x="3974413" y="2030390"/>
              <a:ext cx="58435" cy="49923"/>
            </a:xfrm>
            <a:custGeom>
              <a:avLst/>
              <a:gdLst>
                <a:gd name="T0" fmla="*/ 11 w 43"/>
                <a:gd name="T1" fmla="*/ 45 h 45"/>
                <a:gd name="T2" fmla="*/ 7 w 43"/>
                <a:gd name="T3" fmla="*/ 20 h 45"/>
                <a:gd name="T4" fmla="*/ 27 w 43"/>
                <a:gd name="T5" fmla="*/ 0 h 45"/>
                <a:gd name="T6" fmla="*/ 11 w 43"/>
                <a:gd name="T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45">
                  <a:moveTo>
                    <a:pt x="11" y="45"/>
                  </a:moveTo>
                  <a:cubicBezTo>
                    <a:pt x="11" y="45"/>
                    <a:pt x="0" y="33"/>
                    <a:pt x="7" y="20"/>
                  </a:cubicBezTo>
                  <a:cubicBezTo>
                    <a:pt x="14" y="7"/>
                    <a:pt x="27" y="0"/>
                    <a:pt x="27" y="0"/>
                  </a:cubicBezTo>
                  <a:cubicBezTo>
                    <a:pt x="27" y="0"/>
                    <a:pt x="43" y="34"/>
                    <a:pt x="11" y="4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2" name="Freeform: Shape 89">
              <a:extLst>
                <a:ext uri="{FF2B5EF4-FFF2-40B4-BE49-F238E27FC236}">
                  <a16:creationId xmlns:a16="http://schemas.microsoft.com/office/drawing/2014/main" id="{56C16B08-3913-4836-9A76-D0A7CFD67AD9}"/>
                </a:ext>
              </a:extLst>
            </p:cNvPr>
            <p:cNvSpPr/>
            <p:nvPr/>
          </p:nvSpPr>
          <p:spPr bwMode="auto">
            <a:xfrm>
              <a:off x="4174224" y="2151740"/>
              <a:ext cx="48068" cy="37634"/>
            </a:xfrm>
            <a:custGeom>
              <a:avLst/>
              <a:gdLst>
                <a:gd name="T0" fmla="*/ 3 w 35"/>
                <a:gd name="T1" fmla="*/ 29 h 34"/>
                <a:gd name="T2" fmla="*/ 11 w 35"/>
                <a:gd name="T3" fmla="*/ 8 h 34"/>
                <a:gd name="T4" fmla="*/ 35 w 35"/>
                <a:gd name="T5" fmla="*/ 0 h 34"/>
                <a:gd name="T6" fmla="*/ 3 w 35"/>
                <a:gd name="T7" fmla="*/ 29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4">
                  <a:moveTo>
                    <a:pt x="3" y="29"/>
                  </a:moveTo>
                  <a:cubicBezTo>
                    <a:pt x="3" y="29"/>
                    <a:pt x="0" y="15"/>
                    <a:pt x="11" y="8"/>
                  </a:cubicBezTo>
                  <a:cubicBezTo>
                    <a:pt x="22" y="0"/>
                    <a:pt x="35" y="0"/>
                    <a:pt x="35" y="0"/>
                  </a:cubicBezTo>
                  <a:cubicBezTo>
                    <a:pt x="35" y="0"/>
                    <a:pt x="33" y="34"/>
                    <a:pt x="3" y="2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3" name="Freeform: Shape 90">
              <a:extLst>
                <a:ext uri="{FF2B5EF4-FFF2-40B4-BE49-F238E27FC236}">
                  <a16:creationId xmlns:a16="http://schemas.microsoft.com/office/drawing/2014/main" id="{9148F2CE-7447-4489-BF1E-121EBF7C4C23}"/>
                </a:ext>
              </a:extLst>
            </p:cNvPr>
            <p:cNvSpPr/>
            <p:nvPr/>
          </p:nvSpPr>
          <p:spPr bwMode="auto">
            <a:xfrm>
              <a:off x="4253395" y="2243905"/>
              <a:ext cx="47125" cy="37634"/>
            </a:xfrm>
            <a:custGeom>
              <a:avLst/>
              <a:gdLst>
                <a:gd name="T0" fmla="*/ 3 w 35"/>
                <a:gd name="T1" fmla="*/ 28 h 34"/>
                <a:gd name="T2" fmla="*/ 11 w 35"/>
                <a:gd name="T3" fmla="*/ 7 h 34"/>
                <a:gd name="T4" fmla="*/ 35 w 35"/>
                <a:gd name="T5" fmla="*/ 0 h 34"/>
                <a:gd name="T6" fmla="*/ 3 w 35"/>
                <a:gd name="T7" fmla="*/ 2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4">
                  <a:moveTo>
                    <a:pt x="3" y="28"/>
                  </a:moveTo>
                  <a:cubicBezTo>
                    <a:pt x="3" y="28"/>
                    <a:pt x="0" y="14"/>
                    <a:pt x="11" y="7"/>
                  </a:cubicBezTo>
                  <a:cubicBezTo>
                    <a:pt x="22" y="0"/>
                    <a:pt x="35" y="0"/>
                    <a:pt x="35" y="0"/>
                  </a:cubicBezTo>
                  <a:cubicBezTo>
                    <a:pt x="35" y="0"/>
                    <a:pt x="32" y="34"/>
                    <a:pt x="3" y="2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4" name="Freeform: Shape 91">
              <a:extLst>
                <a:ext uri="{FF2B5EF4-FFF2-40B4-BE49-F238E27FC236}">
                  <a16:creationId xmlns:a16="http://schemas.microsoft.com/office/drawing/2014/main" id="{7003B5C0-83A7-4578-8EA8-60CE4DDAF2D9}"/>
                </a:ext>
              </a:extLst>
            </p:cNvPr>
            <p:cNvSpPr/>
            <p:nvPr/>
          </p:nvSpPr>
          <p:spPr bwMode="auto">
            <a:xfrm>
              <a:off x="3707683" y="2249281"/>
              <a:ext cx="58435" cy="40706"/>
            </a:xfrm>
            <a:custGeom>
              <a:avLst/>
              <a:gdLst>
                <a:gd name="T0" fmla="*/ 43 w 43"/>
                <a:gd name="T1" fmla="*/ 25 h 37"/>
                <a:gd name="T2" fmla="*/ 22 w 43"/>
                <a:gd name="T3" fmla="*/ 34 h 37"/>
                <a:gd name="T4" fmla="*/ 0 w 43"/>
                <a:gd name="T5" fmla="*/ 21 h 37"/>
                <a:gd name="T6" fmla="*/ 43 w 43"/>
                <a:gd name="T7" fmla="*/ 2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37">
                  <a:moveTo>
                    <a:pt x="43" y="25"/>
                  </a:moveTo>
                  <a:cubicBezTo>
                    <a:pt x="43" y="25"/>
                    <a:pt x="35" y="37"/>
                    <a:pt x="22" y="34"/>
                  </a:cubicBezTo>
                  <a:cubicBezTo>
                    <a:pt x="9" y="31"/>
                    <a:pt x="0" y="21"/>
                    <a:pt x="0" y="21"/>
                  </a:cubicBezTo>
                  <a:cubicBezTo>
                    <a:pt x="0" y="21"/>
                    <a:pt x="27" y="0"/>
                    <a:pt x="43" y="2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5" name="Freeform: Shape 92">
              <a:extLst>
                <a:ext uri="{FF2B5EF4-FFF2-40B4-BE49-F238E27FC236}">
                  <a16:creationId xmlns:a16="http://schemas.microsoft.com/office/drawing/2014/main" id="{8EBBF3AA-BA69-46CF-93FD-3EF182B8022C}"/>
                </a:ext>
              </a:extLst>
            </p:cNvPr>
            <p:cNvSpPr/>
            <p:nvPr/>
          </p:nvSpPr>
          <p:spPr bwMode="auto">
            <a:xfrm>
              <a:off x="3977240" y="2100281"/>
              <a:ext cx="52780" cy="52995"/>
            </a:xfrm>
            <a:custGeom>
              <a:avLst/>
              <a:gdLst>
                <a:gd name="T0" fmla="*/ 15 w 39"/>
                <a:gd name="T1" fmla="*/ 48 h 48"/>
                <a:gd name="T2" fmla="*/ 1 w 39"/>
                <a:gd name="T3" fmla="*/ 26 h 48"/>
                <a:gd name="T4" fmla="*/ 11 w 39"/>
                <a:gd name="T5" fmla="*/ 0 h 48"/>
                <a:gd name="T6" fmla="*/ 15 w 39"/>
                <a:gd name="T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8">
                  <a:moveTo>
                    <a:pt x="15" y="48"/>
                  </a:moveTo>
                  <a:cubicBezTo>
                    <a:pt x="15" y="48"/>
                    <a:pt x="0" y="41"/>
                    <a:pt x="1" y="26"/>
                  </a:cubicBezTo>
                  <a:cubicBezTo>
                    <a:pt x="2" y="11"/>
                    <a:pt x="11" y="0"/>
                    <a:pt x="11" y="0"/>
                  </a:cubicBezTo>
                  <a:cubicBezTo>
                    <a:pt x="11" y="0"/>
                    <a:pt x="39" y="25"/>
                    <a:pt x="15" y="4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6" name="Freeform: Shape 93">
              <a:extLst>
                <a:ext uri="{FF2B5EF4-FFF2-40B4-BE49-F238E27FC236}">
                  <a16:creationId xmlns:a16="http://schemas.microsoft.com/office/drawing/2014/main" id="{E9244F16-4C16-4565-90F6-0674254F776F}"/>
                </a:ext>
              </a:extLst>
            </p:cNvPr>
            <p:cNvSpPr/>
            <p:nvPr/>
          </p:nvSpPr>
          <p:spPr bwMode="auto">
            <a:xfrm>
              <a:off x="3760463" y="2226240"/>
              <a:ext cx="52780" cy="43778"/>
            </a:xfrm>
            <a:custGeom>
              <a:avLst/>
              <a:gdLst>
                <a:gd name="T0" fmla="*/ 39 w 39"/>
                <a:gd name="T1" fmla="*/ 33 h 40"/>
                <a:gd name="T2" fmla="*/ 14 w 39"/>
                <a:gd name="T3" fmla="*/ 30 h 40"/>
                <a:gd name="T4" fmla="*/ 0 w 39"/>
                <a:gd name="T5" fmla="*/ 5 h 40"/>
                <a:gd name="T6" fmla="*/ 39 w 39"/>
                <a:gd name="T7" fmla="*/ 3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0">
                  <a:moveTo>
                    <a:pt x="39" y="33"/>
                  </a:moveTo>
                  <a:cubicBezTo>
                    <a:pt x="39" y="33"/>
                    <a:pt x="24" y="40"/>
                    <a:pt x="14" y="30"/>
                  </a:cubicBezTo>
                  <a:cubicBezTo>
                    <a:pt x="3" y="19"/>
                    <a:pt x="0" y="5"/>
                    <a:pt x="0" y="5"/>
                  </a:cubicBezTo>
                  <a:cubicBezTo>
                    <a:pt x="0" y="5"/>
                    <a:pt x="38" y="0"/>
                    <a:pt x="39" y="3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7" name="Freeform: Shape 94">
              <a:extLst>
                <a:ext uri="{FF2B5EF4-FFF2-40B4-BE49-F238E27FC236}">
                  <a16:creationId xmlns:a16="http://schemas.microsoft.com/office/drawing/2014/main" id="{9D91D7DC-A882-451B-A32A-6119F91AA2B1}"/>
                </a:ext>
              </a:extLst>
            </p:cNvPr>
            <p:cNvSpPr/>
            <p:nvPr/>
          </p:nvSpPr>
          <p:spPr bwMode="auto">
            <a:xfrm>
              <a:off x="3887702" y="2125627"/>
              <a:ext cx="76343" cy="75268"/>
            </a:xfrm>
            <a:custGeom>
              <a:avLst/>
              <a:gdLst>
                <a:gd name="T0" fmla="*/ 25 w 56"/>
                <a:gd name="T1" fmla="*/ 68 h 68"/>
                <a:gd name="T2" fmla="*/ 1 w 56"/>
                <a:gd name="T3" fmla="*/ 40 h 68"/>
                <a:gd name="T4" fmla="*/ 11 w 56"/>
                <a:gd name="T5" fmla="*/ 0 h 68"/>
                <a:gd name="T6" fmla="*/ 25 w 56"/>
                <a:gd name="T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68">
                  <a:moveTo>
                    <a:pt x="25" y="68"/>
                  </a:moveTo>
                  <a:cubicBezTo>
                    <a:pt x="25" y="68"/>
                    <a:pt x="3" y="61"/>
                    <a:pt x="1" y="40"/>
                  </a:cubicBezTo>
                  <a:cubicBezTo>
                    <a:pt x="0" y="19"/>
                    <a:pt x="11" y="0"/>
                    <a:pt x="11" y="0"/>
                  </a:cubicBezTo>
                  <a:cubicBezTo>
                    <a:pt x="11" y="0"/>
                    <a:pt x="56" y="31"/>
                    <a:pt x="25" y="6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8" name="Freeform: Shape 95">
              <a:extLst>
                <a:ext uri="{FF2B5EF4-FFF2-40B4-BE49-F238E27FC236}">
                  <a16:creationId xmlns:a16="http://schemas.microsoft.com/office/drawing/2014/main" id="{6C1D1BDD-E6BB-4FBF-A885-8D83605FDBA3}"/>
                </a:ext>
              </a:extLst>
            </p:cNvPr>
            <p:cNvSpPr/>
            <p:nvPr/>
          </p:nvSpPr>
          <p:spPr bwMode="auto">
            <a:xfrm>
              <a:off x="4011170" y="2203967"/>
              <a:ext cx="110274" cy="92165"/>
            </a:xfrm>
            <a:custGeom>
              <a:avLst/>
              <a:gdLst>
                <a:gd name="T0" fmla="*/ 21 w 81"/>
                <a:gd name="T1" fmla="*/ 83 h 83"/>
                <a:gd name="T2" fmla="*/ 14 w 81"/>
                <a:gd name="T3" fmla="*/ 36 h 83"/>
                <a:gd name="T4" fmla="*/ 51 w 81"/>
                <a:gd name="T5" fmla="*/ 0 h 83"/>
                <a:gd name="T6" fmla="*/ 21 w 81"/>
                <a:gd name="T7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83">
                  <a:moveTo>
                    <a:pt x="21" y="83"/>
                  </a:moveTo>
                  <a:cubicBezTo>
                    <a:pt x="21" y="83"/>
                    <a:pt x="0" y="60"/>
                    <a:pt x="14" y="36"/>
                  </a:cubicBezTo>
                  <a:cubicBezTo>
                    <a:pt x="27" y="12"/>
                    <a:pt x="51" y="0"/>
                    <a:pt x="51" y="0"/>
                  </a:cubicBezTo>
                  <a:cubicBezTo>
                    <a:pt x="51" y="0"/>
                    <a:pt x="81" y="65"/>
                    <a:pt x="21" y="8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9" name="Freeform: Shape 96">
              <a:extLst>
                <a:ext uri="{FF2B5EF4-FFF2-40B4-BE49-F238E27FC236}">
                  <a16:creationId xmlns:a16="http://schemas.microsoft.com/office/drawing/2014/main" id="{5072DA0B-0DAD-409F-9FB7-3EE807490EF4}"/>
                </a:ext>
              </a:extLst>
            </p:cNvPr>
            <p:cNvSpPr/>
            <p:nvPr/>
          </p:nvSpPr>
          <p:spPr bwMode="auto">
            <a:xfrm>
              <a:off x="4094111" y="2246977"/>
              <a:ext cx="70688" cy="56835"/>
            </a:xfrm>
            <a:custGeom>
              <a:avLst/>
              <a:gdLst>
                <a:gd name="T0" fmla="*/ 10 w 52"/>
                <a:gd name="T1" fmla="*/ 51 h 51"/>
                <a:gd name="T2" fmla="*/ 12 w 52"/>
                <a:gd name="T3" fmla="*/ 19 h 51"/>
                <a:gd name="T4" fmla="*/ 42 w 52"/>
                <a:gd name="T5" fmla="*/ 0 h 51"/>
                <a:gd name="T6" fmla="*/ 10 w 52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10" y="51"/>
                  </a:moveTo>
                  <a:cubicBezTo>
                    <a:pt x="10" y="51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7"/>
                    <a:pt x="10" y="5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0" name="Freeform: Shape 97">
              <a:extLst>
                <a:ext uri="{FF2B5EF4-FFF2-40B4-BE49-F238E27FC236}">
                  <a16:creationId xmlns:a16="http://schemas.microsoft.com/office/drawing/2014/main" id="{E38A3165-1E20-457C-8B98-6880B69A4BE5}"/>
                </a:ext>
              </a:extLst>
            </p:cNvPr>
            <p:cNvSpPr/>
            <p:nvPr/>
          </p:nvSpPr>
          <p:spPr bwMode="auto">
            <a:xfrm>
              <a:off x="4167626" y="2249281"/>
              <a:ext cx="70688" cy="56835"/>
            </a:xfrm>
            <a:custGeom>
              <a:avLst/>
              <a:gdLst>
                <a:gd name="T0" fmla="*/ 0 w 52"/>
                <a:gd name="T1" fmla="*/ 33 h 51"/>
                <a:gd name="T2" fmla="*/ 17 w 52"/>
                <a:gd name="T3" fmla="*/ 7 h 51"/>
                <a:gd name="T4" fmla="*/ 52 w 52"/>
                <a:gd name="T5" fmla="*/ 5 h 51"/>
                <a:gd name="T6" fmla="*/ 0 w 52"/>
                <a:gd name="T7" fmla="*/ 3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0" y="33"/>
                  </a:moveTo>
                  <a:cubicBezTo>
                    <a:pt x="0" y="33"/>
                    <a:pt x="0" y="13"/>
                    <a:pt x="17" y="7"/>
                  </a:cubicBezTo>
                  <a:cubicBezTo>
                    <a:pt x="35" y="0"/>
                    <a:pt x="52" y="5"/>
                    <a:pt x="52" y="5"/>
                  </a:cubicBezTo>
                  <a:cubicBezTo>
                    <a:pt x="52" y="5"/>
                    <a:pt x="38" y="51"/>
                    <a:pt x="0" y="3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1" name="Freeform: Shape 98">
              <a:extLst>
                <a:ext uri="{FF2B5EF4-FFF2-40B4-BE49-F238E27FC236}">
                  <a16:creationId xmlns:a16="http://schemas.microsoft.com/office/drawing/2014/main" id="{24F1EA21-7539-4354-B392-EEABA6336190}"/>
                </a:ext>
              </a:extLst>
            </p:cNvPr>
            <p:cNvSpPr/>
            <p:nvPr/>
          </p:nvSpPr>
          <p:spPr bwMode="auto">
            <a:xfrm>
              <a:off x="4159144" y="2203967"/>
              <a:ext cx="72573" cy="56067"/>
            </a:xfrm>
            <a:custGeom>
              <a:avLst/>
              <a:gdLst>
                <a:gd name="T0" fmla="*/ 0 w 53"/>
                <a:gd name="T1" fmla="*/ 33 h 51"/>
                <a:gd name="T2" fmla="*/ 18 w 53"/>
                <a:gd name="T3" fmla="*/ 6 h 51"/>
                <a:gd name="T4" fmla="*/ 53 w 53"/>
                <a:gd name="T5" fmla="*/ 5 h 51"/>
                <a:gd name="T6" fmla="*/ 0 w 53"/>
                <a:gd name="T7" fmla="*/ 3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51">
                  <a:moveTo>
                    <a:pt x="0" y="33"/>
                  </a:moveTo>
                  <a:cubicBezTo>
                    <a:pt x="0" y="33"/>
                    <a:pt x="0" y="12"/>
                    <a:pt x="18" y="6"/>
                  </a:cubicBezTo>
                  <a:cubicBezTo>
                    <a:pt x="35" y="0"/>
                    <a:pt x="53" y="5"/>
                    <a:pt x="53" y="5"/>
                  </a:cubicBezTo>
                  <a:cubicBezTo>
                    <a:pt x="53" y="5"/>
                    <a:pt x="38" y="51"/>
                    <a:pt x="0" y="3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2" name="Freeform: Shape 99">
              <a:extLst>
                <a:ext uri="{FF2B5EF4-FFF2-40B4-BE49-F238E27FC236}">
                  <a16:creationId xmlns:a16="http://schemas.microsoft.com/office/drawing/2014/main" id="{927A14A6-832F-4274-A97C-655F04C0652C}"/>
                </a:ext>
              </a:extLst>
            </p:cNvPr>
            <p:cNvSpPr/>
            <p:nvPr/>
          </p:nvSpPr>
          <p:spPr bwMode="auto">
            <a:xfrm>
              <a:off x="4100709" y="2168637"/>
              <a:ext cx="70688" cy="55299"/>
            </a:xfrm>
            <a:custGeom>
              <a:avLst/>
              <a:gdLst>
                <a:gd name="T0" fmla="*/ 11 w 52"/>
                <a:gd name="T1" fmla="*/ 50 h 50"/>
                <a:gd name="T2" fmla="*/ 12 w 52"/>
                <a:gd name="T3" fmla="*/ 19 h 50"/>
                <a:gd name="T4" fmla="*/ 42 w 52"/>
                <a:gd name="T5" fmla="*/ 0 h 50"/>
                <a:gd name="T6" fmla="*/ 11 w 5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0">
                  <a:moveTo>
                    <a:pt x="11" y="50"/>
                  </a:moveTo>
                  <a:cubicBezTo>
                    <a:pt x="11" y="50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6"/>
                    <a:pt x="11" y="5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3" name="Freeform: Shape 100">
              <a:extLst>
                <a:ext uri="{FF2B5EF4-FFF2-40B4-BE49-F238E27FC236}">
                  <a16:creationId xmlns:a16="http://schemas.microsoft.com/office/drawing/2014/main" id="{78AC150A-70F8-4915-99FC-18F7B539A400}"/>
                </a:ext>
              </a:extLst>
            </p:cNvPr>
            <p:cNvSpPr/>
            <p:nvPr/>
          </p:nvSpPr>
          <p:spPr bwMode="auto">
            <a:xfrm>
              <a:off x="4085628" y="2110266"/>
              <a:ext cx="70688" cy="56067"/>
            </a:xfrm>
            <a:custGeom>
              <a:avLst/>
              <a:gdLst>
                <a:gd name="T0" fmla="*/ 11 w 52"/>
                <a:gd name="T1" fmla="*/ 51 h 51"/>
                <a:gd name="T2" fmla="*/ 12 w 52"/>
                <a:gd name="T3" fmla="*/ 19 h 51"/>
                <a:gd name="T4" fmla="*/ 42 w 52"/>
                <a:gd name="T5" fmla="*/ 0 h 51"/>
                <a:gd name="T6" fmla="*/ 11 w 52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11" y="51"/>
                  </a:moveTo>
                  <a:cubicBezTo>
                    <a:pt x="11" y="51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7"/>
                    <a:pt x="11" y="5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4" name="Freeform: Shape 101">
              <a:extLst>
                <a:ext uri="{FF2B5EF4-FFF2-40B4-BE49-F238E27FC236}">
                  <a16:creationId xmlns:a16="http://schemas.microsoft.com/office/drawing/2014/main" id="{9B65AF2A-1B96-48B9-B55C-714FBA80FDB2}"/>
                </a:ext>
              </a:extLst>
            </p:cNvPr>
            <p:cNvSpPr/>
            <p:nvPr/>
          </p:nvSpPr>
          <p:spPr bwMode="auto">
            <a:xfrm>
              <a:off x="4019653" y="2062648"/>
              <a:ext cx="68803" cy="56067"/>
            </a:xfrm>
            <a:custGeom>
              <a:avLst/>
              <a:gdLst>
                <a:gd name="T0" fmla="*/ 10 w 51"/>
                <a:gd name="T1" fmla="*/ 51 h 51"/>
                <a:gd name="T2" fmla="*/ 11 w 51"/>
                <a:gd name="T3" fmla="*/ 19 h 51"/>
                <a:gd name="T4" fmla="*/ 41 w 51"/>
                <a:gd name="T5" fmla="*/ 0 h 51"/>
                <a:gd name="T6" fmla="*/ 10 w 51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51">
                  <a:moveTo>
                    <a:pt x="10" y="51"/>
                  </a:moveTo>
                  <a:cubicBezTo>
                    <a:pt x="10" y="51"/>
                    <a:pt x="0" y="33"/>
                    <a:pt x="11" y="19"/>
                  </a:cubicBezTo>
                  <a:cubicBezTo>
                    <a:pt x="23" y="5"/>
                    <a:pt x="41" y="0"/>
                    <a:pt x="41" y="0"/>
                  </a:cubicBezTo>
                  <a:cubicBezTo>
                    <a:pt x="41" y="0"/>
                    <a:pt x="51" y="47"/>
                    <a:pt x="10" y="5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5" name="Freeform: Shape 102">
              <a:extLst>
                <a:ext uri="{FF2B5EF4-FFF2-40B4-BE49-F238E27FC236}">
                  <a16:creationId xmlns:a16="http://schemas.microsoft.com/office/drawing/2014/main" id="{9EB7CA66-291B-449D-A49B-2AE3AD42C2E3}"/>
                </a:ext>
              </a:extLst>
            </p:cNvPr>
            <p:cNvSpPr/>
            <p:nvPr/>
          </p:nvSpPr>
          <p:spPr bwMode="auto">
            <a:xfrm>
              <a:off x="3911264" y="2050359"/>
              <a:ext cx="67860" cy="63747"/>
            </a:xfrm>
            <a:custGeom>
              <a:avLst/>
              <a:gdLst>
                <a:gd name="T0" fmla="*/ 25 w 50"/>
                <a:gd name="T1" fmla="*/ 58 h 58"/>
                <a:gd name="T2" fmla="*/ 3 w 50"/>
                <a:gd name="T3" fmla="*/ 35 h 58"/>
                <a:gd name="T4" fmla="*/ 9 w 50"/>
                <a:gd name="T5" fmla="*/ 0 h 58"/>
                <a:gd name="T6" fmla="*/ 25 w 50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8">
                  <a:moveTo>
                    <a:pt x="25" y="58"/>
                  </a:moveTo>
                  <a:cubicBezTo>
                    <a:pt x="25" y="58"/>
                    <a:pt x="5" y="53"/>
                    <a:pt x="3" y="35"/>
                  </a:cubicBezTo>
                  <a:cubicBezTo>
                    <a:pt x="0" y="17"/>
                    <a:pt x="9" y="0"/>
                    <a:pt x="9" y="0"/>
                  </a:cubicBezTo>
                  <a:cubicBezTo>
                    <a:pt x="9" y="0"/>
                    <a:pt x="50" y="24"/>
                    <a:pt x="25" y="5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6" name="Freeform: Shape 103">
              <a:extLst>
                <a:ext uri="{FF2B5EF4-FFF2-40B4-BE49-F238E27FC236}">
                  <a16:creationId xmlns:a16="http://schemas.microsoft.com/office/drawing/2014/main" id="{9EDF6EAA-C88E-4AE1-8D81-D21FDF7EAD9C}"/>
                </a:ext>
              </a:extLst>
            </p:cNvPr>
            <p:cNvSpPr/>
            <p:nvPr/>
          </p:nvSpPr>
          <p:spPr bwMode="auto">
            <a:xfrm>
              <a:off x="4112019" y="2349126"/>
              <a:ext cx="78228" cy="53763"/>
            </a:xfrm>
            <a:custGeom>
              <a:avLst/>
              <a:gdLst>
                <a:gd name="T0" fmla="*/ 0 w 58"/>
                <a:gd name="T1" fmla="*/ 19 h 49"/>
                <a:gd name="T2" fmla="*/ 25 w 58"/>
                <a:gd name="T3" fmla="*/ 0 h 49"/>
                <a:gd name="T4" fmla="*/ 58 w 58"/>
                <a:gd name="T5" fmla="*/ 10 h 49"/>
                <a:gd name="T6" fmla="*/ 0 w 58"/>
                <a:gd name="T7" fmla="*/ 1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49">
                  <a:moveTo>
                    <a:pt x="0" y="19"/>
                  </a:moveTo>
                  <a:cubicBezTo>
                    <a:pt x="0" y="19"/>
                    <a:pt x="7" y="0"/>
                    <a:pt x="25" y="0"/>
                  </a:cubicBezTo>
                  <a:cubicBezTo>
                    <a:pt x="43" y="0"/>
                    <a:pt x="58" y="10"/>
                    <a:pt x="58" y="10"/>
                  </a:cubicBezTo>
                  <a:cubicBezTo>
                    <a:pt x="58" y="10"/>
                    <a:pt x="29" y="49"/>
                    <a:pt x="0" y="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7" name="Freeform: Shape 104">
              <a:extLst>
                <a:ext uri="{FF2B5EF4-FFF2-40B4-BE49-F238E27FC236}">
                  <a16:creationId xmlns:a16="http://schemas.microsoft.com/office/drawing/2014/main" id="{2F57C0F8-39A7-42E3-83FF-913F3A1B8C8F}"/>
                </a:ext>
              </a:extLst>
            </p:cNvPr>
            <p:cNvSpPr/>
            <p:nvPr/>
          </p:nvSpPr>
          <p:spPr bwMode="auto">
            <a:xfrm>
              <a:off x="4124271" y="2304580"/>
              <a:ext cx="71631" cy="54531"/>
            </a:xfrm>
            <a:custGeom>
              <a:avLst/>
              <a:gdLst>
                <a:gd name="T0" fmla="*/ 0 w 53"/>
                <a:gd name="T1" fmla="*/ 20 h 49"/>
                <a:gd name="T2" fmla="*/ 23 w 53"/>
                <a:gd name="T3" fmla="*/ 0 h 49"/>
                <a:gd name="T4" fmla="*/ 53 w 53"/>
                <a:gd name="T5" fmla="*/ 11 h 49"/>
                <a:gd name="T6" fmla="*/ 0 w 53"/>
                <a:gd name="T7" fmla="*/ 2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49">
                  <a:moveTo>
                    <a:pt x="0" y="20"/>
                  </a:moveTo>
                  <a:cubicBezTo>
                    <a:pt x="0" y="20"/>
                    <a:pt x="7" y="1"/>
                    <a:pt x="23" y="0"/>
                  </a:cubicBezTo>
                  <a:cubicBezTo>
                    <a:pt x="39" y="0"/>
                    <a:pt x="53" y="11"/>
                    <a:pt x="53" y="11"/>
                  </a:cubicBezTo>
                  <a:cubicBezTo>
                    <a:pt x="53" y="11"/>
                    <a:pt x="26" y="49"/>
                    <a:pt x="0" y="2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8" name="Freeform: Shape 105">
              <a:extLst>
                <a:ext uri="{FF2B5EF4-FFF2-40B4-BE49-F238E27FC236}">
                  <a16:creationId xmlns:a16="http://schemas.microsoft.com/office/drawing/2014/main" id="{FBBD1CF3-A09A-4798-B9B9-A331A96AF746}"/>
                </a:ext>
              </a:extLst>
            </p:cNvPr>
            <p:cNvSpPr/>
            <p:nvPr/>
          </p:nvSpPr>
          <p:spPr bwMode="auto">
            <a:xfrm>
              <a:off x="4216637" y="2287683"/>
              <a:ext cx="61263" cy="49154"/>
            </a:xfrm>
            <a:custGeom>
              <a:avLst/>
              <a:gdLst>
                <a:gd name="T0" fmla="*/ 0 w 45"/>
                <a:gd name="T1" fmla="*/ 15 h 44"/>
                <a:gd name="T2" fmla="*/ 23 w 45"/>
                <a:gd name="T3" fmla="*/ 4 h 44"/>
                <a:gd name="T4" fmla="*/ 45 w 45"/>
                <a:gd name="T5" fmla="*/ 19 h 44"/>
                <a:gd name="T6" fmla="*/ 0 w 45"/>
                <a:gd name="T7" fmla="*/ 1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44">
                  <a:moveTo>
                    <a:pt x="0" y="15"/>
                  </a:moveTo>
                  <a:cubicBezTo>
                    <a:pt x="0" y="15"/>
                    <a:pt x="10" y="0"/>
                    <a:pt x="23" y="4"/>
                  </a:cubicBezTo>
                  <a:cubicBezTo>
                    <a:pt x="37" y="8"/>
                    <a:pt x="45" y="19"/>
                    <a:pt x="45" y="19"/>
                  </a:cubicBezTo>
                  <a:cubicBezTo>
                    <a:pt x="45" y="19"/>
                    <a:pt x="15" y="44"/>
                    <a:pt x="0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9" name="Freeform: Shape 106">
              <a:extLst>
                <a:ext uri="{FF2B5EF4-FFF2-40B4-BE49-F238E27FC236}">
                  <a16:creationId xmlns:a16="http://schemas.microsoft.com/office/drawing/2014/main" id="{D3B9A1AB-AC05-427F-AEC7-2C95C9A3915D}"/>
                </a:ext>
              </a:extLst>
            </p:cNvPr>
            <p:cNvSpPr/>
            <p:nvPr/>
          </p:nvSpPr>
          <p:spPr bwMode="auto">
            <a:xfrm>
              <a:off x="4208154" y="2327621"/>
              <a:ext cx="61263" cy="49154"/>
            </a:xfrm>
            <a:custGeom>
              <a:avLst/>
              <a:gdLst>
                <a:gd name="T0" fmla="*/ 0 w 45"/>
                <a:gd name="T1" fmla="*/ 14 h 44"/>
                <a:gd name="T2" fmla="*/ 23 w 45"/>
                <a:gd name="T3" fmla="*/ 4 h 44"/>
                <a:gd name="T4" fmla="*/ 45 w 45"/>
                <a:gd name="T5" fmla="*/ 19 h 44"/>
                <a:gd name="T6" fmla="*/ 0 w 45"/>
                <a:gd name="T7" fmla="*/ 1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44">
                  <a:moveTo>
                    <a:pt x="0" y="14"/>
                  </a:moveTo>
                  <a:cubicBezTo>
                    <a:pt x="0" y="14"/>
                    <a:pt x="10" y="0"/>
                    <a:pt x="23" y="4"/>
                  </a:cubicBezTo>
                  <a:cubicBezTo>
                    <a:pt x="37" y="7"/>
                    <a:pt x="45" y="19"/>
                    <a:pt x="45" y="19"/>
                  </a:cubicBezTo>
                  <a:cubicBezTo>
                    <a:pt x="45" y="19"/>
                    <a:pt x="15" y="44"/>
                    <a:pt x="0" y="1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00">
        <p14:gallery dir="l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3B45AE42-8B51-4BF3-88EE-EDF9E2BD54E4}"/>
              </a:ext>
            </a:extLst>
          </p:cNvPr>
          <p:cNvSpPr/>
          <p:nvPr/>
        </p:nvSpPr>
        <p:spPr>
          <a:xfrm>
            <a:off x="0" y="2905822"/>
            <a:ext cx="12192000" cy="3952178"/>
          </a:xfrm>
          <a:custGeom>
            <a:avLst/>
            <a:gdLst>
              <a:gd name="connsiteX0" fmla="*/ 0 w 12252491"/>
              <a:gd name="connsiteY0" fmla="*/ 0 h 3258448"/>
              <a:gd name="connsiteX1" fmla="*/ 12252491 w 12252491"/>
              <a:gd name="connsiteY1" fmla="*/ 0 h 3258448"/>
              <a:gd name="connsiteX2" fmla="*/ 12252491 w 12252491"/>
              <a:gd name="connsiteY2" fmla="*/ 3258448 h 3258448"/>
              <a:gd name="connsiteX3" fmla="*/ 0 w 12252491"/>
              <a:gd name="connsiteY3" fmla="*/ 3258448 h 3258448"/>
              <a:gd name="connsiteX4" fmla="*/ 0 w 12252491"/>
              <a:gd name="connsiteY4" fmla="*/ 0 h 325844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12252491 w 12252491"/>
              <a:gd name="connsiteY2" fmla="*/ 687540 h 3945988"/>
              <a:gd name="connsiteX3" fmla="*/ 12252491 w 12252491"/>
              <a:gd name="connsiteY3" fmla="*/ 3945988 h 3945988"/>
              <a:gd name="connsiteX4" fmla="*/ 0 w 12252491"/>
              <a:gd name="connsiteY4" fmla="*/ 3945988 h 3945988"/>
              <a:gd name="connsiteX5" fmla="*/ 0 w 12252491"/>
              <a:gd name="connsiteY5" fmla="*/ 687540 h 394598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8683986 w 12252491"/>
              <a:gd name="connsiteY2" fmla="*/ 1041010 h 3945988"/>
              <a:gd name="connsiteX3" fmla="*/ 12252491 w 12252491"/>
              <a:gd name="connsiteY3" fmla="*/ 687540 h 3945988"/>
              <a:gd name="connsiteX4" fmla="*/ 12252491 w 12252491"/>
              <a:gd name="connsiteY4" fmla="*/ 3945988 h 3945988"/>
              <a:gd name="connsiteX5" fmla="*/ 0 w 12252491"/>
              <a:gd name="connsiteY5" fmla="*/ 3945988 h 3945988"/>
              <a:gd name="connsiteX6" fmla="*/ 0 w 12252491"/>
              <a:gd name="connsiteY6" fmla="*/ 687540 h 394598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8683986 w 12252491"/>
              <a:gd name="connsiteY2" fmla="*/ 1041010 h 3945988"/>
              <a:gd name="connsiteX3" fmla="*/ 12252491 w 12252491"/>
              <a:gd name="connsiteY3" fmla="*/ 687540 h 3945988"/>
              <a:gd name="connsiteX4" fmla="*/ 12252491 w 12252491"/>
              <a:gd name="connsiteY4" fmla="*/ 3945988 h 3945988"/>
              <a:gd name="connsiteX5" fmla="*/ 0 w 12252491"/>
              <a:gd name="connsiteY5" fmla="*/ 3945988 h 3945988"/>
              <a:gd name="connsiteX6" fmla="*/ 0 w 12252491"/>
              <a:gd name="connsiteY6" fmla="*/ 687540 h 394598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8683986 w 12252491"/>
              <a:gd name="connsiteY2" fmla="*/ 1041010 h 3945988"/>
              <a:gd name="connsiteX3" fmla="*/ 12252491 w 12252491"/>
              <a:gd name="connsiteY3" fmla="*/ 687540 h 3945988"/>
              <a:gd name="connsiteX4" fmla="*/ 12252491 w 12252491"/>
              <a:gd name="connsiteY4" fmla="*/ 3945988 h 3945988"/>
              <a:gd name="connsiteX5" fmla="*/ 0 w 12252491"/>
              <a:gd name="connsiteY5" fmla="*/ 3945988 h 3945988"/>
              <a:gd name="connsiteX6" fmla="*/ 0 w 12252491"/>
              <a:gd name="connsiteY6" fmla="*/ 687540 h 3945988"/>
              <a:gd name="connsiteX0" fmla="*/ 0 w 12252491"/>
              <a:gd name="connsiteY0" fmla="*/ 693730 h 3952178"/>
              <a:gd name="connsiteX1" fmla="*/ 3718091 w 12252491"/>
              <a:gd name="connsiteY1" fmla="*/ 6190 h 3952178"/>
              <a:gd name="connsiteX2" fmla="*/ 8683986 w 12252491"/>
              <a:gd name="connsiteY2" fmla="*/ 1047200 h 3952178"/>
              <a:gd name="connsiteX3" fmla="*/ 12252491 w 12252491"/>
              <a:gd name="connsiteY3" fmla="*/ 693730 h 3952178"/>
              <a:gd name="connsiteX4" fmla="*/ 12252491 w 12252491"/>
              <a:gd name="connsiteY4" fmla="*/ 3952178 h 3952178"/>
              <a:gd name="connsiteX5" fmla="*/ 0 w 12252491"/>
              <a:gd name="connsiteY5" fmla="*/ 3952178 h 3952178"/>
              <a:gd name="connsiteX6" fmla="*/ 0 w 12252491"/>
              <a:gd name="connsiteY6" fmla="*/ 693730 h 3952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52491" h="3952178">
                <a:moveTo>
                  <a:pt x="0" y="693730"/>
                </a:moveTo>
                <a:cubicBezTo>
                  <a:pt x="1403486" y="-126293"/>
                  <a:pt x="2483417" y="10287"/>
                  <a:pt x="3718091" y="6190"/>
                </a:cubicBezTo>
                <a:cubicBezTo>
                  <a:pt x="5321808" y="137489"/>
                  <a:pt x="7080269" y="915901"/>
                  <a:pt x="8683986" y="1047200"/>
                </a:cubicBezTo>
                <a:cubicBezTo>
                  <a:pt x="10098571" y="760565"/>
                  <a:pt x="11006718" y="333252"/>
                  <a:pt x="12252491" y="693730"/>
                </a:cubicBezTo>
                <a:lnTo>
                  <a:pt x="12252491" y="3952178"/>
                </a:lnTo>
                <a:lnTo>
                  <a:pt x="0" y="3952178"/>
                </a:lnTo>
                <a:lnTo>
                  <a:pt x="0" y="69373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0D04A0A-33F9-4E82-8CBB-DCAD53483EE3}"/>
              </a:ext>
            </a:extLst>
          </p:cNvPr>
          <p:cNvSpPr/>
          <p:nvPr/>
        </p:nvSpPr>
        <p:spPr>
          <a:xfrm>
            <a:off x="1068437" y="927743"/>
            <a:ext cx="57990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 B</a:t>
            </a:r>
            <a:r>
              <a:rPr lang="vi-VN" sz="8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8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ỚM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480DB5C-AD40-4CB4-B0E6-2D793DC098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64330" y="1222205"/>
            <a:ext cx="1609725" cy="156465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E7CA0F8-5918-4985-B979-C4DEB786FD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52" y="317055"/>
            <a:ext cx="1609725" cy="150670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7A05D7F-0940-41C2-99DE-FF09B18446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124" y="2321086"/>
            <a:ext cx="1044772" cy="82835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B52584C-4833-4143-8FBD-887564BF82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134" y="163255"/>
            <a:ext cx="1609725" cy="1590408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5294391B-4247-4B6A-B075-02DA37E94502}"/>
              </a:ext>
            </a:extLst>
          </p:cNvPr>
          <p:cNvSpPr/>
          <p:nvPr/>
        </p:nvSpPr>
        <p:spPr>
          <a:xfrm>
            <a:off x="0" y="5372101"/>
            <a:ext cx="12192000" cy="1479493"/>
          </a:xfrm>
          <a:custGeom>
            <a:avLst/>
            <a:gdLst>
              <a:gd name="connsiteX0" fmla="*/ 0 w 12192000"/>
              <a:gd name="connsiteY0" fmla="*/ 0 h 1436631"/>
              <a:gd name="connsiteX1" fmla="*/ 12192000 w 12192000"/>
              <a:gd name="connsiteY1" fmla="*/ 0 h 1436631"/>
              <a:gd name="connsiteX2" fmla="*/ 12192000 w 12192000"/>
              <a:gd name="connsiteY2" fmla="*/ 1436631 h 1436631"/>
              <a:gd name="connsiteX3" fmla="*/ 0 w 12192000"/>
              <a:gd name="connsiteY3" fmla="*/ 1436631 h 1436631"/>
              <a:gd name="connsiteX4" fmla="*/ 0 w 12192000"/>
              <a:gd name="connsiteY4" fmla="*/ 0 h 1436631"/>
              <a:gd name="connsiteX0" fmla="*/ 0 w 12192000"/>
              <a:gd name="connsiteY0" fmla="*/ 54 h 1436685"/>
              <a:gd name="connsiteX1" fmla="*/ 4086225 w 12192000"/>
              <a:gd name="connsiteY1" fmla="*/ 300092 h 1436685"/>
              <a:gd name="connsiteX2" fmla="*/ 12192000 w 12192000"/>
              <a:gd name="connsiteY2" fmla="*/ 54 h 1436685"/>
              <a:gd name="connsiteX3" fmla="*/ 12192000 w 12192000"/>
              <a:gd name="connsiteY3" fmla="*/ 1436685 h 1436685"/>
              <a:gd name="connsiteX4" fmla="*/ 0 w 12192000"/>
              <a:gd name="connsiteY4" fmla="*/ 1436685 h 1436685"/>
              <a:gd name="connsiteX5" fmla="*/ 0 w 12192000"/>
              <a:gd name="connsiteY5" fmla="*/ 54 h 1436685"/>
              <a:gd name="connsiteX0" fmla="*/ 0 w 12192000"/>
              <a:gd name="connsiteY0" fmla="*/ 42862 h 1479493"/>
              <a:gd name="connsiteX1" fmla="*/ 4086225 w 12192000"/>
              <a:gd name="connsiteY1" fmla="*/ 342900 h 1479493"/>
              <a:gd name="connsiteX2" fmla="*/ 9786938 w 12192000"/>
              <a:gd name="connsiteY2" fmla="*/ 0 h 1479493"/>
              <a:gd name="connsiteX3" fmla="*/ 12192000 w 12192000"/>
              <a:gd name="connsiteY3" fmla="*/ 42862 h 1479493"/>
              <a:gd name="connsiteX4" fmla="*/ 12192000 w 12192000"/>
              <a:gd name="connsiteY4" fmla="*/ 1479493 h 1479493"/>
              <a:gd name="connsiteX5" fmla="*/ 0 w 12192000"/>
              <a:gd name="connsiteY5" fmla="*/ 1479493 h 1479493"/>
              <a:gd name="connsiteX6" fmla="*/ 0 w 12192000"/>
              <a:gd name="connsiteY6" fmla="*/ 42862 h 1479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479493">
                <a:moveTo>
                  <a:pt x="0" y="42862"/>
                </a:moveTo>
                <a:cubicBezTo>
                  <a:pt x="1343025" y="38100"/>
                  <a:pt x="2743200" y="347662"/>
                  <a:pt x="4086225" y="342900"/>
                </a:cubicBezTo>
                <a:cubicBezTo>
                  <a:pt x="5886450" y="276225"/>
                  <a:pt x="7986713" y="66675"/>
                  <a:pt x="9786938" y="0"/>
                </a:cubicBezTo>
                <a:lnTo>
                  <a:pt x="12192000" y="42862"/>
                </a:lnTo>
                <a:lnTo>
                  <a:pt x="12192000" y="1479493"/>
                </a:lnTo>
                <a:lnTo>
                  <a:pt x="0" y="1479493"/>
                </a:lnTo>
                <a:lnTo>
                  <a:pt x="0" y="42862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08A33331-ED43-4961-8472-635A0DA967A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660" y="4783706"/>
            <a:ext cx="2045817" cy="1081649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2CAB176B-5CEB-4019-B56E-B2E8DE6B7AB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003" y="4496224"/>
            <a:ext cx="745136" cy="1081649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05B912C0-A88D-4D04-BF86-10B5169F892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105" y="2265172"/>
            <a:ext cx="3905262" cy="1952631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A0E6B0FA-6EE2-4926-ABE7-B85F6ED3E9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737" y="1845033"/>
            <a:ext cx="2644197" cy="3467799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5BEE9461-E3F1-4183-9412-152BCC5A68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094" y="4502162"/>
            <a:ext cx="558289" cy="442643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070B01E2-E914-44A2-8F50-CDA5251B73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733" y="4359896"/>
            <a:ext cx="558289" cy="442643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E6361DD3-0A04-47FE-8E74-ADCBEA21587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759" y="4944805"/>
            <a:ext cx="558289" cy="442643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38B224A7-0FB7-4E20-B122-4E8E59DF8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2737" y="4682674"/>
            <a:ext cx="1917579" cy="1622567"/>
          </a:xfrm>
          <a:prstGeom prst="rect">
            <a:avLst/>
          </a:prstGeom>
        </p:spPr>
      </p:pic>
      <p:pic>
        <p:nvPicPr>
          <p:cNvPr id="81" name="Intro">
            <a:hlinkClick r:id="" action="ppaction://media"/>
            <a:extLst>
              <a:ext uri="{FF2B5EF4-FFF2-40B4-BE49-F238E27FC236}">
                <a16:creationId xmlns:a16="http://schemas.microsoft.com/office/drawing/2014/main" id="{7C2A0ED8-67CD-4A5F-BDC2-A56E7A3CF4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257925" y="-871264"/>
            <a:ext cx="609600" cy="60960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32D24676-19A4-4930-A1DF-32D5F249A8C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390" y="113229"/>
            <a:ext cx="4602977" cy="200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546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00">
        <p14:gallery dir="l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0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4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1290"/>
                            </p:stCondLst>
                            <p:childTnLst>
                              <p:par>
                                <p:cTn id="1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304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xit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AM A">
            <a:extLst>
              <a:ext uri="{FF2B5EF4-FFF2-40B4-BE49-F238E27FC236}">
                <a16:creationId xmlns:a16="http://schemas.microsoft.com/office/drawing/2014/main" id="{9E446D1E-2077-4201-A52A-247B179F568F}"/>
              </a:ext>
            </a:extLst>
          </p:cNvPr>
          <p:cNvSpPr/>
          <p:nvPr/>
        </p:nvSpPr>
        <p:spPr>
          <a:xfrm>
            <a:off x="147281" y="5556031"/>
            <a:ext cx="4596997" cy="113458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695F2CD9-5337-45AC-9131-76B643135782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C460FEC5-6A86-4A26-AF05-00DEC8883F13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4C5C41E-5105-4CDF-95B0-4CD67F72B833}"/>
              </a:ext>
            </a:extLst>
          </p:cNvPr>
          <p:cNvSpPr/>
          <p:nvPr/>
        </p:nvSpPr>
        <p:spPr>
          <a:xfrm>
            <a:off x="174283" y="5742169"/>
            <a:ext cx="203728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TEAM A</a:t>
            </a:r>
          </a:p>
        </p:txBody>
      </p:sp>
      <p:sp>
        <p:nvSpPr>
          <p:cNvPr id="28" name="Plus Sign 27">
            <a:extLst>
              <a:ext uri="{FF2B5EF4-FFF2-40B4-BE49-F238E27FC236}">
                <a16:creationId xmlns:a16="http://schemas.microsoft.com/office/drawing/2014/main" id="{C0ADA48E-FF62-4D6C-AEC7-76FE2BB22265}"/>
              </a:ext>
            </a:extLst>
          </p:cNvPr>
          <p:cNvSpPr/>
          <p:nvPr/>
        </p:nvSpPr>
        <p:spPr>
          <a:xfrm>
            <a:off x="3609696" y="5556031"/>
            <a:ext cx="1134582" cy="1134582"/>
          </a:xfrm>
          <a:prstGeom prst="math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85F35C3C-A9B7-4D52-8BD9-7FC35D3B10CE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FE22CBCF-3661-4BE4-9E00-A356CF6DA704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0EC34A96-6D54-458C-A63A-5EC536E6A8B6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0F75734-8CFE-4DD9-AFD1-44D9617C5BEC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AF164F84-9A33-40A4-83BD-7C26986DA449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3272EE21-FC19-45E4-A696-BA1F74E2786E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EEFBF020-CB62-4571-8E96-65EBCDB188D0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1CAD5011-DEE8-4F1C-82C8-D7326EA1B027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21CAD983-DE57-4F94-81BE-F99C797A7498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61852BE2-B519-4B78-BA71-C363745633C6}"/>
              </a:ext>
            </a:extLst>
          </p:cNvPr>
          <p:cNvSpPr/>
          <p:nvPr/>
        </p:nvSpPr>
        <p:spPr>
          <a:xfrm>
            <a:off x="3747030" y="1107101"/>
            <a:ext cx="457200" cy="457200"/>
          </a:xfrm>
          <a:prstGeom prst="ellipse">
            <a:avLst/>
          </a:prstGeom>
          <a:solidFill>
            <a:srgbClr val="9F79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5" name="5">
            <a:hlinkClick r:id="rId4" action="ppaction://hlinksldjump"/>
            <a:extLst>
              <a:ext uri="{FF2B5EF4-FFF2-40B4-BE49-F238E27FC236}">
                <a16:creationId xmlns:a16="http://schemas.microsoft.com/office/drawing/2014/main" id="{B3B67745-CAA1-4450-A9CB-61847E3166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958" y="237018"/>
            <a:ext cx="1606378" cy="1545336"/>
          </a:xfrm>
          <a:prstGeom prst="rect">
            <a:avLst/>
          </a:prstGeom>
        </p:spPr>
      </p:pic>
      <p:sp>
        <p:nvSpPr>
          <p:cNvPr id="63" name="Oval 62">
            <a:extLst>
              <a:ext uri="{FF2B5EF4-FFF2-40B4-BE49-F238E27FC236}">
                <a16:creationId xmlns:a16="http://schemas.microsoft.com/office/drawing/2014/main" id="{A9D48011-2F4F-407F-BC95-04A9F8CF1D22}"/>
              </a:ext>
            </a:extLst>
          </p:cNvPr>
          <p:cNvSpPr/>
          <p:nvPr/>
        </p:nvSpPr>
        <p:spPr>
          <a:xfrm>
            <a:off x="5931995" y="3918382"/>
            <a:ext cx="457200" cy="457200"/>
          </a:xfrm>
          <a:prstGeom prst="ellipse">
            <a:avLst/>
          </a:prstGeom>
          <a:solidFill>
            <a:srgbClr val="E9AA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9" name="4">
            <a:hlinkClick r:id="rId6" action="ppaction://hlinksldjump"/>
            <a:extLst>
              <a:ext uri="{FF2B5EF4-FFF2-40B4-BE49-F238E27FC236}">
                <a16:creationId xmlns:a16="http://schemas.microsoft.com/office/drawing/2014/main" id="{31E8C7EC-5ADF-4B52-81DA-19A71DD790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277" y="2545729"/>
            <a:ext cx="1749437" cy="1545336"/>
          </a:xfrm>
          <a:prstGeom prst="rect">
            <a:avLst/>
          </a:prstGeom>
        </p:spPr>
      </p:pic>
      <p:sp>
        <p:nvSpPr>
          <p:cNvPr id="66" name="Oval 65">
            <a:extLst>
              <a:ext uri="{FF2B5EF4-FFF2-40B4-BE49-F238E27FC236}">
                <a16:creationId xmlns:a16="http://schemas.microsoft.com/office/drawing/2014/main" id="{7372071D-E889-47F7-8AC9-D38DB8254A22}"/>
              </a:ext>
            </a:extLst>
          </p:cNvPr>
          <p:cNvSpPr/>
          <p:nvPr/>
        </p:nvSpPr>
        <p:spPr>
          <a:xfrm>
            <a:off x="7786183" y="2125152"/>
            <a:ext cx="457200" cy="457200"/>
          </a:xfrm>
          <a:prstGeom prst="ellipse">
            <a:avLst/>
          </a:prstGeom>
          <a:solidFill>
            <a:srgbClr val="E99D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pic>
        <p:nvPicPr>
          <p:cNvPr id="11" name="7">
            <a:hlinkClick r:id="rId6" action="ppaction://hlinksldjump"/>
            <a:extLst>
              <a:ext uri="{FF2B5EF4-FFF2-40B4-BE49-F238E27FC236}">
                <a16:creationId xmlns:a16="http://schemas.microsoft.com/office/drawing/2014/main" id="{32DD0EA6-894E-410B-86E2-EDD655568F0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171" y="691514"/>
            <a:ext cx="1613086" cy="1545336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:a16="http://schemas.microsoft.com/office/drawing/2014/main" id="{2D68B3E5-9131-42F1-9A38-93B49429375E}"/>
              </a:ext>
            </a:extLst>
          </p:cNvPr>
          <p:cNvSpPr/>
          <p:nvPr/>
        </p:nvSpPr>
        <p:spPr>
          <a:xfrm>
            <a:off x="2875906" y="4325348"/>
            <a:ext cx="457200" cy="457200"/>
          </a:xfrm>
          <a:prstGeom prst="ellipse">
            <a:avLst/>
          </a:prstGeom>
          <a:solidFill>
            <a:srgbClr val="668B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7" name="3">
            <a:hlinkClick r:id="rId9" action="ppaction://hlinksldjump"/>
            <a:extLst>
              <a:ext uri="{FF2B5EF4-FFF2-40B4-BE49-F238E27FC236}">
                <a16:creationId xmlns:a16="http://schemas.microsoft.com/office/drawing/2014/main" id="{0AC88D0D-C6ED-4427-9F04-EFE3D66FDFD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854" y="3374314"/>
            <a:ext cx="1564105" cy="1545336"/>
          </a:xfrm>
          <a:prstGeom prst="rect">
            <a:avLst/>
          </a:prstGeom>
        </p:spPr>
      </p:pic>
      <p:sp>
        <p:nvSpPr>
          <p:cNvPr id="60" name="Oval 59">
            <a:extLst>
              <a:ext uri="{FF2B5EF4-FFF2-40B4-BE49-F238E27FC236}">
                <a16:creationId xmlns:a16="http://schemas.microsoft.com/office/drawing/2014/main" id="{2ADECC48-64C5-4065-A7FB-C2E1698BDBE4}"/>
              </a:ext>
            </a:extLst>
          </p:cNvPr>
          <p:cNvSpPr/>
          <p:nvPr/>
        </p:nvSpPr>
        <p:spPr>
          <a:xfrm>
            <a:off x="1824525" y="461797"/>
            <a:ext cx="457200" cy="457200"/>
          </a:xfrm>
          <a:prstGeom prst="ellipse">
            <a:avLst/>
          </a:prstGeom>
          <a:solidFill>
            <a:srgbClr val="1BA3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1" name="1">
            <a:hlinkClick r:id="rId11" action="ppaction://hlinksldjump"/>
            <a:extLst>
              <a:ext uri="{FF2B5EF4-FFF2-40B4-BE49-F238E27FC236}">
                <a16:creationId xmlns:a16="http://schemas.microsoft.com/office/drawing/2014/main" id="{A26CB5BD-9EBD-43C1-B03E-28EFF15618F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599" y="314656"/>
            <a:ext cx="1589852" cy="1545336"/>
          </a:xfrm>
          <a:prstGeom prst="rect">
            <a:avLst/>
          </a:prstGeom>
        </p:spPr>
      </p:pic>
      <p:sp>
        <p:nvSpPr>
          <p:cNvPr id="65" name="Oval 64">
            <a:extLst>
              <a:ext uri="{FF2B5EF4-FFF2-40B4-BE49-F238E27FC236}">
                <a16:creationId xmlns:a16="http://schemas.microsoft.com/office/drawing/2014/main" id="{7E8C949C-FE2E-40FC-A58B-3731A3202359}"/>
              </a:ext>
            </a:extLst>
          </p:cNvPr>
          <p:cNvSpPr/>
          <p:nvPr/>
        </p:nvSpPr>
        <p:spPr>
          <a:xfrm>
            <a:off x="9075039" y="3868148"/>
            <a:ext cx="457200" cy="457200"/>
          </a:xfrm>
          <a:prstGeom prst="ellipse">
            <a:avLst/>
          </a:prstGeom>
          <a:solidFill>
            <a:srgbClr val="DBB2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23" name="6">
            <a:hlinkClick r:id="rId13" action="ppaction://hlinksldjump"/>
            <a:extLst>
              <a:ext uri="{FF2B5EF4-FFF2-40B4-BE49-F238E27FC236}">
                <a16:creationId xmlns:a16="http://schemas.microsoft.com/office/drawing/2014/main" id="{EFAB1C5B-D15A-4858-BA14-5295BDF38E0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656" y="2582554"/>
            <a:ext cx="1727966" cy="1545336"/>
          </a:xfrm>
          <a:prstGeom prst="rect">
            <a:avLst/>
          </a:prstGeom>
        </p:spPr>
      </p:pic>
      <p:sp>
        <p:nvSpPr>
          <p:cNvPr id="61" name="Oval 60">
            <a:extLst>
              <a:ext uri="{FF2B5EF4-FFF2-40B4-BE49-F238E27FC236}">
                <a16:creationId xmlns:a16="http://schemas.microsoft.com/office/drawing/2014/main" id="{62918738-F451-477C-8FD2-39EB360D393C}"/>
              </a:ext>
            </a:extLst>
          </p:cNvPr>
          <p:cNvSpPr/>
          <p:nvPr/>
        </p:nvSpPr>
        <p:spPr>
          <a:xfrm>
            <a:off x="1367325" y="2861197"/>
            <a:ext cx="457200" cy="457200"/>
          </a:xfrm>
          <a:prstGeom prst="ellipse">
            <a:avLst/>
          </a:prstGeom>
          <a:solidFill>
            <a:srgbClr val="3E61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25" name="2">
            <a:hlinkClick r:id="rId15" action="ppaction://hlinksldjump"/>
            <a:extLst>
              <a:ext uri="{FF2B5EF4-FFF2-40B4-BE49-F238E27FC236}">
                <a16:creationId xmlns:a16="http://schemas.microsoft.com/office/drawing/2014/main" id="{A34AD667-5D16-44A7-BF26-41E72565265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81" y="1828978"/>
            <a:ext cx="2091294" cy="1545336"/>
          </a:xfrm>
          <a:prstGeom prst="rect">
            <a:avLst/>
          </a:prstGeom>
        </p:spPr>
      </p:pic>
      <p:sp>
        <p:nvSpPr>
          <p:cNvPr id="67" name="Oval 66">
            <a:extLst>
              <a:ext uri="{FF2B5EF4-FFF2-40B4-BE49-F238E27FC236}">
                <a16:creationId xmlns:a16="http://schemas.microsoft.com/office/drawing/2014/main" id="{0597FB20-1A0A-46C3-AD8D-CEFD3819E132}"/>
              </a:ext>
            </a:extLst>
          </p:cNvPr>
          <p:cNvSpPr/>
          <p:nvPr/>
        </p:nvSpPr>
        <p:spPr>
          <a:xfrm>
            <a:off x="10246568" y="1430638"/>
            <a:ext cx="457200" cy="457200"/>
          </a:xfrm>
          <a:prstGeom prst="ellipse">
            <a:avLst/>
          </a:prstGeom>
          <a:solidFill>
            <a:srgbClr val="E432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pic>
        <p:nvPicPr>
          <p:cNvPr id="42" name="8">
            <a:hlinkClick r:id="rId17" action="ppaction://hlinksldjump"/>
            <a:extLst>
              <a:ext uri="{FF2B5EF4-FFF2-40B4-BE49-F238E27FC236}">
                <a16:creationId xmlns:a16="http://schemas.microsoft.com/office/drawing/2014/main" id="{81A38DC9-4DBF-48B5-AE8C-A76673CF867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767" y="342502"/>
            <a:ext cx="1651000" cy="1545336"/>
          </a:xfrm>
          <a:prstGeom prst="rect">
            <a:avLst/>
          </a:prstGeom>
        </p:spPr>
      </p:pic>
      <p:sp>
        <p:nvSpPr>
          <p:cNvPr id="45" name="TEAM B">
            <a:extLst>
              <a:ext uri="{FF2B5EF4-FFF2-40B4-BE49-F238E27FC236}">
                <a16:creationId xmlns:a16="http://schemas.microsoft.com/office/drawing/2014/main" id="{3BABE20B-65A7-417B-90CD-AF05A98C5065}"/>
              </a:ext>
            </a:extLst>
          </p:cNvPr>
          <p:cNvSpPr/>
          <p:nvPr/>
        </p:nvSpPr>
        <p:spPr>
          <a:xfrm>
            <a:off x="7447722" y="5559919"/>
            <a:ext cx="4596997" cy="113458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3A418AAB-14C4-43B9-A0B3-EB8B63CAD425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E8926347-DC9E-4C00-ABDA-80769182014A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2CE2229-2B52-46F5-8794-CD28FD83C87A}"/>
              </a:ext>
            </a:extLst>
          </p:cNvPr>
          <p:cNvSpPr/>
          <p:nvPr/>
        </p:nvSpPr>
        <p:spPr>
          <a:xfrm>
            <a:off x="7474724" y="5746057"/>
            <a:ext cx="203728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TEAM B</a:t>
            </a:r>
          </a:p>
        </p:txBody>
      </p:sp>
      <p:sp>
        <p:nvSpPr>
          <p:cNvPr id="49" name="Plus Sign 48">
            <a:extLst>
              <a:ext uri="{FF2B5EF4-FFF2-40B4-BE49-F238E27FC236}">
                <a16:creationId xmlns:a16="http://schemas.microsoft.com/office/drawing/2014/main" id="{B4844364-978A-40EA-BDCF-251586E48617}"/>
              </a:ext>
            </a:extLst>
          </p:cNvPr>
          <p:cNvSpPr/>
          <p:nvPr/>
        </p:nvSpPr>
        <p:spPr>
          <a:xfrm>
            <a:off x="10910137" y="5559919"/>
            <a:ext cx="1134582" cy="1134582"/>
          </a:xfrm>
          <a:prstGeom prst="math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B3EA558D-D123-4A63-962D-3D14C80FE4AC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391CB609-471D-4B72-8336-FEE182D3A2BF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5EF116F2-D354-4679-AF4B-3BBD1DF0FA2F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CD306276-6EC5-4B73-99AB-84B71B077E9B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B8B6CBCC-7C32-4D40-A382-6A254031C51F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0563D1F2-1118-4C82-8051-127A069D5010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DAF94515-4926-4733-9317-EBB155A28A40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AE755381-E437-4D9A-9849-E76DFD8D34C4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9079E92C-E1A4-4CBC-9A74-1A05F164AA5D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DDC2A37-E953-4F38-95BF-78B9FF9FB939}"/>
              </a:ext>
            </a:extLst>
          </p:cNvPr>
          <p:cNvSpPr/>
          <p:nvPr/>
        </p:nvSpPr>
        <p:spPr>
          <a:xfrm>
            <a:off x="1183845" y="1082860"/>
            <a:ext cx="475963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CHÚC MỪNG </a:t>
            </a:r>
          </a:p>
          <a:p>
            <a:pPr algn="ctr"/>
            <a:r>
              <a:rPr lang="en-US" sz="5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ĐỘI 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E547C58-E03C-454C-8EB6-B1D4AB3122E2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2119" y="4621150"/>
            <a:ext cx="1333986" cy="1333986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AF431C90-0AEC-4B64-8486-EDE1AE305C51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47294" y="4621150"/>
            <a:ext cx="1333986" cy="1333986"/>
          </a:xfrm>
          <a:prstGeom prst="rect">
            <a:avLst/>
          </a:prstGeom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F7990285-D234-409A-A366-B0B4CE51FFC4}"/>
              </a:ext>
            </a:extLst>
          </p:cNvPr>
          <p:cNvSpPr/>
          <p:nvPr/>
        </p:nvSpPr>
        <p:spPr>
          <a:xfrm>
            <a:off x="7031838" y="1143845"/>
            <a:ext cx="475963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CHÚC MỪNG </a:t>
            </a:r>
          </a:p>
          <a:p>
            <a:pPr algn="ctr"/>
            <a:r>
              <a:rPr lang="en-US" sz="5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ĐỘI B</a:t>
            </a:r>
          </a:p>
        </p:txBody>
      </p:sp>
      <p:sp>
        <p:nvSpPr>
          <p:cNvPr id="16" name="Heart 15">
            <a:hlinkClick r:id="rId20" action="ppaction://hlinksldjump"/>
            <a:extLst>
              <a:ext uri="{FF2B5EF4-FFF2-40B4-BE49-F238E27FC236}">
                <a16:creationId xmlns:a16="http://schemas.microsoft.com/office/drawing/2014/main" id="{DA69900A-F0DA-4B13-B9A0-C0120A855BBF}"/>
              </a:ext>
            </a:extLst>
          </p:cNvPr>
          <p:cNvSpPr/>
          <p:nvPr/>
        </p:nvSpPr>
        <p:spPr>
          <a:xfrm>
            <a:off x="5528709" y="5563486"/>
            <a:ext cx="1134582" cy="1134582"/>
          </a:xfrm>
          <a:prstGeom prst="hear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PIPI</a:t>
            </a:r>
          </a:p>
        </p:txBody>
      </p:sp>
    </p:spTree>
    <p:extLst>
      <p:ext uri="{BB962C8B-B14F-4D97-AF65-F5344CB8AC3E}">
        <p14:creationId xmlns:p14="http://schemas.microsoft.com/office/powerpoint/2010/main" val="4281345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00">
        <p14:gallery dir="l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4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3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4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  <p:bldLst>
      <p:bldP spid="27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64" grpId="0" animBg="1"/>
      <p:bldP spid="63" grpId="0" animBg="1"/>
      <p:bldP spid="66" grpId="0" animBg="1"/>
      <p:bldP spid="62" grpId="0" animBg="1"/>
      <p:bldP spid="60" grpId="0" animBg="1"/>
      <p:bldP spid="65" grpId="0" animBg="1"/>
      <p:bldP spid="61" grpId="0" animBg="1"/>
      <p:bldP spid="67" grpId="0" animBg="1"/>
      <p:bldP spid="47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689113" y="2497522"/>
            <a:ext cx="7354957" cy="918222"/>
          </a:xfrm>
          <a:prstGeom prst="snip2DiagRect">
            <a:avLst/>
          </a:prstGeom>
          <a:solidFill>
            <a:schemeClr val="accent5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A. Một trăm mười  lăm</a:t>
            </a:r>
            <a:endParaRPr lang="en-US" sz="2400" b="1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313163" y="231911"/>
            <a:ext cx="11502886" cy="2054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Đọc số : 115</a:t>
            </a:r>
            <a:endParaRPr lang="en-US" sz="4000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689113" y="3567637"/>
            <a:ext cx="7354957" cy="918222"/>
          </a:xfrm>
          <a:prstGeom prst="snip2DiagRect">
            <a:avLst/>
          </a:prstGeom>
          <a:solidFill>
            <a:schemeClr val="accent5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B. Một trăm mười</a:t>
            </a:r>
            <a:endParaRPr lang="en-US" sz="4800" b="1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689113" y="4637752"/>
            <a:ext cx="7354957" cy="918222"/>
          </a:xfrm>
          <a:prstGeom prst="snip2DiagRect">
            <a:avLst/>
          </a:prstGeom>
          <a:solidFill>
            <a:schemeClr val="accent5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C. Một trăm năm mốt</a:t>
            </a:r>
            <a:endParaRPr lang="en-US" sz="4800" b="1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689113" y="5707867"/>
            <a:ext cx="7354957" cy="918222"/>
          </a:xfrm>
          <a:prstGeom prst="snip2DiagRect">
            <a:avLst/>
          </a:prstGeom>
          <a:solidFill>
            <a:schemeClr val="accent5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D. Tất cả đều sai</a:t>
            </a:r>
            <a:endParaRPr lang="en-US" sz="4800" b="1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57591" y="807445"/>
            <a:ext cx="1589852" cy="1545336"/>
          </a:xfrm>
          <a:prstGeom prst="rect">
            <a:avLst/>
          </a:prstGeom>
        </p:spPr>
      </p:pic>
      <p:sp>
        <p:nvSpPr>
          <p:cNvPr id="11" name="Arrow: Pentagon 10">
            <a:hlinkClick r:id="rId6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3423027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00">
        <p14:gallery dir="l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45417 0.16968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08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689113" y="249752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. 190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344557" y="304799"/>
            <a:ext cx="11502886" cy="2054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40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số: Một trăm linh chín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689113" y="356763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1009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689113" y="463775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689113" y="570786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109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64556" flipH="1">
            <a:off x="10257591" y="992712"/>
            <a:ext cx="1589852" cy="1174802"/>
          </a:xfrm>
          <a:prstGeom prst="rect">
            <a:avLst/>
          </a:prstGeom>
        </p:spPr>
      </p:pic>
      <p:sp>
        <p:nvSpPr>
          <p:cNvPr id="11" name="Arrow: Pentagon 10">
            <a:hlinkClick r:id="rId6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3438333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00">
        <p14:gallery dir="l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39792 0.65301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96" y="3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689113" y="249752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A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. 108, 109, 107, 111, 112, 110,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114</a:t>
            </a:r>
            <a:endParaRPr lang="en-US" sz="3200" b="1" dirty="0">
              <a:solidFill>
                <a:prstClr val="white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344557" y="304799"/>
            <a:ext cx="11502886" cy="2054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Điền số: 108 , 109, ……, 111, 112,……, …….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689113" y="356763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prstClr val="white"/>
                </a:solidFill>
                <a:cs typeface="Times New Roman" panose="02020603050405020304" pitchFamily="18" charset="0"/>
              </a:rPr>
              <a:t>108, 109, 110, 111, 112, 113, 114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689113" y="463775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108, 109, 110, 112, 111, 113, 114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689113" y="570786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108.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109, 110, 111, 112, 114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70464" y="807445"/>
            <a:ext cx="1564105" cy="1545336"/>
          </a:xfrm>
          <a:prstGeom prst="rect">
            <a:avLst/>
          </a:prstGeom>
        </p:spPr>
      </p:pic>
      <p:sp>
        <p:nvSpPr>
          <p:cNvPr id="11" name="Arrow: Pentagon 10">
            <a:hlinkClick r:id="rId6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711869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00">
        <p14:gallery dir="l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40651 0.32431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26" y="1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/>
        </p:nvCxnSpPr>
        <p:spPr>
          <a:xfrm>
            <a:off x="8096204" y="3824990"/>
            <a:ext cx="3612629" cy="0"/>
          </a:xfrm>
          <a:prstGeom prst="line">
            <a:avLst/>
          </a:prstGeom>
          <a:ln w="12700">
            <a:solidFill>
              <a:srgbClr val="A6C0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4064836" y="5995199"/>
            <a:ext cx="3612629" cy="0"/>
          </a:xfrm>
          <a:prstGeom prst="line">
            <a:avLst/>
          </a:prstGeom>
          <a:ln w="12700">
            <a:solidFill>
              <a:srgbClr val="C8D8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>
            <a:off x="580179" y="3928926"/>
            <a:ext cx="3612629" cy="0"/>
          </a:xfrm>
          <a:prstGeom prst="line">
            <a:avLst/>
          </a:prstGeom>
          <a:ln w="12700">
            <a:solidFill>
              <a:srgbClr val="F29A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>
            <a:fillRect/>
          </a:stretch>
        </p:blipFill>
        <p:spPr>
          <a:xfrm>
            <a:off x="0" y="-9477"/>
            <a:ext cx="780528" cy="597134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6133478" y="3824990"/>
            <a:ext cx="1543987" cy="1543987"/>
            <a:chOff x="6133478" y="3824990"/>
            <a:chExt cx="1543987" cy="1543987"/>
          </a:xfrm>
        </p:grpSpPr>
        <p:sp>
          <p:nvSpPr>
            <p:cNvPr id="6" name="矩形: 对角圆角 5"/>
            <p:cNvSpPr/>
            <p:nvPr/>
          </p:nvSpPr>
          <p:spPr>
            <a:xfrm>
              <a:off x="6133478" y="3824990"/>
              <a:ext cx="1543987" cy="1543987"/>
            </a:xfrm>
            <a:prstGeom prst="round2DiagRect">
              <a:avLst>
                <a:gd name="adj1" fmla="val 0"/>
                <a:gd name="adj2" fmla="val 50000"/>
              </a:avLst>
            </a:prstGeom>
            <a:solidFill>
              <a:srgbClr val="C8D8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KSO_Shape"/>
            <p:cNvSpPr/>
            <p:nvPr/>
          </p:nvSpPr>
          <p:spPr>
            <a:xfrm>
              <a:off x="6373145" y="4169762"/>
              <a:ext cx="942511" cy="799563"/>
            </a:xfrm>
            <a:custGeom>
              <a:avLst/>
              <a:gdLst>
                <a:gd name="connsiteX0" fmla="*/ 3261356 w 3261356"/>
                <a:gd name="connsiteY0" fmla="*/ 1385789 h 2766950"/>
                <a:gd name="connsiteX1" fmla="*/ 3261356 w 3261356"/>
                <a:gd name="connsiteY1" fmla="*/ 2634211 h 2766950"/>
                <a:gd name="connsiteX2" fmla="*/ 3259675 w 3261356"/>
                <a:gd name="connsiteY2" fmla="*/ 2649333 h 2766950"/>
                <a:gd name="connsiteX3" fmla="*/ 3256313 w 3261356"/>
                <a:gd name="connsiteY3" fmla="*/ 2662775 h 2766950"/>
                <a:gd name="connsiteX4" fmla="*/ 3252951 w 3261356"/>
                <a:gd name="connsiteY4" fmla="*/ 2674537 h 2766950"/>
                <a:gd name="connsiteX5" fmla="*/ 3244545 w 3261356"/>
                <a:gd name="connsiteY5" fmla="*/ 2686298 h 2766950"/>
                <a:gd name="connsiteX6" fmla="*/ 3237821 w 3261356"/>
                <a:gd name="connsiteY6" fmla="*/ 2698060 h 2766950"/>
                <a:gd name="connsiteX7" fmla="*/ 3229415 w 3261356"/>
                <a:gd name="connsiteY7" fmla="*/ 2709822 h 2766950"/>
                <a:gd name="connsiteX8" fmla="*/ 3217647 w 3261356"/>
                <a:gd name="connsiteY8" fmla="*/ 2719903 h 2766950"/>
                <a:gd name="connsiteX9" fmla="*/ 3202517 w 3261356"/>
                <a:gd name="connsiteY9" fmla="*/ 2729985 h 2766950"/>
                <a:gd name="connsiteX10" fmla="*/ 3175619 w 3261356"/>
                <a:gd name="connsiteY10" fmla="*/ 2746787 h 2766950"/>
                <a:gd name="connsiteX11" fmla="*/ 3141997 w 3261356"/>
                <a:gd name="connsiteY11" fmla="*/ 2758549 h 2766950"/>
                <a:gd name="connsiteX12" fmla="*/ 3105013 w 3261356"/>
                <a:gd name="connsiteY12" fmla="*/ 2765270 h 2766950"/>
                <a:gd name="connsiteX13" fmla="*/ 3066347 w 3261356"/>
                <a:gd name="connsiteY13" fmla="*/ 2766950 h 2766950"/>
                <a:gd name="connsiteX14" fmla="*/ 196690 w 3261356"/>
                <a:gd name="connsiteY14" fmla="*/ 2766950 h 2766950"/>
                <a:gd name="connsiteX15" fmla="*/ 158024 w 3261356"/>
                <a:gd name="connsiteY15" fmla="*/ 2765270 h 2766950"/>
                <a:gd name="connsiteX16" fmla="*/ 121040 w 3261356"/>
                <a:gd name="connsiteY16" fmla="*/ 2758549 h 2766950"/>
                <a:gd name="connsiteX17" fmla="*/ 87418 w 3261356"/>
                <a:gd name="connsiteY17" fmla="*/ 2746787 h 2766950"/>
                <a:gd name="connsiteX18" fmla="*/ 57158 w 3261356"/>
                <a:gd name="connsiteY18" fmla="*/ 2729985 h 2766950"/>
                <a:gd name="connsiteX19" fmla="*/ 47071 w 3261356"/>
                <a:gd name="connsiteY19" fmla="*/ 2719903 h 2766950"/>
                <a:gd name="connsiteX20" fmla="*/ 35303 w 3261356"/>
                <a:gd name="connsiteY20" fmla="*/ 2709822 h 2766950"/>
                <a:gd name="connsiteX21" fmla="*/ 25217 w 3261356"/>
                <a:gd name="connsiteY21" fmla="*/ 2698060 h 2766950"/>
                <a:gd name="connsiteX22" fmla="*/ 16811 w 3261356"/>
                <a:gd name="connsiteY22" fmla="*/ 2686298 h 2766950"/>
                <a:gd name="connsiteX23" fmla="*/ 8405 w 3261356"/>
                <a:gd name="connsiteY23" fmla="*/ 2674537 h 2766950"/>
                <a:gd name="connsiteX24" fmla="*/ 5043 w 3261356"/>
                <a:gd name="connsiteY24" fmla="*/ 2662775 h 2766950"/>
                <a:gd name="connsiteX25" fmla="*/ 1681 w 3261356"/>
                <a:gd name="connsiteY25" fmla="*/ 2649333 h 2766950"/>
                <a:gd name="connsiteX26" fmla="*/ 0 w 3261356"/>
                <a:gd name="connsiteY26" fmla="*/ 2634211 h 2766950"/>
                <a:gd name="connsiteX27" fmla="*/ 0 w 3261356"/>
                <a:gd name="connsiteY27" fmla="*/ 1389150 h 2766950"/>
                <a:gd name="connsiteX28" fmla="*/ 196690 w 3261356"/>
                <a:gd name="connsiteY28" fmla="*/ 1441237 h 2766950"/>
                <a:gd name="connsiteX29" fmla="*/ 406829 w 3261356"/>
                <a:gd name="connsiteY29" fmla="*/ 1495005 h 2766950"/>
                <a:gd name="connsiteX30" fmla="*/ 660677 w 3261356"/>
                <a:gd name="connsiteY30" fmla="*/ 1555494 h 2766950"/>
                <a:gd name="connsiteX31" fmla="*/ 795165 w 3261356"/>
                <a:gd name="connsiteY31" fmla="*/ 1589099 h 2766950"/>
                <a:gd name="connsiteX32" fmla="*/ 933017 w 3261356"/>
                <a:gd name="connsiteY32" fmla="*/ 1619343 h 2766950"/>
                <a:gd name="connsiteX33" fmla="*/ 1067506 w 3261356"/>
                <a:gd name="connsiteY33" fmla="*/ 1646227 h 2766950"/>
                <a:gd name="connsiteX34" fmla="*/ 1200314 w 3261356"/>
                <a:gd name="connsiteY34" fmla="*/ 1671431 h 2766950"/>
                <a:gd name="connsiteX35" fmla="*/ 1326397 w 3261356"/>
                <a:gd name="connsiteY35" fmla="*/ 1693274 h 2766950"/>
                <a:gd name="connsiteX36" fmla="*/ 1442394 w 3261356"/>
                <a:gd name="connsiteY36" fmla="*/ 1708396 h 2766950"/>
                <a:gd name="connsiteX37" fmla="*/ 1544942 w 3261356"/>
                <a:gd name="connsiteY37" fmla="*/ 1720158 h 2766950"/>
                <a:gd name="connsiteX38" fmla="*/ 1588650 w 3261356"/>
                <a:gd name="connsiteY38" fmla="*/ 1723518 h 2766950"/>
                <a:gd name="connsiteX39" fmla="*/ 1630678 w 3261356"/>
                <a:gd name="connsiteY39" fmla="*/ 1725199 h 2766950"/>
                <a:gd name="connsiteX40" fmla="*/ 1672706 w 3261356"/>
                <a:gd name="connsiteY40" fmla="*/ 1723518 h 2766950"/>
                <a:gd name="connsiteX41" fmla="*/ 1719777 w 3261356"/>
                <a:gd name="connsiteY41" fmla="*/ 1720158 h 2766950"/>
                <a:gd name="connsiteX42" fmla="*/ 1820644 w 3261356"/>
                <a:gd name="connsiteY42" fmla="*/ 1708396 h 2766950"/>
                <a:gd name="connsiteX43" fmla="*/ 1934959 w 3261356"/>
                <a:gd name="connsiteY43" fmla="*/ 1693274 h 2766950"/>
                <a:gd name="connsiteX44" fmla="*/ 2061043 w 3261356"/>
                <a:gd name="connsiteY44" fmla="*/ 1671431 h 2766950"/>
                <a:gd name="connsiteX45" fmla="*/ 2193850 w 3261356"/>
                <a:gd name="connsiteY45" fmla="*/ 1646227 h 2766950"/>
                <a:gd name="connsiteX46" fmla="*/ 2330020 w 3261356"/>
                <a:gd name="connsiteY46" fmla="*/ 1615983 h 2766950"/>
                <a:gd name="connsiteX47" fmla="*/ 2466190 w 3261356"/>
                <a:gd name="connsiteY47" fmla="*/ 1585738 h 2766950"/>
                <a:gd name="connsiteX48" fmla="*/ 2602360 w 3261356"/>
                <a:gd name="connsiteY48" fmla="*/ 1553814 h 2766950"/>
                <a:gd name="connsiteX49" fmla="*/ 2854527 w 3261356"/>
                <a:gd name="connsiteY49" fmla="*/ 1493325 h 2766950"/>
                <a:gd name="connsiteX50" fmla="*/ 3066347 w 3261356"/>
                <a:gd name="connsiteY50" fmla="*/ 1437877 h 2766950"/>
                <a:gd name="connsiteX51" fmla="*/ 1508607 w 3261356"/>
                <a:gd name="connsiteY51" fmla="*/ 1206475 h 2766950"/>
                <a:gd name="connsiteX52" fmla="*/ 1417230 w 3261356"/>
                <a:gd name="connsiteY52" fmla="*/ 1297852 h 2766950"/>
                <a:gd name="connsiteX53" fmla="*/ 1417230 w 3261356"/>
                <a:gd name="connsiteY53" fmla="*/ 1314415 h 2766950"/>
                <a:gd name="connsiteX54" fmla="*/ 1508607 w 3261356"/>
                <a:gd name="connsiteY54" fmla="*/ 1405791 h 2766950"/>
                <a:gd name="connsiteX55" fmla="*/ 1752750 w 3261356"/>
                <a:gd name="connsiteY55" fmla="*/ 1405791 h 2766950"/>
                <a:gd name="connsiteX56" fmla="*/ 1844126 w 3261356"/>
                <a:gd name="connsiteY56" fmla="*/ 1314415 h 2766950"/>
                <a:gd name="connsiteX57" fmla="*/ 1844126 w 3261356"/>
                <a:gd name="connsiteY57" fmla="*/ 1297852 h 2766950"/>
                <a:gd name="connsiteX58" fmla="*/ 1752750 w 3261356"/>
                <a:gd name="connsiteY58" fmla="*/ 1206475 h 2766950"/>
                <a:gd name="connsiteX59" fmla="*/ 1630678 w 3261356"/>
                <a:gd name="connsiteY59" fmla="*/ 174304 h 2766950"/>
                <a:gd name="connsiteX60" fmla="*/ 1114624 w 3261356"/>
                <a:gd name="connsiteY60" fmla="*/ 469036 h 2766950"/>
                <a:gd name="connsiteX61" fmla="*/ 1111230 w 3261356"/>
                <a:gd name="connsiteY61" fmla="*/ 492633 h 2766950"/>
                <a:gd name="connsiteX62" fmla="*/ 2150126 w 3261356"/>
                <a:gd name="connsiteY62" fmla="*/ 492633 h 2766950"/>
                <a:gd name="connsiteX63" fmla="*/ 2146731 w 3261356"/>
                <a:gd name="connsiteY63" fmla="*/ 469036 h 2766950"/>
                <a:gd name="connsiteX64" fmla="*/ 1630678 w 3261356"/>
                <a:gd name="connsiteY64" fmla="*/ 174304 h 2766950"/>
                <a:gd name="connsiteX65" fmla="*/ 1630678 w 3261356"/>
                <a:gd name="connsiteY65" fmla="*/ 0 h 2766950"/>
                <a:gd name="connsiteX66" fmla="*/ 2269992 w 3261356"/>
                <a:gd name="connsiteY66" fmla="*/ 488510 h 2766950"/>
                <a:gd name="connsiteX67" fmla="*/ 2270238 w 3261356"/>
                <a:gd name="connsiteY67" fmla="*/ 492633 h 2766950"/>
                <a:gd name="connsiteX68" fmla="*/ 3066347 w 3261356"/>
                <a:gd name="connsiteY68" fmla="*/ 492633 h 2766950"/>
                <a:gd name="connsiteX69" fmla="*/ 3105012 w 3261356"/>
                <a:gd name="connsiteY69" fmla="*/ 494313 h 2766950"/>
                <a:gd name="connsiteX70" fmla="*/ 3141998 w 3261356"/>
                <a:gd name="connsiteY70" fmla="*/ 501035 h 2766950"/>
                <a:gd name="connsiteX71" fmla="*/ 3175621 w 3261356"/>
                <a:gd name="connsiteY71" fmla="*/ 512796 h 2766950"/>
                <a:gd name="connsiteX72" fmla="*/ 3202518 w 3261356"/>
                <a:gd name="connsiteY72" fmla="*/ 529599 h 2766950"/>
                <a:gd name="connsiteX73" fmla="*/ 3217649 w 3261356"/>
                <a:gd name="connsiteY73" fmla="*/ 539681 h 2766950"/>
                <a:gd name="connsiteX74" fmla="*/ 3229416 w 3261356"/>
                <a:gd name="connsiteY74" fmla="*/ 549763 h 2766950"/>
                <a:gd name="connsiteX75" fmla="*/ 3237821 w 3261356"/>
                <a:gd name="connsiteY75" fmla="*/ 561524 h 2766950"/>
                <a:gd name="connsiteX76" fmla="*/ 3244546 w 3261356"/>
                <a:gd name="connsiteY76" fmla="*/ 573285 h 2766950"/>
                <a:gd name="connsiteX77" fmla="*/ 3252951 w 3261356"/>
                <a:gd name="connsiteY77" fmla="*/ 585046 h 2766950"/>
                <a:gd name="connsiteX78" fmla="*/ 3256314 w 3261356"/>
                <a:gd name="connsiteY78" fmla="*/ 596807 h 2766950"/>
                <a:gd name="connsiteX79" fmla="*/ 3259676 w 3261356"/>
                <a:gd name="connsiteY79" fmla="*/ 610251 h 2766950"/>
                <a:gd name="connsiteX80" fmla="*/ 3261356 w 3261356"/>
                <a:gd name="connsiteY80" fmla="*/ 625372 h 2766950"/>
                <a:gd name="connsiteX81" fmla="*/ 3261356 w 3261356"/>
                <a:gd name="connsiteY81" fmla="*/ 1326877 h 2766950"/>
                <a:gd name="connsiteX82" fmla="*/ 3261353 w 3261356"/>
                <a:gd name="connsiteY82" fmla="*/ 1326877 h 2766950"/>
                <a:gd name="connsiteX83" fmla="*/ 3261350 w 3261356"/>
                <a:gd name="connsiteY83" fmla="*/ 1326880 h 2766950"/>
                <a:gd name="connsiteX84" fmla="*/ 3066350 w 3261356"/>
                <a:gd name="connsiteY84" fmla="*/ 1378964 h 2766950"/>
                <a:gd name="connsiteX85" fmla="*/ 2854531 w 3261356"/>
                <a:gd name="connsiteY85" fmla="*/ 1434413 h 2766950"/>
                <a:gd name="connsiteX86" fmla="*/ 2602365 w 3261356"/>
                <a:gd name="connsiteY86" fmla="*/ 1494902 h 2766950"/>
                <a:gd name="connsiteX87" fmla="*/ 2466193 w 3261356"/>
                <a:gd name="connsiteY87" fmla="*/ 1526826 h 2766950"/>
                <a:gd name="connsiteX88" fmla="*/ 2330026 w 3261356"/>
                <a:gd name="connsiteY88" fmla="*/ 1557071 h 2766950"/>
                <a:gd name="connsiteX89" fmla="*/ 2193854 w 3261356"/>
                <a:gd name="connsiteY89" fmla="*/ 1587315 h 2766950"/>
                <a:gd name="connsiteX90" fmla="*/ 2061046 w 3261356"/>
                <a:gd name="connsiteY90" fmla="*/ 1612517 h 2766950"/>
                <a:gd name="connsiteX91" fmla="*/ 1934963 w 3261356"/>
                <a:gd name="connsiteY91" fmla="*/ 1634360 h 2766950"/>
                <a:gd name="connsiteX92" fmla="*/ 1820647 w 3261356"/>
                <a:gd name="connsiteY92" fmla="*/ 1649484 h 2766950"/>
                <a:gd name="connsiteX93" fmla="*/ 1719781 w 3261356"/>
                <a:gd name="connsiteY93" fmla="*/ 1661245 h 2766950"/>
                <a:gd name="connsiteX94" fmla="*/ 1672711 w 3261356"/>
                <a:gd name="connsiteY94" fmla="*/ 1664604 h 2766950"/>
                <a:gd name="connsiteX95" fmla="*/ 1630683 w 3261356"/>
                <a:gd name="connsiteY95" fmla="*/ 1666287 h 2766950"/>
                <a:gd name="connsiteX96" fmla="*/ 1588655 w 3261356"/>
                <a:gd name="connsiteY96" fmla="*/ 1664604 h 2766950"/>
                <a:gd name="connsiteX97" fmla="*/ 1544944 w 3261356"/>
                <a:gd name="connsiteY97" fmla="*/ 1661245 h 2766950"/>
                <a:gd name="connsiteX98" fmla="*/ 1442396 w 3261356"/>
                <a:gd name="connsiteY98" fmla="*/ 1649484 h 2766950"/>
                <a:gd name="connsiteX99" fmla="*/ 1326400 w 3261356"/>
                <a:gd name="connsiteY99" fmla="*/ 1634360 h 2766950"/>
                <a:gd name="connsiteX100" fmla="*/ 1200317 w 3261356"/>
                <a:gd name="connsiteY100" fmla="*/ 1612517 h 2766950"/>
                <a:gd name="connsiteX101" fmla="*/ 1067508 w 3261356"/>
                <a:gd name="connsiteY101" fmla="*/ 1587315 h 2766950"/>
                <a:gd name="connsiteX102" fmla="*/ 933020 w 3261356"/>
                <a:gd name="connsiteY102" fmla="*/ 1560430 h 2766950"/>
                <a:gd name="connsiteX103" fmla="*/ 795169 w 3261356"/>
                <a:gd name="connsiteY103" fmla="*/ 1530186 h 2766950"/>
                <a:gd name="connsiteX104" fmla="*/ 660681 w 3261356"/>
                <a:gd name="connsiteY104" fmla="*/ 1496582 h 2766950"/>
                <a:gd name="connsiteX105" fmla="*/ 406834 w 3261356"/>
                <a:gd name="connsiteY105" fmla="*/ 1436093 h 2766950"/>
                <a:gd name="connsiteX106" fmla="*/ 196695 w 3261356"/>
                <a:gd name="connsiteY106" fmla="*/ 1382323 h 2766950"/>
                <a:gd name="connsiteX107" fmla="*/ 3 w 3261356"/>
                <a:gd name="connsiteY107" fmla="*/ 1330236 h 2766950"/>
                <a:gd name="connsiteX108" fmla="*/ 3 w 3261356"/>
                <a:gd name="connsiteY108" fmla="*/ 1332325 h 2766950"/>
                <a:gd name="connsiteX109" fmla="*/ 0 w 3261356"/>
                <a:gd name="connsiteY109" fmla="*/ 1332322 h 2766950"/>
                <a:gd name="connsiteX110" fmla="*/ 0 w 3261356"/>
                <a:gd name="connsiteY110" fmla="*/ 971511 h 2766950"/>
                <a:gd name="connsiteX111" fmla="*/ 0 w 3261356"/>
                <a:gd name="connsiteY111" fmla="*/ 625372 h 2766950"/>
                <a:gd name="connsiteX112" fmla="*/ 1683 w 3261356"/>
                <a:gd name="connsiteY112" fmla="*/ 610251 h 2766950"/>
                <a:gd name="connsiteX113" fmla="*/ 5046 w 3261356"/>
                <a:gd name="connsiteY113" fmla="*/ 596807 h 2766950"/>
                <a:gd name="connsiteX114" fmla="*/ 8405 w 3261356"/>
                <a:gd name="connsiteY114" fmla="*/ 585046 h 2766950"/>
                <a:gd name="connsiteX115" fmla="*/ 16813 w 3261356"/>
                <a:gd name="connsiteY115" fmla="*/ 573285 h 2766950"/>
                <a:gd name="connsiteX116" fmla="*/ 25218 w 3261356"/>
                <a:gd name="connsiteY116" fmla="*/ 561524 h 2766950"/>
                <a:gd name="connsiteX117" fmla="*/ 35303 w 3261356"/>
                <a:gd name="connsiteY117" fmla="*/ 549763 h 2766950"/>
                <a:gd name="connsiteX118" fmla="*/ 47073 w 3261356"/>
                <a:gd name="connsiteY118" fmla="*/ 539681 h 2766950"/>
                <a:gd name="connsiteX119" fmla="*/ 57158 w 3261356"/>
                <a:gd name="connsiteY119" fmla="*/ 529599 h 2766950"/>
                <a:gd name="connsiteX120" fmla="*/ 87418 w 3261356"/>
                <a:gd name="connsiteY120" fmla="*/ 512796 h 2766950"/>
                <a:gd name="connsiteX121" fmla="*/ 121041 w 3261356"/>
                <a:gd name="connsiteY121" fmla="*/ 501035 h 2766950"/>
                <a:gd name="connsiteX122" fmla="*/ 158027 w 3261356"/>
                <a:gd name="connsiteY122" fmla="*/ 494313 h 2766950"/>
                <a:gd name="connsiteX123" fmla="*/ 196692 w 3261356"/>
                <a:gd name="connsiteY123" fmla="*/ 492633 h 2766950"/>
                <a:gd name="connsiteX124" fmla="*/ 991117 w 3261356"/>
                <a:gd name="connsiteY124" fmla="*/ 492633 h 2766950"/>
                <a:gd name="connsiteX125" fmla="*/ 991363 w 3261356"/>
                <a:gd name="connsiteY125" fmla="*/ 488510 h 2766950"/>
                <a:gd name="connsiteX126" fmla="*/ 1630678 w 3261356"/>
                <a:gd name="connsiteY126" fmla="*/ 0 h 2766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</a:cxnLst>
              <a:rect l="l" t="t" r="r" b="b"/>
              <a:pathLst>
                <a:path w="3261356" h="2766950">
                  <a:moveTo>
                    <a:pt x="3261356" y="1385789"/>
                  </a:moveTo>
                  <a:lnTo>
                    <a:pt x="3261356" y="2634211"/>
                  </a:lnTo>
                  <a:lnTo>
                    <a:pt x="3259675" y="2649333"/>
                  </a:lnTo>
                  <a:lnTo>
                    <a:pt x="3256313" y="2662775"/>
                  </a:lnTo>
                  <a:lnTo>
                    <a:pt x="3252951" y="2674537"/>
                  </a:lnTo>
                  <a:lnTo>
                    <a:pt x="3244545" y="2686298"/>
                  </a:lnTo>
                  <a:lnTo>
                    <a:pt x="3237821" y="2698060"/>
                  </a:lnTo>
                  <a:lnTo>
                    <a:pt x="3229415" y="2709822"/>
                  </a:lnTo>
                  <a:lnTo>
                    <a:pt x="3217647" y="2719903"/>
                  </a:lnTo>
                  <a:lnTo>
                    <a:pt x="3202517" y="2729985"/>
                  </a:lnTo>
                  <a:lnTo>
                    <a:pt x="3175619" y="2746787"/>
                  </a:lnTo>
                  <a:lnTo>
                    <a:pt x="3141997" y="2758549"/>
                  </a:lnTo>
                  <a:lnTo>
                    <a:pt x="3105013" y="2765270"/>
                  </a:lnTo>
                  <a:lnTo>
                    <a:pt x="3066347" y="2766950"/>
                  </a:lnTo>
                  <a:lnTo>
                    <a:pt x="196690" y="2766950"/>
                  </a:lnTo>
                  <a:lnTo>
                    <a:pt x="158024" y="2765270"/>
                  </a:lnTo>
                  <a:lnTo>
                    <a:pt x="121040" y="2758549"/>
                  </a:lnTo>
                  <a:lnTo>
                    <a:pt x="87418" y="2746787"/>
                  </a:lnTo>
                  <a:lnTo>
                    <a:pt x="57158" y="2729985"/>
                  </a:lnTo>
                  <a:lnTo>
                    <a:pt x="47071" y="2719903"/>
                  </a:lnTo>
                  <a:lnTo>
                    <a:pt x="35303" y="2709822"/>
                  </a:lnTo>
                  <a:lnTo>
                    <a:pt x="25217" y="2698060"/>
                  </a:lnTo>
                  <a:lnTo>
                    <a:pt x="16811" y="2686298"/>
                  </a:lnTo>
                  <a:lnTo>
                    <a:pt x="8405" y="2674537"/>
                  </a:lnTo>
                  <a:lnTo>
                    <a:pt x="5043" y="2662775"/>
                  </a:lnTo>
                  <a:lnTo>
                    <a:pt x="1681" y="2649333"/>
                  </a:lnTo>
                  <a:lnTo>
                    <a:pt x="0" y="2634211"/>
                  </a:lnTo>
                  <a:lnTo>
                    <a:pt x="0" y="1389150"/>
                  </a:lnTo>
                  <a:lnTo>
                    <a:pt x="196690" y="1441237"/>
                  </a:lnTo>
                  <a:lnTo>
                    <a:pt x="406829" y="1495005"/>
                  </a:lnTo>
                  <a:lnTo>
                    <a:pt x="660677" y="1555494"/>
                  </a:lnTo>
                  <a:lnTo>
                    <a:pt x="795165" y="1589099"/>
                  </a:lnTo>
                  <a:lnTo>
                    <a:pt x="933017" y="1619343"/>
                  </a:lnTo>
                  <a:lnTo>
                    <a:pt x="1067506" y="1646227"/>
                  </a:lnTo>
                  <a:lnTo>
                    <a:pt x="1200314" y="1671431"/>
                  </a:lnTo>
                  <a:lnTo>
                    <a:pt x="1326397" y="1693274"/>
                  </a:lnTo>
                  <a:lnTo>
                    <a:pt x="1442394" y="1708396"/>
                  </a:lnTo>
                  <a:lnTo>
                    <a:pt x="1544942" y="1720158"/>
                  </a:lnTo>
                  <a:lnTo>
                    <a:pt x="1588650" y="1723518"/>
                  </a:lnTo>
                  <a:lnTo>
                    <a:pt x="1630678" y="1725199"/>
                  </a:lnTo>
                  <a:lnTo>
                    <a:pt x="1672706" y="1723518"/>
                  </a:lnTo>
                  <a:lnTo>
                    <a:pt x="1719777" y="1720158"/>
                  </a:lnTo>
                  <a:lnTo>
                    <a:pt x="1820644" y="1708396"/>
                  </a:lnTo>
                  <a:lnTo>
                    <a:pt x="1934959" y="1693274"/>
                  </a:lnTo>
                  <a:lnTo>
                    <a:pt x="2061043" y="1671431"/>
                  </a:lnTo>
                  <a:lnTo>
                    <a:pt x="2193850" y="1646227"/>
                  </a:lnTo>
                  <a:lnTo>
                    <a:pt x="2330020" y="1615983"/>
                  </a:lnTo>
                  <a:lnTo>
                    <a:pt x="2466190" y="1585738"/>
                  </a:lnTo>
                  <a:lnTo>
                    <a:pt x="2602360" y="1553814"/>
                  </a:lnTo>
                  <a:lnTo>
                    <a:pt x="2854527" y="1493325"/>
                  </a:lnTo>
                  <a:lnTo>
                    <a:pt x="3066347" y="1437877"/>
                  </a:lnTo>
                  <a:close/>
                  <a:moveTo>
                    <a:pt x="1508607" y="1206475"/>
                  </a:moveTo>
                  <a:cubicBezTo>
                    <a:pt x="1458141" y="1206475"/>
                    <a:pt x="1417230" y="1247386"/>
                    <a:pt x="1417230" y="1297852"/>
                  </a:cubicBezTo>
                  <a:lnTo>
                    <a:pt x="1417230" y="1314415"/>
                  </a:lnTo>
                  <a:cubicBezTo>
                    <a:pt x="1417230" y="1364881"/>
                    <a:pt x="1458141" y="1405791"/>
                    <a:pt x="1508607" y="1405791"/>
                  </a:cubicBezTo>
                  <a:lnTo>
                    <a:pt x="1752750" y="1405791"/>
                  </a:lnTo>
                  <a:cubicBezTo>
                    <a:pt x="1803215" y="1405791"/>
                    <a:pt x="1844126" y="1364881"/>
                    <a:pt x="1844126" y="1314415"/>
                  </a:cubicBezTo>
                  <a:lnTo>
                    <a:pt x="1844126" y="1297852"/>
                  </a:lnTo>
                  <a:cubicBezTo>
                    <a:pt x="1844126" y="1247386"/>
                    <a:pt x="1803215" y="1206475"/>
                    <a:pt x="1752750" y="1206475"/>
                  </a:cubicBezTo>
                  <a:close/>
                  <a:moveTo>
                    <a:pt x="1630678" y="174304"/>
                  </a:moveTo>
                  <a:cubicBezTo>
                    <a:pt x="1376124" y="174304"/>
                    <a:pt x="1163742" y="300833"/>
                    <a:pt x="1114624" y="469036"/>
                  </a:cubicBezTo>
                  <a:lnTo>
                    <a:pt x="1111230" y="492633"/>
                  </a:lnTo>
                  <a:lnTo>
                    <a:pt x="2150126" y="492633"/>
                  </a:lnTo>
                  <a:lnTo>
                    <a:pt x="2146731" y="469036"/>
                  </a:lnTo>
                  <a:cubicBezTo>
                    <a:pt x="2097613" y="300833"/>
                    <a:pt x="1885231" y="174304"/>
                    <a:pt x="1630678" y="174304"/>
                  </a:cubicBezTo>
                  <a:close/>
                  <a:moveTo>
                    <a:pt x="1630678" y="0"/>
                  </a:moveTo>
                  <a:cubicBezTo>
                    <a:pt x="1963411" y="0"/>
                    <a:pt x="2237083" y="214121"/>
                    <a:pt x="2269992" y="488510"/>
                  </a:cubicBezTo>
                  <a:lnTo>
                    <a:pt x="2270238" y="492633"/>
                  </a:lnTo>
                  <a:lnTo>
                    <a:pt x="3066347" y="492633"/>
                  </a:lnTo>
                  <a:lnTo>
                    <a:pt x="3105012" y="494313"/>
                  </a:lnTo>
                  <a:lnTo>
                    <a:pt x="3141998" y="501035"/>
                  </a:lnTo>
                  <a:lnTo>
                    <a:pt x="3175621" y="512796"/>
                  </a:lnTo>
                  <a:lnTo>
                    <a:pt x="3202518" y="529599"/>
                  </a:lnTo>
                  <a:lnTo>
                    <a:pt x="3217649" y="539681"/>
                  </a:lnTo>
                  <a:lnTo>
                    <a:pt x="3229416" y="549763"/>
                  </a:lnTo>
                  <a:lnTo>
                    <a:pt x="3237821" y="561524"/>
                  </a:lnTo>
                  <a:lnTo>
                    <a:pt x="3244546" y="573285"/>
                  </a:lnTo>
                  <a:lnTo>
                    <a:pt x="3252951" y="585046"/>
                  </a:lnTo>
                  <a:lnTo>
                    <a:pt x="3256314" y="596807"/>
                  </a:lnTo>
                  <a:lnTo>
                    <a:pt x="3259676" y="610251"/>
                  </a:lnTo>
                  <a:lnTo>
                    <a:pt x="3261356" y="625372"/>
                  </a:lnTo>
                  <a:lnTo>
                    <a:pt x="3261356" y="1326877"/>
                  </a:lnTo>
                  <a:lnTo>
                    <a:pt x="3261353" y="1326877"/>
                  </a:lnTo>
                  <a:lnTo>
                    <a:pt x="3261350" y="1326880"/>
                  </a:lnTo>
                  <a:lnTo>
                    <a:pt x="3066350" y="1378964"/>
                  </a:lnTo>
                  <a:lnTo>
                    <a:pt x="2854531" y="1434413"/>
                  </a:lnTo>
                  <a:lnTo>
                    <a:pt x="2602365" y="1494902"/>
                  </a:lnTo>
                  <a:lnTo>
                    <a:pt x="2466193" y="1526826"/>
                  </a:lnTo>
                  <a:lnTo>
                    <a:pt x="2330026" y="1557071"/>
                  </a:lnTo>
                  <a:lnTo>
                    <a:pt x="2193854" y="1587315"/>
                  </a:lnTo>
                  <a:lnTo>
                    <a:pt x="2061046" y="1612517"/>
                  </a:lnTo>
                  <a:lnTo>
                    <a:pt x="1934963" y="1634360"/>
                  </a:lnTo>
                  <a:lnTo>
                    <a:pt x="1820647" y="1649484"/>
                  </a:lnTo>
                  <a:lnTo>
                    <a:pt x="1719781" y="1661245"/>
                  </a:lnTo>
                  <a:lnTo>
                    <a:pt x="1672711" y="1664604"/>
                  </a:lnTo>
                  <a:lnTo>
                    <a:pt x="1630683" y="1666287"/>
                  </a:lnTo>
                  <a:lnTo>
                    <a:pt x="1588655" y="1664604"/>
                  </a:lnTo>
                  <a:lnTo>
                    <a:pt x="1544944" y="1661245"/>
                  </a:lnTo>
                  <a:lnTo>
                    <a:pt x="1442396" y="1649484"/>
                  </a:lnTo>
                  <a:lnTo>
                    <a:pt x="1326400" y="1634360"/>
                  </a:lnTo>
                  <a:lnTo>
                    <a:pt x="1200317" y="1612517"/>
                  </a:lnTo>
                  <a:lnTo>
                    <a:pt x="1067508" y="1587315"/>
                  </a:lnTo>
                  <a:lnTo>
                    <a:pt x="933020" y="1560430"/>
                  </a:lnTo>
                  <a:lnTo>
                    <a:pt x="795169" y="1530186"/>
                  </a:lnTo>
                  <a:lnTo>
                    <a:pt x="660681" y="1496582"/>
                  </a:lnTo>
                  <a:lnTo>
                    <a:pt x="406834" y="1436093"/>
                  </a:lnTo>
                  <a:lnTo>
                    <a:pt x="196695" y="1382323"/>
                  </a:lnTo>
                  <a:lnTo>
                    <a:pt x="3" y="1330236"/>
                  </a:lnTo>
                  <a:lnTo>
                    <a:pt x="3" y="1332325"/>
                  </a:lnTo>
                  <a:lnTo>
                    <a:pt x="0" y="1332322"/>
                  </a:lnTo>
                  <a:lnTo>
                    <a:pt x="0" y="971511"/>
                  </a:lnTo>
                  <a:lnTo>
                    <a:pt x="0" y="625372"/>
                  </a:lnTo>
                  <a:lnTo>
                    <a:pt x="1683" y="610251"/>
                  </a:lnTo>
                  <a:lnTo>
                    <a:pt x="5046" y="596807"/>
                  </a:lnTo>
                  <a:lnTo>
                    <a:pt x="8405" y="585046"/>
                  </a:lnTo>
                  <a:lnTo>
                    <a:pt x="16813" y="573285"/>
                  </a:lnTo>
                  <a:lnTo>
                    <a:pt x="25218" y="561524"/>
                  </a:lnTo>
                  <a:lnTo>
                    <a:pt x="35303" y="549763"/>
                  </a:lnTo>
                  <a:lnTo>
                    <a:pt x="47073" y="539681"/>
                  </a:lnTo>
                  <a:lnTo>
                    <a:pt x="57158" y="529599"/>
                  </a:lnTo>
                  <a:lnTo>
                    <a:pt x="87418" y="512796"/>
                  </a:lnTo>
                  <a:lnTo>
                    <a:pt x="121041" y="501035"/>
                  </a:lnTo>
                  <a:lnTo>
                    <a:pt x="158027" y="494313"/>
                  </a:lnTo>
                  <a:lnTo>
                    <a:pt x="196692" y="492633"/>
                  </a:lnTo>
                  <a:lnTo>
                    <a:pt x="991117" y="492633"/>
                  </a:lnTo>
                  <a:lnTo>
                    <a:pt x="991363" y="488510"/>
                  </a:lnTo>
                  <a:cubicBezTo>
                    <a:pt x="1024272" y="214121"/>
                    <a:pt x="1297944" y="0"/>
                    <a:pt x="163067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4467069" y="3824990"/>
            <a:ext cx="1543987" cy="1543987"/>
            <a:chOff x="4467069" y="3824990"/>
            <a:chExt cx="1543987" cy="1543987"/>
          </a:xfrm>
        </p:grpSpPr>
        <p:sp>
          <p:nvSpPr>
            <p:cNvPr id="5" name="矩形: 对角圆角 4"/>
            <p:cNvSpPr/>
            <p:nvPr/>
          </p:nvSpPr>
          <p:spPr>
            <a:xfrm>
              <a:off x="4467069" y="3824990"/>
              <a:ext cx="1543987" cy="1543987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B092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KSO_Shape"/>
            <p:cNvSpPr/>
            <p:nvPr/>
          </p:nvSpPr>
          <p:spPr bwMode="auto">
            <a:xfrm>
              <a:off x="4926680" y="4169761"/>
              <a:ext cx="799563" cy="799563"/>
            </a:xfrm>
            <a:custGeom>
              <a:avLst/>
              <a:gdLst>
                <a:gd name="T0" fmla="*/ 2147483646 w 6475"/>
                <a:gd name="T1" fmla="*/ 2147483646 h 6474"/>
                <a:gd name="T2" fmla="*/ 2147483646 w 6475"/>
                <a:gd name="T3" fmla="*/ 2147483646 h 6474"/>
                <a:gd name="T4" fmla="*/ 2147483646 w 6475"/>
                <a:gd name="T5" fmla="*/ 2147483646 h 6474"/>
                <a:gd name="T6" fmla="*/ 2147483646 w 6475"/>
                <a:gd name="T7" fmla="*/ 2147483646 h 6474"/>
                <a:gd name="T8" fmla="*/ 2147483646 w 6475"/>
                <a:gd name="T9" fmla="*/ 2147483646 h 6474"/>
                <a:gd name="T10" fmla="*/ 2147483646 w 6475"/>
                <a:gd name="T11" fmla="*/ 2147483646 h 6474"/>
                <a:gd name="T12" fmla="*/ 2147483646 w 6475"/>
                <a:gd name="T13" fmla="*/ 2147483646 h 6474"/>
                <a:gd name="T14" fmla="*/ 2147483646 w 6475"/>
                <a:gd name="T15" fmla="*/ 2147483646 h 6474"/>
                <a:gd name="T16" fmla="*/ 2147483646 w 6475"/>
                <a:gd name="T17" fmla="*/ 2147483646 h 6474"/>
                <a:gd name="T18" fmla="*/ 2147483646 w 6475"/>
                <a:gd name="T19" fmla="*/ 2147483646 h 6474"/>
                <a:gd name="T20" fmla="*/ 2147483646 w 6475"/>
                <a:gd name="T21" fmla="*/ 2147483646 h 6474"/>
                <a:gd name="T22" fmla="*/ 2147483646 w 6475"/>
                <a:gd name="T23" fmla="*/ 1987307535 h 6474"/>
                <a:gd name="T24" fmla="*/ 2147483646 w 6475"/>
                <a:gd name="T25" fmla="*/ 433100014 h 6474"/>
                <a:gd name="T26" fmla="*/ 2147483646 w 6475"/>
                <a:gd name="T27" fmla="*/ 0 h 6474"/>
                <a:gd name="T28" fmla="*/ 2147483646 w 6475"/>
                <a:gd name="T29" fmla="*/ 611465864 h 6474"/>
                <a:gd name="T30" fmla="*/ 2147483646 w 6475"/>
                <a:gd name="T31" fmla="*/ 2147483646 h 6474"/>
                <a:gd name="T32" fmla="*/ 2147483646 w 6475"/>
                <a:gd name="T33" fmla="*/ 2147483646 h 6474"/>
                <a:gd name="T34" fmla="*/ 2147483646 w 6475"/>
                <a:gd name="T35" fmla="*/ 2147483646 h 6474"/>
                <a:gd name="T36" fmla="*/ 2147483646 w 6475"/>
                <a:gd name="T37" fmla="*/ 2147483646 h 6474"/>
                <a:gd name="T38" fmla="*/ 2147483646 w 6475"/>
                <a:gd name="T39" fmla="*/ 2147483646 h 6474"/>
                <a:gd name="T40" fmla="*/ 2147483646 w 6475"/>
                <a:gd name="T41" fmla="*/ 2147483646 h 6474"/>
                <a:gd name="T42" fmla="*/ 2147483646 w 6475"/>
                <a:gd name="T43" fmla="*/ 2147483646 h 6474"/>
                <a:gd name="T44" fmla="*/ 1655347323 w 6475"/>
                <a:gd name="T45" fmla="*/ 2147483646 h 6474"/>
                <a:gd name="T46" fmla="*/ 280103845 w 6475"/>
                <a:gd name="T47" fmla="*/ 2147483646 h 6474"/>
                <a:gd name="T48" fmla="*/ 0 w 6475"/>
                <a:gd name="T49" fmla="*/ 2147483646 h 6474"/>
                <a:gd name="T50" fmla="*/ 840397737 w 6475"/>
                <a:gd name="T51" fmla="*/ 2147483646 h 6474"/>
                <a:gd name="T52" fmla="*/ 2147483646 w 6475"/>
                <a:gd name="T53" fmla="*/ 2147483646 h 6474"/>
                <a:gd name="T54" fmla="*/ 2147483646 w 6475"/>
                <a:gd name="T55" fmla="*/ 2147483646 h 6474"/>
                <a:gd name="T56" fmla="*/ 2147483646 w 6475"/>
                <a:gd name="T57" fmla="*/ 2147483646 h 6474"/>
                <a:gd name="T58" fmla="*/ 2147483646 w 6475"/>
                <a:gd name="T59" fmla="*/ 2147483646 h 6474"/>
                <a:gd name="T60" fmla="*/ 2147483646 w 6475"/>
                <a:gd name="T61" fmla="*/ 2147483646 h 6474"/>
                <a:gd name="T62" fmla="*/ 2147483646 w 6475"/>
                <a:gd name="T63" fmla="*/ 2147483646 h 6474"/>
                <a:gd name="T64" fmla="*/ 2147483646 w 6475"/>
                <a:gd name="T65" fmla="*/ 2147483646 h 6474"/>
                <a:gd name="T66" fmla="*/ 2147483646 w 6475"/>
                <a:gd name="T67" fmla="*/ 2147483646 h 6474"/>
                <a:gd name="T68" fmla="*/ 2147483646 w 6475"/>
                <a:gd name="T69" fmla="*/ 2147483646 h 6474"/>
                <a:gd name="T70" fmla="*/ 2147483646 w 6475"/>
                <a:gd name="T71" fmla="*/ 2147483646 h 6474"/>
                <a:gd name="T72" fmla="*/ 2147483646 w 6475"/>
                <a:gd name="T73" fmla="*/ 2147483646 h 6474"/>
                <a:gd name="T74" fmla="*/ 2147483646 w 6475"/>
                <a:gd name="T75" fmla="*/ 2147483646 h 6474"/>
                <a:gd name="T76" fmla="*/ 2147483646 w 6475"/>
                <a:gd name="T77" fmla="*/ 2147483646 h 6474"/>
                <a:gd name="T78" fmla="*/ 2147483646 w 6475"/>
                <a:gd name="T79" fmla="*/ 2147483646 h 6474"/>
                <a:gd name="T80" fmla="*/ 2147483646 w 6475"/>
                <a:gd name="T81" fmla="*/ 2147483646 h 6474"/>
                <a:gd name="T82" fmla="*/ 2147483646 w 6475"/>
                <a:gd name="T83" fmla="*/ 2147483646 h 6474"/>
                <a:gd name="T84" fmla="*/ 2147483646 w 6475"/>
                <a:gd name="T85" fmla="*/ 2147483646 h 6474"/>
                <a:gd name="T86" fmla="*/ 2147483646 w 6475"/>
                <a:gd name="T87" fmla="*/ 2147483646 h 6474"/>
                <a:gd name="T88" fmla="*/ 2147483646 w 6475"/>
                <a:gd name="T89" fmla="*/ 2147483646 h 6474"/>
                <a:gd name="T90" fmla="*/ 2147483646 w 6475"/>
                <a:gd name="T91" fmla="*/ 2147483646 h 6474"/>
                <a:gd name="T92" fmla="*/ 2147483646 w 6475"/>
                <a:gd name="T93" fmla="*/ 2147483646 h 6474"/>
                <a:gd name="T94" fmla="*/ 2147483646 w 6475"/>
                <a:gd name="T95" fmla="*/ 2147483646 h 6474"/>
                <a:gd name="T96" fmla="*/ 2147483646 w 6475"/>
                <a:gd name="T97" fmla="*/ 2147483646 h 6474"/>
                <a:gd name="T98" fmla="*/ 2147483646 w 6475"/>
                <a:gd name="T99" fmla="*/ 2147483646 h 6474"/>
                <a:gd name="T100" fmla="*/ 2147483646 w 6475"/>
                <a:gd name="T101" fmla="*/ 2147483646 h 6474"/>
                <a:gd name="T102" fmla="*/ 2147483646 w 6475"/>
                <a:gd name="T103" fmla="*/ 2147483646 h 6474"/>
                <a:gd name="T104" fmla="*/ 2147483646 w 6475"/>
                <a:gd name="T105" fmla="*/ 2147483646 h 6474"/>
                <a:gd name="T106" fmla="*/ 2147483646 w 6475"/>
                <a:gd name="T107" fmla="*/ 2147483646 h 6474"/>
                <a:gd name="T108" fmla="*/ 2147483646 w 6475"/>
                <a:gd name="T109" fmla="*/ 2147483646 h 6474"/>
                <a:gd name="T110" fmla="*/ 2147483646 w 6475"/>
                <a:gd name="T111" fmla="*/ 2147483646 h 6474"/>
                <a:gd name="T112" fmla="*/ 2147483646 w 6475"/>
                <a:gd name="T113" fmla="*/ 2147483646 h 6474"/>
                <a:gd name="T114" fmla="*/ 2147483646 w 6475"/>
                <a:gd name="T115" fmla="*/ 2147483646 h 6474"/>
                <a:gd name="T116" fmla="*/ 2147483646 w 6475"/>
                <a:gd name="T117" fmla="*/ 2147483646 h 6474"/>
                <a:gd name="T118" fmla="*/ 2147483646 w 6475"/>
                <a:gd name="T119" fmla="*/ 2147483646 h 6474"/>
                <a:gd name="T120" fmla="*/ 2147483646 w 6475"/>
                <a:gd name="T121" fmla="*/ 2147483646 h 6474"/>
                <a:gd name="T122" fmla="*/ 2147483646 w 6475"/>
                <a:gd name="T123" fmla="*/ 2147483646 h 647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6475" h="6474">
                  <a:moveTo>
                    <a:pt x="3889" y="3006"/>
                  </a:moveTo>
                  <a:lnTo>
                    <a:pt x="3889" y="3006"/>
                  </a:lnTo>
                  <a:lnTo>
                    <a:pt x="3915" y="2952"/>
                  </a:lnTo>
                  <a:lnTo>
                    <a:pt x="3940" y="2898"/>
                  </a:lnTo>
                  <a:lnTo>
                    <a:pt x="3964" y="2842"/>
                  </a:lnTo>
                  <a:lnTo>
                    <a:pt x="3987" y="2787"/>
                  </a:lnTo>
                  <a:lnTo>
                    <a:pt x="4007" y="2729"/>
                  </a:lnTo>
                  <a:lnTo>
                    <a:pt x="4026" y="2672"/>
                  </a:lnTo>
                  <a:lnTo>
                    <a:pt x="4043" y="2613"/>
                  </a:lnTo>
                  <a:lnTo>
                    <a:pt x="4059" y="2555"/>
                  </a:lnTo>
                  <a:lnTo>
                    <a:pt x="4073" y="2495"/>
                  </a:lnTo>
                  <a:lnTo>
                    <a:pt x="4085" y="2434"/>
                  </a:lnTo>
                  <a:lnTo>
                    <a:pt x="4096" y="2373"/>
                  </a:lnTo>
                  <a:lnTo>
                    <a:pt x="4104" y="2312"/>
                  </a:lnTo>
                  <a:lnTo>
                    <a:pt x="4111" y="2249"/>
                  </a:lnTo>
                  <a:lnTo>
                    <a:pt x="4116" y="2187"/>
                  </a:lnTo>
                  <a:lnTo>
                    <a:pt x="4119" y="2124"/>
                  </a:lnTo>
                  <a:lnTo>
                    <a:pt x="4120" y="2060"/>
                  </a:lnTo>
                  <a:lnTo>
                    <a:pt x="4120" y="2006"/>
                  </a:lnTo>
                  <a:lnTo>
                    <a:pt x="4117" y="1954"/>
                  </a:lnTo>
                  <a:lnTo>
                    <a:pt x="4114" y="1901"/>
                  </a:lnTo>
                  <a:lnTo>
                    <a:pt x="4109" y="1850"/>
                  </a:lnTo>
                  <a:lnTo>
                    <a:pt x="4103" y="1797"/>
                  </a:lnTo>
                  <a:lnTo>
                    <a:pt x="4096" y="1747"/>
                  </a:lnTo>
                  <a:lnTo>
                    <a:pt x="4088" y="1695"/>
                  </a:lnTo>
                  <a:lnTo>
                    <a:pt x="4078" y="1645"/>
                  </a:lnTo>
                  <a:lnTo>
                    <a:pt x="4067" y="1595"/>
                  </a:lnTo>
                  <a:lnTo>
                    <a:pt x="4055" y="1545"/>
                  </a:lnTo>
                  <a:lnTo>
                    <a:pt x="4042" y="1496"/>
                  </a:lnTo>
                  <a:lnTo>
                    <a:pt x="4028" y="1447"/>
                  </a:lnTo>
                  <a:lnTo>
                    <a:pt x="4012" y="1399"/>
                  </a:lnTo>
                  <a:lnTo>
                    <a:pt x="3995" y="1351"/>
                  </a:lnTo>
                  <a:lnTo>
                    <a:pt x="3977" y="1305"/>
                  </a:lnTo>
                  <a:lnTo>
                    <a:pt x="3958" y="1258"/>
                  </a:lnTo>
                  <a:lnTo>
                    <a:pt x="3938" y="1213"/>
                  </a:lnTo>
                  <a:lnTo>
                    <a:pt x="3916" y="1167"/>
                  </a:lnTo>
                  <a:lnTo>
                    <a:pt x="3895" y="1122"/>
                  </a:lnTo>
                  <a:lnTo>
                    <a:pt x="3871" y="1079"/>
                  </a:lnTo>
                  <a:lnTo>
                    <a:pt x="3847" y="1034"/>
                  </a:lnTo>
                  <a:lnTo>
                    <a:pt x="3822" y="991"/>
                  </a:lnTo>
                  <a:lnTo>
                    <a:pt x="3795" y="949"/>
                  </a:lnTo>
                  <a:lnTo>
                    <a:pt x="3768" y="909"/>
                  </a:lnTo>
                  <a:lnTo>
                    <a:pt x="3740" y="868"/>
                  </a:lnTo>
                  <a:lnTo>
                    <a:pt x="3710" y="827"/>
                  </a:lnTo>
                  <a:lnTo>
                    <a:pt x="3680" y="788"/>
                  </a:lnTo>
                  <a:lnTo>
                    <a:pt x="3649" y="749"/>
                  </a:lnTo>
                  <a:lnTo>
                    <a:pt x="3617" y="712"/>
                  </a:lnTo>
                  <a:lnTo>
                    <a:pt x="3585" y="675"/>
                  </a:lnTo>
                  <a:lnTo>
                    <a:pt x="3551" y="639"/>
                  </a:lnTo>
                  <a:lnTo>
                    <a:pt x="3516" y="603"/>
                  </a:lnTo>
                  <a:lnTo>
                    <a:pt x="3481" y="568"/>
                  </a:lnTo>
                  <a:lnTo>
                    <a:pt x="3445" y="535"/>
                  </a:lnTo>
                  <a:lnTo>
                    <a:pt x="3408" y="503"/>
                  </a:lnTo>
                  <a:lnTo>
                    <a:pt x="3370" y="470"/>
                  </a:lnTo>
                  <a:lnTo>
                    <a:pt x="3332" y="439"/>
                  </a:lnTo>
                  <a:lnTo>
                    <a:pt x="3293" y="409"/>
                  </a:lnTo>
                  <a:lnTo>
                    <a:pt x="3252" y="379"/>
                  </a:lnTo>
                  <a:lnTo>
                    <a:pt x="3211" y="352"/>
                  </a:lnTo>
                  <a:lnTo>
                    <a:pt x="3170" y="324"/>
                  </a:lnTo>
                  <a:lnTo>
                    <a:pt x="3129" y="298"/>
                  </a:lnTo>
                  <a:lnTo>
                    <a:pt x="3085" y="273"/>
                  </a:lnTo>
                  <a:lnTo>
                    <a:pt x="3041" y="249"/>
                  </a:lnTo>
                  <a:lnTo>
                    <a:pt x="2998" y="225"/>
                  </a:lnTo>
                  <a:lnTo>
                    <a:pt x="2953" y="203"/>
                  </a:lnTo>
                  <a:lnTo>
                    <a:pt x="2907" y="182"/>
                  </a:lnTo>
                  <a:lnTo>
                    <a:pt x="2862" y="161"/>
                  </a:lnTo>
                  <a:lnTo>
                    <a:pt x="2815" y="142"/>
                  </a:lnTo>
                  <a:lnTo>
                    <a:pt x="2768" y="124"/>
                  </a:lnTo>
                  <a:lnTo>
                    <a:pt x="2720" y="108"/>
                  </a:lnTo>
                  <a:lnTo>
                    <a:pt x="2672" y="92"/>
                  </a:lnTo>
                  <a:lnTo>
                    <a:pt x="2623" y="78"/>
                  </a:lnTo>
                  <a:lnTo>
                    <a:pt x="2574" y="64"/>
                  </a:lnTo>
                  <a:lnTo>
                    <a:pt x="2525" y="52"/>
                  </a:lnTo>
                  <a:lnTo>
                    <a:pt x="2475" y="42"/>
                  </a:lnTo>
                  <a:lnTo>
                    <a:pt x="2425" y="32"/>
                  </a:lnTo>
                  <a:lnTo>
                    <a:pt x="2373" y="24"/>
                  </a:lnTo>
                  <a:lnTo>
                    <a:pt x="2322" y="17"/>
                  </a:lnTo>
                  <a:lnTo>
                    <a:pt x="2270" y="11"/>
                  </a:lnTo>
                  <a:lnTo>
                    <a:pt x="2219" y="6"/>
                  </a:lnTo>
                  <a:lnTo>
                    <a:pt x="2166" y="2"/>
                  </a:lnTo>
                  <a:lnTo>
                    <a:pt x="2113" y="0"/>
                  </a:lnTo>
                  <a:lnTo>
                    <a:pt x="2060" y="0"/>
                  </a:lnTo>
                  <a:lnTo>
                    <a:pt x="2007" y="0"/>
                  </a:lnTo>
                  <a:lnTo>
                    <a:pt x="1954" y="2"/>
                  </a:lnTo>
                  <a:lnTo>
                    <a:pt x="1901" y="6"/>
                  </a:lnTo>
                  <a:lnTo>
                    <a:pt x="1849" y="11"/>
                  </a:lnTo>
                  <a:lnTo>
                    <a:pt x="1797" y="17"/>
                  </a:lnTo>
                  <a:lnTo>
                    <a:pt x="1746" y="24"/>
                  </a:lnTo>
                  <a:lnTo>
                    <a:pt x="1696" y="32"/>
                  </a:lnTo>
                  <a:lnTo>
                    <a:pt x="1645" y="42"/>
                  </a:lnTo>
                  <a:lnTo>
                    <a:pt x="1595" y="52"/>
                  </a:lnTo>
                  <a:lnTo>
                    <a:pt x="1545" y="64"/>
                  </a:lnTo>
                  <a:lnTo>
                    <a:pt x="1496" y="78"/>
                  </a:lnTo>
                  <a:lnTo>
                    <a:pt x="1448" y="92"/>
                  </a:lnTo>
                  <a:lnTo>
                    <a:pt x="1400" y="108"/>
                  </a:lnTo>
                  <a:lnTo>
                    <a:pt x="1352" y="124"/>
                  </a:lnTo>
                  <a:lnTo>
                    <a:pt x="1305" y="142"/>
                  </a:lnTo>
                  <a:lnTo>
                    <a:pt x="1259" y="161"/>
                  </a:lnTo>
                  <a:lnTo>
                    <a:pt x="1212" y="182"/>
                  </a:lnTo>
                  <a:lnTo>
                    <a:pt x="1168" y="203"/>
                  </a:lnTo>
                  <a:lnTo>
                    <a:pt x="1122" y="225"/>
                  </a:lnTo>
                  <a:lnTo>
                    <a:pt x="1078" y="249"/>
                  </a:lnTo>
                  <a:lnTo>
                    <a:pt x="1035" y="273"/>
                  </a:lnTo>
                  <a:lnTo>
                    <a:pt x="992" y="298"/>
                  </a:lnTo>
                  <a:lnTo>
                    <a:pt x="950" y="324"/>
                  </a:lnTo>
                  <a:lnTo>
                    <a:pt x="908" y="352"/>
                  </a:lnTo>
                  <a:lnTo>
                    <a:pt x="867" y="379"/>
                  </a:lnTo>
                  <a:lnTo>
                    <a:pt x="828" y="409"/>
                  </a:lnTo>
                  <a:lnTo>
                    <a:pt x="788" y="439"/>
                  </a:lnTo>
                  <a:lnTo>
                    <a:pt x="750" y="470"/>
                  </a:lnTo>
                  <a:lnTo>
                    <a:pt x="711" y="503"/>
                  </a:lnTo>
                  <a:lnTo>
                    <a:pt x="676" y="535"/>
                  </a:lnTo>
                  <a:lnTo>
                    <a:pt x="638" y="568"/>
                  </a:lnTo>
                  <a:lnTo>
                    <a:pt x="604" y="603"/>
                  </a:lnTo>
                  <a:lnTo>
                    <a:pt x="569" y="639"/>
                  </a:lnTo>
                  <a:lnTo>
                    <a:pt x="535" y="675"/>
                  </a:lnTo>
                  <a:lnTo>
                    <a:pt x="502" y="712"/>
                  </a:lnTo>
                  <a:lnTo>
                    <a:pt x="471" y="749"/>
                  </a:lnTo>
                  <a:lnTo>
                    <a:pt x="440" y="788"/>
                  </a:lnTo>
                  <a:lnTo>
                    <a:pt x="410" y="827"/>
                  </a:lnTo>
                  <a:lnTo>
                    <a:pt x="380" y="868"/>
                  </a:lnTo>
                  <a:lnTo>
                    <a:pt x="352" y="909"/>
                  </a:lnTo>
                  <a:lnTo>
                    <a:pt x="325" y="949"/>
                  </a:lnTo>
                  <a:lnTo>
                    <a:pt x="298" y="991"/>
                  </a:lnTo>
                  <a:lnTo>
                    <a:pt x="273" y="1034"/>
                  </a:lnTo>
                  <a:lnTo>
                    <a:pt x="249" y="1079"/>
                  </a:lnTo>
                  <a:lnTo>
                    <a:pt x="225" y="1122"/>
                  </a:lnTo>
                  <a:lnTo>
                    <a:pt x="204" y="1167"/>
                  </a:lnTo>
                  <a:lnTo>
                    <a:pt x="182" y="1213"/>
                  </a:lnTo>
                  <a:lnTo>
                    <a:pt x="162" y="1258"/>
                  </a:lnTo>
                  <a:lnTo>
                    <a:pt x="143" y="1305"/>
                  </a:lnTo>
                  <a:lnTo>
                    <a:pt x="125" y="1351"/>
                  </a:lnTo>
                  <a:lnTo>
                    <a:pt x="108" y="1399"/>
                  </a:lnTo>
                  <a:lnTo>
                    <a:pt x="93" y="1447"/>
                  </a:lnTo>
                  <a:lnTo>
                    <a:pt x="78" y="1496"/>
                  </a:lnTo>
                  <a:lnTo>
                    <a:pt x="65" y="1545"/>
                  </a:lnTo>
                  <a:lnTo>
                    <a:pt x="53" y="1595"/>
                  </a:lnTo>
                  <a:lnTo>
                    <a:pt x="42" y="1645"/>
                  </a:lnTo>
                  <a:lnTo>
                    <a:pt x="33" y="1695"/>
                  </a:lnTo>
                  <a:lnTo>
                    <a:pt x="24" y="1747"/>
                  </a:lnTo>
                  <a:lnTo>
                    <a:pt x="17" y="1797"/>
                  </a:lnTo>
                  <a:lnTo>
                    <a:pt x="11" y="1850"/>
                  </a:lnTo>
                  <a:lnTo>
                    <a:pt x="6" y="1901"/>
                  </a:lnTo>
                  <a:lnTo>
                    <a:pt x="3" y="1954"/>
                  </a:lnTo>
                  <a:lnTo>
                    <a:pt x="0" y="2006"/>
                  </a:lnTo>
                  <a:lnTo>
                    <a:pt x="0" y="2060"/>
                  </a:lnTo>
                  <a:lnTo>
                    <a:pt x="0" y="2113"/>
                  </a:lnTo>
                  <a:lnTo>
                    <a:pt x="3" y="2166"/>
                  </a:lnTo>
                  <a:lnTo>
                    <a:pt x="6" y="2218"/>
                  </a:lnTo>
                  <a:lnTo>
                    <a:pt x="11" y="2270"/>
                  </a:lnTo>
                  <a:lnTo>
                    <a:pt x="17" y="2322"/>
                  </a:lnTo>
                  <a:lnTo>
                    <a:pt x="24" y="2374"/>
                  </a:lnTo>
                  <a:lnTo>
                    <a:pt x="33" y="2424"/>
                  </a:lnTo>
                  <a:lnTo>
                    <a:pt x="42" y="2474"/>
                  </a:lnTo>
                  <a:lnTo>
                    <a:pt x="53" y="2525"/>
                  </a:lnTo>
                  <a:lnTo>
                    <a:pt x="65" y="2575"/>
                  </a:lnTo>
                  <a:lnTo>
                    <a:pt x="78" y="2624"/>
                  </a:lnTo>
                  <a:lnTo>
                    <a:pt x="93" y="2672"/>
                  </a:lnTo>
                  <a:lnTo>
                    <a:pt x="108" y="2720"/>
                  </a:lnTo>
                  <a:lnTo>
                    <a:pt x="125" y="2768"/>
                  </a:lnTo>
                  <a:lnTo>
                    <a:pt x="143" y="2816"/>
                  </a:lnTo>
                  <a:lnTo>
                    <a:pt x="162" y="2861"/>
                  </a:lnTo>
                  <a:lnTo>
                    <a:pt x="182" y="2908"/>
                  </a:lnTo>
                  <a:lnTo>
                    <a:pt x="204" y="2953"/>
                  </a:lnTo>
                  <a:lnTo>
                    <a:pt x="225" y="2998"/>
                  </a:lnTo>
                  <a:lnTo>
                    <a:pt x="249" y="3042"/>
                  </a:lnTo>
                  <a:lnTo>
                    <a:pt x="273" y="3085"/>
                  </a:lnTo>
                  <a:lnTo>
                    <a:pt x="298" y="3128"/>
                  </a:lnTo>
                  <a:lnTo>
                    <a:pt x="325" y="3170"/>
                  </a:lnTo>
                  <a:lnTo>
                    <a:pt x="352" y="3212"/>
                  </a:lnTo>
                  <a:lnTo>
                    <a:pt x="380" y="3253"/>
                  </a:lnTo>
                  <a:lnTo>
                    <a:pt x="410" y="3292"/>
                  </a:lnTo>
                  <a:lnTo>
                    <a:pt x="440" y="3332"/>
                  </a:lnTo>
                  <a:lnTo>
                    <a:pt x="471" y="3370"/>
                  </a:lnTo>
                  <a:lnTo>
                    <a:pt x="502" y="3408"/>
                  </a:lnTo>
                  <a:lnTo>
                    <a:pt x="535" y="3445"/>
                  </a:lnTo>
                  <a:lnTo>
                    <a:pt x="569" y="3481"/>
                  </a:lnTo>
                  <a:lnTo>
                    <a:pt x="604" y="3516"/>
                  </a:lnTo>
                  <a:lnTo>
                    <a:pt x="638" y="3551"/>
                  </a:lnTo>
                  <a:lnTo>
                    <a:pt x="676" y="3584"/>
                  </a:lnTo>
                  <a:lnTo>
                    <a:pt x="711" y="3618"/>
                  </a:lnTo>
                  <a:lnTo>
                    <a:pt x="750" y="3649"/>
                  </a:lnTo>
                  <a:lnTo>
                    <a:pt x="788" y="3680"/>
                  </a:lnTo>
                  <a:lnTo>
                    <a:pt x="828" y="3710"/>
                  </a:lnTo>
                  <a:lnTo>
                    <a:pt x="867" y="3740"/>
                  </a:lnTo>
                  <a:lnTo>
                    <a:pt x="908" y="3767"/>
                  </a:lnTo>
                  <a:lnTo>
                    <a:pt x="950" y="3795"/>
                  </a:lnTo>
                  <a:lnTo>
                    <a:pt x="992" y="3821"/>
                  </a:lnTo>
                  <a:lnTo>
                    <a:pt x="1035" y="3847"/>
                  </a:lnTo>
                  <a:lnTo>
                    <a:pt x="1078" y="3872"/>
                  </a:lnTo>
                  <a:lnTo>
                    <a:pt x="1122" y="3894"/>
                  </a:lnTo>
                  <a:lnTo>
                    <a:pt x="1168" y="3917"/>
                  </a:lnTo>
                  <a:lnTo>
                    <a:pt x="1212" y="3937"/>
                  </a:lnTo>
                  <a:lnTo>
                    <a:pt x="1259" y="3958"/>
                  </a:lnTo>
                  <a:lnTo>
                    <a:pt x="1305" y="3977"/>
                  </a:lnTo>
                  <a:lnTo>
                    <a:pt x="1352" y="3995"/>
                  </a:lnTo>
                  <a:lnTo>
                    <a:pt x="1400" y="4012"/>
                  </a:lnTo>
                  <a:lnTo>
                    <a:pt x="1448" y="4027"/>
                  </a:lnTo>
                  <a:lnTo>
                    <a:pt x="1496" y="4042"/>
                  </a:lnTo>
                  <a:lnTo>
                    <a:pt x="1545" y="4055"/>
                  </a:lnTo>
                  <a:lnTo>
                    <a:pt x="1595" y="4067"/>
                  </a:lnTo>
                  <a:lnTo>
                    <a:pt x="1645" y="4078"/>
                  </a:lnTo>
                  <a:lnTo>
                    <a:pt x="1696" y="4087"/>
                  </a:lnTo>
                  <a:lnTo>
                    <a:pt x="1746" y="4097"/>
                  </a:lnTo>
                  <a:lnTo>
                    <a:pt x="1797" y="4104"/>
                  </a:lnTo>
                  <a:lnTo>
                    <a:pt x="1849" y="4109"/>
                  </a:lnTo>
                  <a:lnTo>
                    <a:pt x="1901" y="4113"/>
                  </a:lnTo>
                  <a:lnTo>
                    <a:pt x="1954" y="4117"/>
                  </a:lnTo>
                  <a:lnTo>
                    <a:pt x="2007" y="4119"/>
                  </a:lnTo>
                  <a:lnTo>
                    <a:pt x="2060" y="4119"/>
                  </a:lnTo>
                  <a:lnTo>
                    <a:pt x="2124" y="4119"/>
                  </a:lnTo>
                  <a:lnTo>
                    <a:pt x="2186" y="4116"/>
                  </a:lnTo>
                  <a:lnTo>
                    <a:pt x="2250" y="4111"/>
                  </a:lnTo>
                  <a:lnTo>
                    <a:pt x="2312" y="4104"/>
                  </a:lnTo>
                  <a:lnTo>
                    <a:pt x="2373" y="4096"/>
                  </a:lnTo>
                  <a:lnTo>
                    <a:pt x="2434" y="4086"/>
                  </a:lnTo>
                  <a:lnTo>
                    <a:pt x="2495" y="4073"/>
                  </a:lnTo>
                  <a:lnTo>
                    <a:pt x="2555" y="4060"/>
                  </a:lnTo>
                  <a:lnTo>
                    <a:pt x="2614" y="4044"/>
                  </a:lnTo>
                  <a:lnTo>
                    <a:pt x="2672" y="4026"/>
                  </a:lnTo>
                  <a:lnTo>
                    <a:pt x="2730" y="4007"/>
                  </a:lnTo>
                  <a:lnTo>
                    <a:pt x="2786" y="3987"/>
                  </a:lnTo>
                  <a:lnTo>
                    <a:pt x="2842" y="3965"/>
                  </a:lnTo>
                  <a:lnTo>
                    <a:pt x="2898" y="3941"/>
                  </a:lnTo>
                  <a:lnTo>
                    <a:pt x="2953" y="3916"/>
                  </a:lnTo>
                  <a:lnTo>
                    <a:pt x="3005" y="3888"/>
                  </a:lnTo>
                  <a:lnTo>
                    <a:pt x="4120" y="5003"/>
                  </a:lnTo>
                  <a:lnTo>
                    <a:pt x="4709" y="5003"/>
                  </a:lnTo>
                  <a:lnTo>
                    <a:pt x="4709" y="5591"/>
                  </a:lnTo>
                  <a:lnTo>
                    <a:pt x="5297" y="5591"/>
                  </a:lnTo>
                  <a:lnTo>
                    <a:pt x="5297" y="6180"/>
                  </a:lnTo>
                  <a:lnTo>
                    <a:pt x="5591" y="6474"/>
                  </a:lnTo>
                  <a:lnTo>
                    <a:pt x="6475" y="6474"/>
                  </a:lnTo>
                  <a:lnTo>
                    <a:pt x="6475" y="5591"/>
                  </a:lnTo>
                  <a:lnTo>
                    <a:pt x="3889" y="3006"/>
                  </a:lnTo>
                  <a:close/>
                  <a:moveTo>
                    <a:pt x="1472" y="2060"/>
                  </a:moveTo>
                  <a:lnTo>
                    <a:pt x="1472" y="2060"/>
                  </a:lnTo>
                  <a:lnTo>
                    <a:pt x="1441" y="2059"/>
                  </a:lnTo>
                  <a:lnTo>
                    <a:pt x="1411" y="2057"/>
                  </a:lnTo>
                  <a:lnTo>
                    <a:pt x="1382" y="2053"/>
                  </a:lnTo>
                  <a:lnTo>
                    <a:pt x="1353" y="2048"/>
                  </a:lnTo>
                  <a:lnTo>
                    <a:pt x="1324" y="2041"/>
                  </a:lnTo>
                  <a:lnTo>
                    <a:pt x="1297" y="2033"/>
                  </a:lnTo>
                  <a:lnTo>
                    <a:pt x="1269" y="2024"/>
                  </a:lnTo>
                  <a:lnTo>
                    <a:pt x="1242" y="2014"/>
                  </a:lnTo>
                  <a:lnTo>
                    <a:pt x="1217" y="2002"/>
                  </a:lnTo>
                  <a:lnTo>
                    <a:pt x="1190" y="1988"/>
                  </a:lnTo>
                  <a:lnTo>
                    <a:pt x="1166" y="1974"/>
                  </a:lnTo>
                  <a:lnTo>
                    <a:pt x="1142" y="1960"/>
                  </a:lnTo>
                  <a:lnTo>
                    <a:pt x="1120" y="1943"/>
                  </a:lnTo>
                  <a:lnTo>
                    <a:pt x="1097" y="1925"/>
                  </a:lnTo>
                  <a:lnTo>
                    <a:pt x="1075" y="1907"/>
                  </a:lnTo>
                  <a:lnTo>
                    <a:pt x="1055" y="1888"/>
                  </a:lnTo>
                  <a:lnTo>
                    <a:pt x="1036" y="1867"/>
                  </a:lnTo>
                  <a:lnTo>
                    <a:pt x="1017" y="1846"/>
                  </a:lnTo>
                  <a:lnTo>
                    <a:pt x="1000" y="1823"/>
                  </a:lnTo>
                  <a:lnTo>
                    <a:pt x="983" y="1800"/>
                  </a:lnTo>
                  <a:lnTo>
                    <a:pt x="968" y="1776"/>
                  </a:lnTo>
                  <a:lnTo>
                    <a:pt x="955" y="1751"/>
                  </a:lnTo>
                  <a:lnTo>
                    <a:pt x="941" y="1726"/>
                  </a:lnTo>
                  <a:lnTo>
                    <a:pt x="929" y="1700"/>
                  </a:lnTo>
                  <a:lnTo>
                    <a:pt x="919" y="1674"/>
                  </a:lnTo>
                  <a:lnTo>
                    <a:pt x="909" y="1646"/>
                  </a:lnTo>
                  <a:lnTo>
                    <a:pt x="902" y="1618"/>
                  </a:lnTo>
                  <a:lnTo>
                    <a:pt x="895" y="1590"/>
                  </a:lnTo>
                  <a:lnTo>
                    <a:pt x="890" y="1561"/>
                  </a:lnTo>
                  <a:lnTo>
                    <a:pt x="886" y="1531"/>
                  </a:lnTo>
                  <a:lnTo>
                    <a:pt x="884" y="1501"/>
                  </a:lnTo>
                  <a:lnTo>
                    <a:pt x="883" y="1471"/>
                  </a:lnTo>
                  <a:lnTo>
                    <a:pt x="884" y="1441"/>
                  </a:lnTo>
                  <a:lnTo>
                    <a:pt x="886" y="1411"/>
                  </a:lnTo>
                  <a:lnTo>
                    <a:pt x="890" y="1381"/>
                  </a:lnTo>
                  <a:lnTo>
                    <a:pt x="895" y="1353"/>
                  </a:lnTo>
                  <a:lnTo>
                    <a:pt x="902" y="1324"/>
                  </a:lnTo>
                  <a:lnTo>
                    <a:pt x="909" y="1296"/>
                  </a:lnTo>
                  <a:lnTo>
                    <a:pt x="919" y="1269"/>
                  </a:lnTo>
                  <a:lnTo>
                    <a:pt x="929" y="1243"/>
                  </a:lnTo>
                  <a:lnTo>
                    <a:pt x="941" y="1216"/>
                  </a:lnTo>
                  <a:lnTo>
                    <a:pt x="955" y="1191"/>
                  </a:lnTo>
                  <a:lnTo>
                    <a:pt x="968" y="1166"/>
                  </a:lnTo>
                  <a:lnTo>
                    <a:pt x="983" y="1142"/>
                  </a:lnTo>
                  <a:lnTo>
                    <a:pt x="1000" y="1119"/>
                  </a:lnTo>
                  <a:lnTo>
                    <a:pt x="1017" y="1096"/>
                  </a:lnTo>
                  <a:lnTo>
                    <a:pt x="1036" y="1075"/>
                  </a:lnTo>
                  <a:lnTo>
                    <a:pt x="1055" y="1055"/>
                  </a:lnTo>
                  <a:lnTo>
                    <a:pt x="1075" y="1035"/>
                  </a:lnTo>
                  <a:lnTo>
                    <a:pt x="1097" y="1017"/>
                  </a:lnTo>
                  <a:lnTo>
                    <a:pt x="1120" y="999"/>
                  </a:lnTo>
                  <a:lnTo>
                    <a:pt x="1142" y="983"/>
                  </a:lnTo>
                  <a:lnTo>
                    <a:pt x="1166" y="968"/>
                  </a:lnTo>
                  <a:lnTo>
                    <a:pt x="1190" y="954"/>
                  </a:lnTo>
                  <a:lnTo>
                    <a:pt x="1217" y="941"/>
                  </a:lnTo>
                  <a:lnTo>
                    <a:pt x="1242" y="929"/>
                  </a:lnTo>
                  <a:lnTo>
                    <a:pt x="1269" y="918"/>
                  </a:lnTo>
                  <a:lnTo>
                    <a:pt x="1297" y="910"/>
                  </a:lnTo>
                  <a:lnTo>
                    <a:pt x="1324" y="901"/>
                  </a:lnTo>
                  <a:lnTo>
                    <a:pt x="1353" y="894"/>
                  </a:lnTo>
                  <a:lnTo>
                    <a:pt x="1382" y="889"/>
                  </a:lnTo>
                  <a:lnTo>
                    <a:pt x="1411" y="886"/>
                  </a:lnTo>
                  <a:lnTo>
                    <a:pt x="1441" y="883"/>
                  </a:lnTo>
                  <a:lnTo>
                    <a:pt x="1472" y="882"/>
                  </a:lnTo>
                  <a:lnTo>
                    <a:pt x="1502" y="883"/>
                  </a:lnTo>
                  <a:lnTo>
                    <a:pt x="1532" y="886"/>
                  </a:lnTo>
                  <a:lnTo>
                    <a:pt x="1561" y="889"/>
                  </a:lnTo>
                  <a:lnTo>
                    <a:pt x="1590" y="894"/>
                  </a:lnTo>
                  <a:lnTo>
                    <a:pt x="1619" y="901"/>
                  </a:lnTo>
                  <a:lnTo>
                    <a:pt x="1646" y="910"/>
                  </a:lnTo>
                  <a:lnTo>
                    <a:pt x="1674" y="918"/>
                  </a:lnTo>
                  <a:lnTo>
                    <a:pt x="1700" y="929"/>
                  </a:lnTo>
                  <a:lnTo>
                    <a:pt x="1727" y="941"/>
                  </a:lnTo>
                  <a:lnTo>
                    <a:pt x="1752" y="954"/>
                  </a:lnTo>
                  <a:lnTo>
                    <a:pt x="1777" y="968"/>
                  </a:lnTo>
                  <a:lnTo>
                    <a:pt x="1801" y="983"/>
                  </a:lnTo>
                  <a:lnTo>
                    <a:pt x="1824" y="999"/>
                  </a:lnTo>
                  <a:lnTo>
                    <a:pt x="1845" y="1017"/>
                  </a:lnTo>
                  <a:lnTo>
                    <a:pt x="1867" y="1035"/>
                  </a:lnTo>
                  <a:lnTo>
                    <a:pt x="1887" y="1055"/>
                  </a:lnTo>
                  <a:lnTo>
                    <a:pt x="1907" y="1075"/>
                  </a:lnTo>
                  <a:lnTo>
                    <a:pt x="1925" y="1096"/>
                  </a:lnTo>
                  <a:lnTo>
                    <a:pt x="1943" y="1119"/>
                  </a:lnTo>
                  <a:lnTo>
                    <a:pt x="1959" y="1142"/>
                  </a:lnTo>
                  <a:lnTo>
                    <a:pt x="1975" y="1166"/>
                  </a:lnTo>
                  <a:lnTo>
                    <a:pt x="1989" y="1191"/>
                  </a:lnTo>
                  <a:lnTo>
                    <a:pt x="2002" y="1216"/>
                  </a:lnTo>
                  <a:lnTo>
                    <a:pt x="2014" y="1243"/>
                  </a:lnTo>
                  <a:lnTo>
                    <a:pt x="2025" y="1269"/>
                  </a:lnTo>
                  <a:lnTo>
                    <a:pt x="2033" y="1296"/>
                  </a:lnTo>
                  <a:lnTo>
                    <a:pt x="2042" y="1324"/>
                  </a:lnTo>
                  <a:lnTo>
                    <a:pt x="2048" y="1353"/>
                  </a:lnTo>
                  <a:lnTo>
                    <a:pt x="2054" y="1381"/>
                  </a:lnTo>
                  <a:lnTo>
                    <a:pt x="2057" y="1411"/>
                  </a:lnTo>
                  <a:lnTo>
                    <a:pt x="2060" y="1441"/>
                  </a:lnTo>
                  <a:lnTo>
                    <a:pt x="2060" y="1471"/>
                  </a:lnTo>
                  <a:lnTo>
                    <a:pt x="2060" y="1501"/>
                  </a:lnTo>
                  <a:lnTo>
                    <a:pt x="2057" y="1531"/>
                  </a:lnTo>
                  <a:lnTo>
                    <a:pt x="2054" y="1561"/>
                  </a:lnTo>
                  <a:lnTo>
                    <a:pt x="2048" y="1590"/>
                  </a:lnTo>
                  <a:lnTo>
                    <a:pt x="2042" y="1618"/>
                  </a:lnTo>
                  <a:lnTo>
                    <a:pt x="2033" y="1646"/>
                  </a:lnTo>
                  <a:lnTo>
                    <a:pt x="2025" y="1674"/>
                  </a:lnTo>
                  <a:lnTo>
                    <a:pt x="2014" y="1700"/>
                  </a:lnTo>
                  <a:lnTo>
                    <a:pt x="2002" y="1726"/>
                  </a:lnTo>
                  <a:lnTo>
                    <a:pt x="1989" y="1751"/>
                  </a:lnTo>
                  <a:lnTo>
                    <a:pt x="1975" y="1776"/>
                  </a:lnTo>
                  <a:lnTo>
                    <a:pt x="1959" y="1800"/>
                  </a:lnTo>
                  <a:lnTo>
                    <a:pt x="1943" y="1823"/>
                  </a:lnTo>
                  <a:lnTo>
                    <a:pt x="1925" y="1846"/>
                  </a:lnTo>
                  <a:lnTo>
                    <a:pt x="1907" y="1867"/>
                  </a:lnTo>
                  <a:lnTo>
                    <a:pt x="1887" y="1888"/>
                  </a:lnTo>
                  <a:lnTo>
                    <a:pt x="1867" y="1907"/>
                  </a:lnTo>
                  <a:lnTo>
                    <a:pt x="1845" y="1925"/>
                  </a:lnTo>
                  <a:lnTo>
                    <a:pt x="1824" y="1943"/>
                  </a:lnTo>
                  <a:lnTo>
                    <a:pt x="1801" y="1960"/>
                  </a:lnTo>
                  <a:lnTo>
                    <a:pt x="1777" y="1974"/>
                  </a:lnTo>
                  <a:lnTo>
                    <a:pt x="1752" y="1988"/>
                  </a:lnTo>
                  <a:lnTo>
                    <a:pt x="1727" y="2002"/>
                  </a:lnTo>
                  <a:lnTo>
                    <a:pt x="1700" y="2014"/>
                  </a:lnTo>
                  <a:lnTo>
                    <a:pt x="1674" y="2024"/>
                  </a:lnTo>
                  <a:lnTo>
                    <a:pt x="1646" y="2033"/>
                  </a:lnTo>
                  <a:lnTo>
                    <a:pt x="1619" y="2041"/>
                  </a:lnTo>
                  <a:lnTo>
                    <a:pt x="1590" y="2048"/>
                  </a:lnTo>
                  <a:lnTo>
                    <a:pt x="1561" y="2053"/>
                  </a:lnTo>
                  <a:lnTo>
                    <a:pt x="1532" y="2057"/>
                  </a:lnTo>
                  <a:lnTo>
                    <a:pt x="1502" y="2059"/>
                  </a:lnTo>
                  <a:lnTo>
                    <a:pt x="1472" y="206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6133478" y="2158583"/>
            <a:ext cx="1543987" cy="1543987"/>
            <a:chOff x="6133478" y="2158583"/>
            <a:chExt cx="1543987" cy="1543987"/>
          </a:xfrm>
        </p:grpSpPr>
        <p:sp>
          <p:nvSpPr>
            <p:cNvPr id="4" name="矩形: 对角圆角 3"/>
            <p:cNvSpPr/>
            <p:nvPr/>
          </p:nvSpPr>
          <p:spPr>
            <a:xfrm>
              <a:off x="6133478" y="2158583"/>
              <a:ext cx="1543987" cy="1543987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A5C0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KSO_Shape"/>
            <p:cNvSpPr/>
            <p:nvPr/>
          </p:nvSpPr>
          <p:spPr bwMode="auto">
            <a:xfrm>
              <a:off x="6503795" y="2503355"/>
              <a:ext cx="706281" cy="799563"/>
            </a:xfrm>
            <a:custGeom>
              <a:avLst/>
              <a:gdLst>
                <a:gd name="T0" fmla="*/ 0 w 4484"/>
                <a:gd name="T1" fmla="*/ 230465954 h 5074"/>
                <a:gd name="T2" fmla="*/ 167185566 w 4484"/>
                <a:gd name="T3" fmla="*/ 230465954 h 5074"/>
                <a:gd name="T4" fmla="*/ 237668923 w 4484"/>
                <a:gd name="T5" fmla="*/ 178875520 h 5074"/>
                <a:gd name="T6" fmla="*/ 482385957 w 4484"/>
                <a:gd name="T7" fmla="*/ 0 h 5074"/>
                <a:gd name="T8" fmla="*/ 482385957 w 4484"/>
                <a:gd name="T9" fmla="*/ 357609874 h 5074"/>
                <a:gd name="T10" fmla="*/ 482385957 w 4484"/>
                <a:gd name="T11" fmla="*/ 715219748 h 5074"/>
                <a:gd name="T12" fmla="*/ 237668923 w 4484"/>
                <a:gd name="T13" fmla="*/ 536485394 h 5074"/>
                <a:gd name="T14" fmla="*/ 167185566 w 4484"/>
                <a:gd name="T15" fmla="*/ 484894585 h 5074"/>
                <a:gd name="T16" fmla="*/ 0 w 4484"/>
                <a:gd name="T17" fmla="*/ 484894585 h 5074"/>
                <a:gd name="T18" fmla="*/ 0 w 4484"/>
                <a:gd name="T19" fmla="*/ 230465954 h 5074"/>
                <a:gd name="T20" fmla="*/ 0 w 4484"/>
                <a:gd name="T21" fmla="*/ 230465954 h 5074"/>
                <a:gd name="T22" fmla="*/ 545820453 w 4484"/>
                <a:gd name="T23" fmla="*/ 0 h 5074"/>
                <a:gd name="T24" fmla="*/ 632091788 w 4484"/>
                <a:gd name="T25" fmla="*/ 0 h 5074"/>
                <a:gd name="T26" fmla="*/ 632091788 w 4484"/>
                <a:gd name="T27" fmla="*/ 715219748 h 5074"/>
                <a:gd name="T28" fmla="*/ 545820453 w 4484"/>
                <a:gd name="T29" fmla="*/ 715219748 h 5074"/>
                <a:gd name="T30" fmla="*/ 545820453 w 4484"/>
                <a:gd name="T31" fmla="*/ 0 h 507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484" h="5074">
                  <a:moveTo>
                    <a:pt x="0" y="1635"/>
                  </a:moveTo>
                  <a:lnTo>
                    <a:pt x="1186" y="1635"/>
                  </a:lnTo>
                  <a:lnTo>
                    <a:pt x="1686" y="1269"/>
                  </a:lnTo>
                  <a:lnTo>
                    <a:pt x="3422" y="0"/>
                  </a:lnTo>
                  <a:lnTo>
                    <a:pt x="3422" y="2537"/>
                  </a:lnTo>
                  <a:lnTo>
                    <a:pt x="3422" y="5074"/>
                  </a:lnTo>
                  <a:lnTo>
                    <a:pt x="1686" y="3806"/>
                  </a:lnTo>
                  <a:lnTo>
                    <a:pt x="1186" y="3440"/>
                  </a:lnTo>
                  <a:lnTo>
                    <a:pt x="0" y="3440"/>
                  </a:lnTo>
                  <a:lnTo>
                    <a:pt x="0" y="1635"/>
                  </a:lnTo>
                  <a:close/>
                  <a:moveTo>
                    <a:pt x="3872" y="0"/>
                  </a:moveTo>
                  <a:lnTo>
                    <a:pt x="4484" y="0"/>
                  </a:lnTo>
                  <a:lnTo>
                    <a:pt x="4484" y="5074"/>
                  </a:lnTo>
                  <a:lnTo>
                    <a:pt x="3872" y="5074"/>
                  </a:lnTo>
                  <a:lnTo>
                    <a:pt x="3872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endParaRPr lang="zh-CN" altLang="en-US"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4467069" y="2158583"/>
            <a:ext cx="1543987" cy="1543987"/>
            <a:chOff x="4467069" y="2158583"/>
            <a:chExt cx="1543987" cy="1543987"/>
          </a:xfrm>
        </p:grpSpPr>
        <p:sp>
          <p:nvSpPr>
            <p:cNvPr id="3" name="矩形: 对角圆角 2"/>
            <p:cNvSpPr/>
            <p:nvPr/>
          </p:nvSpPr>
          <p:spPr>
            <a:xfrm>
              <a:off x="4467069" y="2158583"/>
              <a:ext cx="1543987" cy="1543987"/>
            </a:xfrm>
            <a:prstGeom prst="round2DiagRect">
              <a:avLst>
                <a:gd name="adj1" fmla="val 0"/>
                <a:gd name="adj2" fmla="val 50000"/>
              </a:avLst>
            </a:prstGeom>
            <a:solidFill>
              <a:srgbClr val="F29A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0" name="KSO_Shape"/>
            <p:cNvSpPr/>
            <p:nvPr/>
          </p:nvSpPr>
          <p:spPr bwMode="auto">
            <a:xfrm>
              <a:off x="4751330" y="2555821"/>
              <a:ext cx="881871" cy="799563"/>
            </a:xfrm>
            <a:custGeom>
              <a:avLst/>
              <a:gdLst>
                <a:gd name="T0" fmla="*/ 489274 w 2228850"/>
                <a:gd name="T1" fmla="*/ 1171178 h 2019300"/>
                <a:gd name="T2" fmla="*/ 683136 w 2228850"/>
                <a:gd name="T3" fmla="*/ 1519238 h 2019300"/>
                <a:gd name="T4" fmla="*/ 1056587 w 2228850"/>
                <a:gd name="T5" fmla="*/ 1377950 h 2019300"/>
                <a:gd name="T6" fmla="*/ 970559 w 2228850"/>
                <a:gd name="T7" fmla="*/ 988219 h 2019300"/>
                <a:gd name="T8" fmla="*/ 1033990 w 2228850"/>
                <a:gd name="T9" fmla="*/ 962025 h 2019300"/>
                <a:gd name="T10" fmla="*/ 1091871 w 2228850"/>
                <a:gd name="T11" fmla="*/ 1437085 h 2019300"/>
                <a:gd name="T12" fmla="*/ 629616 w 2228850"/>
                <a:gd name="T13" fmla="*/ 1562498 h 2019300"/>
                <a:gd name="T14" fmla="*/ 438529 w 2228850"/>
                <a:gd name="T15" fmla="*/ 1123950 h 2019300"/>
                <a:gd name="T16" fmla="*/ 761603 w 2228850"/>
                <a:gd name="T17" fmla="*/ 832840 h 2019300"/>
                <a:gd name="T18" fmla="*/ 421481 w 2228850"/>
                <a:gd name="T19" fmla="*/ 1071482 h 2019300"/>
                <a:gd name="T20" fmla="*/ 410369 w 2228850"/>
                <a:gd name="T21" fmla="*/ 1364523 h 2019300"/>
                <a:gd name="T22" fmla="*/ 723503 w 2228850"/>
                <a:gd name="T23" fmla="*/ 1626196 h 2019300"/>
                <a:gd name="T24" fmla="*/ 1080294 w 2228850"/>
                <a:gd name="T25" fmla="*/ 1505088 h 2019300"/>
                <a:gd name="T26" fmla="*/ 1187053 w 2228850"/>
                <a:gd name="T27" fmla="*/ 1194972 h 2019300"/>
                <a:gd name="T28" fmla="*/ 939403 w 2228850"/>
                <a:gd name="T29" fmla="*/ 861826 h 2019300"/>
                <a:gd name="T30" fmla="*/ 989013 w 2228850"/>
                <a:gd name="T31" fmla="*/ 477060 h 2019300"/>
                <a:gd name="T32" fmla="*/ 1144985 w 2228850"/>
                <a:gd name="T33" fmla="*/ 702599 h 2019300"/>
                <a:gd name="T34" fmla="*/ 1411685 w 2228850"/>
                <a:gd name="T35" fmla="*/ 749454 h 2019300"/>
                <a:gd name="T36" fmla="*/ 1373188 w 2228850"/>
                <a:gd name="T37" fmla="*/ 975390 h 2019300"/>
                <a:gd name="T38" fmla="*/ 1560116 w 2228850"/>
                <a:gd name="T39" fmla="*/ 1219194 h 2019300"/>
                <a:gd name="T40" fmla="*/ 1448991 w 2228850"/>
                <a:gd name="T41" fmla="*/ 1425673 h 2019300"/>
                <a:gd name="T42" fmla="*/ 1267222 w 2228850"/>
                <a:gd name="T43" fmla="*/ 1667095 h 2019300"/>
                <a:gd name="T44" fmla="*/ 1175544 w 2228850"/>
                <a:gd name="T45" fmla="*/ 1906134 h 2019300"/>
                <a:gd name="T46" fmla="*/ 894953 w 2228850"/>
                <a:gd name="T47" fmla="*/ 1860470 h 2019300"/>
                <a:gd name="T48" fmla="*/ 731044 w 2228850"/>
                <a:gd name="T49" fmla="*/ 2017315 h 2019300"/>
                <a:gd name="T50" fmla="*/ 570309 w 2228850"/>
                <a:gd name="T51" fmla="*/ 1831881 h 2019300"/>
                <a:gd name="T52" fmla="*/ 246459 w 2228850"/>
                <a:gd name="T53" fmla="*/ 1787805 h 2019300"/>
                <a:gd name="T54" fmla="*/ 203994 w 2228850"/>
                <a:gd name="T55" fmla="*/ 1546781 h 2019300"/>
                <a:gd name="T56" fmla="*/ 137715 w 2228850"/>
                <a:gd name="T57" fmla="*/ 1259695 h 2019300"/>
                <a:gd name="T58" fmla="*/ 29369 w 2228850"/>
                <a:gd name="T59" fmla="*/ 1034157 h 2019300"/>
                <a:gd name="T60" fmla="*/ 249634 w 2228850"/>
                <a:gd name="T61" fmla="*/ 888430 h 2019300"/>
                <a:gd name="T62" fmla="*/ 288925 w 2228850"/>
                <a:gd name="T63" fmla="*/ 622390 h 2019300"/>
                <a:gd name="T64" fmla="*/ 517128 w 2228850"/>
                <a:gd name="T65" fmla="*/ 653759 h 2019300"/>
                <a:gd name="T66" fmla="*/ 775097 w 2228850"/>
                <a:gd name="T67" fmla="*/ 462766 h 2019300"/>
                <a:gd name="T68" fmla="*/ 1636253 w 2228850"/>
                <a:gd name="T69" fmla="*/ 339029 h 2019300"/>
                <a:gd name="T70" fmla="*/ 1653303 w 2228850"/>
                <a:gd name="T71" fmla="*/ 573804 h 2019300"/>
                <a:gd name="T72" fmla="*/ 1888031 w 2228850"/>
                <a:gd name="T73" fmla="*/ 591283 h 2019300"/>
                <a:gd name="T74" fmla="*/ 1938387 w 2228850"/>
                <a:gd name="T75" fmla="*/ 361275 h 2019300"/>
                <a:gd name="T76" fmla="*/ 1832918 w 2228850"/>
                <a:gd name="T77" fmla="*/ 242894 h 2019300"/>
                <a:gd name="T78" fmla="*/ 1989536 w 2228850"/>
                <a:gd name="T79" fmla="*/ 468135 h 2019300"/>
                <a:gd name="T80" fmla="*/ 1791285 w 2228850"/>
                <a:gd name="T81" fmla="*/ 656829 h 2019300"/>
                <a:gd name="T82" fmla="*/ 1574399 w 2228850"/>
                <a:gd name="T83" fmla="*/ 489587 h 2019300"/>
                <a:gd name="T84" fmla="*/ 1708020 w 2228850"/>
                <a:gd name="T85" fmla="*/ 248853 h 2019300"/>
                <a:gd name="T86" fmla="*/ 1575304 w 2228850"/>
                <a:gd name="T87" fmla="*/ 344885 h 2019300"/>
                <a:gd name="T88" fmla="*/ 1650744 w 2228850"/>
                <a:gd name="T89" fmla="*/ 635794 h 2019300"/>
                <a:gd name="T90" fmla="*/ 1949723 w 2228850"/>
                <a:gd name="T91" fmla="*/ 603250 h 2019300"/>
                <a:gd name="T92" fmla="*/ 1960841 w 2228850"/>
                <a:gd name="T93" fmla="*/ 303213 h 2019300"/>
                <a:gd name="T94" fmla="*/ 1737698 w 2228850"/>
                <a:gd name="T95" fmla="*/ 39687 h 2019300"/>
                <a:gd name="T96" fmla="*/ 1949326 w 2228850"/>
                <a:gd name="T97" fmla="*/ 34131 h 2019300"/>
                <a:gd name="T98" fmla="*/ 2021193 w 2228850"/>
                <a:gd name="T99" fmla="*/ 167481 h 2019300"/>
                <a:gd name="T100" fmla="*/ 2207807 w 2228850"/>
                <a:gd name="T101" fmla="*/ 295275 h 2019300"/>
                <a:gd name="T102" fmla="*/ 2145072 w 2228850"/>
                <a:gd name="T103" fmla="*/ 494904 h 2019300"/>
                <a:gd name="T104" fmla="*/ 2146661 w 2228850"/>
                <a:gd name="T105" fmla="*/ 713979 h 2019300"/>
                <a:gd name="T106" fmla="*/ 1938606 w 2228850"/>
                <a:gd name="T107" fmla="*/ 781447 h 2019300"/>
                <a:gd name="T108" fmla="*/ 1834182 w 2228850"/>
                <a:gd name="T109" fmla="*/ 887413 h 2019300"/>
                <a:gd name="T110" fmla="*/ 1618186 w 2228850"/>
                <a:gd name="T111" fmla="*/ 854076 h 2019300"/>
                <a:gd name="T112" fmla="*/ 1542349 w 2228850"/>
                <a:gd name="T113" fmla="*/ 733822 h 2019300"/>
                <a:gd name="T114" fmla="*/ 1362882 w 2228850"/>
                <a:gd name="T115" fmla="*/ 615157 h 2019300"/>
                <a:gd name="T116" fmla="*/ 1414895 w 2228850"/>
                <a:gd name="T117" fmla="*/ 452835 h 2019300"/>
                <a:gd name="T118" fmla="*/ 1395837 w 2228850"/>
                <a:gd name="T119" fmla="*/ 209947 h 2019300"/>
                <a:gd name="T120" fmla="*/ 1619377 w 2228850"/>
                <a:gd name="T121" fmla="*/ 118269 h 2019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228850" h="2019300">
                  <a:moveTo>
                    <a:pt x="788194" y="927497"/>
                  </a:moveTo>
                  <a:lnTo>
                    <a:pt x="772732" y="927894"/>
                  </a:lnTo>
                  <a:lnTo>
                    <a:pt x="756875" y="929085"/>
                  </a:lnTo>
                  <a:lnTo>
                    <a:pt x="741810" y="931069"/>
                  </a:lnTo>
                  <a:lnTo>
                    <a:pt x="726745" y="933847"/>
                  </a:lnTo>
                  <a:lnTo>
                    <a:pt x="711680" y="937022"/>
                  </a:lnTo>
                  <a:lnTo>
                    <a:pt x="697408" y="940991"/>
                  </a:lnTo>
                  <a:lnTo>
                    <a:pt x="683136" y="945753"/>
                  </a:lnTo>
                  <a:lnTo>
                    <a:pt x="669260" y="951706"/>
                  </a:lnTo>
                  <a:lnTo>
                    <a:pt x="655781" y="957660"/>
                  </a:lnTo>
                  <a:lnTo>
                    <a:pt x="642698" y="964406"/>
                  </a:lnTo>
                  <a:lnTo>
                    <a:pt x="630012" y="971947"/>
                  </a:lnTo>
                  <a:lnTo>
                    <a:pt x="617326" y="979488"/>
                  </a:lnTo>
                  <a:lnTo>
                    <a:pt x="605432" y="988219"/>
                  </a:lnTo>
                  <a:lnTo>
                    <a:pt x="593936" y="997347"/>
                  </a:lnTo>
                  <a:lnTo>
                    <a:pt x="583232" y="1006872"/>
                  </a:lnTo>
                  <a:lnTo>
                    <a:pt x="572131" y="1016794"/>
                  </a:lnTo>
                  <a:lnTo>
                    <a:pt x="562220" y="1027510"/>
                  </a:lnTo>
                  <a:lnTo>
                    <a:pt x="552705" y="1038622"/>
                  </a:lnTo>
                  <a:lnTo>
                    <a:pt x="543587" y="1050132"/>
                  </a:lnTo>
                  <a:lnTo>
                    <a:pt x="535262" y="1062038"/>
                  </a:lnTo>
                  <a:lnTo>
                    <a:pt x="526936" y="1074341"/>
                  </a:lnTo>
                  <a:lnTo>
                    <a:pt x="519800" y="1087438"/>
                  </a:lnTo>
                  <a:lnTo>
                    <a:pt x="513061" y="1100535"/>
                  </a:lnTo>
                  <a:lnTo>
                    <a:pt x="507114" y="1114028"/>
                  </a:lnTo>
                  <a:lnTo>
                    <a:pt x="501564" y="1127522"/>
                  </a:lnTo>
                  <a:lnTo>
                    <a:pt x="496806" y="1142207"/>
                  </a:lnTo>
                  <a:lnTo>
                    <a:pt x="492842" y="1156494"/>
                  </a:lnTo>
                  <a:lnTo>
                    <a:pt x="489274" y="1171178"/>
                  </a:lnTo>
                  <a:lnTo>
                    <a:pt x="486499" y="1186260"/>
                  </a:lnTo>
                  <a:lnTo>
                    <a:pt x="484517" y="1201341"/>
                  </a:lnTo>
                  <a:lnTo>
                    <a:pt x="483327" y="1216819"/>
                  </a:lnTo>
                  <a:lnTo>
                    <a:pt x="482931" y="1232694"/>
                  </a:lnTo>
                  <a:lnTo>
                    <a:pt x="483327" y="1248172"/>
                  </a:lnTo>
                  <a:lnTo>
                    <a:pt x="484517" y="1263650"/>
                  </a:lnTo>
                  <a:lnTo>
                    <a:pt x="486499" y="1279129"/>
                  </a:lnTo>
                  <a:lnTo>
                    <a:pt x="489274" y="1294210"/>
                  </a:lnTo>
                  <a:lnTo>
                    <a:pt x="492842" y="1308894"/>
                  </a:lnTo>
                  <a:lnTo>
                    <a:pt x="496806" y="1323579"/>
                  </a:lnTo>
                  <a:lnTo>
                    <a:pt x="501564" y="1337469"/>
                  </a:lnTo>
                  <a:lnTo>
                    <a:pt x="507114" y="1351360"/>
                  </a:lnTo>
                  <a:lnTo>
                    <a:pt x="513061" y="1365250"/>
                  </a:lnTo>
                  <a:lnTo>
                    <a:pt x="519800" y="1377950"/>
                  </a:lnTo>
                  <a:lnTo>
                    <a:pt x="526936" y="1390650"/>
                  </a:lnTo>
                  <a:lnTo>
                    <a:pt x="535262" y="1402954"/>
                  </a:lnTo>
                  <a:lnTo>
                    <a:pt x="543587" y="1415257"/>
                  </a:lnTo>
                  <a:lnTo>
                    <a:pt x="552705" y="1426766"/>
                  </a:lnTo>
                  <a:lnTo>
                    <a:pt x="562220" y="1437879"/>
                  </a:lnTo>
                  <a:lnTo>
                    <a:pt x="572131" y="1448197"/>
                  </a:lnTo>
                  <a:lnTo>
                    <a:pt x="583232" y="1458516"/>
                  </a:lnTo>
                  <a:lnTo>
                    <a:pt x="593936" y="1468041"/>
                  </a:lnTo>
                  <a:lnTo>
                    <a:pt x="605432" y="1477169"/>
                  </a:lnTo>
                  <a:lnTo>
                    <a:pt x="617326" y="1485504"/>
                  </a:lnTo>
                  <a:lnTo>
                    <a:pt x="630012" y="1493441"/>
                  </a:lnTo>
                  <a:lnTo>
                    <a:pt x="642698" y="1500585"/>
                  </a:lnTo>
                  <a:lnTo>
                    <a:pt x="655781" y="1507729"/>
                  </a:lnTo>
                  <a:lnTo>
                    <a:pt x="669260" y="1513682"/>
                  </a:lnTo>
                  <a:lnTo>
                    <a:pt x="683136" y="1519238"/>
                  </a:lnTo>
                  <a:lnTo>
                    <a:pt x="697408" y="1524001"/>
                  </a:lnTo>
                  <a:lnTo>
                    <a:pt x="711680" y="1527969"/>
                  </a:lnTo>
                  <a:lnTo>
                    <a:pt x="726745" y="1531541"/>
                  </a:lnTo>
                  <a:lnTo>
                    <a:pt x="741810" y="1534319"/>
                  </a:lnTo>
                  <a:lnTo>
                    <a:pt x="756875" y="1536304"/>
                  </a:lnTo>
                  <a:lnTo>
                    <a:pt x="772732" y="1537494"/>
                  </a:lnTo>
                  <a:lnTo>
                    <a:pt x="788194" y="1537891"/>
                  </a:lnTo>
                  <a:lnTo>
                    <a:pt x="803655" y="1537494"/>
                  </a:lnTo>
                  <a:lnTo>
                    <a:pt x="819513" y="1536304"/>
                  </a:lnTo>
                  <a:lnTo>
                    <a:pt x="834578" y="1534319"/>
                  </a:lnTo>
                  <a:lnTo>
                    <a:pt x="849643" y="1531541"/>
                  </a:lnTo>
                  <a:lnTo>
                    <a:pt x="864708" y="1527969"/>
                  </a:lnTo>
                  <a:lnTo>
                    <a:pt x="878980" y="1524001"/>
                  </a:lnTo>
                  <a:lnTo>
                    <a:pt x="892855" y="1519238"/>
                  </a:lnTo>
                  <a:lnTo>
                    <a:pt x="907127" y="1513682"/>
                  </a:lnTo>
                  <a:lnTo>
                    <a:pt x="920606" y="1507729"/>
                  </a:lnTo>
                  <a:lnTo>
                    <a:pt x="933689" y="1500585"/>
                  </a:lnTo>
                  <a:lnTo>
                    <a:pt x="946772" y="1493441"/>
                  </a:lnTo>
                  <a:lnTo>
                    <a:pt x="958665" y="1485504"/>
                  </a:lnTo>
                  <a:lnTo>
                    <a:pt x="970559" y="1477169"/>
                  </a:lnTo>
                  <a:lnTo>
                    <a:pt x="982056" y="1468041"/>
                  </a:lnTo>
                  <a:lnTo>
                    <a:pt x="993552" y="1458516"/>
                  </a:lnTo>
                  <a:lnTo>
                    <a:pt x="1003860" y="1448197"/>
                  </a:lnTo>
                  <a:lnTo>
                    <a:pt x="1014168" y="1437879"/>
                  </a:lnTo>
                  <a:lnTo>
                    <a:pt x="1023682" y="1426766"/>
                  </a:lnTo>
                  <a:lnTo>
                    <a:pt x="1032404" y="1415257"/>
                  </a:lnTo>
                  <a:lnTo>
                    <a:pt x="1041522" y="1402954"/>
                  </a:lnTo>
                  <a:lnTo>
                    <a:pt x="1049055" y="1390650"/>
                  </a:lnTo>
                  <a:lnTo>
                    <a:pt x="1056587" y="1377950"/>
                  </a:lnTo>
                  <a:lnTo>
                    <a:pt x="1063327" y="1365250"/>
                  </a:lnTo>
                  <a:lnTo>
                    <a:pt x="1069273" y="1351360"/>
                  </a:lnTo>
                  <a:lnTo>
                    <a:pt x="1074824" y="1337469"/>
                  </a:lnTo>
                  <a:lnTo>
                    <a:pt x="1079581" y="1323579"/>
                  </a:lnTo>
                  <a:lnTo>
                    <a:pt x="1083942" y="1308894"/>
                  </a:lnTo>
                  <a:lnTo>
                    <a:pt x="1087510" y="1294210"/>
                  </a:lnTo>
                  <a:lnTo>
                    <a:pt x="1089889" y="1279129"/>
                  </a:lnTo>
                  <a:lnTo>
                    <a:pt x="1091871" y="1263650"/>
                  </a:lnTo>
                  <a:lnTo>
                    <a:pt x="1093060" y="1248172"/>
                  </a:lnTo>
                  <a:lnTo>
                    <a:pt x="1093457" y="1232694"/>
                  </a:lnTo>
                  <a:lnTo>
                    <a:pt x="1093060" y="1216819"/>
                  </a:lnTo>
                  <a:lnTo>
                    <a:pt x="1091871" y="1201341"/>
                  </a:lnTo>
                  <a:lnTo>
                    <a:pt x="1089889" y="1186260"/>
                  </a:lnTo>
                  <a:lnTo>
                    <a:pt x="1087510" y="1171178"/>
                  </a:lnTo>
                  <a:lnTo>
                    <a:pt x="1083942" y="1156494"/>
                  </a:lnTo>
                  <a:lnTo>
                    <a:pt x="1079581" y="1142207"/>
                  </a:lnTo>
                  <a:lnTo>
                    <a:pt x="1074824" y="1127522"/>
                  </a:lnTo>
                  <a:lnTo>
                    <a:pt x="1069273" y="1114028"/>
                  </a:lnTo>
                  <a:lnTo>
                    <a:pt x="1063327" y="1100535"/>
                  </a:lnTo>
                  <a:lnTo>
                    <a:pt x="1056587" y="1087438"/>
                  </a:lnTo>
                  <a:lnTo>
                    <a:pt x="1049055" y="1074341"/>
                  </a:lnTo>
                  <a:lnTo>
                    <a:pt x="1041522" y="1062038"/>
                  </a:lnTo>
                  <a:lnTo>
                    <a:pt x="1032404" y="1050132"/>
                  </a:lnTo>
                  <a:lnTo>
                    <a:pt x="1023682" y="1038622"/>
                  </a:lnTo>
                  <a:lnTo>
                    <a:pt x="1014168" y="1027510"/>
                  </a:lnTo>
                  <a:lnTo>
                    <a:pt x="1003860" y="1016794"/>
                  </a:lnTo>
                  <a:lnTo>
                    <a:pt x="993552" y="1006872"/>
                  </a:lnTo>
                  <a:lnTo>
                    <a:pt x="982056" y="997347"/>
                  </a:lnTo>
                  <a:lnTo>
                    <a:pt x="970559" y="988219"/>
                  </a:lnTo>
                  <a:lnTo>
                    <a:pt x="958665" y="979488"/>
                  </a:lnTo>
                  <a:lnTo>
                    <a:pt x="946772" y="971947"/>
                  </a:lnTo>
                  <a:lnTo>
                    <a:pt x="933689" y="964406"/>
                  </a:lnTo>
                  <a:lnTo>
                    <a:pt x="920606" y="957660"/>
                  </a:lnTo>
                  <a:lnTo>
                    <a:pt x="907127" y="951706"/>
                  </a:lnTo>
                  <a:lnTo>
                    <a:pt x="892855" y="945753"/>
                  </a:lnTo>
                  <a:lnTo>
                    <a:pt x="878980" y="940991"/>
                  </a:lnTo>
                  <a:lnTo>
                    <a:pt x="864708" y="937022"/>
                  </a:lnTo>
                  <a:lnTo>
                    <a:pt x="849643" y="933847"/>
                  </a:lnTo>
                  <a:lnTo>
                    <a:pt x="834578" y="931069"/>
                  </a:lnTo>
                  <a:lnTo>
                    <a:pt x="819513" y="929085"/>
                  </a:lnTo>
                  <a:lnTo>
                    <a:pt x="803655" y="927894"/>
                  </a:lnTo>
                  <a:lnTo>
                    <a:pt x="788194" y="927497"/>
                  </a:lnTo>
                  <a:close/>
                  <a:moveTo>
                    <a:pt x="788194" y="866775"/>
                  </a:moveTo>
                  <a:lnTo>
                    <a:pt x="806827" y="867569"/>
                  </a:lnTo>
                  <a:lnTo>
                    <a:pt x="825460" y="868760"/>
                  </a:lnTo>
                  <a:lnTo>
                    <a:pt x="843696" y="871141"/>
                  </a:lnTo>
                  <a:lnTo>
                    <a:pt x="861933" y="874316"/>
                  </a:lnTo>
                  <a:lnTo>
                    <a:pt x="879773" y="878285"/>
                  </a:lnTo>
                  <a:lnTo>
                    <a:pt x="896820" y="883444"/>
                  </a:lnTo>
                  <a:lnTo>
                    <a:pt x="913867" y="889000"/>
                  </a:lnTo>
                  <a:lnTo>
                    <a:pt x="930518" y="895350"/>
                  </a:lnTo>
                  <a:lnTo>
                    <a:pt x="947168" y="903288"/>
                  </a:lnTo>
                  <a:lnTo>
                    <a:pt x="962630" y="911225"/>
                  </a:lnTo>
                  <a:lnTo>
                    <a:pt x="977695" y="919956"/>
                  </a:lnTo>
                  <a:lnTo>
                    <a:pt x="992760" y="929481"/>
                  </a:lnTo>
                  <a:lnTo>
                    <a:pt x="1007032" y="939403"/>
                  </a:lnTo>
                  <a:lnTo>
                    <a:pt x="1020907" y="950516"/>
                  </a:lnTo>
                  <a:lnTo>
                    <a:pt x="1033990" y="962025"/>
                  </a:lnTo>
                  <a:lnTo>
                    <a:pt x="1047073" y="973931"/>
                  </a:lnTo>
                  <a:lnTo>
                    <a:pt x="1058966" y="986631"/>
                  </a:lnTo>
                  <a:lnTo>
                    <a:pt x="1070463" y="1000125"/>
                  </a:lnTo>
                  <a:lnTo>
                    <a:pt x="1081167" y="1014016"/>
                  </a:lnTo>
                  <a:lnTo>
                    <a:pt x="1091871" y="1027906"/>
                  </a:lnTo>
                  <a:lnTo>
                    <a:pt x="1100989" y="1042988"/>
                  </a:lnTo>
                  <a:lnTo>
                    <a:pt x="1109711" y="1058466"/>
                  </a:lnTo>
                  <a:lnTo>
                    <a:pt x="1118036" y="1073944"/>
                  </a:lnTo>
                  <a:lnTo>
                    <a:pt x="1125172" y="1090613"/>
                  </a:lnTo>
                  <a:lnTo>
                    <a:pt x="1131912" y="1106885"/>
                  </a:lnTo>
                  <a:lnTo>
                    <a:pt x="1137859" y="1123950"/>
                  </a:lnTo>
                  <a:lnTo>
                    <a:pt x="1142616" y="1141413"/>
                  </a:lnTo>
                  <a:lnTo>
                    <a:pt x="1146580" y="1158875"/>
                  </a:lnTo>
                  <a:lnTo>
                    <a:pt x="1149752" y="1176735"/>
                  </a:lnTo>
                  <a:lnTo>
                    <a:pt x="1152131" y="1195388"/>
                  </a:lnTo>
                  <a:lnTo>
                    <a:pt x="1153716" y="1213644"/>
                  </a:lnTo>
                  <a:lnTo>
                    <a:pt x="1154113" y="1232694"/>
                  </a:lnTo>
                  <a:lnTo>
                    <a:pt x="1153716" y="1251347"/>
                  </a:lnTo>
                  <a:lnTo>
                    <a:pt x="1152131" y="1270000"/>
                  </a:lnTo>
                  <a:lnTo>
                    <a:pt x="1149752" y="1288257"/>
                  </a:lnTo>
                  <a:lnTo>
                    <a:pt x="1146580" y="1306116"/>
                  </a:lnTo>
                  <a:lnTo>
                    <a:pt x="1142616" y="1324372"/>
                  </a:lnTo>
                  <a:lnTo>
                    <a:pt x="1137859" y="1341438"/>
                  </a:lnTo>
                  <a:lnTo>
                    <a:pt x="1131912" y="1358107"/>
                  </a:lnTo>
                  <a:lnTo>
                    <a:pt x="1125172" y="1375172"/>
                  </a:lnTo>
                  <a:lnTo>
                    <a:pt x="1118036" y="1391047"/>
                  </a:lnTo>
                  <a:lnTo>
                    <a:pt x="1109711" y="1406922"/>
                  </a:lnTo>
                  <a:lnTo>
                    <a:pt x="1100989" y="1422401"/>
                  </a:lnTo>
                  <a:lnTo>
                    <a:pt x="1091871" y="1437085"/>
                  </a:lnTo>
                  <a:lnTo>
                    <a:pt x="1081167" y="1451372"/>
                  </a:lnTo>
                  <a:lnTo>
                    <a:pt x="1070463" y="1465660"/>
                  </a:lnTo>
                  <a:lnTo>
                    <a:pt x="1058966" y="1478757"/>
                  </a:lnTo>
                  <a:lnTo>
                    <a:pt x="1047073" y="1491060"/>
                  </a:lnTo>
                  <a:lnTo>
                    <a:pt x="1033990" y="1503760"/>
                  </a:lnTo>
                  <a:lnTo>
                    <a:pt x="1020907" y="1514872"/>
                  </a:lnTo>
                  <a:lnTo>
                    <a:pt x="1007032" y="1525588"/>
                  </a:lnTo>
                  <a:lnTo>
                    <a:pt x="992760" y="1535907"/>
                  </a:lnTo>
                  <a:lnTo>
                    <a:pt x="977695" y="1545432"/>
                  </a:lnTo>
                  <a:lnTo>
                    <a:pt x="962630" y="1554560"/>
                  </a:lnTo>
                  <a:lnTo>
                    <a:pt x="947168" y="1562498"/>
                  </a:lnTo>
                  <a:lnTo>
                    <a:pt x="930518" y="1569641"/>
                  </a:lnTo>
                  <a:lnTo>
                    <a:pt x="913867" y="1576388"/>
                  </a:lnTo>
                  <a:lnTo>
                    <a:pt x="896820" y="1581944"/>
                  </a:lnTo>
                  <a:lnTo>
                    <a:pt x="879773" y="1586707"/>
                  </a:lnTo>
                  <a:lnTo>
                    <a:pt x="861933" y="1590676"/>
                  </a:lnTo>
                  <a:lnTo>
                    <a:pt x="843696" y="1594248"/>
                  </a:lnTo>
                  <a:lnTo>
                    <a:pt x="825460" y="1596629"/>
                  </a:lnTo>
                  <a:lnTo>
                    <a:pt x="806827" y="1598216"/>
                  </a:lnTo>
                  <a:lnTo>
                    <a:pt x="788194" y="1598613"/>
                  </a:lnTo>
                  <a:lnTo>
                    <a:pt x="769561" y="1598216"/>
                  </a:lnTo>
                  <a:lnTo>
                    <a:pt x="750531" y="1596629"/>
                  </a:lnTo>
                  <a:lnTo>
                    <a:pt x="732295" y="1594248"/>
                  </a:lnTo>
                  <a:lnTo>
                    <a:pt x="714058" y="1590676"/>
                  </a:lnTo>
                  <a:lnTo>
                    <a:pt x="696615" y="1586707"/>
                  </a:lnTo>
                  <a:lnTo>
                    <a:pt x="679568" y="1581944"/>
                  </a:lnTo>
                  <a:lnTo>
                    <a:pt x="662124" y="1576388"/>
                  </a:lnTo>
                  <a:lnTo>
                    <a:pt x="645870" y="1569641"/>
                  </a:lnTo>
                  <a:lnTo>
                    <a:pt x="629616" y="1562498"/>
                  </a:lnTo>
                  <a:lnTo>
                    <a:pt x="613758" y="1554560"/>
                  </a:lnTo>
                  <a:lnTo>
                    <a:pt x="598296" y="1545432"/>
                  </a:lnTo>
                  <a:lnTo>
                    <a:pt x="583628" y="1535907"/>
                  </a:lnTo>
                  <a:lnTo>
                    <a:pt x="568960" y="1525588"/>
                  </a:lnTo>
                  <a:lnTo>
                    <a:pt x="555480" y="1514872"/>
                  </a:lnTo>
                  <a:lnTo>
                    <a:pt x="542398" y="1503760"/>
                  </a:lnTo>
                  <a:lnTo>
                    <a:pt x="529315" y="1491060"/>
                  </a:lnTo>
                  <a:lnTo>
                    <a:pt x="517025" y="1478757"/>
                  </a:lnTo>
                  <a:lnTo>
                    <a:pt x="505925" y="1465660"/>
                  </a:lnTo>
                  <a:lnTo>
                    <a:pt x="494824" y="1451372"/>
                  </a:lnTo>
                  <a:lnTo>
                    <a:pt x="484517" y="1437085"/>
                  </a:lnTo>
                  <a:lnTo>
                    <a:pt x="475002" y="1422401"/>
                  </a:lnTo>
                  <a:lnTo>
                    <a:pt x="466280" y="1406922"/>
                  </a:lnTo>
                  <a:lnTo>
                    <a:pt x="458351" y="1391047"/>
                  </a:lnTo>
                  <a:lnTo>
                    <a:pt x="451215" y="1375172"/>
                  </a:lnTo>
                  <a:lnTo>
                    <a:pt x="444476" y="1358107"/>
                  </a:lnTo>
                  <a:lnTo>
                    <a:pt x="438529" y="1341438"/>
                  </a:lnTo>
                  <a:lnTo>
                    <a:pt x="433375" y="1324372"/>
                  </a:lnTo>
                  <a:lnTo>
                    <a:pt x="429411" y="1306116"/>
                  </a:lnTo>
                  <a:lnTo>
                    <a:pt x="426239" y="1288257"/>
                  </a:lnTo>
                  <a:lnTo>
                    <a:pt x="423861" y="1270000"/>
                  </a:lnTo>
                  <a:lnTo>
                    <a:pt x="422671" y="1251347"/>
                  </a:lnTo>
                  <a:lnTo>
                    <a:pt x="422275" y="1232694"/>
                  </a:lnTo>
                  <a:lnTo>
                    <a:pt x="422671" y="1213644"/>
                  </a:lnTo>
                  <a:lnTo>
                    <a:pt x="423861" y="1195388"/>
                  </a:lnTo>
                  <a:lnTo>
                    <a:pt x="426239" y="1176735"/>
                  </a:lnTo>
                  <a:lnTo>
                    <a:pt x="429411" y="1158875"/>
                  </a:lnTo>
                  <a:lnTo>
                    <a:pt x="433375" y="1141413"/>
                  </a:lnTo>
                  <a:lnTo>
                    <a:pt x="438529" y="1123950"/>
                  </a:lnTo>
                  <a:lnTo>
                    <a:pt x="444476" y="1106885"/>
                  </a:lnTo>
                  <a:lnTo>
                    <a:pt x="451215" y="1090613"/>
                  </a:lnTo>
                  <a:lnTo>
                    <a:pt x="458351" y="1073944"/>
                  </a:lnTo>
                  <a:lnTo>
                    <a:pt x="466280" y="1058466"/>
                  </a:lnTo>
                  <a:lnTo>
                    <a:pt x="475002" y="1042988"/>
                  </a:lnTo>
                  <a:lnTo>
                    <a:pt x="484517" y="1027906"/>
                  </a:lnTo>
                  <a:lnTo>
                    <a:pt x="494824" y="1014016"/>
                  </a:lnTo>
                  <a:lnTo>
                    <a:pt x="505925" y="1000125"/>
                  </a:lnTo>
                  <a:lnTo>
                    <a:pt x="517025" y="986631"/>
                  </a:lnTo>
                  <a:lnTo>
                    <a:pt x="529315" y="973931"/>
                  </a:lnTo>
                  <a:lnTo>
                    <a:pt x="542398" y="962025"/>
                  </a:lnTo>
                  <a:lnTo>
                    <a:pt x="555480" y="950516"/>
                  </a:lnTo>
                  <a:lnTo>
                    <a:pt x="568960" y="939403"/>
                  </a:lnTo>
                  <a:lnTo>
                    <a:pt x="583628" y="929481"/>
                  </a:lnTo>
                  <a:lnTo>
                    <a:pt x="598296" y="919956"/>
                  </a:lnTo>
                  <a:lnTo>
                    <a:pt x="613758" y="911225"/>
                  </a:lnTo>
                  <a:lnTo>
                    <a:pt x="629616" y="903288"/>
                  </a:lnTo>
                  <a:lnTo>
                    <a:pt x="645870" y="895350"/>
                  </a:lnTo>
                  <a:lnTo>
                    <a:pt x="662124" y="889000"/>
                  </a:lnTo>
                  <a:lnTo>
                    <a:pt x="679568" y="883444"/>
                  </a:lnTo>
                  <a:lnTo>
                    <a:pt x="696615" y="878285"/>
                  </a:lnTo>
                  <a:lnTo>
                    <a:pt x="714058" y="874316"/>
                  </a:lnTo>
                  <a:lnTo>
                    <a:pt x="732295" y="871141"/>
                  </a:lnTo>
                  <a:lnTo>
                    <a:pt x="750531" y="868760"/>
                  </a:lnTo>
                  <a:lnTo>
                    <a:pt x="769561" y="867569"/>
                  </a:lnTo>
                  <a:lnTo>
                    <a:pt x="788194" y="866775"/>
                  </a:lnTo>
                  <a:close/>
                  <a:moveTo>
                    <a:pt x="781447" y="832045"/>
                  </a:moveTo>
                  <a:lnTo>
                    <a:pt x="771525" y="832443"/>
                  </a:lnTo>
                  <a:lnTo>
                    <a:pt x="761603" y="832840"/>
                  </a:lnTo>
                  <a:lnTo>
                    <a:pt x="751284" y="833634"/>
                  </a:lnTo>
                  <a:lnTo>
                    <a:pt x="741363" y="834428"/>
                  </a:lnTo>
                  <a:lnTo>
                    <a:pt x="731838" y="836016"/>
                  </a:lnTo>
                  <a:lnTo>
                    <a:pt x="721916" y="837207"/>
                  </a:lnTo>
                  <a:lnTo>
                    <a:pt x="711994" y="839193"/>
                  </a:lnTo>
                  <a:lnTo>
                    <a:pt x="702469" y="841178"/>
                  </a:lnTo>
                  <a:lnTo>
                    <a:pt x="692944" y="843164"/>
                  </a:lnTo>
                  <a:lnTo>
                    <a:pt x="683419" y="845546"/>
                  </a:lnTo>
                  <a:lnTo>
                    <a:pt x="674291" y="848326"/>
                  </a:lnTo>
                  <a:lnTo>
                    <a:pt x="655637" y="854282"/>
                  </a:lnTo>
                  <a:lnTo>
                    <a:pt x="637381" y="861429"/>
                  </a:lnTo>
                  <a:lnTo>
                    <a:pt x="619522" y="868973"/>
                  </a:lnTo>
                  <a:lnTo>
                    <a:pt x="602456" y="877709"/>
                  </a:lnTo>
                  <a:lnTo>
                    <a:pt x="585787" y="886842"/>
                  </a:lnTo>
                  <a:lnTo>
                    <a:pt x="569119" y="896769"/>
                  </a:lnTo>
                  <a:lnTo>
                    <a:pt x="553641" y="908284"/>
                  </a:lnTo>
                  <a:lnTo>
                    <a:pt x="538162" y="919799"/>
                  </a:lnTo>
                  <a:lnTo>
                    <a:pt x="523478" y="931711"/>
                  </a:lnTo>
                  <a:lnTo>
                    <a:pt x="509587" y="944815"/>
                  </a:lnTo>
                  <a:lnTo>
                    <a:pt x="496094" y="958712"/>
                  </a:lnTo>
                  <a:lnTo>
                    <a:pt x="482997" y="973007"/>
                  </a:lnTo>
                  <a:lnTo>
                    <a:pt x="470694" y="987699"/>
                  </a:lnTo>
                  <a:lnTo>
                    <a:pt x="459581" y="1003582"/>
                  </a:lnTo>
                  <a:lnTo>
                    <a:pt x="448866" y="1019465"/>
                  </a:lnTo>
                  <a:lnTo>
                    <a:pt x="438547" y="1036142"/>
                  </a:lnTo>
                  <a:lnTo>
                    <a:pt x="434181" y="1045275"/>
                  </a:lnTo>
                  <a:lnTo>
                    <a:pt x="429816" y="1053613"/>
                  </a:lnTo>
                  <a:lnTo>
                    <a:pt x="425450" y="1062349"/>
                  </a:lnTo>
                  <a:lnTo>
                    <a:pt x="421481" y="1071482"/>
                  </a:lnTo>
                  <a:lnTo>
                    <a:pt x="417512" y="1080217"/>
                  </a:lnTo>
                  <a:lnTo>
                    <a:pt x="413941" y="1089747"/>
                  </a:lnTo>
                  <a:lnTo>
                    <a:pt x="410766" y="1098880"/>
                  </a:lnTo>
                  <a:lnTo>
                    <a:pt x="407591" y="1108410"/>
                  </a:lnTo>
                  <a:lnTo>
                    <a:pt x="404416" y="1117940"/>
                  </a:lnTo>
                  <a:lnTo>
                    <a:pt x="402034" y="1127469"/>
                  </a:lnTo>
                  <a:lnTo>
                    <a:pt x="399256" y="1137396"/>
                  </a:lnTo>
                  <a:lnTo>
                    <a:pt x="397272" y="1147323"/>
                  </a:lnTo>
                  <a:lnTo>
                    <a:pt x="395287" y="1157250"/>
                  </a:lnTo>
                  <a:lnTo>
                    <a:pt x="392906" y="1167177"/>
                  </a:lnTo>
                  <a:lnTo>
                    <a:pt x="391319" y="1177104"/>
                  </a:lnTo>
                  <a:lnTo>
                    <a:pt x="390128" y="1187825"/>
                  </a:lnTo>
                  <a:lnTo>
                    <a:pt x="389334" y="1197752"/>
                  </a:lnTo>
                  <a:lnTo>
                    <a:pt x="388541" y="1208076"/>
                  </a:lnTo>
                  <a:lnTo>
                    <a:pt x="388144" y="1218003"/>
                  </a:lnTo>
                  <a:lnTo>
                    <a:pt x="387747" y="1228724"/>
                  </a:lnTo>
                  <a:lnTo>
                    <a:pt x="387747" y="1238650"/>
                  </a:lnTo>
                  <a:lnTo>
                    <a:pt x="388144" y="1248577"/>
                  </a:lnTo>
                  <a:lnTo>
                    <a:pt x="388541" y="1258504"/>
                  </a:lnTo>
                  <a:lnTo>
                    <a:pt x="389334" y="1268431"/>
                  </a:lnTo>
                  <a:lnTo>
                    <a:pt x="390525" y="1278755"/>
                  </a:lnTo>
                  <a:lnTo>
                    <a:pt x="391716" y="1288285"/>
                  </a:lnTo>
                  <a:lnTo>
                    <a:pt x="393303" y="1297815"/>
                  </a:lnTo>
                  <a:lnTo>
                    <a:pt x="395287" y="1307742"/>
                  </a:lnTo>
                  <a:lnTo>
                    <a:pt x="397272" y="1317668"/>
                  </a:lnTo>
                  <a:lnTo>
                    <a:pt x="399653" y="1326801"/>
                  </a:lnTo>
                  <a:lnTo>
                    <a:pt x="402034" y="1336331"/>
                  </a:lnTo>
                  <a:lnTo>
                    <a:pt x="404416" y="1345464"/>
                  </a:lnTo>
                  <a:lnTo>
                    <a:pt x="410369" y="1364523"/>
                  </a:lnTo>
                  <a:lnTo>
                    <a:pt x="417512" y="1382392"/>
                  </a:lnTo>
                  <a:lnTo>
                    <a:pt x="425053" y="1399863"/>
                  </a:lnTo>
                  <a:lnTo>
                    <a:pt x="433387" y="1417334"/>
                  </a:lnTo>
                  <a:lnTo>
                    <a:pt x="443309" y="1434011"/>
                  </a:lnTo>
                  <a:lnTo>
                    <a:pt x="453231" y="1450291"/>
                  </a:lnTo>
                  <a:lnTo>
                    <a:pt x="463947" y="1466174"/>
                  </a:lnTo>
                  <a:lnTo>
                    <a:pt x="475456" y="1481660"/>
                  </a:lnTo>
                  <a:lnTo>
                    <a:pt x="488156" y="1495955"/>
                  </a:lnTo>
                  <a:lnTo>
                    <a:pt x="501253" y="1510250"/>
                  </a:lnTo>
                  <a:lnTo>
                    <a:pt x="514747" y="1523750"/>
                  </a:lnTo>
                  <a:lnTo>
                    <a:pt x="529034" y="1536457"/>
                  </a:lnTo>
                  <a:lnTo>
                    <a:pt x="544116" y="1548766"/>
                  </a:lnTo>
                  <a:lnTo>
                    <a:pt x="559594" y="1560281"/>
                  </a:lnTo>
                  <a:lnTo>
                    <a:pt x="575469" y="1571002"/>
                  </a:lnTo>
                  <a:lnTo>
                    <a:pt x="592534" y="1580532"/>
                  </a:lnTo>
                  <a:lnTo>
                    <a:pt x="601266" y="1585297"/>
                  </a:lnTo>
                  <a:lnTo>
                    <a:pt x="609600" y="1589665"/>
                  </a:lnTo>
                  <a:lnTo>
                    <a:pt x="618331" y="1594430"/>
                  </a:lnTo>
                  <a:lnTo>
                    <a:pt x="627856" y="1598401"/>
                  </a:lnTo>
                  <a:lnTo>
                    <a:pt x="636587" y="1601974"/>
                  </a:lnTo>
                  <a:lnTo>
                    <a:pt x="645716" y="1605548"/>
                  </a:lnTo>
                  <a:lnTo>
                    <a:pt x="655241" y="1609122"/>
                  </a:lnTo>
                  <a:lnTo>
                    <a:pt x="664369" y="1612298"/>
                  </a:lnTo>
                  <a:lnTo>
                    <a:pt x="674291" y="1615078"/>
                  </a:lnTo>
                  <a:lnTo>
                    <a:pt x="683816" y="1617857"/>
                  </a:lnTo>
                  <a:lnTo>
                    <a:pt x="693738" y="1620240"/>
                  </a:lnTo>
                  <a:lnTo>
                    <a:pt x="703263" y="1622622"/>
                  </a:lnTo>
                  <a:lnTo>
                    <a:pt x="713184" y="1624607"/>
                  </a:lnTo>
                  <a:lnTo>
                    <a:pt x="723503" y="1626196"/>
                  </a:lnTo>
                  <a:lnTo>
                    <a:pt x="733822" y="1627784"/>
                  </a:lnTo>
                  <a:lnTo>
                    <a:pt x="743744" y="1628975"/>
                  </a:lnTo>
                  <a:lnTo>
                    <a:pt x="754063" y="1630167"/>
                  </a:lnTo>
                  <a:lnTo>
                    <a:pt x="764778" y="1630961"/>
                  </a:lnTo>
                  <a:lnTo>
                    <a:pt x="774700" y="1631358"/>
                  </a:lnTo>
                  <a:lnTo>
                    <a:pt x="784622" y="1631755"/>
                  </a:lnTo>
                  <a:lnTo>
                    <a:pt x="794941" y="1631755"/>
                  </a:lnTo>
                  <a:lnTo>
                    <a:pt x="804863" y="1631358"/>
                  </a:lnTo>
                  <a:lnTo>
                    <a:pt x="815181" y="1630564"/>
                  </a:lnTo>
                  <a:lnTo>
                    <a:pt x="825103" y="1630167"/>
                  </a:lnTo>
                  <a:lnTo>
                    <a:pt x="834628" y="1628975"/>
                  </a:lnTo>
                  <a:lnTo>
                    <a:pt x="844550" y="1627784"/>
                  </a:lnTo>
                  <a:lnTo>
                    <a:pt x="854472" y="1626196"/>
                  </a:lnTo>
                  <a:lnTo>
                    <a:pt x="864394" y="1624607"/>
                  </a:lnTo>
                  <a:lnTo>
                    <a:pt x="873919" y="1622622"/>
                  </a:lnTo>
                  <a:lnTo>
                    <a:pt x="883444" y="1620240"/>
                  </a:lnTo>
                  <a:lnTo>
                    <a:pt x="892572" y="1617857"/>
                  </a:lnTo>
                  <a:lnTo>
                    <a:pt x="902494" y="1615078"/>
                  </a:lnTo>
                  <a:lnTo>
                    <a:pt x="920750" y="1609122"/>
                  </a:lnTo>
                  <a:lnTo>
                    <a:pt x="938609" y="1602371"/>
                  </a:lnTo>
                  <a:lnTo>
                    <a:pt x="956469" y="1594827"/>
                  </a:lnTo>
                  <a:lnTo>
                    <a:pt x="973931" y="1586091"/>
                  </a:lnTo>
                  <a:lnTo>
                    <a:pt x="990600" y="1576561"/>
                  </a:lnTo>
                  <a:lnTo>
                    <a:pt x="1006872" y="1566635"/>
                  </a:lnTo>
                  <a:lnTo>
                    <a:pt x="1022747" y="1555914"/>
                  </a:lnTo>
                  <a:lnTo>
                    <a:pt x="1038225" y="1544001"/>
                  </a:lnTo>
                  <a:lnTo>
                    <a:pt x="1052910" y="1531692"/>
                  </a:lnTo>
                  <a:lnTo>
                    <a:pt x="1066800" y="1518588"/>
                  </a:lnTo>
                  <a:lnTo>
                    <a:pt x="1080294" y="1505088"/>
                  </a:lnTo>
                  <a:lnTo>
                    <a:pt x="1093391" y="1490396"/>
                  </a:lnTo>
                  <a:lnTo>
                    <a:pt x="1105297" y="1475704"/>
                  </a:lnTo>
                  <a:lnTo>
                    <a:pt x="1116806" y="1460218"/>
                  </a:lnTo>
                  <a:lnTo>
                    <a:pt x="1127125" y="1443938"/>
                  </a:lnTo>
                  <a:lnTo>
                    <a:pt x="1137444" y="1427261"/>
                  </a:lnTo>
                  <a:lnTo>
                    <a:pt x="1142206" y="1418923"/>
                  </a:lnTo>
                  <a:lnTo>
                    <a:pt x="1146572" y="1410187"/>
                  </a:lnTo>
                  <a:lnTo>
                    <a:pt x="1150938" y="1401054"/>
                  </a:lnTo>
                  <a:lnTo>
                    <a:pt x="1154906" y="1392319"/>
                  </a:lnTo>
                  <a:lnTo>
                    <a:pt x="1158478" y="1383186"/>
                  </a:lnTo>
                  <a:lnTo>
                    <a:pt x="1162050" y="1374053"/>
                  </a:lnTo>
                  <a:lnTo>
                    <a:pt x="1165622" y="1364920"/>
                  </a:lnTo>
                  <a:lnTo>
                    <a:pt x="1168797" y="1354993"/>
                  </a:lnTo>
                  <a:lnTo>
                    <a:pt x="1171575" y="1345861"/>
                  </a:lnTo>
                  <a:lnTo>
                    <a:pt x="1174353" y="1335934"/>
                  </a:lnTo>
                  <a:lnTo>
                    <a:pt x="1177131" y="1326404"/>
                  </a:lnTo>
                  <a:lnTo>
                    <a:pt x="1179513" y="1316874"/>
                  </a:lnTo>
                  <a:lnTo>
                    <a:pt x="1181497" y="1306550"/>
                  </a:lnTo>
                  <a:lnTo>
                    <a:pt x="1183085" y="1296623"/>
                  </a:lnTo>
                  <a:lnTo>
                    <a:pt x="1184672" y="1286299"/>
                  </a:lnTo>
                  <a:lnTo>
                    <a:pt x="1185863" y="1276373"/>
                  </a:lnTo>
                  <a:lnTo>
                    <a:pt x="1187053" y="1265652"/>
                  </a:lnTo>
                  <a:lnTo>
                    <a:pt x="1187847" y="1255328"/>
                  </a:lnTo>
                  <a:lnTo>
                    <a:pt x="1188244" y="1245401"/>
                  </a:lnTo>
                  <a:lnTo>
                    <a:pt x="1188641" y="1235474"/>
                  </a:lnTo>
                  <a:lnTo>
                    <a:pt x="1188641" y="1225150"/>
                  </a:lnTo>
                  <a:lnTo>
                    <a:pt x="1188244" y="1214826"/>
                  </a:lnTo>
                  <a:lnTo>
                    <a:pt x="1187847" y="1204899"/>
                  </a:lnTo>
                  <a:lnTo>
                    <a:pt x="1187053" y="1194972"/>
                  </a:lnTo>
                  <a:lnTo>
                    <a:pt x="1185863" y="1185442"/>
                  </a:lnTo>
                  <a:lnTo>
                    <a:pt x="1184672" y="1175118"/>
                  </a:lnTo>
                  <a:lnTo>
                    <a:pt x="1183085" y="1165589"/>
                  </a:lnTo>
                  <a:lnTo>
                    <a:pt x="1181497" y="1156059"/>
                  </a:lnTo>
                  <a:lnTo>
                    <a:pt x="1179513" y="1146529"/>
                  </a:lnTo>
                  <a:lnTo>
                    <a:pt x="1177131" y="1136999"/>
                  </a:lnTo>
                  <a:lnTo>
                    <a:pt x="1174353" y="1127072"/>
                  </a:lnTo>
                  <a:lnTo>
                    <a:pt x="1171575" y="1117940"/>
                  </a:lnTo>
                  <a:lnTo>
                    <a:pt x="1165622" y="1099674"/>
                  </a:lnTo>
                  <a:lnTo>
                    <a:pt x="1158875" y="1081012"/>
                  </a:lnTo>
                  <a:lnTo>
                    <a:pt x="1151335" y="1063540"/>
                  </a:lnTo>
                  <a:lnTo>
                    <a:pt x="1143000" y="1046466"/>
                  </a:lnTo>
                  <a:lnTo>
                    <a:pt x="1133475" y="1029392"/>
                  </a:lnTo>
                  <a:lnTo>
                    <a:pt x="1123156" y="1013112"/>
                  </a:lnTo>
                  <a:lnTo>
                    <a:pt x="1112441" y="997626"/>
                  </a:lnTo>
                  <a:lnTo>
                    <a:pt x="1100931" y="982140"/>
                  </a:lnTo>
                  <a:lnTo>
                    <a:pt x="1088628" y="967448"/>
                  </a:lnTo>
                  <a:lnTo>
                    <a:pt x="1075135" y="953550"/>
                  </a:lnTo>
                  <a:lnTo>
                    <a:pt x="1061641" y="939653"/>
                  </a:lnTo>
                  <a:lnTo>
                    <a:pt x="1047353" y="926946"/>
                  </a:lnTo>
                  <a:lnTo>
                    <a:pt x="1032272" y="915034"/>
                  </a:lnTo>
                  <a:lnTo>
                    <a:pt x="1016794" y="903519"/>
                  </a:lnTo>
                  <a:lnTo>
                    <a:pt x="1000522" y="892798"/>
                  </a:lnTo>
                  <a:lnTo>
                    <a:pt x="983456" y="882871"/>
                  </a:lnTo>
                  <a:lnTo>
                    <a:pt x="975122" y="878106"/>
                  </a:lnTo>
                  <a:lnTo>
                    <a:pt x="966391" y="873738"/>
                  </a:lnTo>
                  <a:lnTo>
                    <a:pt x="957659" y="869371"/>
                  </a:lnTo>
                  <a:lnTo>
                    <a:pt x="948928" y="865400"/>
                  </a:lnTo>
                  <a:lnTo>
                    <a:pt x="939403" y="861826"/>
                  </a:lnTo>
                  <a:lnTo>
                    <a:pt x="930275" y="858252"/>
                  </a:lnTo>
                  <a:lnTo>
                    <a:pt x="921147" y="854282"/>
                  </a:lnTo>
                  <a:lnTo>
                    <a:pt x="911622" y="851105"/>
                  </a:lnTo>
                  <a:lnTo>
                    <a:pt x="902494" y="848326"/>
                  </a:lnTo>
                  <a:lnTo>
                    <a:pt x="892175" y="845546"/>
                  </a:lnTo>
                  <a:lnTo>
                    <a:pt x="882650" y="843164"/>
                  </a:lnTo>
                  <a:lnTo>
                    <a:pt x="872728" y="840781"/>
                  </a:lnTo>
                  <a:lnTo>
                    <a:pt x="863203" y="838796"/>
                  </a:lnTo>
                  <a:lnTo>
                    <a:pt x="852488" y="837207"/>
                  </a:lnTo>
                  <a:lnTo>
                    <a:pt x="842566" y="835619"/>
                  </a:lnTo>
                  <a:lnTo>
                    <a:pt x="832247" y="834428"/>
                  </a:lnTo>
                  <a:lnTo>
                    <a:pt x="822325" y="833237"/>
                  </a:lnTo>
                  <a:lnTo>
                    <a:pt x="812006" y="832840"/>
                  </a:lnTo>
                  <a:lnTo>
                    <a:pt x="801688" y="832045"/>
                  </a:lnTo>
                  <a:lnTo>
                    <a:pt x="791369" y="832045"/>
                  </a:lnTo>
                  <a:lnTo>
                    <a:pt x="781447" y="832045"/>
                  </a:lnTo>
                  <a:close/>
                  <a:moveTo>
                    <a:pt x="802481" y="444500"/>
                  </a:moveTo>
                  <a:lnTo>
                    <a:pt x="823913" y="445294"/>
                  </a:lnTo>
                  <a:lnTo>
                    <a:pt x="844947" y="446486"/>
                  </a:lnTo>
                  <a:lnTo>
                    <a:pt x="866775" y="448471"/>
                  </a:lnTo>
                  <a:lnTo>
                    <a:pt x="887413" y="450853"/>
                  </a:lnTo>
                  <a:lnTo>
                    <a:pt x="908844" y="453633"/>
                  </a:lnTo>
                  <a:lnTo>
                    <a:pt x="929878" y="457207"/>
                  </a:lnTo>
                  <a:lnTo>
                    <a:pt x="950913" y="461177"/>
                  </a:lnTo>
                  <a:lnTo>
                    <a:pt x="971550" y="465545"/>
                  </a:lnTo>
                  <a:lnTo>
                    <a:pt x="977106" y="467530"/>
                  </a:lnTo>
                  <a:lnTo>
                    <a:pt x="981869" y="470310"/>
                  </a:lnTo>
                  <a:lnTo>
                    <a:pt x="985838" y="473487"/>
                  </a:lnTo>
                  <a:lnTo>
                    <a:pt x="989013" y="477060"/>
                  </a:lnTo>
                  <a:lnTo>
                    <a:pt x="991791" y="481428"/>
                  </a:lnTo>
                  <a:lnTo>
                    <a:pt x="992981" y="483413"/>
                  </a:lnTo>
                  <a:lnTo>
                    <a:pt x="993378" y="485796"/>
                  </a:lnTo>
                  <a:lnTo>
                    <a:pt x="993775" y="488575"/>
                  </a:lnTo>
                  <a:lnTo>
                    <a:pt x="993775" y="490561"/>
                  </a:lnTo>
                  <a:lnTo>
                    <a:pt x="993775" y="492943"/>
                  </a:lnTo>
                  <a:lnTo>
                    <a:pt x="993378" y="495326"/>
                  </a:lnTo>
                  <a:lnTo>
                    <a:pt x="989409" y="520341"/>
                  </a:lnTo>
                  <a:lnTo>
                    <a:pt x="985838" y="546151"/>
                  </a:lnTo>
                  <a:lnTo>
                    <a:pt x="978297" y="596580"/>
                  </a:lnTo>
                  <a:lnTo>
                    <a:pt x="977503" y="600948"/>
                  </a:lnTo>
                  <a:lnTo>
                    <a:pt x="977106" y="605316"/>
                  </a:lnTo>
                  <a:lnTo>
                    <a:pt x="977900" y="609683"/>
                  </a:lnTo>
                  <a:lnTo>
                    <a:pt x="979488" y="613654"/>
                  </a:lnTo>
                  <a:lnTo>
                    <a:pt x="981472" y="617625"/>
                  </a:lnTo>
                  <a:lnTo>
                    <a:pt x="983853" y="620801"/>
                  </a:lnTo>
                  <a:lnTo>
                    <a:pt x="987028" y="623581"/>
                  </a:lnTo>
                  <a:lnTo>
                    <a:pt x="990600" y="626361"/>
                  </a:lnTo>
                  <a:lnTo>
                    <a:pt x="1005681" y="631920"/>
                  </a:lnTo>
                  <a:lnTo>
                    <a:pt x="1020366" y="637479"/>
                  </a:lnTo>
                  <a:lnTo>
                    <a:pt x="1034653" y="643435"/>
                  </a:lnTo>
                  <a:lnTo>
                    <a:pt x="1049338" y="649391"/>
                  </a:lnTo>
                  <a:lnTo>
                    <a:pt x="1063625" y="656141"/>
                  </a:lnTo>
                  <a:lnTo>
                    <a:pt x="1077516" y="662891"/>
                  </a:lnTo>
                  <a:lnTo>
                    <a:pt x="1091803" y="670039"/>
                  </a:lnTo>
                  <a:lnTo>
                    <a:pt x="1105297" y="677583"/>
                  </a:lnTo>
                  <a:lnTo>
                    <a:pt x="1118791" y="685525"/>
                  </a:lnTo>
                  <a:lnTo>
                    <a:pt x="1132285" y="693863"/>
                  </a:lnTo>
                  <a:lnTo>
                    <a:pt x="1144985" y="702599"/>
                  </a:lnTo>
                  <a:lnTo>
                    <a:pt x="1157685" y="711335"/>
                  </a:lnTo>
                  <a:lnTo>
                    <a:pt x="1170385" y="720864"/>
                  </a:lnTo>
                  <a:lnTo>
                    <a:pt x="1183085" y="730394"/>
                  </a:lnTo>
                  <a:lnTo>
                    <a:pt x="1195388" y="739924"/>
                  </a:lnTo>
                  <a:lnTo>
                    <a:pt x="1207294" y="749851"/>
                  </a:lnTo>
                  <a:lnTo>
                    <a:pt x="1211263" y="751836"/>
                  </a:lnTo>
                  <a:lnTo>
                    <a:pt x="1215231" y="753028"/>
                  </a:lnTo>
                  <a:lnTo>
                    <a:pt x="1219597" y="753425"/>
                  </a:lnTo>
                  <a:lnTo>
                    <a:pt x="1224360" y="753425"/>
                  </a:lnTo>
                  <a:lnTo>
                    <a:pt x="1228328" y="752630"/>
                  </a:lnTo>
                  <a:lnTo>
                    <a:pt x="1232297" y="751042"/>
                  </a:lnTo>
                  <a:lnTo>
                    <a:pt x="1236266" y="748660"/>
                  </a:lnTo>
                  <a:lnTo>
                    <a:pt x="1239441" y="745880"/>
                  </a:lnTo>
                  <a:lnTo>
                    <a:pt x="1320006" y="681554"/>
                  </a:lnTo>
                  <a:lnTo>
                    <a:pt x="1321594" y="679966"/>
                  </a:lnTo>
                  <a:lnTo>
                    <a:pt x="1323181" y="678774"/>
                  </a:lnTo>
                  <a:lnTo>
                    <a:pt x="1325166" y="677583"/>
                  </a:lnTo>
                  <a:lnTo>
                    <a:pt x="1327547" y="676789"/>
                  </a:lnTo>
                  <a:lnTo>
                    <a:pt x="1329531" y="676392"/>
                  </a:lnTo>
                  <a:lnTo>
                    <a:pt x="1331913" y="675995"/>
                  </a:lnTo>
                  <a:lnTo>
                    <a:pt x="1336675" y="675995"/>
                  </a:lnTo>
                  <a:lnTo>
                    <a:pt x="1341835" y="676789"/>
                  </a:lnTo>
                  <a:lnTo>
                    <a:pt x="1346597" y="678774"/>
                  </a:lnTo>
                  <a:lnTo>
                    <a:pt x="1351360" y="681554"/>
                  </a:lnTo>
                  <a:lnTo>
                    <a:pt x="1355725" y="685128"/>
                  </a:lnTo>
                  <a:lnTo>
                    <a:pt x="1370410" y="700614"/>
                  </a:lnTo>
                  <a:lnTo>
                    <a:pt x="1384300" y="716497"/>
                  </a:lnTo>
                  <a:lnTo>
                    <a:pt x="1397794" y="733174"/>
                  </a:lnTo>
                  <a:lnTo>
                    <a:pt x="1411685" y="749454"/>
                  </a:lnTo>
                  <a:lnTo>
                    <a:pt x="1424385" y="766925"/>
                  </a:lnTo>
                  <a:lnTo>
                    <a:pt x="1436688" y="783999"/>
                  </a:lnTo>
                  <a:lnTo>
                    <a:pt x="1448594" y="801471"/>
                  </a:lnTo>
                  <a:lnTo>
                    <a:pt x="1460103" y="819736"/>
                  </a:lnTo>
                  <a:lnTo>
                    <a:pt x="1462485" y="824898"/>
                  </a:lnTo>
                  <a:lnTo>
                    <a:pt x="1464072" y="830060"/>
                  </a:lnTo>
                  <a:lnTo>
                    <a:pt x="1464866" y="835619"/>
                  </a:lnTo>
                  <a:lnTo>
                    <a:pt x="1464469" y="840384"/>
                  </a:lnTo>
                  <a:lnTo>
                    <a:pt x="1463278" y="845149"/>
                  </a:lnTo>
                  <a:lnTo>
                    <a:pt x="1462485" y="847134"/>
                  </a:lnTo>
                  <a:lnTo>
                    <a:pt x="1461294" y="849120"/>
                  </a:lnTo>
                  <a:lnTo>
                    <a:pt x="1460103" y="851105"/>
                  </a:lnTo>
                  <a:lnTo>
                    <a:pt x="1458516" y="852693"/>
                  </a:lnTo>
                  <a:lnTo>
                    <a:pt x="1456532" y="853885"/>
                  </a:lnTo>
                  <a:lnTo>
                    <a:pt x="1454944" y="855076"/>
                  </a:lnTo>
                  <a:lnTo>
                    <a:pt x="1434307" y="871356"/>
                  </a:lnTo>
                  <a:lnTo>
                    <a:pt x="1413669" y="886445"/>
                  </a:lnTo>
                  <a:lnTo>
                    <a:pt x="1393032" y="901931"/>
                  </a:lnTo>
                  <a:lnTo>
                    <a:pt x="1372394" y="917020"/>
                  </a:lnTo>
                  <a:lnTo>
                    <a:pt x="1368822" y="919402"/>
                  </a:lnTo>
                  <a:lnTo>
                    <a:pt x="1365647" y="922579"/>
                  </a:lnTo>
                  <a:lnTo>
                    <a:pt x="1362869" y="925755"/>
                  </a:lnTo>
                  <a:lnTo>
                    <a:pt x="1361281" y="929726"/>
                  </a:lnTo>
                  <a:lnTo>
                    <a:pt x="1360091" y="933697"/>
                  </a:lnTo>
                  <a:lnTo>
                    <a:pt x="1359297" y="938065"/>
                  </a:lnTo>
                  <a:lnTo>
                    <a:pt x="1359694" y="942432"/>
                  </a:lnTo>
                  <a:lnTo>
                    <a:pt x="1360488" y="946800"/>
                  </a:lnTo>
                  <a:lnTo>
                    <a:pt x="1366838" y="961492"/>
                  </a:lnTo>
                  <a:lnTo>
                    <a:pt x="1373188" y="975390"/>
                  </a:lnTo>
                  <a:lnTo>
                    <a:pt x="1379141" y="989684"/>
                  </a:lnTo>
                  <a:lnTo>
                    <a:pt x="1384697" y="1004773"/>
                  </a:lnTo>
                  <a:lnTo>
                    <a:pt x="1390253" y="1019068"/>
                  </a:lnTo>
                  <a:lnTo>
                    <a:pt x="1395413" y="1033760"/>
                  </a:lnTo>
                  <a:lnTo>
                    <a:pt x="1400175" y="1048849"/>
                  </a:lnTo>
                  <a:lnTo>
                    <a:pt x="1404938" y="1063937"/>
                  </a:lnTo>
                  <a:lnTo>
                    <a:pt x="1408510" y="1079026"/>
                  </a:lnTo>
                  <a:lnTo>
                    <a:pt x="1412082" y="1094512"/>
                  </a:lnTo>
                  <a:lnTo>
                    <a:pt x="1415257" y="1109601"/>
                  </a:lnTo>
                  <a:lnTo>
                    <a:pt x="1418035" y="1125087"/>
                  </a:lnTo>
                  <a:lnTo>
                    <a:pt x="1420416" y="1140573"/>
                  </a:lnTo>
                  <a:lnTo>
                    <a:pt x="1422400" y="1156059"/>
                  </a:lnTo>
                  <a:lnTo>
                    <a:pt x="1424385" y="1171545"/>
                  </a:lnTo>
                  <a:lnTo>
                    <a:pt x="1425575" y="1187428"/>
                  </a:lnTo>
                  <a:lnTo>
                    <a:pt x="1427163" y="1191398"/>
                  </a:lnTo>
                  <a:lnTo>
                    <a:pt x="1429147" y="1195369"/>
                  </a:lnTo>
                  <a:lnTo>
                    <a:pt x="1431925" y="1198546"/>
                  </a:lnTo>
                  <a:lnTo>
                    <a:pt x="1435100" y="1201722"/>
                  </a:lnTo>
                  <a:lnTo>
                    <a:pt x="1438672" y="1204105"/>
                  </a:lnTo>
                  <a:lnTo>
                    <a:pt x="1442641" y="1205693"/>
                  </a:lnTo>
                  <a:lnTo>
                    <a:pt x="1446610" y="1206884"/>
                  </a:lnTo>
                  <a:lnTo>
                    <a:pt x="1451769" y="1206884"/>
                  </a:lnTo>
                  <a:lnTo>
                    <a:pt x="1476772" y="1209267"/>
                  </a:lnTo>
                  <a:lnTo>
                    <a:pt x="1502569" y="1212046"/>
                  </a:lnTo>
                  <a:lnTo>
                    <a:pt x="1527969" y="1214826"/>
                  </a:lnTo>
                  <a:lnTo>
                    <a:pt x="1553766" y="1218003"/>
                  </a:lnTo>
                  <a:lnTo>
                    <a:pt x="1555750" y="1218003"/>
                  </a:lnTo>
                  <a:lnTo>
                    <a:pt x="1558132" y="1218400"/>
                  </a:lnTo>
                  <a:lnTo>
                    <a:pt x="1560116" y="1219194"/>
                  </a:lnTo>
                  <a:lnTo>
                    <a:pt x="1562497" y="1219988"/>
                  </a:lnTo>
                  <a:lnTo>
                    <a:pt x="1564482" y="1221179"/>
                  </a:lnTo>
                  <a:lnTo>
                    <a:pt x="1566069" y="1222767"/>
                  </a:lnTo>
                  <a:lnTo>
                    <a:pt x="1569641" y="1226341"/>
                  </a:lnTo>
                  <a:lnTo>
                    <a:pt x="1572419" y="1230709"/>
                  </a:lnTo>
                  <a:lnTo>
                    <a:pt x="1574404" y="1235474"/>
                  </a:lnTo>
                  <a:lnTo>
                    <a:pt x="1575991" y="1240636"/>
                  </a:lnTo>
                  <a:lnTo>
                    <a:pt x="1576388" y="1246195"/>
                  </a:lnTo>
                  <a:lnTo>
                    <a:pt x="1575594" y="1267240"/>
                  </a:lnTo>
                  <a:lnTo>
                    <a:pt x="1574404" y="1289079"/>
                  </a:lnTo>
                  <a:lnTo>
                    <a:pt x="1572419" y="1310124"/>
                  </a:lnTo>
                  <a:lnTo>
                    <a:pt x="1570038" y="1331169"/>
                  </a:lnTo>
                  <a:lnTo>
                    <a:pt x="1567260" y="1352214"/>
                  </a:lnTo>
                  <a:lnTo>
                    <a:pt x="1563688" y="1373656"/>
                  </a:lnTo>
                  <a:lnTo>
                    <a:pt x="1559719" y="1394304"/>
                  </a:lnTo>
                  <a:lnTo>
                    <a:pt x="1555353" y="1415349"/>
                  </a:lnTo>
                  <a:lnTo>
                    <a:pt x="1553369" y="1420511"/>
                  </a:lnTo>
                  <a:lnTo>
                    <a:pt x="1550591" y="1425276"/>
                  </a:lnTo>
                  <a:lnTo>
                    <a:pt x="1547416" y="1429644"/>
                  </a:lnTo>
                  <a:lnTo>
                    <a:pt x="1543447" y="1432820"/>
                  </a:lnTo>
                  <a:lnTo>
                    <a:pt x="1539082" y="1435203"/>
                  </a:lnTo>
                  <a:lnTo>
                    <a:pt x="1536700" y="1435997"/>
                  </a:lnTo>
                  <a:lnTo>
                    <a:pt x="1534716" y="1436791"/>
                  </a:lnTo>
                  <a:lnTo>
                    <a:pt x="1532335" y="1437188"/>
                  </a:lnTo>
                  <a:lnTo>
                    <a:pt x="1530350" y="1437188"/>
                  </a:lnTo>
                  <a:lnTo>
                    <a:pt x="1527969" y="1436791"/>
                  </a:lnTo>
                  <a:lnTo>
                    <a:pt x="1525588" y="1436394"/>
                  </a:lnTo>
                  <a:lnTo>
                    <a:pt x="1474788" y="1429644"/>
                  </a:lnTo>
                  <a:lnTo>
                    <a:pt x="1448991" y="1425673"/>
                  </a:lnTo>
                  <a:lnTo>
                    <a:pt x="1423988" y="1421702"/>
                  </a:lnTo>
                  <a:lnTo>
                    <a:pt x="1419622" y="1420908"/>
                  </a:lnTo>
                  <a:lnTo>
                    <a:pt x="1415257" y="1420908"/>
                  </a:lnTo>
                  <a:lnTo>
                    <a:pt x="1410891" y="1421702"/>
                  </a:lnTo>
                  <a:lnTo>
                    <a:pt x="1406922" y="1422893"/>
                  </a:lnTo>
                  <a:lnTo>
                    <a:pt x="1402953" y="1424879"/>
                  </a:lnTo>
                  <a:lnTo>
                    <a:pt x="1399382" y="1427658"/>
                  </a:lnTo>
                  <a:lnTo>
                    <a:pt x="1396603" y="1430835"/>
                  </a:lnTo>
                  <a:lnTo>
                    <a:pt x="1394222" y="1434408"/>
                  </a:lnTo>
                  <a:lnTo>
                    <a:pt x="1388666" y="1449100"/>
                  </a:lnTo>
                  <a:lnTo>
                    <a:pt x="1383110" y="1464189"/>
                  </a:lnTo>
                  <a:lnTo>
                    <a:pt x="1377156" y="1478484"/>
                  </a:lnTo>
                  <a:lnTo>
                    <a:pt x="1371203" y="1492381"/>
                  </a:lnTo>
                  <a:lnTo>
                    <a:pt x="1364456" y="1507073"/>
                  </a:lnTo>
                  <a:lnTo>
                    <a:pt x="1357313" y="1520971"/>
                  </a:lnTo>
                  <a:lnTo>
                    <a:pt x="1350169" y="1534869"/>
                  </a:lnTo>
                  <a:lnTo>
                    <a:pt x="1343025" y="1548766"/>
                  </a:lnTo>
                  <a:lnTo>
                    <a:pt x="1335088" y="1561870"/>
                  </a:lnTo>
                  <a:lnTo>
                    <a:pt x="1326753" y="1574973"/>
                  </a:lnTo>
                  <a:lnTo>
                    <a:pt x="1318022" y="1588077"/>
                  </a:lnTo>
                  <a:lnTo>
                    <a:pt x="1308894" y="1601180"/>
                  </a:lnTo>
                  <a:lnTo>
                    <a:pt x="1299766" y="1613886"/>
                  </a:lnTo>
                  <a:lnTo>
                    <a:pt x="1290241" y="1626196"/>
                  </a:lnTo>
                  <a:lnTo>
                    <a:pt x="1280716" y="1638902"/>
                  </a:lnTo>
                  <a:lnTo>
                    <a:pt x="1270794" y="1650814"/>
                  </a:lnTo>
                  <a:lnTo>
                    <a:pt x="1268810" y="1654785"/>
                  </a:lnTo>
                  <a:lnTo>
                    <a:pt x="1267619" y="1658756"/>
                  </a:lnTo>
                  <a:lnTo>
                    <a:pt x="1266825" y="1663124"/>
                  </a:lnTo>
                  <a:lnTo>
                    <a:pt x="1267222" y="1667095"/>
                  </a:lnTo>
                  <a:lnTo>
                    <a:pt x="1268016" y="1671462"/>
                  </a:lnTo>
                  <a:lnTo>
                    <a:pt x="1269603" y="1675433"/>
                  </a:lnTo>
                  <a:lnTo>
                    <a:pt x="1271588" y="1679007"/>
                  </a:lnTo>
                  <a:lnTo>
                    <a:pt x="1274763" y="1682580"/>
                  </a:lnTo>
                  <a:lnTo>
                    <a:pt x="1339056" y="1762790"/>
                  </a:lnTo>
                  <a:lnTo>
                    <a:pt x="1340644" y="1764378"/>
                  </a:lnTo>
                  <a:lnTo>
                    <a:pt x="1341835" y="1766363"/>
                  </a:lnTo>
                  <a:lnTo>
                    <a:pt x="1343025" y="1768349"/>
                  </a:lnTo>
                  <a:lnTo>
                    <a:pt x="1343819" y="1770334"/>
                  </a:lnTo>
                  <a:lnTo>
                    <a:pt x="1344216" y="1772717"/>
                  </a:lnTo>
                  <a:lnTo>
                    <a:pt x="1344613" y="1774702"/>
                  </a:lnTo>
                  <a:lnTo>
                    <a:pt x="1344613" y="1779864"/>
                  </a:lnTo>
                  <a:lnTo>
                    <a:pt x="1343819" y="1785026"/>
                  </a:lnTo>
                  <a:lnTo>
                    <a:pt x="1341835" y="1789791"/>
                  </a:lnTo>
                  <a:lnTo>
                    <a:pt x="1339056" y="1794556"/>
                  </a:lnTo>
                  <a:lnTo>
                    <a:pt x="1335485" y="1798923"/>
                  </a:lnTo>
                  <a:lnTo>
                    <a:pt x="1320006" y="1813218"/>
                  </a:lnTo>
                  <a:lnTo>
                    <a:pt x="1303735" y="1827513"/>
                  </a:lnTo>
                  <a:lnTo>
                    <a:pt x="1287463" y="1841013"/>
                  </a:lnTo>
                  <a:lnTo>
                    <a:pt x="1271191" y="1854514"/>
                  </a:lnTo>
                  <a:lnTo>
                    <a:pt x="1253728" y="1867220"/>
                  </a:lnTo>
                  <a:lnTo>
                    <a:pt x="1236663" y="1879927"/>
                  </a:lnTo>
                  <a:lnTo>
                    <a:pt x="1218406" y="1891442"/>
                  </a:lnTo>
                  <a:lnTo>
                    <a:pt x="1200547" y="1902957"/>
                  </a:lnTo>
                  <a:lnTo>
                    <a:pt x="1195388" y="1905340"/>
                  </a:lnTo>
                  <a:lnTo>
                    <a:pt x="1190228" y="1906928"/>
                  </a:lnTo>
                  <a:lnTo>
                    <a:pt x="1185069" y="1907325"/>
                  </a:lnTo>
                  <a:lnTo>
                    <a:pt x="1179910" y="1906928"/>
                  </a:lnTo>
                  <a:lnTo>
                    <a:pt x="1175544" y="1906134"/>
                  </a:lnTo>
                  <a:lnTo>
                    <a:pt x="1172766" y="1904943"/>
                  </a:lnTo>
                  <a:lnTo>
                    <a:pt x="1170781" y="1903751"/>
                  </a:lnTo>
                  <a:lnTo>
                    <a:pt x="1169194" y="1902560"/>
                  </a:lnTo>
                  <a:lnTo>
                    <a:pt x="1167606" y="1900972"/>
                  </a:lnTo>
                  <a:lnTo>
                    <a:pt x="1166019" y="1899383"/>
                  </a:lnTo>
                  <a:lnTo>
                    <a:pt x="1164828" y="1897398"/>
                  </a:lnTo>
                  <a:lnTo>
                    <a:pt x="1149350" y="1877147"/>
                  </a:lnTo>
                  <a:lnTo>
                    <a:pt x="1133872" y="1856499"/>
                  </a:lnTo>
                  <a:lnTo>
                    <a:pt x="1103313" y="1815204"/>
                  </a:lnTo>
                  <a:lnTo>
                    <a:pt x="1100931" y="1811630"/>
                  </a:lnTo>
                  <a:lnTo>
                    <a:pt x="1097756" y="1808453"/>
                  </a:lnTo>
                  <a:lnTo>
                    <a:pt x="1094581" y="1806071"/>
                  </a:lnTo>
                  <a:lnTo>
                    <a:pt x="1090613" y="1804085"/>
                  </a:lnTo>
                  <a:lnTo>
                    <a:pt x="1086644" y="1802894"/>
                  </a:lnTo>
                  <a:lnTo>
                    <a:pt x="1081881" y="1802497"/>
                  </a:lnTo>
                  <a:lnTo>
                    <a:pt x="1077516" y="1802497"/>
                  </a:lnTo>
                  <a:lnTo>
                    <a:pt x="1073150" y="1803291"/>
                  </a:lnTo>
                  <a:lnTo>
                    <a:pt x="1058863" y="1810042"/>
                  </a:lnTo>
                  <a:lnTo>
                    <a:pt x="1044972" y="1815998"/>
                  </a:lnTo>
                  <a:lnTo>
                    <a:pt x="1029891" y="1821954"/>
                  </a:lnTo>
                  <a:lnTo>
                    <a:pt x="1015603" y="1828307"/>
                  </a:lnTo>
                  <a:lnTo>
                    <a:pt x="1000919" y="1833469"/>
                  </a:lnTo>
                  <a:lnTo>
                    <a:pt x="985838" y="1838631"/>
                  </a:lnTo>
                  <a:lnTo>
                    <a:pt x="971153" y="1843396"/>
                  </a:lnTo>
                  <a:lnTo>
                    <a:pt x="956469" y="1847764"/>
                  </a:lnTo>
                  <a:lnTo>
                    <a:pt x="940991" y="1851337"/>
                  </a:lnTo>
                  <a:lnTo>
                    <a:pt x="925909" y="1854911"/>
                  </a:lnTo>
                  <a:lnTo>
                    <a:pt x="910431" y="1857691"/>
                  </a:lnTo>
                  <a:lnTo>
                    <a:pt x="894953" y="1860470"/>
                  </a:lnTo>
                  <a:lnTo>
                    <a:pt x="879475" y="1863250"/>
                  </a:lnTo>
                  <a:lnTo>
                    <a:pt x="863997" y="1865235"/>
                  </a:lnTo>
                  <a:lnTo>
                    <a:pt x="848122" y="1867220"/>
                  </a:lnTo>
                  <a:lnTo>
                    <a:pt x="832644" y="1868412"/>
                  </a:lnTo>
                  <a:lnTo>
                    <a:pt x="828675" y="1870397"/>
                  </a:lnTo>
                  <a:lnTo>
                    <a:pt x="824706" y="1872382"/>
                  </a:lnTo>
                  <a:lnTo>
                    <a:pt x="821531" y="1875162"/>
                  </a:lnTo>
                  <a:lnTo>
                    <a:pt x="818753" y="1878339"/>
                  </a:lnTo>
                  <a:lnTo>
                    <a:pt x="816372" y="1881912"/>
                  </a:lnTo>
                  <a:lnTo>
                    <a:pt x="814388" y="1885883"/>
                  </a:lnTo>
                  <a:lnTo>
                    <a:pt x="813594" y="1889854"/>
                  </a:lnTo>
                  <a:lnTo>
                    <a:pt x="813197" y="1894222"/>
                  </a:lnTo>
                  <a:lnTo>
                    <a:pt x="810816" y="1920031"/>
                  </a:lnTo>
                  <a:lnTo>
                    <a:pt x="808038" y="1945444"/>
                  </a:lnTo>
                  <a:lnTo>
                    <a:pt x="804863" y="1970857"/>
                  </a:lnTo>
                  <a:lnTo>
                    <a:pt x="801688" y="1996270"/>
                  </a:lnTo>
                  <a:lnTo>
                    <a:pt x="801688" y="1998652"/>
                  </a:lnTo>
                  <a:lnTo>
                    <a:pt x="801291" y="2001035"/>
                  </a:lnTo>
                  <a:lnTo>
                    <a:pt x="800497" y="2003020"/>
                  </a:lnTo>
                  <a:lnTo>
                    <a:pt x="799703" y="2005005"/>
                  </a:lnTo>
                  <a:lnTo>
                    <a:pt x="798513" y="2007388"/>
                  </a:lnTo>
                  <a:lnTo>
                    <a:pt x="797322" y="2009373"/>
                  </a:lnTo>
                  <a:lnTo>
                    <a:pt x="793750" y="2012550"/>
                  </a:lnTo>
                  <a:lnTo>
                    <a:pt x="789384" y="2015329"/>
                  </a:lnTo>
                  <a:lnTo>
                    <a:pt x="784622" y="2017315"/>
                  </a:lnTo>
                  <a:lnTo>
                    <a:pt x="779463" y="2018903"/>
                  </a:lnTo>
                  <a:lnTo>
                    <a:pt x="773906" y="2019300"/>
                  </a:lnTo>
                  <a:lnTo>
                    <a:pt x="752078" y="2018506"/>
                  </a:lnTo>
                  <a:lnTo>
                    <a:pt x="731044" y="2017315"/>
                  </a:lnTo>
                  <a:lnTo>
                    <a:pt x="709613" y="2015727"/>
                  </a:lnTo>
                  <a:lnTo>
                    <a:pt x="688578" y="2013344"/>
                  </a:lnTo>
                  <a:lnTo>
                    <a:pt x="667147" y="2010167"/>
                  </a:lnTo>
                  <a:lnTo>
                    <a:pt x="646509" y="2006197"/>
                  </a:lnTo>
                  <a:lnTo>
                    <a:pt x="625475" y="2002226"/>
                  </a:lnTo>
                  <a:lnTo>
                    <a:pt x="604441" y="1997858"/>
                  </a:lnTo>
                  <a:lnTo>
                    <a:pt x="599281" y="1995873"/>
                  </a:lnTo>
                  <a:lnTo>
                    <a:pt x="594519" y="1993093"/>
                  </a:lnTo>
                  <a:lnTo>
                    <a:pt x="590550" y="1989917"/>
                  </a:lnTo>
                  <a:lnTo>
                    <a:pt x="586978" y="1986343"/>
                  </a:lnTo>
                  <a:lnTo>
                    <a:pt x="584597" y="1981975"/>
                  </a:lnTo>
                  <a:lnTo>
                    <a:pt x="583803" y="1979990"/>
                  </a:lnTo>
                  <a:lnTo>
                    <a:pt x="583009" y="1977607"/>
                  </a:lnTo>
                  <a:lnTo>
                    <a:pt x="583009" y="1975622"/>
                  </a:lnTo>
                  <a:lnTo>
                    <a:pt x="582612" y="1973239"/>
                  </a:lnTo>
                  <a:lnTo>
                    <a:pt x="583009" y="1970857"/>
                  </a:lnTo>
                  <a:lnTo>
                    <a:pt x="583406" y="1968872"/>
                  </a:lnTo>
                  <a:lnTo>
                    <a:pt x="586581" y="1943062"/>
                  </a:lnTo>
                  <a:lnTo>
                    <a:pt x="590153" y="1918046"/>
                  </a:lnTo>
                  <a:lnTo>
                    <a:pt x="598091" y="1866823"/>
                  </a:lnTo>
                  <a:lnTo>
                    <a:pt x="598884" y="1862456"/>
                  </a:lnTo>
                  <a:lnTo>
                    <a:pt x="598884" y="1858088"/>
                  </a:lnTo>
                  <a:lnTo>
                    <a:pt x="598487" y="1853720"/>
                  </a:lnTo>
                  <a:lnTo>
                    <a:pt x="596900" y="1849749"/>
                  </a:lnTo>
                  <a:lnTo>
                    <a:pt x="594916" y="1846175"/>
                  </a:lnTo>
                  <a:lnTo>
                    <a:pt x="592137" y="1842602"/>
                  </a:lnTo>
                  <a:lnTo>
                    <a:pt x="588962" y="1839822"/>
                  </a:lnTo>
                  <a:lnTo>
                    <a:pt x="585391" y="1837440"/>
                  </a:lnTo>
                  <a:lnTo>
                    <a:pt x="570309" y="1831881"/>
                  </a:lnTo>
                  <a:lnTo>
                    <a:pt x="556022" y="1826322"/>
                  </a:lnTo>
                  <a:lnTo>
                    <a:pt x="541734" y="1820366"/>
                  </a:lnTo>
                  <a:lnTo>
                    <a:pt x="527050" y="1814012"/>
                  </a:lnTo>
                  <a:lnTo>
                    <a:pt x="512762" y="1807659"/>
                  </a:lnTo>
                  <a:lnTo>
                    <a:pt x="498872" y="1800909"/>
                  </a:lnTo>
                  <a:lnTo>
                    <a:pt x="484584" y="1793762"/>
                  </a:lnTo>
                  <a:lnTo>
                    <a:pt x="471091" y="1786217"/>
                  </a:lnTo>
                  <a:lnTo>
                    <a:pt x="457597" y="1778276"/>
                  </a:lnTo>
                  <a:lnTo>
                    <a:pt x="444500" y="1769540"/>
                  </a:lnTo>
                  <a:lnTo>
                    <a:pt x="431006" y="1760804"/>
                  </a:lnTo>
                  <a:lnTo>
                    <a:pt x="418306" y="1752069"/>
                  </a:lnTo>
                  <a:lnTo>
                    <a:pt x="406003" y="1742936"/>
                  </a:lnTo>
                  <a:lnTo>
                    <a:pt x="392906" y="1733803"/>
                  </a:lnTo>
                  <a:lnTo>
                    <a:pt x="381000" y="1723479"/>
                  </a:lnTo>
                  <a:lnTo>
                    <a:pt x="369094" y="1713552"/>
                  </a:lnTo>
                  <a:lnTo>
                    <a:pt x="365125" y="1711567"/>
                  </a:lnTo>
                  <a:lnTo>
                    <a:pt x="360759" y="1710376"/>
                  </a:lnTo>
                  <a:lnTo>
                    <a:pt x="356791" y="1709979"/>
                  </a:lnTo>
                  <a:lnTo>
                    <a:pt x="352425" y="1709979"/>
                  </a:lnTo>
                  <a:lnTo>
                    <a:pt x="347662" y="1710773"/>
                  </a:lnTo>
                  <a:lnTo>
                    <a:pt x="343694" y="1712361"/>
                  </a:lnTo>
                  <a:lnTo>
                    <a:pt x="340122" y="1714744"/>
                  </a:lnTo>
                  <a:lnTo>
                    <a:pt x="336947" y="1717523"/>
                  </a:lnTo>
                  <a:lnTo>
                    <a:pt x="256778" y="1782246"/>
                  </a:lnTo>
                  <a:lnTo>
                    <a:pt x="254794" y="1783835"/>
                  </a:lnTo>
                  <a:lnTo>
                    <a:pt x="252809" y="1785026"/>
                  </a:lnTo>
                  <a:lnTo>
                    <a:pt x="250825" y="1786217"/>
                  </a:lnTo>
                  <a:lnTo>
                    <a:pt x="248840" y="1787011"/>
                  </a:lnTo>
                  <a:lnTo>
                    <a:pt x="246459" y="1787805"/>
                  </a:lnTo>
                  <a:lnTo>
                    <a:pt x="244475" y="1787805"/>
                  </a:lnTo>
                  <a:lnTo>
                    <a:pt x="239712" y="1788202"/>
                  </a:lnTo>
                  <a:lnTo>
                    <a:pt x="234553" y="1787011"/>
                  </a:lnTo>
                  <a:lnTo>
                    <a:pt x="229790" y="1785423"/>
                  </a:lnTo>
                  <a:lnTo>
                    <a:pt x="225028" y="1782643"/>
                  </a:lnTo>
                  <a:lnTo>
                    <a:pt x="222647" y="1780658"/>
                  </a:lnTo>
                  <a:lnTo>
                    <a:pt x="220662" y="1779070"/>
                  </a:lnTo>
                  <a:lnTo>
                    <a:pt x="205978" y="1762790"/>
                  </a:lnTo>
                  <a:lnTo>
                    <a:pt x="192087" y="1746907"/>
                  </a:lnTo>
                  <a:lnTo>
                    <a:pt x="178197" y="1731024"/>
                  </a:lnTo>
                  <a:lnTo>
                    <a:pt x="165100" y="1713949"/>
                  </a:lnTo>
                  <a:lnTo>
                    <a:pt x="152003" y="1696875"/>
                  </a:lnTo>
                  <a:lnTo>
                    <a:pt x="139700" y="1679404"/>
                  </a:lnTo>
                  <a:lnTo>
                    <a:pt x="127794" y="1661933"/>
                  </a:lnTo>
                  <a:lnTo>
                    <a:pt x="116284" y="1644064"/>
                  </a:lnTo>
                  <a:lnTo>
                    <a:pt x="113506" y="1638902"/>
                  </a:lnTo>
                  <a:lnTo>
                    <a:pt x="112315" y="1633343"/>
                  </a:lnTo>
                  <a:lnTo>
                    <a:pt x="111522" y="1628181"/>
                  </a:lnTo>
                  <a:lnTo>
                    <a:pt x="111919" y="1623019"/>
                  </a:lnTo>
                  <a:lnTo>
                    <a:pt x="113109" y="1618651"/>
                  </a:lnTo>
                  <a:lnTo>
                    <a:pt x="113903" y="1616269"/>
                  </a:lnTo>
                  <a:lnTo>
                    <a:pt x="115094" y="1614284"/>
                  </a:lnTo>
                  <a:lnTo>
                    <a:pt x="116284" y="1612695"/>
                  </a:lnTo>
                  <a:lnTo>
                    <a:pt x="117872" y="1610710"/>
                  </a:lnTo>
                  <a:lnTo>
                    <a:pt x="119856" y="1609519"/>
                  </a:lnTo>
                  <a:lnTo>
                    <a:pt x="121840" y="1608327"/>
                  </a:lnTo>
                  <a:lnTo>
                    <a:pt x="162322" y="1576958"/>
                  </a:lnTo>
                  <a:lnTo>
                    <a:pt x="183356" y="1561870"/>
                  </a:lnTo>
                  <a:lnTo>
                    <a:pt x="203994" y="1546781"/>
                  </a:lnTo>
                  <a:lnTo>
                    <a:pt x="207565" y="1544001"/>
                  </a:lnTo>
                  <a:lnTo>
                    <a:pt x="211137" y="1540825"/>
                  </a:lnTo>
                  <a:lnTo>
                    <a:pt x="213519" y="1537648"/>
                  </a:lnTo>
                  <a:lnTo>
                    <a:pt x="215503" y="1533677"/>
                  </a:lnTo>
                  <a:lnTo>
                    <a:pt x="216694" y="1529707"/>
                  </a:lnTo>
                  <a:lnTo>
                    <a:pt x="217090" y="1525339"/>
                  </a:lnTo>
                  <a:lnTo>
                    <a:pt x="217090" y="1520971"/>
                  </a:lnTo>
                  <a:lnTo>
                    <a:pt x="216297" y="1516603"/>
                  </a:lnTo>
                  <a:lnTo>
                    <a:pt x="209153" y="1502705"/>
                  </a:lnTo>
                  <a:lnTo>
                    <a:pt x="202803" y="1488014"/>
                  </a:lnTo>
                  <a:lnTo>
                    <a:pt x="196850" y="1473719"/>
                  </a:lnTo>
                  <a:lnTo>
                    <a:pt x="191294" y="1459027"/>
                  </a:lnTo>
                  <a:lnTo>
                    <a:pt x="186134" y="1444335"/>
                  </a:lnTo>
                  <a:lnTo>
                    <a:pt x="180975" y="1429644"/>
                  </a:lnTo>
                  <a:lnTo>
                    <a:pt x="176212" y="1414952"/>
                  </a:lnTo>
                  <a:lnTo>
                    <a:pt x="171847" y="1399466"/>
                  </a:lnTo>
                  <a:lnTo>
                    <a:pt x="167878" y="1384377"/>
                  </a:lnTo>
                  <a:lnTo>
                    <a:pt x="164703" y="1369288"/>
                  </a:lnTo>
                  <a:lnTo>
                    <a:pt x="161131" y="1353802"/>
                  </a:lnTo>
                  <a:lnTo>
                    <a:pt x="158353" y="1338713"/>
                  </a:lnTo>
                  <a:lnTo>
                    <a:pt x="155972" y="1323227"/>
                  </a:lnTo>
                  <a:lnTo>
                    <a:pt x="153987" y="1307344"/>
                  </a:lnTo>
                  <a:lnTo>
                    <a:pt x="152003" y="1291859"/>
                  </a:lnTo>
                  <a:lnTo>
                    <a:pt x="150812" y="1276373"/>
                  </a:lnTo>
                  <a:lnTo>
                    <a:pt x="149225" y="1272402"/>
                  </a:lnTo>
                  <a:lnTo>
                    <a:pt x="146844" y="1268034"/>
                  </a:lnTo>
                  <a:lnTo>
                    <a:pt x="144462" y="1264857"/>
                  </a:lnTo>
                  <a:lnTo>
                    <a:pt x="141287" y="1262078"/>
                  </a:lnTo>
                  <a:lnTo>
                    <a:pt x="137715" y="1259695"/>
                  </a:lnTo>
                  <a:lnTo>
                    <a:pt x="133747" y="1257710"/>
                  </a:lnTo>
                  <a:lnTo>
                    <a:pt x="129778" y="1256916"/>
                  </a:lnTo>
                  <a:lnTo>
                    <a:pt x="125015" y="1256519"/>
                  </a:lnTo>
                  <a:lnTo>
                    <a:pt x="99219" y="1254136"/>
                  </a:lnTo>
                  <a:lnTo>
                    <a:pt x="74215" y="1251357"/>
                  </a:lnTo>
                  <a:lnTo>
                    <a:pt x="22622" y="1245401"/>
                  </a:lnTo>
                  <a:lnTo>
                    <a:pt x="20240" y="1245401"/>
                  </a:lnTo>
                  <a:lnTo>
                    <a:pt x="18256" y="1245004"/>
                  </a:lnTo>
                  <a:lnTo>
                    <a:pt x="15875" y="1244209"/>
                  </a:lnTo>
                  <a:lnTo>
                    <a:pt x="13890" y="1243415"/>
                  </a:lnTo>
                  <a:lnTo>
                    <a:pt x="11906" y="1242224"/>
                  </a:lnTo>
                  <a:lnTo>
                    <a:pt x="9922" y="1241033"/>
                  </a:lnTo>
                  <a:lnTo>
                    <a:pt x="6747" y="1237459"/>
                  </a:lnTo>
                  <a:lnTo>
                    <a:pt x="3969" y="1233488"/>
                  </a:lnTo>
                  <a:lnTo>
                    <a:pt x="1984" y="1228724"/>
                  </a:lnTo>
                  <a:lnTo>
                    <a:pt x="397" y="1222767"/>
                  </a:lnTo>
                  <a:lnTo>
                    <a:pt x="0" y="1219988"/>
                  </a:lnTo>
                  <a:lnTo>
                    <a:pt x="0" y="1217208"/>
                  </a:lnTo>
                  <a:lnTo>
                    <a:pt x="794" y="1196163"/>
                  </a:lnTo>
                  <a:lnTo>
                    <a:pt x="1984" y="1174721"/>
                  </a:lnTo>
                  <a:lnTo>
                    <a:pt x="3572" y="1153676"/>
                  </a:lnTo>
                  <a:lnTo>
                    <a:pt x="6350" y="1132631"/>
                  </a:lnTo>
                  <a:lnTo>
                    <a:pt x="9128" y="1111189"/>
                  </a:lnTo>
                  <a:lnTo>
                    <a:pt x="12700" y="1090541"/>
                  </a:lnTo>
                  <a:lnTo>
                    <a:pt x="16669" y="1069099"/>
                  </a:lnTo>
                  <a:lnTo>
                    <a:pt x="21034" y="1048451"/>
                  </a:lnTo>
                  <a:lnTo>
                    <a:pt x="23019" y="1043289"/>
                  </a:lnTo>
                  <a:lnTo>
                    <a:pt x="25797" y="1038127"/>
                  </a:lnTo>
                  <a:lnTo>
                    <a:pt x="29369" y="1034157"/>
                  </a:lnTo>
                  <a:lnTo>
                    <a:pt x="32940" y="1030583"/>
                  </a:lnTo>
                  <a:lnTo>
                    <a:pt x="37306" y="1028201"/>
                  </a:lnTo>
                  <a:lnTo>
                    <a:pt x="39290" y="1027406"/>
                  </a:lnTo>
                  <a:lnTo>
                    <a:pt x="41672" y="1026612"/>
                  </a:lnTo>
                  <a:lnTo>
                    <a:pt x="44053" y="1026612"/>
                  </a:lnTo>
                  <a:lnTo>
                    <a:pt x="46037" y="1026215"/>
                  </a:lnTo>
                  <a:lnTo>
                    <a:pt x="48419" y="1026612"/>
                  </a:lnTo>
                  <a:lnTo>
                    <a:pt x="50800" y="1027009"/>
                  </a:lnTo>
                  <a:lnTo>
                    <a:pt x="101600" y="1033760"/>
                  </a:lnTo>
                  <a:lnTo>
                    <a:pt x="127000" y="1037730"/>
                  </a:lnTo>
                  <a:lnTo>
                    <a:pt x="152400" y="1042098"/>
                  </a:lnTo>
                  <a:lnTo>
                    <a:pt x="156765" y="1042892"/>
                  </a:lnTo>
                  <a:lnTo>
                    <a:pt x="161131" y="1042892"/>
                  </a:lnTo>
                  <a:lnTo>
                    <a:pt x="165497" y="1042495"/>
                  </a:lnTo>
                  <a:lnTo>
                    <a:pt x="169862" y="1040907"/>
                  </a:lnTo>
                  <a:lnTo>
                    <a:pt x="173434" y="1038525"/>
                  </a:lnTo>
                  <a:lnTo>
                    <a:pt x="177006" y="1035745"/>
                  </a:lnTo>
                  <a:lnTo>
                    <a:pt x="179784" y="1032568"/>
                  </a:lnTo>
                  <a:lnTo>
                    <a:pt x="182165" y="1028995"/>
                  </a:lnTo>
                  <a:lnTo>
                    <a:pt x="187325" y="1014303"/>
                  </a:lnTo>
                  <a:lnTo>
                    <a:pt x="192881" y="1000008"/>
                  </a:lnTo>
                  <a:lnTo>
                    <a:pt x="198834" y="985316"/>
                  </a:lnTo>
                  <a:lnTo>
                    <a:pt x="205184" y="971022"/>
                  </a:lnTo>
                  <a:lnTo>
                    <a:pt x="211931" y="957124"/>
                  </a:lnTo>
                  <a:lnTo>
                    <a:pt x="218678" y="942432"/>
                  </a:lnTo>
                  <a:lnTo>
                    <a:pt x="225822" y="928932"/>
                  </a:lnTo>
                  <a:lnTo>
                    <a:pt x="233362" y="915034"/>
                  </a:lnTo>
                  <a:lnTo>
                    <a:pt x="241300" y="901931"/>
                  </a:lnTo>
                  <a:lnTo>
                    <a:pt x="249634" y="888430"/>
                  </a:lnTo>
                  <a:lnTo>
                    <a:pt x="258762" y="875327"/>
                  </a:lnTo>
                  <a:lnTo>
                    <a:pt x="267494" y="862620"/>
                  </a:lnTo>
                  <a:lnTo>
                    <a:pt x="276622" y="849517"/>
                  </a:lnTo>
                  <a:lnTo>
                    <a:pt x="286147" y="837207"/>
                  </a:lnTo>
                  <a:lnTo>
                    <a:pt x="295672" y="825295"/>
                  </a:lnTo>
                  <a:lnTo>
                    <a:pt x="305990" y="812986"/>
                  </a:lnTo>
                  <a:lnTo>
                    <a:pt x="307975" y="809015"/>
                  </a:lnTo>
                  <a:lnTo>
                    <a:pt x="309165" y="804647"/>
                  </a:lnTo>
                  <a:lnTo>
                    <a:pt x="309562" y="800279"/>
                  </a:lnTo>
                  <a:lnTo>
                    <a:pt x="309562" y="796309"/>
                  </a:lnTo>
                  <a:lnTo>
                    <a:pt x="308769" y="791941"/>
                  </a:lnTo>
                  <a:lnTo>
                    <a:pt x="307181" y="787970"/>
                  </a:lnTo>
                  <a:lnTo>
                    <a:pt x="304800" y="784396"/>
                  </a:lnTo>
                  <a:lnTo>
                    <a:pt x="301625" y="780823"/>
                  </a:lnTo>
                  <a:lnTo>
                    <a:pt x="237331" y="700614"/>
                  </a:lnTo>
                  <a:lnTo>
                    <a:pt x="235744" y="699025"/>
                  </a:lnTo>
                  <a:lnTo>
                    <a:pt x="234553" y="697437"/>
                  </a:lnTo>
                  <a:lnTo>
                    <a:pt x="233362" y="695452"/>
                  </a:lnTo>
                  <a:lnTo>
                    <a:pt x="232569" y="693069"/>
                  </a:lnTo>
                  <a:lnTo>
                    <a:pt x="231775" y="691084"/>
                  </a:lnTo>
                  <a:lnTo>
                    <a:pt x="231775" y="688701"/>
                  </a:lnTo>
                  <a:lnTo>
                    <a:pt x="231775" y="683936"/>
                  </a:lnTo>
                  <a:lnTo>
                    <a:pt x="232569" y="678774"/>
                  </a:lnTo>
                  <a:lnTo>
                    <a:pt x="234156" y="674010"/>
                  </a:lnTo>
                  <a:lnTo>
                    <a:pt x="236934" y="668848"/>
                  </a:lnTo>
                  <a:lnTo>
                    <a:pt x="240506" y="664480"/>
                  </a:lnTo>
                  <a:lnTo>
                    <a:pt x="256778" y="650185"/>
                  </a:lnTo>
                  <a:lnTo>
                    <a:pt x="272653" y="636287"/>
                  </a:lnTo>
                  <a:lnTo>
                    <a:pt x="288925" y="622390"/>
                  </a:lnTo>
                  <a:lnTo>
                    <a:pt x="305594" y="609286"/>
                  </a:lnTo>
                  <a:lnTo>
                    <a:pt x="322659" y="596183"/>
                  </a:lnTo>
                  <a:lnTo>
                    <a:pt x="339725" y="583874"/>
                  </a:lnTo>
                  <a:lnTo>
                    <a:pt x="357584" y="571961"/>
                  </a:lnTo>
                  <a:lnTo>
                    <a:pt x="375841" y="560446"/>
                  </a:lnTo>
                  <a:lnTo>
                    <a:pt x="381000" y="558064"/>
                  </a:lnTo>
                  <a:lnTo>
                    <a:pt x="386159" y="556475"/>
                  </a:lnTo>
                  <a:lnTo>
                    <a:pt x="391319" y="556078"/>
                  </a:lnTo>
                  <a:lnTo>
                    <a:pt x="396478" y="556475"/>
                  </a:lnTo>
                  <a:lnTo>
                    <a:pt x="401241" y="557667"/>
                  </a:lnTo>
                  <a:lnTo>
                    <a:pt x="403225" y="558461"/>
                  </a:lnTo>
                  <a:lnTo>
                    <a:pt x="405606" y="559652"/>
                  </a:lnTo>
                  <a:lnTo>
                    <a:pt x="407194" y="560843"/>
                  </a:lnTo>
                  <a:lnTo>
                    <a:pt x="408781" y="562431"/>
                  </a:lnTo>
                  <a:lnTo>
                    <a:pt x="410369" y="564020"/>
                  </a:lnTo>
                  <a:lnTo>
                    <a:pt x="411559" y="566005"/>
                  </a:lnTo>
                  <a:lnTo>
                    <a:pt x="427037" y="586653"/>
                  </a:lnTo>
                  <a:lnTo>
                    <a:pt x="442912" y="606904"/>
                  </a:lnTo>
                  <a:lnTo>
                    <a:pt x="457994" y="627552"/>
                  </a:lnTo>
                  <a:lnTo>
                    <a:pt x="472678" y="648200"/>
                  </a:lnTo>
                  <a:lnTo>
                    <a:pt x="475456" y="652170"/>
                  </a:lnTo>
                  <a:lnTo>
                    <a:pt x="478234" y="654950"/>
                  </a:lnTo>
                  <a:lnTo>
                    <a:pt x="481806" y="657729"/>
                  </a:lnTo>
                  <a:lnTo>
                    <a:pt x="486172" y="659318"/>
                  </a:lnTo>
                  <a:lnTo>
                    <a:pt x="490141" y="660509"/>
                  </a:lnTo>
                  <a:lnTo>
                    <a:pt x="494506" y="661303"/>
                  </a:lnTo>
                  <a:lnTo>
                    <a:pt x="498872" y="660906"/>
                  </a:lnTo>
                  <a:lnTo>
                    <a:pt x="503237" y="660112"/>
                  </a:lnTo>
                  <a:lnTo>
                    <a:pt x="517128" y="653759"/>
                  </a:lnTo>
                  <a:lnTo>
                    <a:pt x="531416" y="647406"/>
                  </a:lnTo>
                  <a:lnTo>
                    <a:pt x="546100" y="641449"/>
                  </a:lnTo>
                  <a:lnTo>
                    <a:pt x="560387" y="635890"/>
                  </a:lnTo>
                  <a:lnTo>
                    <a:pt x="575072" y="630331"/>
                  </a:lnTo>
                  <a:lnTo>
                    <a:pt x="590153" y="625566"/>
                  </a:lnTo>
                  <a:lnTo>
                    <a:pt x="604837" y="620404"/>
                  </a:lnTo>
                  <a:lnTo>
                    <a:pt x="619919" y="615640"/>
                  </a:lnTo>
                  <a:lnTo>
                    <a:pt x="635397" y="612066"/>
                  </a:lnTo>
                  <a:lnTo>
                    <a:pt x="650478" y="608492"/>
                  </a:lnTo>
                  <a:lnTo>
                    <a:pt x="665956" y="605713"/>
                  </a:lnTo>
                  <a:lnTo>
                    <a:pt x="681434" y="602933"/>
                  </a:lnTo>
                  <a:lnTo>
                    <a:pt x="696913" y="600154"/>
                  </a:lnTo>
                  <a:lnTo>
                    <a:pt x="711994" y="598168"/>
                  </a:lnTo>
                  <a:lnTo>
                    <a:pt x="727869" y="596580"/>
                  </a:lnTo>
                  <a:lnTo>
                    <a:pt x="743347" y="594992"/>
                  </a:lnTo>
                  <a:lnTo>
                    <a:pt x="747713" y="593403"/>
                  </a:lnTo>
                  <a:lnTo>
                    <a:pt x="751284" y="591418"/>
                  </a:lnTo>
                  <a:lnTo>
                    <a:pt x="754856" y="588638"/>
                  </a:lnTo>
                  <a:lnTo>
                    <a:pt x="757634" y="585462"/>
                  </a:lnTo>
                  <a:lnTo>
                    <a:pt x="760016" y="582285"/>
                  </a:lnTo>
                  <a:lnTo>
                    <a:pt x="762397" y="577917"/>
                  </a:lnTo>
                  <a:lnTo>
                    <a:pt x="763191" y="573550"/>
                  </a:lnTo>
                  <a:lnTo>
                    <a:pt x="763588" y="569182"/>
                  </a:lnTo>
                  <a:lnTo>
                    <a:pt x="765969" y="543769"/>
                  </a:lnTo>
                  <a:lnTo>
                    <a:pt x="768747" y="517959"/>
                  </a:lnTo>
                  <a:lnTo>
                    <a:pt x="771525" y="492943"/>
                  </a:lnTo>
                  <a:lnTo>
                    <a:pt x="774700" y="467133"/>
                  </a:lnTo>
                  <a:lnTo>
                    <a:pt x="774700" y="464751"/>
                  </a:lnTo>
                  <a:lnTo>
                    <a:pt x="775097" y="462766"/>
                  </a:lnTo>
                  <a:lnTo>
                    <a:pt x="775891" y="460383"/>
                  </a:lnTo>
                  <a:lnTo>
                    <a:pt x="776684" y="458398"/>
                  </a:lnTo>
                  <a:lnTo>
                    <a:pt x="777875" y="456412"/>
                  </a:lnTo>
                  <a:lnTo>
                    <a:pt x="779066" y="454824"/>
                  </a:lnTo>
                  <a:lnTo>
                    <a:pt x="782638" y="451250"/>
                  </a:lnTo>
                  <a:lnTo>
                    <a:pt x="786606" y="448471"/>
                  </a:lnTo>
                  <a:lnTo>
                    <a:pt x="791369" y="446486"/>
                  </a:lnTo>
                  <a:lnTo>
                    <a:pt x="796925" y="444897"/>
                  </a:lnTo>
                  <a:lnTo>
                    <a:pt x="802481" y="444500"/>
                  </a:lnTo>
                  <a:close/>
                  <a:moveTo>
                    <a:pt x="1780579" y="266729"/>
                  </a:moveTo>
                  <a:lnTo>
                    <a:pt x="1770667" y="267126"/>
                  </a:lnTo>
                  <a:lnTo>
                    <a:pt x="1761944" y="267921"/>
                  </a:lnTo>
                  <a:lnTo>
                    <a:pt x="1752824" y="269113"/>
                  </a:lnTo>
                  <a:lnTo>
                    <a:pt x="1744101" y="270304"/>
                  </a:lnTo>
                  <a:lnTo>
                    <a:pt x="1735378" y="272688"/>
                  </a:lnTo>
                  <a:lnTo>
                    <a:pt x="1727052" y="275071"/>
                  </a:lnTo>
                  <a:lnTo>
                    <a:pt x="1718329" y="277852"/>
                  </a:lnTo>
                  <a:lnTo>
                    <a:pt x="1710399" y="281030"/>
                  </a:lnTo>
                  <a:lnTo>
                    <a:pt x="1702469" y="284605"/>
                  </a:lnTo>
                  <a:lnTo>
                    <a:pt x="1694539" y="288578"/>
                  </a:lnTo>
                  <a:lnTo>
                    <a:pt x="1687005" y="292550"/>
                  </a:lnTo>
                  <a:lnTo>
                    <a:pt x="1679472" y="297317"/>
                  </a:lnTo>
                  <a:lnTo>
                    <a:pt x="1672731" y="302482"/>
                  </a:lnTo>
                  <a:lnTo>
                    <a:pt x="1665991" y="308043"/>
                  </a:lnTo>
                  <a:lnTo>
                    <a:pt x="1659250" y="313605"/>
                  </a:lnTo>
                  <a:lnTo>
                    <a:pt x="1653303" y="319563"/>
                  </a:lnTo>
                  <a:lnTo>
                    <a:pt x="1647355" y="325919"/>
                  </a:lnTo>
                  <a:lnTo>
                    <a:pt x="1641804" y="332275"/>
                  </a:lnTo>
                  <a:lnTo>
                    <a:pt x="1636253" y="339029"/>
                  </a:lnTo>
                  <a:lnTo>
                    <a:pt x="1631098" y="346179"/>
                  </a:lnTo>
                  <a:lnTo>
                    <a:pt x="1626340" y="353727"/>
                  </a:lnTo>
                  <a:lnTo>
                    <a:pt x="1621979" y="361275"/>
                  </a:lnTo>
                  <a:lnTo>
                    <a:pt x="1618014" y="368822"/>
                  </a:lnTo>
                  <a:lnTo>
                    <a:pt x="1614445" y="376767"/>
                  </a:lnTo>
                  <a:lnTo>
                    <a:pt x="1611273" y="384712"/>
                  </a:lnTo>
                  <a:lnTo>
                    <a:pt x="1608498" y="393055"/>
                  </a:lnTo>
                  <a:lnTo>
                    <a:pt x="1606119" y="401794"/>
                  </a:lnTo>
                  <a:lnTo>
                    <a:pt x="1604136" y="410534"/>
                  </a:lnTo>
                  <a:lnTo>
                    <a:pt x="1602550" y="419273"/>
                  </a:lnTo>
                  <a:lnTo>
                    <a:pt x="1601361" y="428410"/>
                  </a:lnTo>
                  <a:lnTo>
                    <a:pt x="1600568" y="437547"/>
                  </a:lnTo>
                  <a:lnTo>
                    <a:pt x="1600171" y="447081"/>
                  </a:lnTo>
                  <a:lnTo>
                    <a:pt x="1600568" y="456218"/>
                  </a:lnTo>
                  <a:lnTo>
                    <a:pt x="1601361" y="465354"/>
                  </a:lnTo>
                  <a:lnTo>
                    <a:pt x="1602550" y="474094"/>
                  </a:lnTo>
                  <a:lnTo>
                    <a:pt x="1604136" y="482833"/>
                  </a:lnTo>
                  <a:lnTo>
                    <a:pt x="1606119" y="491970"/>
                  </a:lnTo>
                  <a:lnTo>
                    <a:pt x="1608498" y="500312"/>
                  </a:lnTo>
                  <a:lnTo>
                    <a:pt x="1611273" y="508655"/>
                  </a:lnTo>
                  <a:lnTo>
                    <a:pt x="1614445" y="516997"/>
                  </a:lnTo>
                  <a:lnTo>
                    <a:pt x="1618014" y="524545"/>
                  </a:lnTo>
                  <a:lnTo>
                    <a:pt x="1621979" y="532490"/>
                  </a:lnTo>
                  <a:lnTo>
                    <a:pt x="1626340" y="540435"/>
                  </a:lnTo>
                  <a:lnTo>
                    <a:pt x="1631098" y="547585"/>
                  </a:lnTo>
                  <a:lnTo>
                    <a:pt x="1636253" y="554338"/>
                  </a:lnTo>
                  <a:lnTo>
                    <a:pt x="1641804" y="561092"/>
                  </a:lnTo>
                  <a:lnTo>
                    <a:pt x="1647355" y="567845"/>
                  </a:lnTo>
                  <a:lnTo>
                    <a:pt x="1653303" y="573804"/>
                  </a:lnTo>
                  <a:lnTo>
                    <a:pt x="1659250" y="580160"/>
                  </a:lnTo>
                  <a:lnTo>
                    <a:pt x="1665991" y="585721"/>
                  </a:lnTo>
                  <a:lnTo>
                    <a:pt x="1672731" y="591283"/>
                  </a:lnTo>
                  <a:lnTo>
                    <a:pt x="1679472" y="596050"/>
                  </a:lnTo>
                  <a:lnTo>
                    <a:pt x="1687005" y="600817"/>
                  </a:lnTo>
                  <a:lnTo>
                    <a:pt x="1694539" y="605186"/>
                  </a:lnTo>
                  <a:lnTo>
                    <a:pt x="1702469" y="609159"/>
                  </a:lnTo>
                  <a:lnTo>
                    <a:pt x="1710399" y="612734"/>
                  </a:lnTo>
                  <a:lnTo>
                    <a:pt x="1718329" y="615912"/>
                  </a:lnTo>
                  <a:lnTo>
                    <a:pt x="1727052" y="618693"/>
                  </a:lnTo>
                  <a:lnTo>
                    <a:pt x="1735378" y="621076"/>
                  </a:lnTo>
                  <a:lnTo>
                    <a:pt x="1744101" y="623063"/>
                  </a:lnTo>
                  <a:lnTo>
                    <a:pt x="1752824" y="624652"/>
                  </a:lnTo>
                  <a:lnTo>
                    <a:pt x="1761944" y="626241"/>
                  </a:lnTo>
                  <a:lnTo>
                    <a:pt x="1770667" y="626638"/>
                  </a:lnTo>
                  <a:lnTo>
                    <a:pt x="1780579" y="627035"/>
                  </a:lnTo>
                  <a:lnTo>
                    <a:pt x="1789699" y="626638"/>
                  </a:lnTo>
                  <a:lnTo>
                    <a:pt x="1798819" y="626241"/>
                  </a:lnTo>
                  <a:lnTo>
                    <a:pt x="1807542" y="624652"/>
                  </a:lnTo>
                  <a:lnTo>
                    <a:pt x="1816265" y="623063"/>
                  </a:lnTo>
                  <a:lnTo>
                    <a:pt x="1825384" y="621076"/>
                  </a:lnTo>
                  <a:lnTo>
                    <a:pt x="1833711" y="618693"/>
                  </a:lnTo>
                  <a:lnTo>
                    <a:pt x="1842037" y="615912"/>
                  </a:lnTo>
                  <a:lnTo>
                    <a:pt x="1850364" y="612734"/>
                  </a:lnTo>
                  <a:lnTo>
                    <a:pt x="1858294" y="609159"/>
                  </a:lnTo>
                  <a:lnTo>
                    <a:pt x="1866224" y="605186"/>
                  </a:lnTo>
                  <a:lnTo>
                    <a:pt x="1873757" y="600817"/>
                  </a:lnTo>
                  <a:lnTo>
                    <a:pt x="1880894" y="596050"/>
                  </a:lnTo>
                  <a:lnTo>
                    <a:pt x="1888031" y="591283"/>
                  </a:lnTo>
                  <a:lnTo>
                    <a:pt x="1894772" y="585721"/>
                  </a:lnTo>
                  <a:lnTo>
                    <a:pt x="1901116" y="580160"/>
                  </a:lnTo>
                  <a:lnTo>
                    <a:pt x="1907460" y="573804"/>
                  </a:lnTo>
                  <a:lnTo>
                    <a:pt x="1913804" y="567845"/>
                  </a:lnTo>
                  <a:lnTo>
                    <a:pt x="1919355" y="561092"/>
                  </a:lnTo>
                  <a:lnTo>
                    <a:pt x="1924509" y="554338"/>
                  </a:lnTo>
                  <a:lnTo>
                    <a:pt x="1929664" y="547585"/>
                  </a:lnTo>
                  <a:lnTo>
                    <a:pt x="1934026" y="540435"/>
                  </a:lnTo>
                  <a:lnTo>
                    <a:pt x="1938387" y="532490"/>
                  </a:lnTo>
                  <a:lnTo>
                    <a:pt x="1942352" y="524545"/>
                  </a:lnTo>
                  <a:lnTo>
                    <a:pt x="1945921" y="516997"/>
                  </a:lnTo>
                  <a:lnTo>
                    <a:pt x="1949093" y="508655"/>
                  </a:lnTo>
                  <a:lnTo>
                    <a:pt x="1951868" y="500312"/>
                  </a:lnTo>
                  <a:lnTo>
                    <a:pt x="1954247" y="491970"/>
                  </a:lnTo>
                  <a:lnTo>
                    <a:pt x="1957023" y="482833"/>
                  </a:lnTo>
                  <a:lnTo>
                    <a:pt x="1958212" y="474094"/>
                  </a:lnTo>
                  <a:lnTo>
                    <a:pt x="1959402" y="465354"/>
                  </a:lnTo>
                  <a:lnTo>
                    <a:pt x="1960195" y="456218"/>
                  </a:lnTo>
                  <a:lnTo>
                    <a:pt x="1960591" y="447081"/>
                  </a:lnTo>
                  <a:lnTo>
                    <a:pt x="1960195" y="437547"/>
                  </a:lnTo>
                  <a:lnTo>
                    <a:pt x="1959402" y="428410"/>
                  </a:lnTo>
                  <a:lnTo>
                    <a:pt x="1958212" y="419273"/>
                  </a:lnTo>
                  <a:lnTo>
                    <a:pt x="1957023" y="410534"/>
                  </a:lnTo>
                  <a:lnTo>
                    <a:pt x="1954247" y="401794"/>
                  </a:lnTo>
                  <a:lnTo>
                    <a:pt x="1951868" y="393055"/>
                  </a:lnTo>
                  <a:lnTo>
                    <a:pt x="1949093" y="384712"/>
                  </a:lnTo>
                  <a:lnTo>
                    <a:pt x="1945921" y="376767"/>
                  </a:lnTo>
                  <a:lnTo>
                    <a:pt x="1942352" y="368822"/>
                  </a:lnTo>
                  <a:lnTo>
                    <a:pt x="1938387" y="361275"/>
                  </a:lnTo>
                  <a:lnTo>
                    <a:pt x="1934026" y="353727"/>
                  </a:lnTo>
                  <a:lnTo>
                    <a:pt x="1929664" y="346179"/>
                  </a:lnTo>
                  <a:lnTo>
                    <a:pt x="1924509" y="339029"/>
                  </a:lnTo>
                  <a:lnTo>
                    <a:pt x="1919355" y="332275"/>
                  </a:lnTo>
                  <a:lnTo>
                    <a:pt x="1913804" y="325919"/>
                  </a:lnTo>
                  <a:lnTo>
                    <a:pt x="1907460" y="319563"/>
                  </a:lnTo>
                  <a:lnTo>
                    <a:pt x="1901116" y="313605"/>
                  </a:lnTo>
                  <a:lnTo>
                    <a:pt x="1894772" y="308043"/>
                  </a:lnTo>
                  <a:lnTo>
                    <a:pt x="1888031" y="302482"/>
                  </a:lnTo>
                  <a:lnTo>
                    <a:pt x="1880894" y="297317"/>
                  </a:lnTo>
                  <a:lnTo>
                    <a:pt x="1873757" y="292550"/>
                  </a:lnTo>
                  <a:lnTo>
                    <a:pt x="1866224" y="288578"/>
                  </a:lnTo>
                  <a:lnTo>
                    <a:pt x="1858294" y="284605"/>
                  </a:lnTo>
                  <a:lnTo>
                    <a:pt x="1850364" y="281030"/>
                  </a:lnTo>
                  <a:lnTo>
                    <a:pt x="1842037" y="277852"/>
                  </a:lnTo>
                  <a:lnTo>
                    <a:pt x="1833711" y="275071"/>
                  </a:lnTo>
                  <a:lnTo>
                    <a:pt x="1825384" y="272688"/>
                  </a:lnTo>
                  <a:lnTo>
                    <a:pt x="1816265" y="270304"/>
                  </a:lnTo>
                  <a:lnTo>
                    <a:pt x="1807542" y="269113"/>
                  </a:lnTo>
                  <a:lnTo>
                    <a:pt x="1798819" y="267921"/>
                  </a:lnTo>
                  <a:lnTo>
                    <a:pt x="1789699" y="267126"/>
                  </a:lnTo>
                  <a:lnTo>
                    <a:pt x="1780579" y="266729"/>
                  </a:lnTo>
                  <a:close/>
                  <a:moveTo>
                    <a:pt x="1769477" y="236538"/>
                  </a:moveTo>
                  <a:lnTo>
                    <a:pt x="1780579" y="236538"/>
                  </a:lnTo>
                  <a:lnTo>
                    <a:pt x="1791285" y="236538"/>
                  </a:lnTo>
                  <a:lnTo>
                    <a:pt x="1801594" y="237333"/>
                  </a:lnTo>
                  <a:lnTo>
                    <a:pt x="1812300" y="238922"/>
                  </a:lnTo>
                  <a:lnTo>
                    <a:pt x="1823005" y="240511"/>
                  </a:lnTo>
                  <a:lnTo>
                    <a:pt x="1832918" y="242894"/>
                  </a:lnTo>
                  <a:lnTo>
                    <a:pt x="1842830" y="245675"/>
                  </a:lnTo>
                  <a:lnTo>
                    <a:pt x="1852346" y="248853"/>
                  </a:lnTo>
                  <a:lnTo>
                    <a:pt x="1861862" y="252825"/>
                  </a:lnTo>
                  <a:lnTo>
                    <a:pt x="1871775" y="256798"/>
                  </a:lnTo>
                  <a:lnTo>
                    <a:pt x="1880498" y="261962"/>
                  </a:lnTo>
                  <a:lnTo>
                    <a:pt x="1889221" y="267126"/>
                  </a:lnTo>
                  <a:lnTo>
                    <a:pt x="1897944" y="272291"/>
                  </a:lnTo>
                  <a:lnTo>
                    <a:pt x="1905874" y="278249"/>
                  </a:lnTo>
                  <a:lnTo>
                    <a:pt x="1914200" y="284208"/>
                  </a:lnTo>
                  <a:lnTo>
                    <a:pt x="1921734" y="290961"/>
                  </a:lnTo>
                  <a:lnTo>
                    <a:pt x="1929268" y="297715"/>
                  </a:lnTo>
                  <a:lnTo>
                    <a:pt x="1936008" y="305660"/>
                  </a:lnTo>
                  <a:lnTo>
                    <a:pt x="1942352" y="313207"/>
                  </a:lnTo>
                  <a:lnTo>
                    <a:pt x="1948696" y="320755"/>
                  </a:lnTo>
                  <a:lnTo>
                    <a:pt x="1954644" y="329097"/>
                  </a:lnTo>
                  <a:lnTo>
                    <a:pt x="1960195" y="337440"/>
                  </a:lnTo>
                  <a:lnTo>
                    <a:pt x="1965349" y="346179"/>
                  </a:lnTo>
                  <a:lnTo>
                    <a:pt x="1970107" y="355713"/>
                  </a:lnTo>
                  <a:lnTo>
                    <a:pt x="1974072" y="364850"/>
                  </a:lnTo>
                  <a:lnTo>
                    <a:pt x="1978037" y="374384"/>
                  </a:lnTo>
                  <a:lnTo>
                    <a:pt x="1981209" y="384315"/>
                  </a:lnTo>
                  <a:lnTo>
                    <a:pt x="1983985" y="393849"/>
                  </a:lnTo>
                  <a:lnTo>
                    <a:pt x="1986364" y="404575"/>
                  </a:lnTo>
                  <a:lnTo>
                    <a:pt x="1988346" y="414903"/>
                  </a:lnTo>
                  <a:lnTo>
                    <a:pt x="1989536" y="425232"/>
                  </a:lnTo>
                  <a:lnTo>
                    <a:pt x="1990329" y="435958"/>
                  </a:lnTo>
                  <a:lnTo>
                    <a:pt x="1990725" y="447081"/>
                  </a:lnTo>
                  <a:lnTo>
                    <a:pt x="1990329" y="457807"/>
                  </a:lnTo>
                  <a:lnTo>
                    <a:pt x="1989536" y="468135"/>
                  </a:lnTo>
                  <a:lnTo>
                    <a:pt x="1988346" y="478861"/>
                  </a:lnTo>
                  <a:lnTo>
                    <a:pt x="1986364" y="489587"/>
                  </a:lnTo>
                  <a:lnTo>
                    <a:pt x="1983985" y="499518"/>
                  </a:lnTo>
                  <a:lnTo>
                    <a:pt x="1981209" y="509449"/>
                  </a:lnTo>
                  <a:lnTo>
                    <a:pt x="1978037" y="518983"/>
                  </a:lnTo>
                  <a:lnTo>
                    <a:pt x="1974072" y="528517"/>
                  </a:lnTo>
                  <a:lnTo>
                    <a:pt x="1970107" y="538051"/>
                  </a:lnTo>
                  <a:lnTo>
                    <a:pt x="1965349" y="547188"/>
                  </a:lnTo>
                  <a:lnTo>
                    <a:pt x="1960195" y="555927"/>
                  </a:lnTo>
                  <a:lnTo>
                    <a:pt x="1954644" y="564270"/>
                  </a:lnTo>
                  <a:lnTo>
                    <a:pt x="1948696" y="572612"/>
                  </a:lnTo>
                  <a:lnTo>
                    <a:pt x="1942352" y="580954"/>
                  </a:lnTo>
                  <a:lnTo>
                    <a:pt x="1936008" y="588502"/>
                  </a:lnTo>
                  <a:lnTo>
                    <a:pt x="1929268" y="595652"/>
                  </a:lnTo>
                  <a:lnTo>
                    <a:pt x="1921734" y="602406"/>
                  </a:lnTo>
                  <a:lnTo>
                    <a:pt x="1914200" y="609159"/>
                  </a:lnTo>
                  <a:lnTo>
                    <a:pt x="1905874" y="615118"/>
                  </a:lnTo>
                  <a:lnTo>
                    <a:pt x="1897944" y="621076"/>
                  </a:lnTo>
                  <a:lnTo>
                    <a:pt x="1889221" y="627035"/>
                  </a:lnTo>
                  <a:lnTo>
                    <a:pt x="1880498" y="631802"/>
                  </a:lnTo>
                  <a:lnTo>
                    <a:pt x="1871775" y="636569"/>
                  </a:lnTo>
                  <a:lnTo>
                    <a:pt x="1861862" y="640542"/>
                  </a:lnTo>
                  <a:lnTo>
                    <a:pt x="1852346" y="644514"/>
                  </a:lnTo>
                  <a:lnTo>
                    <a:pt x="1842830" y="647692"/>
                  </a:lnTo>
                  <a:lnTo>
                    <a:pt x="1832918" y="650473"/>
                  </a:lnTo>
                  <a:lnTo>
                    <a:pt x="1823005" y="652856"/>
                  </a:lnTo>
                  <a:lnTo>
                    <a:pt x="1812300" y="654843"/>
                  </a:lnTo>
                  <a:lnTo>
                    <a:pt x="1801594" y="656034"/>
                  </a:lnTo>
                  <a:lnTo>
                    <a:pt x="1791285" y="656829"/>
                  </a:lnTo>
                  <a:lnTo>
                    <a:pt x="1780579" y="657226"/>
                  </a:lnTo>
                  <a:lnTo>
                    <a:pt x="1769477" y="656829"/>
                  </a:lnTo>
                  <a:lnTo>
                    <a:pt x="1758772" y="656034"/>
                  </a:lnTo>
                  <a:lnTo>
                    <a:pt x="1748463" y="654843"/>
                  </a:lnTo>
                  <a:lnTo>
                    <a:pt x="1738154" y="652856"/>
                  </a:lnTo>
                  <a:lnTo>
                    <a:pt x="1727845" y="650473"/>
                  </a:lnTo>
                  <a:lnTo>
                    <a:pt x="1717536" y="647692"/>
                  </a:lnTo>
                  <a:lnTo>
                    <a:pt x="1708020" y="644514"/>
                  </a:lnTo>
                  <a:lnTo>
                    <a:pt x="1698504" y="640542"/>
                  </a:lnTo>
                  <a:lnTo>
                    <a:pt x="1689384" y="636569"/>
                  </a:lnTo>
                  <a:lnTo>
                    <a:pt x="1680265" y="631802"/>
                  </a:lnTo>
                  <a:lnTo>
                    <a:pt x="1671145" y="627035"/>
                  </a:lnTo>
                  <a:lnTo>
                    <a:pt x="1662819" y="621076"/>
                  </a:lnTo>
                  <a:lnTo>
                    <a:pt x="1654492" y="615118"/>
                  </a:lnTo>
                  <a:lnTo>
                    <a:pt x="1646562" y="609159"/>
                  </a:lnTo>
                  <a:lnTo>
                    <a:pt x="1639028" y="602406"/>
                  </a:lnTo>
                  <a:lnTo>
                    <a:pt x="1631495" y="595652"/>
                  </a:lnTo>
                  <a:lnTo>
                    <a:pt x="1624358" y="588502"/>
                  </a:lnTo>
                  <a:lnTo>
                    <a:pt x="1618014" y="580954"/>
                  </a:lnTo>
                  <a:lnTo>
                    <a:pt x="1611670" y="572612"/>
                  </a:lnTo>
                  <a:lnTo>
                    <a:pt x="1606119" y="564270"/>
                  </a:lnTo>
                  <a:lnTo>
                    <a:pt x="1600568" y="555927"/>
                  </a:lnTo>
                  <a:lnTo>
                    <a:pt x="1595413" y="547188"/>
                  </a:lnTo>
                  <a:lnTo>
                    <a:pt x="1591052" y="538051"/>
                  </a:lnTo>
                  <a:lnTo>
                    <a:pt x="1586294" y="528517"/>
                  </a:lnTo>
                  <a:lnTo>
                    <a:pt x="1582725" y="518983"/>
                  </a:lnTo>
                  <a:lnTo>
                    <a:pt x="1579553" y="509449"/>
                  </a:lnTo>
                  <a:lnTo>
                    <a:pt x="1576381" y="499518"/>
                  </a:lnTo>
                  <a:lnTo>
                    <a:pt x="1574399" y="489587"/>
                  </a:lnTo>
                  <a:lnTo>
                    <a:pt x="1572416" y="478861"/>
                  </a:lnTo>
                  <a:lnTo>
                    <a:pt x="1571227" y="468135"/>
                  </a:lnTo>
                  <a:lnTo>
                    <a:pt x="1570434" y="457807"/>
                  </a:lnTo>
                  <a:lnTo>
                    <a:pt x="1570037" y="447081"/>
                  </a:lnTo>
                  <a:lnTo>
                    <a:pt x="1570434" y="435958"/>
                  </a:lnTo>
                  <a:lnTo>
                    <a:pt x="1571227" y="425232"/>
                  </a:lnTo>
                  <a:lnTo>
                    <a:pt x="1572416" y="414903"/>
                  </a:lnTo>
                  <a:lnTo>
                    <a:pt x="1574399" y="404575"/>
                  </a:lnTo>
                  <a:lnTo>
                    <a:pt x="1576381" y="393849"/>
                  </a:lnTo>
                  <a:lnTo>
                    <a:pt x="1579553" y="384315"/>
                  </a:lnTo>
                  <a:lnTo>
                    <a:pt x="1582725" y="374384"/>
                  </a:lnTo>
                  <a:lnTo>
                    <a:pt x="1586294" y="364850"/>
                  </a:lnTo>
                  <a:lnTo>
                    <a:pt x="1591052" y="355713"/>
                  </a:lnTo>
                  <a:lnTo>
                    <a:pt x="1595413" y="346179"/>
                  </a:lnTo>
                  <a:lnTo>
                    <a:pt x="1600568" y="337440"/>
                  </a:lnTo>
                  <a:lnTo>
                    <a:pt x="1606119" y="329097"/>
                  </a:lnTo>
                  <a:lnTo>
                    <a:pt x="1611670" y="320755"/>
                  </a:lnTo>
                  <a:lnTo>
                    <a:pt x="1618014" y="313207"/>
                  </a:lnTo>
                  <a:lnTo>
                    <a:pt x="1624358" y="305660"/>
                  </a:lnTo>
                  <a:lnTo>
                    <a:pt x="1631495" y="297715"/>
                  </a:lnTo>
                  <a:lnTo>
                    <a:pt x="1639028" y="290961"/>
                  </a:lnTo>
                  <a:lnTo>
                    <a:pt x="1646562" y="284208"/>
                  </a:lnTo>
                  <a:lnTo>
                    <a:pt x="1654492" y="278249"/>
                  </a:lnTo>
                  <a:lnTo>
                    <a:pt x="1662819" y="272291"/>
                  </a:lnTo>
                  <a:lnTo>
                    <a:pt x="1671145" y="267126"/>
                  </a:lnTo>
                  <a:lnTo>
                    <a:pt x="1680265" y="261962"/>
                  </a:lnTo>
                  <a:lnTo>
                    <a:pt x="1689384" y="256798"/>
                  </a:lnTo>
                  <a:lnTo>
                    <a:pt x="1698504" y="252825"/>
                  </a:lnTo>
                  <a:lnTo>
                    <a:pt x="1708020" y="248853"/>
                  </a:lnTo>
                  <a:lnTo>
                    <a:pt x="1717536" y="245675"/>
                  </a:lnTo>
                  <a:lnTo>
                    <a:pt x="1727845" y="242894"/>
                  </a:lnTo>
                  <a:lnTo>
                    <a:pt x="1738154" y="240511"/>
                  </a:lnTo>
                  <a:lnTo>
                    <a:pt x="1748463" y="238922"/>
                  </a:lnTo>
                  <a:lnTo>
                    <a:pt x="1758772" y="237333"/>
                  </a:lnTo>
                  <a:lnTo>
                    <a:pt x="1769477" y="236538"/>
                  </a:lnTo>
                  <a:close/>
                  <a:moveTo>
                    <a:pt x="1775815" y="217488"/>
                  </a:moveTo>
                  <a:lnTo>
                    <a:pt x="1764301" y="218281"/>
                  </a:lnTo>
                  <a:lnTo>
                    <a:pt x="1752786" y="219472"/>
                  </a:lnTo>
                  <a:lnTo>
                    <a:pt x="1741669" y="221059"/>
                  </a:lnTo>
                  <a:lnTo>
                    <a:pt x="1730154" y="223441"/>
                  </a:lnTo>
                  <a:lnTo>
                    <a:pt x="1718243" y="226219"/>
                  </a:lnTo>
                  <a:lnTo>
                    <a:pt x="1707125" y="229791"/>
                  </a:lnTo>
                  <a:lnTo>
                    <a:pt x="1696405" y="233759"/>
                  </a:lnTo>
                  <a:lnTo>
                    <a:pt x="1685684" y="238125"/>
                  </a:lnTo>
                  <a:lnTo>
                    <a:pt x="1674964" y="243285"/>
                  </a:lnTo>
                  <a:lnTo>
                    <a:pt x="1665038" y="248841"/>
                  </a:lnTo>
                  <a:lnTo>
                    <a:pt x="1655509" y="254794"/>
                  </a:lnTo>
                  <a:lnTo>
                    <a:pt x="1646376" y="261541"/>
                  </a:lnTo>
                  <a:lnTo>
                    <a:pt x="1637641" y="268288"/>
                  </a:lnTo>
                  <a:lnTo>
                    <a:pt x="1628906" y="275035"/>
                  </a:lnTo>
                  <a:lnTo>
                    <a:pt x="1620568" y="282575"/>
                  </a:lnTo>
                  <a:lnTo>
                    <a:pt x="1613024" y="290513"/>
                  </a:lnTo>
                  <a:lnTo>
                    <a:pt x="1605877" y="298847"/>
                  </a:lnTo>
                  <a:lnTo>
                    <a:pt x="1598730" y="307578"/>
                  </a:lnTo>
                  <a:lnTo>
                    <a:pt x="1592377" y="316707"/>
                  </a:lnTo>
                  <a:lnTo>
                    <a:pt x="1586025" y="325835"/>
                  </a:lnTo>
                  <a:lnTo>
                    <a:pt x="1580466" y="334963"/>
                  </a:lnTo>
                  <a:lnTo>
                    <a:pt x="1575304" y="344885"/>
                  </a:lnTo>
                  <a:lnTo>
                    <a:pt x="1570937" y="355203"/>
                  </a:lnTo>
                  <a:lnTo>
                    <a:pt x="1566569" y="365125"/>
                  </a:lnTo>
                  <a:lnTo>
                    <a:pt x="1562995" y="375444"/>
                  </a:lnTo>
                  <a:lnTo>
                    <a:pt x="1559819" y="385763"/>
                  </a:lnTo>
                  <a:lnTo>
                    <a:pt x="1557039" y="396875"/>
                  </a:lnTo>
                  <a:lnTo>
                    <a:pt x="1555054" y="407988"/>
                  </a:lnTo>
                  <a:lnTo>
                    <a:pt x="1553466" y="418703"/>
                  </a:lnTo>
                  <a:lnTo>
                    <a:pt x="1552275" y="429816"/>
                  </a:lnTo>
                  <a:lnTo>
                    <a:pt x="1551481" y="440929"/>
                  </a:lnTo>
                  <a:lnTo>
                    <a:pt x="1551481" y="452438"/>
                  </a:lnTo>
                  <a:lnTo>
                    <a:pt x="1552275" y="463947"/>
                  </a:lnTo>
                  <a:lnTo>
                    <a:pt x="1553466" y="475060"/>
                  </a:lnTo>
                  <a:lnTo>
                    <a:pt x="1555054" y="486569"/>
                  </a:lnTo>
                  <a:lnTo>
                    <a:pt x="1557437" y="498079"/>
                  </a:lnTo>
                  <a:lnTo>
                    <a:pt x="1560216" y="509588"/>
                  </a:lnTo>
                  <a:lnTo>
                    <a:pt x="1563789" y="520700"/>
                  </a:lnTo>
                  <a:lnTo>
                    <a:pt x="1567760" y="531416"/>
                  </a:lnTo>
                  <a:lnTo>
                    <a:pt x="1572525" y="542529"/>
                  </a:lnTo>
                  <a:lnTo>
                    <a:pt x="1577290" y="552847"/>
                  </a:lnTo>
                  <a:lnTo>
                    <a:pt x="1582848" y="562769"/>
                  </a:lnTo>
                  <a:lnTo>
                    <a:pt x="1589201" y="572294"/>
                  </a:lnTo>
                  <a:lnTo>
                    <a:pt x="1595554" y="581819"/>
                  </a:lnTo>
                  <a:lnTo>
                    <a:pt x="1602304" y="590550"/>
                  </a:lnTo>
                  <a:lnTo>
                    <a:pt x="1609451" y="598885"/>
                  </a:lnTo>
                  <a:lnTo>
                    <a:pt x="1616995" y="607219"/>
                  </a:lnTo>
                  <a:lnTo>
                    <a:pt x="1624936" y="614760"/>
                  </a:lnTo>
                  <a:lnTo>
                    <a:pt x="1632877" y="621904"/>
                  </a:lnTo>
                  <a:lnTo>
                    <a:pt x="1642009" y="629047"/>
                  </a:lnTo>
                  <a:lnTo>
                    <a:pt x="1650744" y="635794"/>
                  </a:lnTo>
                  <a:lnTo>
                    <a:pt x="1659876" y="641747"/>
                  </a:lnTo>
                  <a:lnTo>
                    <a:pt x="1669405" y="647304"/>
                  </a:lnTo>
                  <a:lnTo>
                    <a:pt x="1678935" y="652066"/>
                  </a:lnTo>
                  <a:lnTo>
                    <a:pt x="1689258" y="656829"/>
                  </a:lnTo>
                  <a:lnTo>
                    <a:pt x="1699581" y="661194"/>
                  </a:lnTo>
                  <a:lnTo>
                    <a:pt x="1709905" y="664766"/>
                  </a:lnTo>
                  <a:lnTo>
                    <a:pt x="1720228" y="667941"/>
                  </a:lnTo>
                  <a:lnTo>
                    <a:pt x="1731345" y="670719"/>
                  </a:lnTo>
                  <a:lnTo>
                    <a:pt x="1742066" y="673101"/>
                  </a:lnTo>
                  <a:lnTo>
                    <a:pt x="1753183" y="674688"/>
                  </a:lnTo>
                  <a:lnTo>
                    <a:pt x="1764301" y="675879"/>
                  </a:lnTo>
                  <a:lnTo>
                    <a:pt x="1775815" y="676276"/>
                  </a:lnTo>
                  <a:lnTo>
                    <a:pt x="1786932" y="676276"/>
                  </a:lnTo>
                  <a:lnTo>
                    <a:pt x="1798447" y="675879"/>
                  </a:lnTo>
                  <a:lnTo>
                    <a:pt x="1809564" y="674688"/>
                  </a:lnTo>
                  <a:lnTo>
                    <a:pt x="1821476" y="673101"/>
                  </a:lnTo>
                  <a:lnTo>
                    <a:pt x="1832593" y="670322"/>
                  </a:lnTo>
                  <a:lnTo>
                    <a:pt x="1844108" y="667544"/>
                  </a:lnTo>
                  <a:lnTo>
                    <a:pt x="1855225" y="663972"/>
                  </a:lnTo>
                  <a:lnTo>
                    <a:pt x="1866740" y="660004"/>
                  </a:lnTo>
                  <a:lnTo>
                    <a:pt x="1877063" y="655241"/>
                  </a:lnTo>
                  <a:lnTo>
                    <a:pt x="1887386" y="650479"/>
                  </a:lnTo>
                  <a:lnTo>
                    <a:pt x="1897313" y="644922"/>
                  </a:lnTo>
                  <a:lnTo>
                    <a:pt x="1906842" y="638969"/>
                  </a:lnTo>
                  <a:lnTo>
                    <a:pt x="1916371" y="632619"/>
                  </a:lnTo>
                  <a:lnTo>
                    <a:pt x="1925503" y="625872"/>
                  </a:lnTo>
                  <a:lnTo>
                    <a:pt x="1933841" y="618332"/>
                  </a:lnTo>
                  <a:lnTo>
                    <a:pt x="1941782" y="610791"/>
                  </a:lnTo>
                  <a:lnTo>
                    <a:pt x="1949723" y="603250"/>
                  </a:lnTo>
                  <a:lnTo>
                    <a:pt x="1957267" y="594916"/>
                  </a:lnTo>
                  <a:lnTo>
                    <a:pt x="1964017" y="586185"/>
                  </a:lnTo>
                  <a:lnTo>
                    <a:pt x="1970370" y="577057"/>
                  </a:lnTo>
                  <a:lnTo>
                    <a:pt x="1976326" y="567929"/>
                  </a:lnTo>
                  <a:lnTo>
                    <a:pt x="1981884" y="558404"/>
                  </a:lnTo>
                  <a:lnTo>
                    <a:pt x="1987046" y="548879"/>
                  </a:lnTo>
                  <a:lnTo>
                    <a:pt x="1991811" y="538957"/>
                  </a:lnTo>
                  <a:lnTo>
                    <a:pt x="1995781" y="528638"/>
                  </a:lnTo>
                  <a:lnTo>
                    <a:pt x="1999752" y="518319"/>
                  </a:lnTo>
                  <a:lnTo>
                    <a:pt x="2003325" y="507604"/>
                  </a:lnTo>
                  <a:lnTo>
                    <a:pt x="2005708" y="496888"/>
                  </a:lnTo>
                  <a:lnTo>
                    <a:pt x="2008090" y="485775"/>
                  </a:lnTo>
                  <a:lnTo>
                    <a:pt x="2009678" y="475060"/>
                  </a:lnTo>
                  <a:lnTo>
                    <a:pt x="2010869" y="463947"/>
                  </a:lnTo>
                  <a:lnTo>
                    <a:pt x="2011266" y="452835"/>
                  </a:lnTo>
                  <a:lnTo>
                    <a:pt x="2011266" y="441325"/>
                  </a:lnTo>
                  <a:lnTo>
                    <a:pt x="2010869" y="429816"/>
                  </a:lnTo>
                  <a:lnTo>
                    <a:pt x="2009678" y="418703"/>
                  </a:lnTo>
                  <a:lnTo>
                    <a:pt x="2007693" y="407194"/>
                  </a:lnTo>
                  <a:lnTo>
                    <a:pt x="2005311" y="395288"/>
                  </a:lnTo>
                  <a:lnTo>
                    <a:pt x="2002531" y="384175"/>
                  </a:lnTo>
                  <a:lnTo>
                    <a:pt x="1998561" y="373063"/>
                  </a:lnTo>
                  <a:lnTo>
                    <a:pt x="1994590" y="361950"/>
                  </a:lnTo>
                  <a:lnTo>
                    <a:pt x="1990223" y="351632"/>
                  </a:lnTo>
                  <a:lnTo>
                    <a:pt x="1985061" y="340916"/>
                  </a:lnTo>
                  <a:lnTo>
                    <a:pt x="1979899" y="330994"/>
                  </a:lnTo>
                  <a:lnTo>
                    <a:pt x="1973943" y="321469"/>
                  </a:lnTo>
                  <a:lnTo>
                    <a:pt x="1967591" y="312341"/>
                  </a:lnTo>
                  <a:lnTo>
                    <a:pt x="1960841" y="303213"/>
                  </a:lnTo>
                  <a:lnTo>
                    <a:pt x="1953297" y="294482"/>
                  </a:lnTo>
                  <a:lnTo>
                    <a:pt x="1945753" y="286544"/>
                  </a:lnTo>
                  <a:lnTo>
                    <a:pt x="1937812" y="279003"/>
                  </a:lnTo>
                  <a:lnTo>
                    <a:pt x="1929474" y="271860"/>
                  </a:lnTo>
                  <a:lnTo>
                    <a:pt x="1921136" y="264716"/>
                  </a:lnTo>
                  <a:lnTo>
                    <a:pt x="1912004" y="258366"/>
                  </a:lnTo>
                  <a:lnTo>
                    <a:pt x="1902474" y="252016"/>
                  </a:lnTo>
                  <a:lnTo>
                    <a:pt x="1893342" y="246460"/>
                  </a:lnTo>
                  <a:lnTo>
                    <a:pt x="1883416" y="241300"/>
                  </a:lnTo>
                  <a:lnTo>
                    <a:pt x="1873490" y="236935"/>
                  </a:lnTo>
                  <a:lnTo>
                    <a:pt x="1863166" y="232569"/>
                  </a:lnTo>
                  <a:lnTo>
                    <a:pt x="1852843" y="228997"/>
                  </a:lnTo>
                  <a:lnTo>
                    <a:pt x="1842123" y="225822"/>
                  </a:lnTo>
                  <a:lnTo>
                    <a:pt x="1831402" y="223044"/>
                  </a:lnTo>
                  <a:lnTo>
                    <a:pt x="1820682" y="221059"/>
                  </a:lnTo>
                  <a:lnTo>
                    <a:pt x="1809564" y="219472"/>
                  </a:lnTo>
                  <a:lnTo>
                    <a:pt x="1798447" y="218281"/>
                  </a:lnTo>
                  <a:lnTo>
                    <a:pt x="1787330" y="217488"/>
                  </a:lnTo>
                  <a:lnTo>
                    <a:pt x="1775815" y="217488"/>
                  </a:lnTo>
                  <a:close/>
                  <a:moveTo>
                    <a:pt x="1712287" y="0"/>
                  </a:moveTo>
                  <a:lnTo>
                    <a:pt x="1715860" y="0"/>
                  </a:lnTo>
                  <a:lnTo>
                    <a:pt x="1718640" y="397"/>
                  </a:lnTo>
                  <a:lnTo>
                    <a:pt x="1721816" y="1191"/>
                  </a:lnTo>
                  <a:lnTo>
                    <a:pt x="1724198" y="2778"/>
                  </a:lnTo>
                  <a:lnTo>
                    <a:pt x="1726978" y="4366"/>
                  </a:lnTo>
                  <a:lnTo>
                    <a:pt x="1728566" y="6350"/>
                  </a:lnTo>
                  <a:lnTo>
                    <a:pt x="1729757" y="8731"/>
                  </a:lnTo>
                  <a:lnTo>
                    <a:pt x="1730551" y="11112"/>
                  </a:lnTo>
                  <a:lnTo>
                    <a:pt x="1737698" y="39687"/>
                  </a:lnTo>
                  <a:lnTo>
                    <a:pt x="1744448" y="68262"/>
                  </a:lnTo>
                  <a:lnTo>
                    <a:pt x="1744845" y="70644"/>
                  </a:lnTo>
                  <a:lnTo>
                    <a:pt x="1746036" y="73025"/>
                  </a:lnTo>
                  <a:lnTo>
                    <a:pt x="1747227" y="75406"/>
                  </a:lnTo>
                  <a:lnTo>
                    <a:pt x="1748816" y="77391"/>
                  </a:lnTo>
                  <a:lnTo>
                    <a:pt x="1750801" y="78978"/>
                  </a:lnTo>
                  <a:lnTo>
                    <a:pt x="1752786" y="80169"/>
                  </a:lnTo>
                  <a:lnTo>
                    <a:pt x="1755168" y="80962"/>
                  </a:lnTo>
                  <a:lnTo>
                    <a:pt x="1757551" y="81756"/>
                  </a:lnTo>
                  <a:lnTo>
                    <a:pt x="1775815" y="80962"/>
                  </a:lnTo>
                  <a:lnTo>
                    <a:pt x="1793682" y="81359"/>
                  </a:lnTo>
                  <a:lnTo>
                    <a:pt x="1811550" y="82153"/>
                  </a:lnTo>
                  <a:lnTo>
                    <a:pt x="1829814" y="84137"/>
                  </a:lnTo>
                  <a:lnTo>
                    <a:pt x="1847284" y="86916"/>
                  </a:lnTo>
                  <a:lnTo>
                    <a:pt x="1865152" y="90487"/>
                  </a:lnTo>
                  <a:lnTo>
                    <a:pt x="1882225" y="94853"/>
                  </a:lnTo>
                  <a:lnTo>
                    <a:pt x="1899298" y="100012"/>
                  </a:lnTo>
                  <a:lnTo>
                    <a:pt x="1902077" y="100409"/>
                  </a:lnTo>
                  <a:lnTo>
                    <a:pt x="1904460" y="100012"/>
                  </a:lnTo>
                  <a:lnTo>
                    <a:pt x="1906842" y="99616"/>
                  </a:lnTo>
                  <a:lnTo>
                    <a:pt x="1908827" y="98425"/>
                  </a:lnTo>
                  <a:lnTo>
                    <a:pt x="1911606" y="97234"/>
                  </a:lnTo>
                  <a:lnTo>
                    <a:pt x="1913195" y="95250"/>
                  </a:lnTo>
                  <a:lnTo>
                    <a:pt x="1914783" y="93266"/>
                  </a:lnTo>
                  <a:lnTo>
                    <a:pt x="1915974" y="91281"/>
                  </a:lnTo>
                  <a:lnTo>
                    <a:pt x="1944165" y="39687"/>
                  </a:lnTo>
                  <a:lnTo>
                    <a:pt x="1945356" y="37306"/>
                  </a:lnTo>
                  <a:lnTo>
                    <a:pt x="1947341" y="35322"/>
                  </a:lnTo>
                  <a:lnTo>
                    <a:pt x="1949326" y="34131"/>
                  </a:lnTo>
                  <a:lnTo>
                    <a:pt x="1952106" y="32941"/>
                  </a:lnTo>
                  <a:lnTo>
                    <a:pt x="1954885" y="32147"/>
                  </a:lnTo>
                  <a:lnTo>
                    <a:pt x="1958061" y="32147"/>
                  </a:lnTo>
                  <a:lnTo>
                    <a:pt x="1961238" y="32544"/>
                  </a:lnTo>
                  <a:lnTo>
                    <a:pt x="1964414" y="33734"/>
                  </a:lnTo>
                  <a:lnTo>
                    <a:pt x="1975532" y="38894"/>
                  </a:lnTo>
                  <a:lnTo>
                    <a:pt x="1986252" y="44053"/>
                  </a:lnTo>
                  <a:lnTo>
                    <a:pt x="1996972" y="50006"/>
                  </a:lnTo>
                  <a:lnTo>
                    <a:pt x="2008090" y="55959"/>
                  </a:lnTo>
                  <a:lnTo>
                    <a:pt x="2018413" y="61912"/>
                  </a:lnTo>
                  <a:lnTo>
                    <a:pt x="2028737" y="68659"/>
                  </a:lnTo>
                  <a:lnTo>
                    <a:pt x="2039060" y="75803"/>
                  </a:lnTo>
                  <a:lnTo>
                    <a:pt x="2049383" y="82550"/>
                  </a:lnTo>
                  <a:lnTo>
                    <a:pt x="2051765" y="84931"/>
                  </a:lnTo>
                  <a:lnTo>
                    <a:pt x="2053751" y="87312"/>
                  </a:lnTo>
                  <a:lnTo>
                    <a:pt x="2054942" y="90091"/>
                  </a:lnTo>
                  <a:lnTo>
                    <a:pt x="2055736" y="92472"/>
                  </a:lnTo>
                  <a:lnTo>
                    <a:pt x="2056133" y="95250"/>
                  </a:lnTo>
                  <a:lnTo>
                    <a:pt x="2056133" y="98028"/>
                  </a:lnTo>
                  <a:lnTo>
                    <a:pt x="2055339" y="100409"/>
                  </a:lnTo>
                  <a:lnTo>
                    <a:pt x="2054148" y="102791"/>
                  </a:lnTo>
                  <a:lnTo>
                    <a:pt x="2038663" y="128191"/>
                  </a:lnTo>
                  <a:lnTo>
                    <a:pt x="2023575" y="153194"/>
                  </a:lnTo>
                  <a:lnTo>
                    <a:pt x="2021987" y="155178"/>
                  </a:lnTo>
                  <a:lnTo>
                    <a:pt x="2021193" y="157559"/>
                  </a:lnTo>
                  <a:lnTo>
                    <a:pt x="2020398" y="159941"/>
                  </a:lnTo>
                  <a:lnTo>
                    <a:pt x="2020398" y="162322"/>
                  </a:lnTo>
                  <a:lnTo>
                    <a:pt x="2020398" y="164703"/>
                  </a:lnTo>
                  <a:lnTo>
                    <a:pt x="2021193" y="167481"/>
                  </a:lnTo>
                  <a:lnTo>
                    <a:pt x="2022384" y="169863"/>
                  </a:lnTo>
                  <a:lnTo>
                    <a:pt x="2023575" y="171847"/>
                  </a:lnTo>
                  <a:lnTo>
                    <a:pt x="2036678" y="184150"/>
                  </a:lnTo>
                  <a:lnTo>
                    <a:pt x="2049383" y="196850"/>
                  </a:lnTo>
                  <a:lnTo>
                    <a:pt x="2061295" y="210344"/>
                  </a:lnTo>
                  <a:lnTo>
                    <a:pt x="2072809" y="224234"/>
                  </a:lnTo>
                  <a:lnTo>
                    <a:pt x="2083133" y="238919"/>
                  </a:lnTo>
                  <a:lnTo>
                    <a:pt x="2092662" y="253603"/>
                  </a:lnTo>
                  <a:lnTo>
                    <a:pt x="2102191" y="269478"/>
                  </a:lnTo>
                  <a:lnTo>
                    <a:pt x="2110529" y="284956"/>
                  </a:lnTo>
                  <a:lnTo>
                    <a:pt x="2112514" y="286941"/>
                  </a:lnTo>
                  <a:lnTo>
                    <a:pt x="2114102" y="288528"/>
                  </a:lnTo>
                  <a:lnTo>
                    <a:pt x="2116485" y="289719"/>
                  </a:lnTo>
                  <a:lnTo>
                    <a:pt x="2118867" y="290513"/>
                  </a:lnTo>
                  <a:lnTo>
                    <a:pt x="2121249" y="290910"/>
                  </a:lnTo>
                  <a:lnTo>
                    <a:pt x="2123632" y="291307"/>
                  </a:lnTo>
                  <a:lnTo>
                    <a:pt x="2126014" y="290910"/>
                  </a:lnTo>
                  <a:lnTo>
                    <a:pt x="2128396" y="290116"/>
                  </a:lnTo>
                  <a:lnTo>
                    <a:pt x="2156984" y="281781"/>
                  </a:lnTo>
                  <a:lnTo>
                    <a:pt x="2185572" y="273844"/>
                  </a:lnTo>
                  <a:lnTo>
                    <a:pt x="2187954" y="273447"/>
                  </a:lnTo>
                  <a:lnTo>
                    <a:pt x="2190733" y="273050"/>
                  </a:lnTo>
                  <a:lnTo>
                    <a:pt x="2193116" y="273844"/>
                  </a:lnTo>
                  <a:lnTo>
                    <a:pt x="2195498" y="274638"/>
                  </a:lnTo>
                  <a:lnTo>
                    <a:pt x="2197880" y="276225"/>
                  </a:lnTo>
                  <a:lnTo>
                    <a:pt x="2200263" y="278210"/>
                  </a:lnTo>
                  <a:lnTo>
                    <a:pt x="2202248" y="280988"/>
                  </a:lnTo>
                  <a:lnTo>
                    <a:pt x="2203439" y="283766"/>
                  </a:lnTo>
                  <a:lnTo>
                    <a:pt x="2207807" y="295275"/>
                  </a:lnTo>
                  <a:lnTo>
                    <a:pt x="2211777" y="307182"/>
                  </a:lnTo>
                  <a:lnTo>
                    <a:pt x="2215350" y="318691"/>
                  </a:lnTo>
                  <a:lnTo>
                    <a:pt x="2218527" y="330200"/>
                  </a:lnTo>
                  <a:lnTo>
                    <a:pt x="2221703" y="342107"/>
                  </a:lnTo>
                  <a:lnTo>
                    <a:pt x="2224086" y="354410"/>
                  </a:lnTo>
                  <a:lnTo>
                    <a:pt x="2226468" y="366316"/>
                  </a:lnTo>
                  <a:lnTo>
                    <a:pt x="2228850" y="378222"/>
                  </a:lnTo>
                  <a:lnTo>
                    <a:pt x="2228850" y="381397"/>
                  </a:lnTo>
                  <a:lnTo>
                    <a:pt x="2228453" y="384572"/>
                  </a:lnTo>
                  <a:lnTo>
                    <a:pt x="2227659" y="387350"/>
                  </a:lnTo>
                  <a:lnTo>
                    <a:pt x="2226468" y="390128"/>
                  </a:lnTo>
                  <a:lnTo>
                    <a:pt x="2224880" y="392113"/>
                  </a:lnTo>
                  <a:lnTo>
                    <a:pt x="2222894" y="393700"/>
                  </a:lnTo>
                  <a:lnTo>
                    <a:pt x="2220512" y="394891"/>
                  </a:lnTo>
                  <a:lnTo>
                    <a:pt x="2217733" y="396082"/>
                  </a:lnTo>
                  <a:lnTo>
                    <a:pt x="2189542" y="403225"/>
                  </a:lnTo>
                  <a:lnTo>
                    <a:pt x="2160557" y="409972"/>
                  </a:lnTo>
                  <a:lnTo>
                    <a:pt x="2158175" y="410766"/>
                  </a:lnTo>
                  <a:lnTo>
                    <a:pt x="2155793" y="411560"/>
                  </a:lnTo>
                  <a:lnTo>
                    <a:pt x="2153808" y="412750"/>
                  </a:lnTo>
                  <a:lnTo>
                    <a:pt x="2151822" y="414338"/>
                  </a:lnTo>
                  <a:lnTo>
                    <a:pt x="2150234" y="416322"/>
                  </a:lnTo>
                  <a:lnTo>
                    <a:pt x="2149043" y="418307"/>
                  </a:lnTo>
                  <a:lnTo>
                    <a:pt x="2148249" y="420688"/>
                  </a:lnTo>
                  <a:lnTo>
                    <a:pt x="2147852" y="423069"/>
                  </a:lnTo>
                  <a:lnTo>
                    <a:pt x="2148249" y="440929"/>
                  </a:lnTo>
                  <a:lnTo>
                    <a:pt x="2147852" y="459185"/>
                  </a:lnTo>
                  <a:lnTo>
                    <a:pt x="2147058" y="477044"/>
                  </a:lnTo>
                  <a:lnTo>
                    <a:pt x="2145072" y="494904"/>
                  </a:lnTo>
                  <a:lnTo>
                    <a:pt x="2142293" y="512763"/>
                  </a:lnTo>
                  <a:lnTo>
                    <a:pt x="2138323" y="530225"/>
                  </a:lnTo>
                  <a:lnTo>
                    <a:pt x="2133955" y="547688"/>
                  </a:lnTo>
                  <a:lnTo>
                    <a:pt x="2128793" y="564754"/>
                  </a:lnTo>
                  <a:lnTo>
                    <a:pt x="2128396" y="567135"/>
                  </a:lnTo>
                  <a:lnTo>
                    <a:pt x="2128793" y="569913"/>
                  </a:lnTo>
                  <a:lnTo>
                    <a:pt x="2129190" y="572294"/>
                  </a:lnTo>
                  <a:lnTo>
                    <a:pt x="2130382" y="574279"/>
                  </a:lnTo>
                  <a:lnTo>
                    <a:pt x="2131573" y="576263"/>
                  </a:lnTo>
                  <a:lnTo>
                    <a:pt x="2133558" y="578247"/>
                  </a:lnTo>
                  <a:lnTo>
                    <a:pt x="2135543" y="580232"/>
                  </a:lnTo>
                  <a:lnTo>
                    <a:pt x="2137926" y="581025"/>
                  </a:lnTo>
                  <a:lnTo>
                    <a:pt x="2189542" y="609600"/>
                  </a:lnTo>
                  <a:lnTo>
                    <a:pt x="2191924" y="610791"/>
                  </a:lnTo>
                  <a:lnTo>
                    <a:pt x="2193910" y="612379"/>
                  </a:lnTo>
                  <a:lnTo>
                    <a:pt x="2195498" y="614760"/>
                  </a:lnTo>
                  <a:lnTo>
                    <a:pt x="2196292" y="617141"/>
                  </a:lnTo>
                  <a:lnTo>
                    <a:pt x="2197086" y="619919"/>
                  </a:lnTo>
                  <a:lnTo>
                    <a:pt x="2197086" y="623094"/>
                  </a:lnTo>
                  <a:lnTo>
                    <a:pt x="2196689" y="626666"/>
                  </a:lnTo>
                  <a:lnTo>
                    <a:pt x="2195498" y="629841"/>
                  </a:lnTo>
                  <a:lnTo>
                    <a:pt x="2190336" y="640557"/>
                  </a:lnTo>
                  <a:lnTo>
                    <a:pt x="2184778" y="651669"/>
                  </a:lnTo>
                  <a:lnTo>
                    <a:pt x="2178822" y="662385"/>
                  </a:lnTo>
                  <a:lnTo>
                    <a:pt x="2173263" y="673101"/>
                  </a:lnTo>
                  <a:lnTo>
                    <a:pt x="2166910" y="683816"/>
                  </a:lnTo>
                  <a:lnTo>
                    <a:pt x="2160557" y="693738"/>
                  </a:lnTo>
                  <a:lnTo>
                    <a:pt x="2153808" y="704057"/>
                  </a:lnTo>
                  <a:lnTo>
                    <a:pt x="2146661" y="713979"/>
                  </a:lnTo>
                  <a:lnTo>
                    <a:pt x="2144278" y="716360"/>
                  </a:lnTo>
                  <a:lnTo>
                    <a:pt x="2141896" y="718741"/>
                  </a:lnTo>
                  <a:lnTo>
                    <a:pt x="2138720" y="719932"/>
                  </a:lnTo>
                  <a:lnTo>
                    <a:pt x="2136337" y="721122"/>
                  </a:lnTo>
                  <a:lnTo>
                    <a:pt x="2133558" y="721519"/>
                  </a:lnTo>
                  <a:lnTo>
                    <a:pt x="2130779" y="721122"/>
                  </a:lnTo>
                  <a:lnTo>
                    <a:pt x="2128396" y="720329"/>
                  </a:lnTo>
                  <a:lnTo>
                    <a:pt x="2126014" y="719138"/>
                  </a:lnTo>
                  <a:lnTo>
                    <a:pt x="2101000" y="703660"/>
                  </a:lnTo>
                  <a:lnTo>
                    <a:pt x="2075589" y="688579"/>
                  </a:lnTo>
                  <a:lnTo>
                    <a:pt x="2073603" y="686991"/>
                  </a:lnTo>
                  <a:lnTo>
                    <a:pt x="2071221" y="686197"/>
                  </a:lnTo>
                  <a:lnTo>
                    <a:pt x="2068839" y="685801"/>
                  </a:lnTo>
                  <a:lnTo>
                    <a:pt x="2066456" y="685404"/>
                  </a:lnTo>
                  <a:lnTo>
                    <a:pt x="2064074" y="685801"/>
                  </a:lnTo>
                  <a:lnTo>
                    <a:pt x="2061692" y="686197"/>
                  </a:lnTo>
                  <a:lnTo>
                    <a:pt x="2059309" y="687388"/>
                  </a:lnTo>
                  <a:lnTo>
                    <a:pt x="2057324" y="688579"/>
                  </a:lnTo>
                  <a:lnTo>
                    <a:pt x="2044619" y="701676"/>
                  </a:lnTo>
                  <a:lnTo>
                    <a:pt x="2031913" y="713979"/>
                  </a:lnTo>
                  <a:lnTo>
                    <a:pt x="2018413" y="726282"/>
                  </a:lnTo>
                  <a:lnTo>
                    <a:pt x="2004913" y="737791"/>
                  </a:lnTo>
                  <a:lnTo>
                    <a:pt x="1989826" y="748110"/>
                  </a:lnTo>
                  <a:lnTo>
                    <a:pt x="1974738" y="757635"/>
                  </a:lnTo>
                  <a:lnTo>
                    <a:pt x="1959650" y="767160"/>
                  </a:lnTo>
                  <a:lnTo>
                    <a:pt x="1943371" y="775494"/>
                  </a:lnTo>
                  <a:lnTo>
                    <a:pt x="1941385" y="777082"/>
                  </a:lnTo>
                  <a:lnTo>
                    <a:pt x="1939797" y="779066"/>
                  </a:lnTo>
                  <a:lnTo>
                    <a:pt x="1938606" y="781447"/>
                  </a:lnTo>
                  <a:lnTo>
                    <a:pt x="1937812" y="783432"/>
                  </a:lnTo>
                  <a:lnTo>
                    <a:pt x="1937415" y="785813"/>
                  </a:lnTo>
                  <a:lnTo>
                    <a:pt x="1937018" y="788591"/>
                  </a:lnTo>
                  <a:lnTo>
                    <a:pt x="1937415" y="790972"/>
                  </a:lnTo>
                  <a:lnTo>
                    <a:pt x="1938209" y="793354"/>
                  </a:lnTo>
                  <a:lnTo>
                    <a:pt x="1946547" y="821532"/>
                  </a:lnTo>
                  <a:lnTo>
                    <a:pt x="1954488" y="849710"/>
                  </a:lnTo>
                  <a:lnTo>
                    <a:pt x="1955282" y="852488"/>
                  </a:lnTo>
                  <a:lnTo>
                    <a:pt x="1955282" y="854869"/>
                  </a:lnTo>
                  <a:lnTo>
                    <a:pt x="1954885" y="858044"/>
                  </a:lnTo>
                  <a:lnTo>
                    <a:pt x="1953694" y="860426"/>
                  </a:lnTo>
                  <a:lnTo>
                    <a:pt x="1952106" y="862807"/>
                  </a:lnTo>
                  <a:lnTo>
                    <a:pt x="1950120" y="864791"/>
                  </a:lnTo>
                  <a:lnTo>
                    <a:pt x="1947341" y="866776"/>
                  </a:lnTo>
                  <a:lnTo>
                    <a:pt x="1944562" y="868363"/>
                  </a:lnTo>
                  <a:lnTo>
                    <a:pt x="1933047" y="872332"/>
                  </a:lnTo>
                  <a:lnTo>
                    <a:pt x="1921533" y="876301"/>
                  </a:lnTo>
                  <a:lnTo>
                    <a:pt x="1910018" y="879873"/>
                  </a:lnTo>
                  <a:lnTo>
                    <a:pt x="1898107" y="883444"/>
                  </a:lnTo>
                  <a:lnTo>
                    <a:pt x="1886195" y="886223"/>
                  </a:lnTo>
                  <a:lnTo>
                    <a:pt x="1874284" y="889001"/>
                  </a:lnTo>
                  <a:lnTo>
                    <a:pt x="1861975" y="891382"/>
                  </a:lnTo>
                  <a:lnTo>
                    <a:pt x="1850064" y="893366"/>
                  </a:lnTo>
                  <a:lnTo>
                    <a:pt x="1846887" y="893763"/>
                  </a:lnTo>
                  <a:lnTo>
                    <a:pt x="1843711" y="893366"/>
                  </a:lnTo>
                  <a:lnTo>
                    <a:pt x="1840931" y="892176"/>
                  </a:lnTo>
                  <a:lnTo>
                    <a:pt x="1838152" y="890985"/>
                  </a:lnTo>
                  <a:lnTo>
                    <a:pt x="1836167" y="889398"/>
                  </a:lnTo>
                  <a:lnTo>
                    <a:pt x="1834182" y="887413"/>
                  </a:lnTo>
                  <a:lnTo>
                    <a:pt x="1832990" y="885032"/>
                  </a:lnTo>
                  <a:lnTo>
                    <a:pt x="1832593" y="882651"/>
                  </a:lnTo>
                  <a:lnTo>
                    <a:pt x="1825049" y="853679"/>
                  </a:lnTo>
                  <a:lnTo>
                    <a:pt x="1818300" y="825501"/>
                  </a:lnTo>
                  <a:lnTo>
                    <a:pt x="1817902" y="823119"/>
                  </a:lnTo>
                  <a:lnTo>
                    <a:pt x="1816711" y="820738"/>
                  </a:lnTo>
                  <a:lnTo>
                    <a:pt x="1815520" y="818357"/>
                  </a:lnTo>
                  <a:lnTo>
                    <a:pt x="1813535" y="816769"/>
                  </a:lnTo>
                  <a:lnTo>
                    <a:pt x="1811947" y="815182"/>
                  </a:lnTo>
                  <a:lnTo>
                    <a:pt x="1809564" y="813991"/>
                  </a:lnTo>
                  <a:lnTo>
                    <a:pt x="1807182" y="812801"/>
                  </a:lnTo>
                  <a:lnTo>
                    <a:pt x="1804800" y="812404"/>
                  </a:lnTo>
                  <a:lnTo>
                    <a:pt x="1786932" y="813197"/>
                  </a:lnTo>
                  <a:lnTo>
                    <a:pt x="1769065" y="812801"/>
                  </a:lnTo>
                  <a:lnTo>
                    <a:pt x="1751198" y="812007"/>
                  </a:lnTo>
                  <a:lnTo>
                    <a:pt x="1733331" y="810022"/>
                  </a:lnTo>
                  <a:lnTo>
                    <a:pt x="1715463" y="806847"/>
                  </a:lnTo>
                  <a:lnTo>
                    <a:pt x="1697993" y="803276"/>
                  </a:lnTo>
                  <a:lnTo>
                    <a:pt x="1680523" y="798513"/>
                  </a:lnTo>
                  <a:lnTo>
                    <a:pt x="1663053" y="793354"/>
                  </a:lnTo>
                  <a:lnTo>
                    <a:pt x="1660670" y="793354"/>
                  </a:lnTo>
                  <a:lnTo>
                    <a:pt x="1658288" y="793751"/>
                  </a:lnTo>
                  <a:lnTo>
                    <a:pt x="1655906" y="794147"/>
                  </a:lnTo>
                  <a:lnTo>
                    <a:pt x="1653523" y="795338"/>
                  </a:lnTo>
                  <a:lnTo>
                    <a:pt x="1651538" y="796529"/>
                  </a:lnTo>
                  <a:lnTo>
                    <a:pt x="1649553" y="798116"/>
                  </a:lnTo>
                  <a:lnTo>
                    <a:pt x="1648362" y="800101"/>
                  </a:lnTo>
                  <a:lnTo>
                    <a:pt x="1647171" y="802482"/>
                  </a:lnTo>
                  <a:lnTo>
                    <a:pt x="1618186" y="854076"/>
                  </a:lnTo>
                  <a:lnTo>
                    <a:pt x="1616995" y="856854"/>
                  </a:lnTo>
                  <a:lnTo>
                    <a:pt x="1615406" y="858838"/>
                  </a:lnTo>
                  <a:lnTo>
                    <a:pt x="1613024" y="860029"/>
                  </a:lnTo>
                  <a:lnTo>
                    <a:pt x="1610642" y="861219"/>
                  </a:lnTo>
                  <a:lnTo>
                    <a:pt x="1607862" y="861616"/>
                  </a:lnTo>
                  <a:lnTo>
                    <a:pt x="1604686" y="861616"/>
                  </a:lnTo>
                  <a:lnTo>
                    <a:pt x="1601510" y="861219"/>
                  </a:lnTo>
                  <a:lnTo>
                    <a:pt x="1598333" y="860426"/>
                  </a:lnTo>
                  <a:lnTo>
                    <a:pt x="1587216" y="854869"/>
                  </a:lnTo>
                  <a:lnTo>
                    <a:pt x="1576098" y="849313"/>
                  </a:lnTo>
                  <a:lnTo>
                    <a:pt x="1565378" y="843757"/>
                  </a:lnTo>
                  <a:lnTo>
                    <a:pt x="1555054" y="837804"/>
                  </a:lnTo>
                  <a:lnTo>
                    <a:pt x="1544334" y="831454"/>
                  </a:lnTo>
                  <a:lnTo>
                    <a:pt x="1533613" y="825104"/>
                  </a:lnTo>
                  <a:lnTo>
                    <a:pt x="1523687" y="818357"/>
                  </a:lnTo>
                  <a:lnTo>
                    <a:pt x="1513761" y="811213"/>
                  </a:lnTo>
                  <a:lnTo>
                    <a:pt x="1511379" y="808832"/>
                  </a:lnTo>
                  <a:lnTo>
                    <a:pt x="1509393" y="806451"/>
                  </a:lnTo>
                  <a:lnTo>
                    <a:pt x="1507805" y="803672"/>
                  </a:lnTo>
                  <a:lnTo>
                    <a:pt x="1507011" y="800894"/>
                  </a:lnTo>
                  <a:lnTo>
                    <a:pt x="1506614" y="798116"/>
                  </a:lnTo>
                  <a:lnTo>
                    <a:pt x="1507011" y="795735"/>
                  </a:lnTo>
                  <a:lnTo>
                    <a:pt x="1507408" y="793354"/>
                  </a:lnTo>
                  <a:lnTo>
                    <a:pt x="1508996" y="790972"/>
                  </a:lnTo>
                  <a:lnTo>
                    <a:pt x="1523687" y="765969"/>
                  </a:lnTo>
                  <a:lnTo>
                    <a:pt x="1539172" y="740569"/>
                  </a:lnTo>
                  <a:lnTo>
                    <a:pt x="1540363" y="738585"/>
                  </a:lnTo>
                  <a:lnTo>
                    <a:pt x="1541554" y="736204"/>
                  </a:lnTo>
                  <a:lnTo>
                    <a:pt x="1542349" y="733822"/>
                  </a:lnTo>
                  <a:lnTo>
                    <a:pt x="1542746" y="731441"/>
                  </a:lnTo>
                  <a:lnTo>
                    <a:pt x="1542349" y="729060"/>
                  </a:lnTo>
                  <a:lnTo>
                    <a:pt x="1541554" y="726679"/>
                  </a:lnTo>
                  <a:lnTo>
                    <a:pt x="1540363" y="724297"/>
                  </a:lnTo>
                  <a:lnTo>
                    <a:pt x="1539172" y="722313"/>
                  </a:lnTo>
                  <a:lnTo>
                    <a:pt x="1526069" y="709613"/>
                  </a:lnTo>
                  <a:lnTo>
                    <a:pt x="1513364" y="696913"/>
                  </a:lnTo>
                  <a:lnTo>
                    <a:pt x="1501849" y="683419"/>
                  </a:lnTo>
                  <a:lnTo>
                    <a:pt x="1489938" y="669529"/>
                  </a:lnTo>
                  <a:lnTo>
                    <a:pt x="1479615" y="654844"/>
                  </a:lnTo>
                  <a:lnTo>
                    <a:pt x="1470085" y="640160"/>
                  </a:lnTo>
                  <a:lnTo>
                    <a:pt x="1460953" y="624285"/>
                  </a:lnTo>
                  <a:lnTo>
                    <a:pt x="1452218" y="608410"/>
                  </a:lnTo>
                  <a:lnTo>
                    <a:pt x="1450630" y="606822"/>
                  </a:lnTo>
                  <a:lnTo>
                    <a:pt x="1448247" y="605235"/>
                  </a:lnTo>
                  <a:lnTo>
                    <a:pt x="1446262" y="604044"/>
                  </a:lnTo>
                  <a:lnTo>
                    <a:pt x="1443880" y="602854"/>
                  </a:lnTo>
                  <a:lnTo>
                    <a:pt x="1441498" y="602457"/>
                  </a:lnTo>
                  <a:lnTo>
                    <a:pt x="1439115" y="602457"/>
                  </a:lnTo>
                  <a:lnTo>
                    <a:pt x="1436733" y="602854"/>
                  </a:lnTo>
                  <a:lnTo>
                    <a:pt x="1433954" y="603647"/>
                  </a:lnTo>
                  <a:lnTo>
                    <a:pt x="1406160" y="611982"/>
                  </a:lnTo>
                  <a:lnTo>
                    <a:pt x="1377572" y="619522"/>
                  </a:lnTo>
                  <a:lnTo>
                    <a:pt x="1375190" y="620316"/>
                  </a:lnTo>
                  <a:lnTo>
                    <a:pt x="1372411" y="620713"/>
                  </a:lnTo>
                  <a:lnTo>
                    <a:pt x="1369631" y="619919"/>
                  </a:lnTo>
                  <a:lnTo>
                    <a:pt x="1367249" y="619126"/>
                  </a:lnTo>
                  <a:lnTo>
                    <a:pt x="1364867" y="617538"/>
                  </a:lnTo>
                  <a:lnTo>
                    <a:pt x="1362882" y="615157"/>
                  </a:lnTo>
                  <a:lnTo>
                    <a:pt x="1360896" y="612775"/>
                  </a:lnTo>
                  <a:lnTo>
                    <a:pt x="1359308" y="609600"/>
                  </a:lnTo>
                  <a:lnTo>
                    <a:pt x="1354941" y="598488"/>
                  </a:lnTo>
                  <a:lnTo>
                    <a:pt x="1350970" y="586979"/>
                  </a:lnTo>
                  <a:lnTo>
                    <a:pt x="1347397" y="575072"/>
                  </a:lnTo>
                  <a:lnTo>
                    <a:pt x="1343823" y="563166"/>
                  </a:lnTo>
                  <a:lnTo>
                    <a:pt x="1341044" y="551657"/>
                  </a:lnTo>
                  <a:lnTo>
                    <a:pt x="1338264" y="539750"/>
                  </a:lnTo>
                  <a:lnTo>
                    <a:pt x="1335882" y="527447"/>
                  </a:lnTo>
                  <a:lnTo>
                    <a:pt x="1333897" y="515541"/>
                  </a:lnTo>
                  <a:lnTo>
                    <a:pt x="1333500" y="512366"/>
                  </a:lnTo>
                  <a:lnTo>
                    <a:pt x="1333897" y="509191"/>
                  </a:lnTo>
                  <a:lnTo>
                    <a:pt x="1335088" y="506413"/>
                  </a:lnTo>
                  <a:lnTo>
                    <a:pt x="1336279" y="503635"/>
                  </a:lnTo>
                  <a:lnTo>
                    <a:pt x="1337867" y="501650"/>
                  </a:lnTo>
                  <a:lnTo>
                    <a:pt x="1339853" y="499666"/>
                  </a:lnTo>
                  <a:lnTo>
                    <a:pt x="1342235" y="498475"/>
                  </a:lnTo>
                  <a:lnTo>
                    <a:pt x="1345014" y="498079"/>
                  </a:lnTo>
                  <a:lnTo>
                    <a:pt x="1373602" y="490538"/>
                  </a:lnTo>
                  <a:lnTo>
                    <a:pt x="1401793" y="483394"/>
                  </a:lnTo>
                  <a:lnTo>
                    <a:pt x="1404969" y="482997"/>
                  </a:lnTo>
                  <a:lnTo>
                    <a:pt x="1407351" y="482204"/>
                  </a:lnTo>
                  <a:lnTo>
                    <a:pt x="1409336" y="481013"/>
                  </a:lnTo>
                  <a:lnTo>
                    <a:pt x="1411322" y="479029"/>
                  </a:lnTo>
                  <a:lnTo>
                    <a:pt x="1412513" y="477441"/>
                  </a:lnTo>
                  <a:lnTo>
                    <a:pt x="1414101" y="475060"/>
                  </a:lnTo>
                  <a:lnTo>
                    <a:pt x="1414895" y="473075"/>
                  </a:lnTo>
                  <a:lnTo>
                    <a:pt x="1415292" y="470297"/>
                  </a:lnTo>
                  <a:lnTo>
                    <a:pt x="1414895" y="452835"/>
                  </a:lnTo>
                  <a:lnTo>
                    <a:pt x="1414895" y="434579"/>
                  </a:lnTo>
                  <a:lnTo>
                    <a:pt x="1416086" y="416719"/>
                  </a:lnTo>
                  <a:lnTo>
                    <a:pt x="1417675" y="398860"/>
                  </a:lnTo>
                  <a:lnTo>
                    <a:pt x="1420454" y="381000"/>
                  </a:lnTo>
                  <a:lnTo>
                    <a:pt x="1424424" y="363538"/>
                  </a:lnTo>
                  <a:lnTo>
                    <a:pt x="1428792" y="346075"/>
                  </a:lnTo>
                  <a:lnTo>
                    <a:pt x="1433954" y="329010"/>
                  </a:lnTo>
                  <a:lnTo>
                    <a:pt x="1434351" y="326232"/>
                  </a:lnTo>
                  <a:lnTo>
                    <a:pt x="1433954" y="323850"/>
                  </a:lnTo>
                  <a:lnTo>
                    <a:pt x="1433160" y="321469"/>
                  </a:lnTo>
                  <a:lnTo>
                    <a:pt x="1432365" y="319485"/>
                  </a:lnTo>
                  <a:lnTo>
                    <a:pt x="1430777" y="317103"/>
                  </a:lnTo>
                  <a:lnTo>
                    <a:pt x="1429189" y="315516"/>
                  </a:lnTo>
                  <a:lnTo>
                    <a:pt x="1427204" y="313928"/>
                  </a:lnTo>
                  <a:lnTo>
                    <a:pt x="1424821" y="312738"/>
                  </a:lnTo>
                  <a:lnTo>
                    <a:pt x="1373205" y="284163"/>
                  </a:lnTo>
                  <a:lnTo>
                    <a:pt x="1370823" y="282972"/>
                  </a:lnTo>
                  <a:lnTo>
                    <a:pt x="1369234" y="280988"/>
                  </a:lnTo>
                  <a:lnTo>
                    <a:pt x="1367646" y="279003"/>
                  </a:lnTo>
                  <a:lnTo>
                    <a:pt x="1366455" y="276225"/>
                  </a:lnTo>
                  <a:lnTo>
                    <a:pt x="1366058" y="273447"/>
                  </a:lnTo>
                  <a:lnTo>
                    <a:pt x="1366058" y="270669"/>
                  </a:lnTo>
                  <a:lnTo>
                    <a:pt x="1366455" y="267494"/>
                  </a:lnTo>
                  <a:lnTo>
                    <a:pt x="1367249" y="264319"/>
                  </a:lnTo>
                  <a:lnTo>
                    <a:pt x="1372411" y="252810"/>
                  </a:lnTo>
                  <a:lnTo>
                    <a:pt x="1377969" y="242094"/>
                  </a:lnTo>
                  <a:lnTo>
                    <a:pt x="1383528" y="231378"/>
                  </a:lnTo>
                  <a:lnTo>
                    <a:pt x="1389484" y="220663"/>
                  </a:lnTo>
                  <a:lnTo>
                    <a:pt x="1395837" y="209947"/>
                  </a:lnTo>
                  <a:lnTo>
                    <a:pt x="1402190" y="199628"/>
                  </a:lnTo>
                  <a:lnTo>
                    <a:pt x="1409336" y="189706"/>
                  </a:lnTo>
                  <a:lnTo>
                    <a:pt x="1416483" y="179784"/>
                  </a:lnTo>
                  <a:lnTo>
                    <a:pt x="1418469" y="177403"/>
                  </a:lnTo>
                  <a:lnTo>
                    <a:pt x="1421248" y="175419"/>
                  </a:lnTo>
                  <a:lnTo>
                    <a:pt x="1423630" y="173831"/>
                  </a:lnTo>
                  <a:lnTo>
                    <a:pt x="1426410" y="173038"/>
                  </a:lnTo>
                  <a:lnTo>
                    <a:pt x="1429189" y="172641"/>
                  </a:lnTo>
                  <a:lnTo>
                    <a:pt x="1431571" y="173038"/>
                  </a:lnTo>
                  <a:lnTo>
                    <a:pt x="1434351" y="173831"/>
                  </a:lnTo>
                  <a:lnTo>
                    <a:pt x="1436336" y="175022"/>
                  </a:lnTo>
                  <a:lnTo>
                    <a:pt x="1462144" y="189706"/>
                  </a:lnTo>
                  <a:lnTo>
                    <a:pt x="1486761" y="205184"/>
                  </a:lnTo>
                  <a:lnTo>
                    <a:pt x="1489144" y="206375"/>
                  </a:lnTo>
                  <a:lnTo>
                    <a:pt x="1491526" y="207566"/>
                  </a:lnTo>
                  <a:lnTo>
                    <a:pt x="1493908" y="207963"/>
                  </a:lnTo>
                  <a:lnTo>
                    <a:pt x="1496688" y="208359"/>
                  </a:lnTo>
                  <a:lnTo>
                    <a:pt x="1499070" y="207963"/>
                  </a:lnTo>
                  <a:lnTo>
                    <a:pt x="1501452" y="207169"/>
                  </a:lnTo>
                  <a:lnTo>
                    <a:pt x="1503835" y="206375"/>
                  </a:lnTo>
                  <a:lnTo>
                    <a:pt x="1505820" y="205184"/>
                  </a:lnTo>
                  <a:lnTo>
                    <a:pt x="1518128" y="192088"/>
                  </a:lnTo>
                  <a:lnTo>
                    <a:pt x="1530834" y="179784"/>
                  </a:lnTo>
                  <a:lnTo>
                    <a:pt x="1544731" y="167878"/>
                  </a:lnTo>
                  <a:lnTo>
                    <a:pt x="1558231" y="155972"/>
                  </a:lnTo>
                  <a:lnTo>
                    <a:pt x="1572922" y="145653"/>
                  </a:lnTo>
                  <a:lnTo>
                    <a:pt x="1587613" y="136128"/>
                  </a:lnTo>
                  <a:lnTo>
                    <a:pt x="1603495" y="127000"/>
                  </a:lnTo>
                  <a:lnTo>
                    <a:pt x="1619377" y="118269"/>
                  </a:lnTo>
                  <a:lnTo>
                    <a:pt x="1620965" y="116284"/>
                  </a:lnTo>
                  <a:lnTo>
                    <a:pt x="1622553" y="114300"/>
                  </a:lnTo>
                  <a:lnTo>
                    <a:pt x="1623745" y="112316"/>
                  </a:lnTo>
                  <a:lnTo>
                    <a:pt x="1624936" y="109934"/>
                  </a:lnTo>
                  <a:lnTo>
                    <a:pt x="1625333" y="107553"/>
                  </a:lnTo>
                  <a:lnTo>
                    <a:pt x="1625333" y="105172"/>
                  </a:lnTo>
                  <a:lnTo>
                    <a:pt x="1624936" y="102791"/>
                  </a:lnTo>
                  <a:lnTo>
                    <a:pt x="1624142" y="100409"/>
                  </a:lnTo>
                  <a:lnTo>
                    <a:pt x="1615803" y="71834"/>
                  </a:lnTo>
                  <a:lnTo>
                    <a:pt x="1608260" y="44053"/>
                  </a:lnTo>
                  <a:lnTo>
                    <a:pt x="1607465" y="41275"/>
                  </a:lnTo>
                  <a:lnTo>
                    <a:pt x="1607465" y="38894"/>
                  </a:lnTo>
                  <a:lnTo>
                    <a:pt x="1607862" y="36116"/>
                  </a:lnTo>
                  <a:lnTo>
                    <a:pt x="1609054" y="33734"/>
                  </a:lnTo>
                  <a:lnTo>
                    <a:pt x="1610245" y="31353"/>
                  </a:lnTo>
                  <a:lnTo>
                    <a:pt x="1612627" y="28972"/>
                  </a:lnTo>
                  <a:lnTo>
                    <a:pt x="1615009" y="26987"/>
                  </a:lnTo>
                  <a:lnTo>
                    <a:pt x="1617789" y="25400"/>
                  </a:lnTo>
                  <a:lnTo>
                    <a:pt x="1629303" y="21034"/>
                  </a:lnTo>
                  <a:lnTo>
                    <a:pt x="1641215" y="17066"/>
                  </a:lnTo>
                  <a:lnTo>
                    <a:pt x="1652729" y="13494"/>
                  </a:lnTo>
                  <a:lnTo>
                    <a:pt x="1664641" y="10319"/>
                  </a:lnTo>
                  <a:lnTo>
                    <a:pt x="1676155" y="7541"/>
                  </a:lnTo>
                  <a:lnTo>
                    <a:pt x="1688464" y="4762"/>
                  </a:lnTo>
                  <a:lnTo>
                    <a:pt x="1700375" y="2381"/>
                  </a:lnTo>
                  <a:lnTo>
                    <a:pt x="1712287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30" name="TextBox 15">
            <a:extLst>
              <a:ext uri="{FF2B5EF4-FFF2-40B4-BE49-F238E27FC236}">
                <a16:creationId xmlns:a16="http://schemas.microsoft.com/office/drawing/2014/main" id="{04A46667-7277-45B9-8CF6-FC989650C9D4}"/>
              </a:ext>
            </a:extLst>
          </p:cNvPr>
          <p:cNvSpPr txBox="1"/>
          <p:nvPr/>
        </p:nvSpPr>
        <p:spPr>
          <a:xfrm>
            <a:off x="3232728" y="1030568"/>
            <a:ext cx="5991693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50"/>
              </a:lnSpc>
              <a:spcBef>
                <a:spcPct val="0"/>
              </a:spcBef>
            </a:pPr>
            <a:r>
              <a:rPr lang="en-US" sz="40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40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93BAE68-380F-4819-ABDD-3CBCABFBF4A5}"/>
              </a:ext>
            </a:extLst>
          </p:cNvPr>
          <p:cNvSpPr txBox="1"/>
          <p:nvPr/>
        </p:nvSpPr>
        <p:spPr>
          <a:xfrm>
            <a:off x="147075" y="2929507"/>
            <a:ext cx="4396282" cy="8723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lvl="1" algn="just">
              <a:lnSpc>
                <a:spcPct val="200000"/>
              </a:lnSpc>
            </a:pPr>
            <a:r>
              <a:rPr lang="vi-VN" sz="3000" b="1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Ôn tập lại</a:t>
            </a:r>
            <a:r>
              <a:rPr lang="en-US" sz="3000" b="1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bài đã học</a:t>
            </a:r>
            <a:endParaRPr lang="vi-VN" sz="3000" b="1" dirty="0">
              <a:solidFill>
                <a:srgbClr val="00B0F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50C8A93-0E99-48F5-8063-156EB0EC4767}"/>
              </a:ext>
            </a:extLst>
          </p:cNvPr>
          <p:cNvSpPr txBox="1"/>
          <p:nvPr/>
        </p:nvSpPr>
        <p:spPr>
          <a:xfrm>
            <a:off x="7482704" y="2775639"/>
            <a:ext cx="4709296" cy="8723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lvl="1">
              <a:lnSpc>
                <a:spcPct val="200000"/>
              </a:lnSpc>
            </a:pPr>
            <a:r>
              <a:rPr lang="en-US" sz="3000" b="1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 bài tập trong SBT</a:t>
            </a:r>
            <a:endParaRPr lang="vi-VN" sz="3000" b="1" dirty="0">
              <a:solidFill>
                <a:srgbClr val="00B0F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802D217-6732-4091-9E76-F5AC58E1993F}"/>
              </a:ext>
            </a:extLst>
          </p:cNvPr>
          <p:cNvSpPr txBox="1"/>
          <p:nvPr/>
        </p:nvSpPr>
        <p:spPr>
          <a:xfrm>
            <a:off x="3903919" y="5027636"/>
            <a:ext cx="4709296" cy="8723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lvl="1">
              <a:lnSpc>
                <a:spcPct val="200000"/>
              </a:lnSpc>
            </a:pPr>
            <a:r>
              <a:rPr lang="en-US" sz="3000" b="1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Chuẩn bị bài mới</a:t>
            </a:r>
            <a:endParaRPr lang="vi-VN" sz="3000" b="1" dirty="0">
              <a:solidFill>
                <a:srgbClr val="00B0F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00">
        <p14:gallery dir="l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50"/>
                            </p:stCondLst>
                            <p:childTnLst>
                              <p:par>
                                <p:cTn id="3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4" name="组合 23"/>
          <p:cNvGrpSpPr/>
          <p:nvPr/>
        </p:nvGrpSpPr>
        <p:grpSpPr>
          <a:xfrm>
            <a:off x="3297693" y="-487254"/>
            <a:ext cx="5809496" cy="5760000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23FEC7E-18F4-4258-B45C-21B8DCCACA34}"/>
              </a:ext>
            </a:extLst>
          </p:cNvPr>
          <p:cNvSpPr txBox="1"/>
          <p:nvPr/>
        </p:nvSpPr>
        <p:spPr>
          <a:xfrm>
            <a:off x="1643061" y="2959852"/>
            <a:ext cx="9331642" cy="8092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vi-VN" sz="4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 gặp lại các </a:t>
            </a:r>
            <a:r>
              <a:rPr lang="vi-VN" sz="40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vào </a:t>
            </a:r>
            <a:r>
              <a:rPr lang="vi-VN" sz="4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học sau!</a:t>
            </a:r>
            <a:endParaRPr lang="en-US" sz="40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00">
        <p14:gallery dir="l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组合 42"/>
          <p:cNvGrpSpPr/>
          <p:nvPr/>
        </p:nvGrpSpPr>
        <p:grpSpPr>
          <a:xfrm>
            <a:off x="3910215" y="445240"/>
            <a:ext cx="4371569" cy="2336853"/>
            <a:chOff x="3452623" y="2276871"/>
            <a:chExt cx="4371569" cy="23368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1" name="Freeform 7"/>
            <p:cNvSpPr/>
            <p:nvPr/>
          </p:nvSpPr>
          <p:spPr bwMode="auto">
            <a:xfrm>
              <a:off x="3452623" y="2276871"/>
              <a:ext cx="2343921" cy="1168427"/>
            </a:xfrm>
            <a:custGeom>
              <a:avLst/>
              <a:gdLst>
                <a:gd name="T0" fmla="*/ 210 w 421"/>
                <a:gd name="T1" fmla="*/ 57 h 210"/>
                <a:gd name="T2" fmla="*/ 364 w 421"/>
                <a:gd name="T3" fmla="*/ 210 h 210"/>
                <a:gd name="T4" fmla="*/ 421 w 421"/>
                <a:gd name="T5" fmla="*/ 210 h 210"/>
                <a:gd name="T6" fmla="*/ 210 w 421"/>
                <a:gd name="T7" fmla="*/ 0 h 210"/>
                <a:gd name="T8" fmla="*/ 0 w 421"/>
                <a:gd name="T9" fmla="*/ 210 h 210"/>
                <a:gd name="T10" fmla="*/ 57 w 421"/>
                <a:gd name="T11" fmla="*/ 210 h 210"/>
                <a:gd name="T12" fmla="*/ 210 w 421"/>
                <a:gd name="T13" fmla="*/ 57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1" h="210">
                  <a:moveTo>
                    <a:pt x="210" y="57"/>
                  </a:moveTo>
                  <a:cubicBezTo>
                    <a:pt x="295" y="57"/>
                    <a:pt x="364" y="126"/>
                    <a:pt x="364" y="210"/>
                  </a:cubicBezTo>
                  <a:cubicBezTo>
                    <a:pt x="421" y="210"/>
                    <a:pt x="421" y="210"/>
                    <a:pt x="421" y="210"/>
                  </a:cubicBezTo>
                  <a:cubicBezTo>
                    <a:pt x="421" y="93"/>
                    <a:pt x="327" y="0"/>
                    <a:pt x="210" y="0"/>
                  </a:cubicBezTo>
                  <a:cubicBezTo>
                    <a:pt x="93" y="0"/>
                    <a:pt x="0" y="93"/>
                    <a:pt x="0" y="210"/>
                  </a:cubicBezTo>
                  <a:cubicBezTo>
                    <a:pt x="57" y="210"/>
                    <a:pt x="57" y="210"/>
                    <a:pt x="57" y="210"/>
                  </a:cubicBezTo>
                  <a:cubicBezTo>
                    <a:pt x="57" y="126"/>
                    <a:pt x="126" y="57"/>
                    <a:pt x="210" y="57"/>
                  </a:cubicBezTo>
                  <a:close/>
                </a:path>
              </a:pathLst>
            </a:custGeom>
            <a:solidFill>
              <a:srgbClr val="F7E3A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52" name="Freeform 7"/>
            <p:cNvSpPr/>
            <p:nvPr/>
          </p:nvSpPr>
          <p:spPr bwMode="auto">
            <a:xfrm flipV="1">
              <a:off x="5480271" y="3445297"/>
              <a:ext cx="2343921" cy="1168427"/>
            </a:xfrm>
            <a:custGeom>
              <a:avLst/>
              <a:gdLst>
                <a:gd name="T0" fmla="*/ 210 w 421"/>
                <a:gd name="T1" fmla="*/ 57 h 210"/>
                <a:gd name="T2" fmla="*/ 364 w 421"/>
                <a:gd name="T3" fmla="*/ 210 h 210"/>
                <a:gd name="T4" fmla="*/ 421 w 421"/>
                <a:gd name="T5" fmla="*/ 210 h 210"/>
                <a:gd name="T6" fmla="*/ 210 w 421"/>
                <a:gd name="T7" fmla="*/ 0 h 210"/>
                <a:gd name="T8" fmla="*/ 0 w 421"/>
                <a:gd name="T9" fmla="*/ 210 h 210"/>
                <a:gd name="T10" fmla="*/ 57 w 421"/>
                <a:gd name="T11" fmla="*/ 210 h 210"/>
                <a:gd name="T12" fmla="*/ 210 w 421"/>
                <a:gd name="T13" fmla="*/ 57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1" h="210">
                  <a:moveTo>
                    <a:pt x="210" y="57"/>
                  </a:moveTo>
                  <a:cubicBezTo>
                    <a:pt x="295" y="57"/>
                    <a:pt x="364" y="126"/>
                    <a:pt x="364" y="210"/>
                  </a:cubicBezTo>
                  <a:cubicBezTo>
                    <a:pt x="421" y="210"/>
                    <a:pt x="421" y="210"/>
                    <a:pt x="421" y="210"/>
                  </a:cubicBezTo>
                  <a:cubicBezTo>
                    <a:pt x="421" y="93"/>
                    <a:pt x="327" y="0"/>
                    <a:pt x="210" y="0"/>
                  </a:cubicBezTo>
                  <a:cubicBezTo>
                    <a:pt x="93" y="0"/>
                    <a:pt x="0" y="93"/>
                    <a:pt x="0" y="210"/>
                  </a:cubicBezTo>
                  <a:cubicBezTo>
                    <a:pt x="57" y="210"/>
                    <a:pt x="57" y="210"/>
                    <a:pt x="57" y="210"/>
                  </a:cubicBezTo>
                  <a:cubicBezTo>
                    <a:pt x="57" y="126"/>
                    <a:pt x="126" y="57"/>
                    <a:pt x="210" y="57"/>
                  </a:cubicBezTo>
                  <a:close/>
                </a:path>
              </a:pathLst>
            </a:custGeom>
            <a:solidFill>
              <a:srgbClr val="F7E3A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3910215" y="445240"/>
            <a:ext cx="4371569" cy="2336853"/>
            <a:chOff x="3452623" y="2276871"/>
            <a:chExt cx="4371569" cy="23368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9" name="Freeform 7"/>
            <p:cNvSpPr/>
            <p:nvPr/>
          </p:nvSpPr>
          <p:spPr bwMode="auto">
            <a:xfrm flipV="1">
              <a:off x="3452623" y="3445297"/>
              <a:ext cx="2343921" cy="1168427"/>
            </a:xfrm>
            <a:custGeom>
              <a:avLst/>
              <a:gdLst>
                <a:gd name="T0" fmla="*/ 210 w 421"/>
                <a:gd name="T1" fmla="*/ 57 h 210"/>
                <a:gd name="T2" fmla="*/ 364 w 421"/>
                <a:gd name="T3" fmla="*/ 210 h 210"/>
                <a:gd name="T4" fmla="*/ 421 w 421"/>
                <a:gd name="T5" fmla="*/ 210 h 210"/>
                <a:gd name="T6" fmla="*/ 210 w 421"/>
                <a:gd name="T7" fmla="*/ 0 h 210"/>
                <a:gd name="T8" fmla="*/ 0 w 421"/>
                <a:gd name="T9" fmla="*/ 210 h 210"/>
                <a:gd name="T10" fmla="*/ 57 w 421"/>
                <a:gd name="T11" fmla="*/ 210 h 210"/>
                <a:gd name="T12" fmla="*/ 210 w 421"/>
                <a:gd name="T13" fmla="*/ 57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1" h="210">
                  <a:moveTo>
                    <a:pt x="210" y="57"/>
                  </a:moveTo>
                  <a:cubicBezTo>
                    <a:pt x="295" y="57"/>
                    <a:pt x="364" y="126"/>
                    <a:pt x="364" y="210"/>
                  </a:cubicBezTo>
                  <a:cubicBezTo>
                    <a:pt x="421" y="210"/>
                    <a:pt x="421" y="210"/>
                    <a:pt x="421" y="210"/>
                  </a:cubicBezTo>
                  <a:cubicBezTo>
                    <a:pt x="421" y="93"/>
                    <a:pt x="327" y="0"/>
                    <a:pt x="210" y="0"/>
                  </a:cubicBezTo>
                  <a:cubicBezTo>
                    <a:pt x="93" y="0"/>
                    <a:pt x="0" y="93"/>
                    <a:pt x="0" y="210"/>
                  </a:cubicBezTo>
                  <a:cubicBezTo>
                    <a:pt x="57" y="210"/>
                    <a:pt x="57" y="210"/>
                    <a:pt x="57" y="210"/>
                  </a:cubicBezTo>
                  <a:cubicBezTo>
                    <a:pt x="57" y="126"/>
                    <a:pt x="126" y="57"/>
                    <a:pt x="210" y="57"/>
                  </a:cubicBezTo>
                  <a:close/>
                </a:path>
              </a:pathLst>
            </a:custGeom>
            <a:solidFill>
              <a:srgbClr val="A5C0A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50" name="Freeform 7"/>
            <p:cNvSpPr/>
            <p:nvPr/>
          </p:nvSpPr>
          <p:spPr bwMode="auto">
            <a:xfrm>
              <a:off x="5480271" y="2276871"/>
              <a:ext cx="2343921" cy="1168427"/>
            </a:xfrm>
            <a:custGeom>
              <a:avLst/>
              <a:gdLst>
                <a:gd name="T0" fmla="*/ 210 w 421"/>
                <a:gd name="T1" fmla="*/ 57 h 210"/>
                <a:gd name="T2" fmla="*/ 364 w 421"/>
                <a:gd name="T3" fmla="*/ 210 h 210"/>
                <a:gd name="T4" fmla="*/ 421 w 421"/>
                <a:gd name="T5" fmla="*/ 210 h 210"/>
                <a:gd name="T6" fmla="*/ 210 w 421"/>
                <a:gd name="T7" fmla="*/ 0 h 210"/>
                <a:gd name="T8" fmla="*/ 0 w 421"/>
                <a:gd name="T9" fmla="*/ 210 h 210"/>
                <a:gd name="T10" fmla="*/ 57 w 421"/>
                <a:gd name="T11" fmla="*/ 210 h 210"/>
                <a:gd name="T12" fmla="*/ 210 w 421"/>
                <a:gd name="T13" fmla="*/ 57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1" h="210">
                  <a:moveTo>
                    <a:pt x="210" y="57"/>
                  </a:moveTo>
                  <a:cubicBezTo>
                    <a:pt x="295" y="57"/>
                    <a:pt x="364" y="126"/>
                    <a:pt x="364" y="210"/>
                  </a:cubicBezTo>
                  <a:cubicBezTo>
                    <a:pt x="421" y="210"/>
                    <a:pt x="421" y="210"/>
                    <a:pt x="421" y="210"/>
                  </a:cubicBezTo>
                  <a:cubicBezTo>
                    <a:pt x="421" y="93"/>
                    <a:pt x="327" y="0"/>
                    <a:pt x="210" y="0"/>
                  </a:cubicBezTo>
                  <a:cubicBezTo>
                    <a:pt x="93" y="0"/>
                    <a:pt x="0" y="93"/>
                    <a:pt x="0" y="210"/>
                  </a:cubicBezTo>
                  <a:cubicBezTo>
                    <a:pt x="57" y="210"/>
                    <a:pt x="57" y="210"/>
                    <a:pt x="57" y="210"/>
                  </a:cubicBezTo>
                  <a:cubicBezTo>
                    <a:pt x="57" y="126"/>
                    <a:pt x="126" y="57"/>
                    <a:pt x="210" y="57"/>
                  </a:cubicBezTo>
                  <a:close/>
                </a:path>
              </a:pathLst>
            </a:custGeom>
            <a:solidFill>
              <a:srgbClr val="A5C0A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</p:grpSp>
      <p:sp>
        <p:nvSpPr>
          <p:cNvPr id="45" name="椭圆 44"/>
          <p:cNvSpPr/>
          <p:nvPr/>
        </p:nvSpPr>
        <p:spPr>
          <a:xfrm>
            <a:off x="4325619" y="859718"/>
            <a:ext cx="1507893" cy="1507893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25400">
            <a:solidFill>
              <a:srgbClr val="F29A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椭圆 45"/>
          <p:cNvSpPr/>
          <p:nvPr/>
        </p:nvSpPr>
        <p:spPr>
          <a:xfrm>
            <a:off x="6358487" y="859717"/>
            <a:ext cx="1507893" cy="1507893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 w="25400">
            <a:solidFill>
              <a:srgbClr val="F29A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>
            <a:fillRect/>
          </a:stretch>
        </p:blipFill>
        <p:spPr>
          <a:xfrm>
            <a:off x="0" y="-9477"/>
            <a:ext cx="780528" cy="597134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1899025" y="445240"/>
            <a:ext cx="2062279" cy="2327283"/>
            <a:chOff x="1773008" y="1581313"/>
            <a:chExt cx="2062279" cy="2327283"/>
          </a:xfrm>
        </p:grpSpPr>
        <p:sp>
          <p:nvSpPr>
            <p:cNvPr id="54" name="椭圆 53"/>
            <p:cNvSpPr/>
            <p:nvPr/>
          </p:nvSpPr>
          <p:spPr>
            <a:xfrm>
              <a:off x="1773008" y="1846318"/>
              <a:ext cx="2062279" cy="2062278"/>
            </a:xfrm>
            <a:prstGeom prst="ellipse">
              <a:avLst/>
            </a:prstGeom>
            <a:noFill/>
            <a:ln w="165100">
              <a:solidFill>
                <a:srgbClr val="A5C0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9907" y="1581313"/>
              <a:ext cx="1588479" cy="2203595"/>
            </a:xfrm>
            <a:custGeom>
              <a:avLst/>
              <a:gdLst>
                <a:gd name="connsiteX0" fmla="*/ 753947 w 1507894"/>
                <a:gd name="connsiteY0" fmla="*/ 0 h 1507894"/>
                <a:gd name="connsiteX1" fmla="*/ 1507894 w 1507894"/>
                <a:gd name="connsiteY1" fmla="*/ 753947 h 1507894"/>
                <a:gd name="connsiteX2" fmla="*/ 753947 w 1507894"/>
                <a:gd name="connsiteY2" fmla="*/ 1507894 h 1507894"/>
                <a:gd name="connsiteX3" fmla="*/ 0 w 1507894"/>
                <a:gd name="connsiteY3" fmla="*/ 753947 h 1507894"/>
                <a:gd name="connsiteX4" fmla="*/ 753947 w 1507894"/>
                <a:gd name="connsiteY4" fmla="*/ 0 h 150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7894" h="1507894">
                  <a:moveTo>
                    <a:pt x="753947" y="0"/>
                  </a:moveTo>
                  <a:cubicBezTo>
                    <a:pt x="1170340" y="0"/>
                    <a:pt x="1507894" y="337554"/>
                    <a:pt x="1507894" y="753947"/>
                  </a:cubicBezTo>
                  <a:cubicBezTo>
                    <a:pt x="1507894" y="1170340"/>
                    <a:pt x="1170340" y="1507894"/>
                    <a:pt x="753947" y="1507894"/>
                  </a:cubicBezTo>
                  <a:cubicBezTo>
                    <a:pt x="337554" y="1507894"/>
                    <a:pt x="0" y="1170340"/>
                    <a:pt x="0" y="753947"/>
                  </a:cubicBezTo>
                  <a:cubicBezTo>
                    <a:pt x="0" y="337554"/>
                    <a:pt x="337554" y="0"/>
                    <a:pt x="753947" y="0"/>
                  </a:cubicBezTo>
                  <a:close/>
                </a:path>
              </a:pathLst>
            </a:custGeom>
          </p:spPr>
        </p:pic>
      </p:grpSp>
      <p:grpSp>
        <p:nvGrpSpPr>
          <p:cNvPr id="10" name="组合 9"/>
          <p:cNvGrpSpPr/>
          <p:nvPr/>
        </p:nvGrpSpPr>
        <p:grpSpPr>
          <a:xfrm>
            <a:off x="8235729" y="578500"/>
            <a:ext cx="2062279" cy="2070335"/>
            <a:chOff x="8109712" y="1714573"/>
            <a:chExt cx="2062279" cy="2070335"/>
          </a:xfrm>
        </p:grpSpPr>
        <p:sp>
          <p:nvSpPr>
            <p:cNvPr id="57" name="椭圆 56"/>
            <p:cNvSpPr/>
            <p:nvPr/>
          </p:nvSpPr>
          <p:spPr>
            <a:xfrm>
              <a:off x="8109712" y="1714573"/>
              <a:ext cx="2062279" cy="2070335"/>
            </a:xfrm>
            <a:prstGeom prst="ellipse">
              <a:avLst/>
            </a:prstGeom>
            <a:noFill/>
            <a:ln w="165100">
              <a:solidFill>
                <a:srgbClr val="A5C0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5116" y="1846318"/>
              <a:ext cx="1493656" cy="1802074"/>
            </a:xfrm>
            <a:custGeom>
              <a:avLst/>
              <a:gdLst>
                <a:gd name="connsiteX0" fmla="*/ 753947 w 1507894"/>
                <a:gd name="connsiteY0" fmla="*/ 0 h 1507894"/>
                <a:gd name="connsiteX1" fmla="*/ 1507894 w 1507894"/>
                <a:gd name="connsiteY1" fmla="*/ 753947 h 1507894"/>
                <a:gd name="connsiteX2" fmla="*/ 753947 w 1507894"/>
                <a:gd name="connsiteY2" fmla="*/ 1507894 h 1507894"/>
                <a:gd name="connsiteX3" fmla="*/ 0 w 1507894"/>
                <a:gd name="connsiteY3" fmla="*/ 753947 h 1507894"/>
                <a:gd name="connsiteX4" fmla="*/ 753947 w 1507894"/>
                <a:gd name="connsiteY4" fmla="*/ 0 h 150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7894" h="1507894">
                  <a:moveTo>
                    <a:pt x="753947" y="0"/>
                  </a:moveTo>
                  <a:cubicBezTo>
                    <a:pt x="1170340" y="0"/>
                    <a:pt x="1507894" y="337554"/>
                    <a:pt x="1507894" y="753947"/>
                  </a:cubicBezTo>
                  <a:cubicBezTo>
                    <a:pt x="1507894" y="1170340"/>
                    <a:pt x="1170340" y="1507894"/>
                    <a:pt x="753947" y="1507894"/>
                  </a:cubicBezTo>
                  <a:cubicBezTo>
                    <a:pt x="337554" y="1507894"/>
                    <a:pt x="0" y="1170340"/>
                    <a:pt x="0" y="753947"/>
                  </a:cubicBezTo>
                  <a:cubicBezTo>
                    <a:pt x="0" y="337554"/>
                    <a:pt x="337554" y="0"/>
                    <a:pt x="753947" y="0"/>
                  </a:cubicBezTo>
                  <a:close/>
                </a:path>
              </a:pathLst>
            </a:custGeom>
          </p:spPr>
        </p:pic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46D6F8C6-5510-4DA3-AB50-3DB2CE223DD1}"/>
              </a:ext>
            </a:extLst>
          </p:cNvPr>
          <p:cNvSpPr txBox="1"/>
          <p:nvPr/>
        </p:nvSpPr>
        <p:spPr>
          <a:xfrm>
            <a:off x="1376219" y="3461719"/>
            <a:ext cx="101692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>
                <a:solidFill>
                  <a:srgbClr val="00B05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BÀI 73: CÁC SỐ TRONG PHẠM VI 1000</a:t>
            </a:r>
            <a:endParaRPr lang="en-US" sz="4000" b="1">
              <a:solidFill>
                <a:srgbClr val="00B05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00">
        <p14:gallery dir="l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09" y="0"/>
            <a:ext cx="4535365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5496706" y="1560735"/>
            <a:ext cx="5836704" cy="681064"/>
            <a:chOff x="4389121" y="1084217"/>
            <a:chExt cx="6309360" cy="736216"/>
          </a:xfrm>
        </p:grpSpPr>
        <p:sp>
          <p:nvSpPr>
            <p:cNvPr id="8" name="五边形 7"/>
            <p:cNvSpPr/>
            <p:nvPr/>
          </p:nvSpPr>
          <p:spPr>
            <a:xfrm flipH="1">
              <a:off x="4389121" y="1084217"/>
              <a:ext cx="6309360" cy="736216"/>
            </a:xfrm>
            <a:prstGeom prst="homePlate">
              <a:avLst/>
            </a:prstGeom>
            <a:solidFill>
              <a:srgbClr val="F29A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3000" b="1">
                  <a:solidFill>
                    <a:schemeClr val="bg1"/>
                  </a:solidFill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rPr>
                <a:t>Đếm theo trăm</a:t>
              </a:r>
              <a:endParaRPr lang="zh-CN" altLang="en-US" sz="3000" b="1" dirty="0">
                <a:solidFill>
                  <a:schemeClr val="bg1"/>
                </a:solidFill>
                <a:latin typeface="+mj-lt"/>
                <a:ea typeface="Microsoft YaHei" panose="020B0503020204020204" pitchFamily="34" charset="-122"/>
              </a:endParaRPr>
            </a:p>
          </p:txBody>
        </p:sp>
        <p:sp>
          <p:nvSpPr>
            <p:cNvPr id="2" name="菱形 1"/>
            <p:cNvSpPr/>
            <p:nvPr/>
          </p:nvSpPr>
          <p:spPr>
            <a:xfrm>
              <a:off x="4517592" y="1132079"/>
              <a:ext cx="640492" cy="64049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000">
                <a:latin typeface="+mj-lt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4497535" y="1152895"/>
              <a:ext cx="660549" cy="5988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000" b="1" dirty="0">
                  <a:solidFill>
                    <a:srgbClr val="F29A5B"/>
                  </a:solidFill>
                  <a:latin typeface="+mj-lt"/>
                  <a:ea typeface="Microsoft YaHei" panose="020B0503020204020204" pitchFamily="34" charset="-122"/>
                </a:rPr>
                <a:t>01</a:t>
              </a:r>
              <a:endParaRPr lang="zh-CN" altLang="en-US" sz="3000" b="1" dirty="0">
                <a:solidFill>
                  <a:srgbClr val="F29A5B"/>
                </a:solidFill>
                <a:latin typeface="+mj-lt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5496706" y="2528866"/>
            <a:ext cx="5836704" cy="681064"/>
            <a:chOff x="4389121" y="1084217"/>
            <a:chExt cx="6309360" cy="736216"/>
          </a:xfrm>
        </p:grpSpPr>
        <p:sp>
          <p:nvSpPr>
            <p:cNvPr id="30" name="五边形 29"/>
            <p:cNvSpPr/>
            <p:nvPr/>
          </p:nvSpPr>
          <p:spPr>
            <a:xfrm flipH="1">
              <a:off x="4389121" y="1084217"/>
              <a:ext cx="6309360" cy="736216"/>
            </a:xfrm>
            <a:prstGeom prst="homePlate">
              <a:avLst/>
            </a:prstGeom>
            <a:solidFill>
              <a:srgbClr val="A5C0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000" b="1">
                  <a:latin typeface="+mj-lt"/>
                  <a:ea typeface="Microsoft YaHei" panose="020B0503020204020204" pitchFamily="34" charset="-122"/>
                </a:rPr>
                <a:t>Đếm theo chục</a:t>
              </a:r>
              <a:endParaRPr lang="zh-CN" altLang="en-US" sz="3000" b="1" dirty="0">
                <a:latin typeface="+mj-lt"/>
                <a:ea typeface="Microsoft YaHei" panose="020B0503020204020204" pitchFamily="34" charset="-122"/>
              </a:endParaRPr>
            </a:p>
          </p:txBody>
        </p:sp>
        <p:sp>
          <p:nvSpPr>
            <p:cNvPr id="31" name="菱形 30"/>
            <p:cNvSpPr/>
            <p:nvPr/>
          </p:nvSpPr>
          <p:spPr>
            <a:xfrm>
              <a:off x="4517592" y="1132079"/>
              <a:ext cx="640492" cy="64049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000">
                <a:latin typeface="+mj-lt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4497536" y="1142261"/>
              <a:ext cx="660549" cy="5988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000" b="1" dirty="0">
                  <a:solidFill>
                    <a:srgbClr val="A6C0A5"/>
                  </a:solidFill>
                  <a:latin typeface="+mj-lt"/>
                  <a:ea typeface="Microsoft YaHei" panose="020B0503020204020204" pitchFamily="34" charset="-122"/>
                </a:rPr>
                <a:t>02</a:t>
              </a:r>
              <a:endParaRPr lang="zh-CN" altLang="en-US" sz="3000" b="1" dirty="0">
                <a:solidFill>
                  <a:srgbClr val="A6C0A5"/>
                </a:solidFill>
                <a:latin typeface="+mj-lt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5496706" y="3496997"/>
            <a:ext cx="5836704" cy="681064"/>
            <a:chOff x="4389121" y="1084217"/>
            <a:chExt cx="6309360" cy="736216"/>
          </a:xfrm>
        </p:grpSpPr>
        <p:sp>
          <p:nvSpPr>
            <p:cNvPr id="34" name="五边形 33"/>
            <p:cNvSpPr/>
            <p:nvPr/>
          </p:nvSpPr>
          <p:spPr>
            <a:xfrm flipH="1">
              <a:off x="4389121" y="1084217"/>
              <a:ext cx="6309360" cy="736216"/>
            </a:xfrm>
            <a:prstGeom prst="homePlate">
              <a:avLst/>
            </a:prstGeom>
            <a:solidFill>
              <a:srgbClr val="B092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000" b="1">
                  <a:latin typeface="+mj-lt"/>
                  <a:ea typeface="Microsoft YaHei" panose="020B0503020204020204" pitchFamily="34" charset="-122"/>
                </a:rPr>
                <a:t>Đếm theo đơn vị</a:t>
              </a:r>
              <a:endParaRPr lang="zh-CN" altLang="en-US" sz="3000" b="1" dirty="0">
                <a:latin typeface="+mj-lt"/>
                <a:ea typeface="Microsoft YaHei" panose="020B0503020204020204" pitchFamily="34" charset="-122"/>
              </a:endParaRPr>
            </a:p>
          </p:txBody>
        </p:sp>
        <p:sp>
          <p:nvSpPr>
            <p:cNvPr id="35" name="菱形 34"/>
            <p:cNvSpPr/>
            <p:nvPr/>
          </p:nvSpPr>
          <p:spPr>
            <a:xfrm>
              <a:off x="4517592" y="1132079"/>
              <a:ext cx="640492" cy="64049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000">
                <a:latin typeface="+mj-lt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4507563" y="1132080"/>
              <a:ext cx="660549" cy="5988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000" b="1" dirty="0">
                  <a:solidFill>
                    <a:srgbClr val="B09278"/>
                  </a:solidFill>
                  <a:latin typeface="+mj-lt"/>
                  <a:ea typeface="Microsoft YaHei" panose="020B0503020204020204" pitchFamily="34" charset="-122"/>
                </a:rPr>
                <a:t>03</a:t>
              </a:r>
              <a:endParaRPr lang="zh-CN" altLang="en-US" sz="3000" b="1" dirty="0">
                <a:solidFill>
                  <a:srgbClr val="B09278"/>
                </a:solidFill>
                <a:latin typeface="+mj-lt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5496705" y="4465128"/>
            <a:ext cx="5836704" cy="681064"/>
            <a:chOff x="4389120" y="1084218"/>
            <a:chExt cx="6309360" cy="736216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38" name="五边形 37"/>
            <p:cNvSpPr/>
            <p:nvPr/>
          </p:nvSpPr>
          <p:spPr>
            <a:xfrm flipH="1">
              <a:off x="4389120" y="1084218"/>
              <a:ext cx="6309360" cy="736216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000" b="1">
                  <a:latin typeface="+mj-lt"/>
                  <a:ea typeface="Microsoft YaHei" panose="020B0503020204020204" pitchFamily="34" charset="-122"/>
                </a:rPr>
                <a:t>Thực hành</a:t>
              </a:r>
              <a:endParaRPr lang="zh-CN" altLang="en-US" sz="3000" b="1" dirty="0">
                <a:latin typeface="+mj-lt"/>
                <a:ea typeface="Microsoft YaHei" panose="020B0503020204020204" pitchFamily="34" charset="-122"/>
              </a:endParaRPr>
            </a:p>
          </p:txBody>
        </p:sp>
        <p:sp>
          <p:nvSpPr>
            <p:cNvPr id="39" name="菱形 38"/>
            <p:cNvSpPr/>
            <p:nvPr/>
          </p:nvSpPr>
          <p:spPr>
            <a:xfrm>
              <a:off x="4517592" y="1132079"/>
              <a:ext cx="640492" cy="64049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000">
                <a:latin typeface="+mj-lt"/>
              </a:endParaRPr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4517592" y="1132079"/>
              <a:ext cx="660549" cy="5988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000" b="1" dirty="0">
                  <a:solidFill>
                    <a:srgbClr val="F48097"/>
                  </a:solidFill>
                  <a:latin typeface="+mj-lt"/>
                  <a:ea typeface="Microsoft YaHei" panose="020B0503020204020204" pitchFamily="34" charset="-122"/>
                </a:rPr>
                <a:t>04</a:t>
              </a:r>
              <a:endParaRPr lang="zh-CN" altLang="en-US" sz="3000" b="1" dirty="0">
                <a:solidFill>
                  <a:srgbClr val="F48097"/>
                </a:solidFill>
                <a:latin typeface="+mj-lt"/>
                <a:ea typeface="Microsoft YaHei" panose="020B0503020204020204" pitchFamily="34" charset="-122"/>
              </a:endParaRPr>
            </a:p>
          </p:txBody>
        </p:sp>
      </p:grp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1" name="TextBox 11">
            <a:extLst>
              <a:ext uri="{FF2B5EF4-FFF2-40B4-BE49-F238E27FC236}">
                <a16:creationId xmlns:a16="http://schemas.microsoft.com/office/drawing/2014/main" id="{F9DEDDF2-5051-47E2-9F11-622AF95E0A1D}"/>
              </a:ext>
            </a:extLst>
          </p:cNvPr>
          <p:cNvSpPr txBox="1"/>
          <p:nvPr/>
        </p:nvSpPr>
        <p:spPr>
          <a:xfrm>
            <a:off x="3774005" y="751734"/>
            <a:ext cx="5406941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50"/>
              </a:lnSpc>
            </a:pP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24" name="五边形 37">
            <a:extLst>
              <a:ext uri="{FF2B5EF4-FFF2-40B4-BE49-F238E27FC236}">
                <a16:creationId xmlns:a16="http://schemas.microsoft.com/office/drawing/2014/main" id="{606BE10D-E3B2-4DF7-865E-5A89EACB54B9}"/>
              </a:ext>
            </a:extLst>
          </p:cNvPr>
          <p:cNvSpPr/>
          <p:nvPr/>
        </p:nvSpPr>
        <p:spPr>
          <a:xfrm flipH="1">
            <a:off x="5496705" y="5467880"/>
            <a:ext cx="5836704" cy="681064"/>
          </a:xfrm>
          <a:prstGeom prst="homePlate">
            <a:avLst/>
          </a:prstGeom>
          <a:solidFill>
            <a:srgbClr val="C8D8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000" b="1">
                <a:latin typeface="+mj-lt"/>
                <a:ea typeface="Microsoft YaHei" panose="020B0503020204020204" pitchFamily="34" charset="-122"/>
              </a:rPr>
              <a:t>Vận dụng</a:t>
            </a:r>
            <a:endParaRPr lang="zh-CN" altLang="en-US" sz="3000" b="1" dirty="0">
              <a:latin typeface="+mj-lt"/>
              <a:ea typeface="Microsoft YaHei" panose="020B0503020204020204" pitchFamily="34" charset="-122"/>
            </a:endParaRPr>
          </a:p>
        </p:txBody>
      </p:sp>
      <p:sp>
        <p:nvSpPr>
          <p:cNvPr id="25" name="菱形 38">
            <a:extLst>
              <a:ext uri="{FF2B5EF4-FFF2-40B4-BE49-F238E27FC236}">
                <a16:creationId xmlns:a16="http://schemas.microsoft.com/office/drawing/2014/main" id="{02B399D2-8A16-44EC-AC0D-C509E1CC7523}"/>
              </a:ext>
            </a:extLst>
          </p:cNvPr>
          <p:cNvSpPr/>
          <p:nvPr/>
        </p:nvSpPr>
        <p:spPr>
          <a:xfrm>
            <a:off x="5615553" y="5512156"/>
            <a:ext cx="592511" cy="592511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000">
              <a:latin typeface="+mj-lt"/>
            </a:endParaRPr>
          </a:p>
        </p:txBody>
      </p:sp>
      <p:sp>
        <p:nvSpPr>
          <p:cNvPr id="26" name="文本框 39">
            <a:extLst>
              <a:ext uri="{FF2B5EF4-FFF2-40B4-BE49-F238E27FC236}">
                <a16:creationId xmlns:a16="http://schemas.microsoft.com/office/drawing/2014/main" id="{5D58BE29-2CE6-4CA0-BBFC-5C809CFC9187}"/>
              </a:ext>
            </a:extLst>
          </p:cNvPr>
          <p:cNvSpPr txBox="1"/>
          <p:nvPr/>
        </p:nvSpPr>
        <p:spPr>
          <a:xfrm>
            <a:off x="5596997" y="5512156"/>
            <a:ext cx="61106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000" b="1">
                <a:solidFill>
                  <a:srgbClr val="C8D85B"/>
                </a:solidFill>
                <a:latin typeface="+mj-lt"/>
                <a:ea typeface="Microsoft YaHei" panose="020B0503020204020204" pitchFamily="34" charset="-122"/>
              </a:rPr>
              <a:t>05</a:t>
            </a:r>
            <a:endParaRPr lang="zh-CN" altLang="en-US" sz="3000" b="1" dirty="0">
              <a:solidFill>
                <a:srgbClr val="C8D85B"/>
              </a:solidFill>
              <a:latin typeface="+mj-lt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00">
        <p14:gallery dir="l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762" y="2646364"/>
            <a:ext cx="2130772" cy="4044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>
            <a:fillRect/>
          </a:stretch>
        </p:blipFill>
        <p:spPr>
          <a:xfrm>
            <a:off x="83127" y="167063"/>
            <a:ext cx="1569814" cy="1458537"/>
          </a:xfrm>
          <a:prstGeom prst="rect">
            <a:avLst/>
          </a:prstGeom>
        </p:spPr>
      </p:pic>
      <p:sp>
        <p:nvSpPr>
          <p:cNvPr id="32" name="五边形 7">
            <a:extLst>
              <a:ext uri="{FF2B5EF4-FFF2-40B4-BE49-F238E27FC236}">
                <a16:creationId xmlns:a16="http://schemas.microsoft.com/office/drawing/2014/main" id="{2F5319D3-D728-494B-A542-452E0EF000BF}"/>
              </a:ext>
            </a:extLst>
          </p:cNvPr>
          <p:cNvSpPr/>
          <p:nvPr/>
        </p:nvSpPr>
        <p:spPr>
          <a:xfrm flipH="1">
            <a:off x="1349579" y="427015"/>
            <a:ext cx="3656530" cy="681064"/>
          </a:xfrm>
          <a:prstGeom prst="homePlate">
            <a:avLst/>
          </a:prstGeom>
          <a:solidFill>
            <a:srgbClr val="F29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000" b="1">
                <a:solidFill>
                  <a:schemeClr val="bg1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1. Đếm theo trăm</a:t>
            </a:r>
            <a:endParaRPr lang="zh-CN" altLang="en-US" sz="3000" b="1" dirty="0">
              <a:solidFill>
                <a:schemeClr val="bg1"/>
              </a:solidFill>
              <a:latin typeface="+mj-lt"/>
              <a:ea typeface="Microsoft YaHei" panose="020B0503020204020204" pitchFamily="34" charset="-122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4CCC5CC8-BD3C-483A-B8F4-CDC2F03D8F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6909" y="1124841"/>
            <a:ext cx="3765232" cy="598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500" b="1" i="0" u="none" strike="noStrike" cap="none" normalizeH="0" baseline="0">
                <a:ln>
                  <a:noFill/>
                </a:ln>
                <a:solidFill>
                  <a:srgbClr val="00B05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Quan sát hình và đếm</a:t>
            </a:r>
            <a:endParaRPr kumimoji="0" lang="nl-NL" altLang="en-US" sz="2500" b="1" i="0" u="none" strike="noStrike" cap="none" normalizeH="0" baseline="0">
              <a:ln>
                <a:noFill/>
              </a:ln>
              <a:solidFill>
                <a:srgbClr val="00B05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0D779D9-8CAB-44A6-85F9-5D6D30B715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6691" y="322839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c).</a:t>
            </a:r>
            <a:endParaRPr kumimoji="0" lang="nl-NL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0EE4047-E06D-4C66-8BC5-F171F84B92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8891" y="1739781"/>
            <a:ext cx="720169" cy="397563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5D7CCD58-8FF9-4C1B-9501-D193E0A3F5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4649" y="1739781"/>
            <a:ext cx="720169" cy="397563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C3DD32B4-B6CA-46BF-837C-F99BDFCFC8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20665" y="1800540"/>
            <a:ext cx="720169" cy="397563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48D0AB58-B335-4214-8C83-7D89B313FA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99399" y="1756381"/>
            <a:ext cx="720169" cy="397563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28840AB3-BCB9-4351-80E9-ABEAE95F5E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40357" y="1739781"/>
            <a:ext cx="720169" cy="397563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13E580C8-06AB-4D4A-9A3A-E7EE88091E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8633" y="1739781"/>
            <a:ext cx="720169" cy="397563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8CAA9A19-B480-4917-8708-36C2811DAA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13566" y="1768944"/>
            <a:ext cx="720169" cy="397563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5D8AEC9D-9AB8-4F04-81AD-23B9B99A92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99885" y="1756381"/>
            <a:ext cx="720169" cy="397563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F8B5320-2DEC-4F9D-B98B-11DD6DF7F483}"/>
              </a:ext>
            </a:extLst>
          </p:cNvPr>
          <p:cNvSpPr/>
          <p:nvPr/>
        </p:nvSpPr>
        <p:spPr>
          <a:xfrm>
            <a:off x="1847635" y="5802195"/>
            <a:ext cx="1129487" cy="366982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>
                <a:solidFill>
                  <a:srgbClr val="0070C0"/>
                </a:solidFill>
                <a:latin typeface="+mj-lt"/>
              </a:rPr>
              <a:t>1 chục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EBBE8093-F826-48A5-8108-EDC3C6281205}"/>
              </a:ext>
            </a:extLst>
          </p:cNvPr>
          <p:cNvSpPr/>
          <p:nvPr/>
        </p:nvSpPr>
        <p:spPr>
          <a:xfrm>
            <a:off x="3051394" y="5802195"/>
            <a:ext cx="1129487" cy="366982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>
                <a:solidFill>
                  <a:srgbClr val="0070C0"/>
                </a:solidFill>
                <a:latin typeface="+mj-lt"/>
              </a:rPr>
              <a:t>2 chục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8BA48C1A-E8A9-4FC9-A08F-F8E96C36184E}"/>
              </a:ext>
            </a:extLst>
          </p:cNvPr>
          <p:cNvSpPr/>
          <p:nvPr/>
        </p:nvSpPr>
        <p:spPr>
          <a:xfrm>
            <a:off x="4255153" y="5802195"/>
            <a:ext cx="1129487" cy="366982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>
                <a:solidFill>
                  <a:srgbClr val="0070C0"/>
                </a:solidFill>
                <a:latin typeface="+mj-lt"/>
              </a:rPr>
              <a:t>3 chục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C288C493-4341-428C-A2E8-5B10B4375DD4}"/>
              </a:ext>
            </a:extLst>
          </p:cNvPr>
          <p:cNvSpPr/>
          <p:nvPr/>
        </p:nvSpPr>
        <p:spPr>
          <a:xfrm>
            <a:off x="5449245" y="5802195"/>
            <a:ext cx="1129487" cy="366982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>
                <a:solidFill>
                  <a:srgbClr val="0070C0"/>
                </a:solidFill>
                <a:latin typeface="+mj-lt"/>
              </a:rPr>
              <a:t>4 chục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10624FC5-4799-4B0B-82B1-04D21D538FA1}"/>
              </a:ext>
            </a:extLst>
          </p:cNvPr>
          <p:cNvSpPr/>
          <p:nvPr/>
        </p:nvSpPr>
        <p:spPr>
          <a:xfrm>
            <a:off x="6643337" y="5802195"/>
            <a:ext cx="1129487" cy="366982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>
                <a:solidFill>
                  <a:srgbClr val="0070C0"/>
                </a:solidFill>
                <a:latin typeface="+mj-lt"/>
              </a:rPr>
              <a:t>5 chục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B030000C-2689-403D-96CA-7F443B053EDE}"/>
              </a:ext>
            </a:extLst>
          </p:cNvPr>
          <p:cNvSpPr/>
          <p:nvPr/>
        </p:nvSpPr>
        <p:spPr>
          <a:xfrm>
            <a:off x="7888633" y="5802195"/>
            <a:ext cx="1129487" cy="366982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>
                <a:solidFill>
                  <a:srgbClr val="0070C0"/>
                </a:solidFill>
                <a:latin typeface="+mj-lt"/>
              </a:rPr>
              <a:t>6 chục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FCED1CEA-D188-4991-9BEE-10AD8763DBAE}"/>
              </a:ext>
            </a:extLst>
          </p:cNvPr>
          <p:cNvSpPr/>
          <p:nvPr/>
        </p:nvSpPr>
        <p:spPr>
          <a:xfrm>
            <a:off x="9133929" y="5791204"/>
            <a:ext cx="1129487" cy="366982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>
                <a:solidFill>
                  <a:srgbClr val="0070C0"/>
                </a:solidFill>
                <a:latin typeface="+mj-lt"/>
              </a:rPr>
              <a:t>7 chục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17F175B9-ED62-4134-8679-1F104D4C79DA}"/>
              </a:ext>
            </a:extLst>
          </p:cNvPr>
          <p:cNvSpPr/>
          <p:nvPr/>
        </p:nvSpPr>
        <p:spPr>
          <a:xfrm>
            <a:off x="10392626" y="5791204"/>
            <a:ext cx="1129487" cy="366982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>
                <a:solidFill>
                  <a:srgbClr val="0070C0"/>
                </a:solidFill>
                <a:latin typeface="+mj-lt"/>
              </a:rPr>
              <a:t>8 chục</a:t>
            </a:r>
          </a:p>
        </p:txBody>
      </p:sp>
      <p:pic>
        <p:nvPicPr>
          <p:cNvPr id="1031" name="Picture 7" descr="Top Chirping Bird Stickers for Android &amp;amp; iOS | Gfycat">
            <a:extLst>
              <a:ext uri="{FF2B5EF4-FFF2-40B4-BE49-F238E27FC236}">
                <a16:creationId xmlns:a16="http://schemas.microsoft.com/office/drawing/2014/main" id="{B15D3E78-A7AF-4DD5-9411-8EF4483E3D6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0526" y="-101597"/>
            <a:ext cx="2601831" cy="1882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Growing Wild Flowers Sticker by Botanical PaperWorks for iOS &amp;amp; Android |  GIPHY | Good morning beautiful gif, Flowers gif, Giphy">
            <a:extLst>
              <a:ext uri="{FF2B5EF4-FFF2-40B4-BE49-F238E27FC236}">
                <a16:creationId xmlns:a16="http://schemas.microsoft.com/office/drawing/2014/main" id="{64CFA6ED-0E9F-4DF3-AF0A-F96233F746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9885" y="85868"/>
            <a:ext cx="1861127" cy="186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00">
        <p14:gallery dir="l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762" y="2646364"/>
            <a:ext cx="2130772" cy="4044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>
            <a:fillRect/>
          </a:stretch>
        </p:blipFill>
        <p:spPr>
          <a:xfrm>
            <a:off x="83127" y="167063"/>
            <a:ext cx="1569814" cy="1200968"/>
          </a:xfrm>
          <a:prstGeom prst="rect">
            <a:avLst/>
          </a:prstGeom>
        </p:spPr>
      </p:pic>
      <p:sp>
        <p:nvSpPr>
          <p:cNvPr id="32" name="五边形 7">
            <a:extLst>
              <a:ext uri="{FF2B5EF4-FFF2-40B4-BE49-F238E27FC236}">
                <a16:creationId xmlns:a16="http://schemas.microsoft.com/office/drawing/2014/main" id="{2F5319D3-D728-494B-A542-452E0EF000BF}"/>
              </a:ext>
            </a:extLst>
          </p:cNvPr>
          <p:cNvSpPr/>
          <p:nvPr/>
        </p:nvSpPr>
        <p:spPr>
          <a:xfrm flipH="1">
            <a:off x="1349579" y="427015"/>
            <a:ext cx="3656530" cy="681064"/>
          </a:xfrm>
          <a:prstGeom prst="homePlate">
            <a:avLst/>
          </a:prstGeom>
          <a:solidFill>
            <a:srgbClr val="F29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000" b="1">
                <a:solidFill>
                  <a:schemeClr val="bg1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1. Đếm theo trăm</a:t>
            </a:r>
            <a:endParaRPr lang="zh-CN" altLang="en-US" sz="3000" b="1" dirty="0">
              <a:solidFill>
                <a:schemeClr val="bg1"/>
              </a:solidFill>
              <a:latin typeface="+mj-lt"/>
              <a:ea typeface="Microsoft YaHei" panose="020B0503020204020204" pitchFamily="34" charset="-122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4CCC5CC8-BD3C-483A-B8F4-CDC2F03D8F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6909" y="1198919"/>
            <a:ext cx="3765232" cy="598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500" b="1" i="0" u="none" strike="noStrike" cap="none" normalizeH="0" baseline="0">
                <a:ln>
                  <a:noFill/>
                </a:ln>
                <a:solidFill>
                  <a:srgbClr val="00B05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Quan sát hình và đếm</a:t>
            </a:r>
            <a:endParaRPr kumimoji="0" lang="nl-NL" altLang="en-US" sz="2500" b="1" i="0" u="none" strike="noStrike" cap="none" normalizeH="0" baseline="0">
              <a:ln>
                <a:noFill/>
              </a:ln>
              <a:solidFill>
                <a:srgbClr val="00B05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0D779D9-8CAB-44A6-85F9-5D6D30B715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6691" y="322839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c).</a:t>
            </a:r>
            <a:endParaRPr kumimoji="0" lang="nl-NL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17F175B9-ED62-4134-8679-1F104D4C79DA}"/>
              </a:ext>
            </a:extLst>
          </p:cNvPr>
          <p:cNvSpPr/>
          <p:nvPr/>
        </p:nvSpPr>
        <p:spPr>
          <a:xfrm>
            <a:off x="3423770" y="5846790"/>
            <a:ext cx="1129487" cy="366982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>
                <a:solidFill>
                  <a:srgbClr val="0070C0"/>
                </a:solidFill>
                <a:latin typeface="+mj-lt"/>
              </a:rPr>
              <a:t>9 chục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9AAC2C-5D67-421E-9C40-BFBABD81AA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38109" y="1919042"/>
            <a:ext cx="5133129" cy="374380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533E147-9EB0-4205-B49E-03399CFCF6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35473" y="1950148"/>
            <a:ext cx="4714709" cy="368159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87AE60B3-B6EB-4B94-AC4B-D5B86FA27A8A}"/>
              </a:ext>
            </a:extLst>
          </p:cNvPr>
          <p:cNvSpPr/>
          <p:nvPr/>
        </p:nvSpPr>
        <p:spPr>
          <a:xfrm>
            <a:off x="9182643" y="5749808"/>
            <a:ext cx="1129487" cy="366982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>
                <a:solidFill>
                  <a:srgbClr val="0070C0"/>
                </a:solidFill>
                <a:latin typeface="+mj-lt"/>
              </a:rPr>
              <a:t>1 trăm</a:t>
            </a:r>
          </a:p>
        </p:txBody>
      </p:sp>
      <p:pic>
        <p:nvPicPr>
          <p:cNvPr id="4100" name="Picture 4" descr="panda : loài gấu trúc (pén-đơ)">
            <a:extLst>
              <a:ext uri="{FF2B5EF4-FFF2-40B4-BE49-F238E27FC236}">
                <a16:creationId xmlns:a16="http://schemas.microsoft.com/office/drawing/2014/main" id="{F79BF661-D8EC-4E05-B9C0-C3C8F3486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591" y="-134253"/>
            <a:ext cx="1905000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6">
            <a:extLst>
              <a:ext uri="{FF2B5EF4-FFF2-40B4-BE49-F238E27FC236}">
                <a16:creationId xmlns:a16="http://schemas.microsoft.com/office/drawing/2014/main" id="{E0D5392D-AE4A-4826-928D-4F8CB89260E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792902" y="-142270"/>
            <a:ext cx="1553876" cy="20693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4422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00">
        <p14:gallery dir="l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MH_Other_2"/>
          <p:cNvCxnSpPr>
            <a:cxnSpLocks noChangeShapeType="1"/>
          </p:cNvCxnSpPr>
          <p:nvPr>
            <p:custDataLst>
              <p:tags r:id="rId2"/>
            </p:custDataLst>
          </p:nvPr>
        </p:nvCxnSpPr>
        <p:spPr bwMode="auto">
          <a:xfrm flipH="1">
            <a:off x="4906297" y="-204545"/>
            <a:ext cx="2138003" cy="2138003"/>
          </a:xfrm>
          <a:prstGeom prst="line">
            <a:avLst/>
          </a:prstGeom>
          <a:noFill/>
          <a:ln w="6350" algn="ctr">
            <a:solidFill>
              <a:srgbClr val="85AA84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MH_Other_3"/>
          <p:cNvCxnSpPr>
            <a:cxnSpLocks noChangeShapeType="1"/>
          </p:cNvCxnSpPr>
          <p:nvPr>
            <p:custDataLst>
              <p:tags r:id="rId3"/>
            </p:custDataLst>
          </p:nvPr>
        </p:nvCxnSpPr>
        <p:spPr bwMode="auto">
          <a:xfrm flipH="1">
            <a:off x="6754400" y="-204545"/>
            <a:ext cx="2138001" cy="2138003"/>
          </a:xfrm>
          <a:prstGeom prst="line">
            <a:avLst/>
          </a:prstGeom>
          <a:noFill/>
          <a:ln w="6350" algn="ctr">
            <a:solidFill>
              <a:srgbClr val="B09277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MH_Other_4"/>
          <p:cNvCxnSpPr>
            <a:cxnSpLocks noChangeShapeType="1"/>
          </p:cNvCxnSpPr>
          <p:nvPr>
            <p:custDataLst>
              <p:tags r:id="rId4"/>
            </p:custDataLst>
          </p:nvPr>
        </p:nvCxnSpPr>
        <p:spPr bwMode="auto">
          <a:xfrm flipH="1">
            <a:off x="8600372" y="-204545"/>
            <a:ext cx="2138001" cy="2138003"/>
          </a:xfrm>
          <a:prstGeom prst="line">
            <a:avLst/>
          </a:prstGeom>
          <a:noFill/>
          <a:ln w="6350" algn="ctr">
            <a:solidFill>
              <a:srgbClr val="9AA4C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MH_Other_6"/>
          <p:cNvSpPr/>
          <p:nvPr>
            <p:custDataLst>
              <p:tags r:id="rId5"/>
            </p:custDataLst>
          </p:nvPr>
        </p:nvSpPr>
        <p:spPr>
          <a:xfrm>
            <a:off x="4023812" y="163986"/>
            <a:ext cx="2658115" cy="1319466"/>
          </a:xfrm>
          <a:custGeom>
            <a:avLst/>
            <a:gdLst>
              <a:gd name="connsiteX0" fmla="*/ 0 w 1980000"/>
              <a:gd name="connsiteY0" fmla="*/ 0 h 982134"/>
              <a:gd name="connsiteX1" fmla="*/ 1980000 w 1980000"/>
              <a:gd name="connsiteY1" fmla="*/ 0 h 982134"/>
              <a:gd name="connsiteX2" fmla="*/ 990000 w 1980000"/>
              <a:gd name="connsiteY2" fmla="*/ 982134 h 982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80000" h="982134">
                <a:moveTo>
                  <a:pt x="0" y="0"/>
                </a:moveTo>
                <a:lnTo>
                  <a:pt x="1980000" y="0"/>
                </a:lnTo>
                <a:lnTo>
                  <a:pt x="990000" y="982134"/>
                </a:lnTo>
                <a:close/>
              </a:path>
            </a:pathLst>
          </a:custGeom>
          <a:solidFill>
            <a:srgbClr val="A5C0A4">
              <a:alpha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sz="2200" b="1" kern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1" name="MH_Other_7"/>
          <p:cNvSpPr/>
          <p:nvPr>
            <p:custDataLst>
              <p:tags r:id="rId6"/>
            </p:custDataLst>
          </p:nvPr>
        </p:nvSpPr>
        <p:spPr>
          <a:xfrm>
            <a:off x="5910283" y="163986"/>
            <a:ext cx="2658113" cy="1319466"/>
          </a:xfrm>
          <a:custGeom>
            <a:avLst/>
            <a:gdLst>
              <a:gd name="connsiteX0" fmla="*/ 0 w 1980000"/>
              <a:gd name="connsiteY0" fmla="*/ 0 h 982134"/>
              <a:gd name="connsiteX1" fmla="*/ 1980000 w 1980000"/>
              <a:gd name="connsiteY1" fmla="*/ 0 h 982134"/>
              <a:gd name="connsiteX2" fmla="*/ 990000 w 1980000"/>
              <a:gd name="connsiteY2" fmla="*/ 982134 h 982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80000" h="982134">
                <a:moveTo>
                  <a:pt x="0" y="0"/>
                </a:moveTo>
                <a:lnTo>
                  <a:pt x="1980000" y="0"/>
                </a:lnTo>
                <a:lnTo>
                  <a:pt x="990000" y="982134"/>
                </a:lnTo>
                <a:close/>
              </a:path>
            </a:pathLst>
          </a:custGeom>
          <a:solidFill>
            <a:srgbClr val="B09277">
              <a:alpha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sz="2200" b="1" kern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2" name="MH_Other_8"/>
          <p:cNvSpPr/>
          <p:nvPr>
            <p:custDataLst>
              <p:tags r:id="rId7"/>
            </p:custDataLst>
          </p:nvPr>
        </p:nvSpPr>
        <p:spPr>
          <a:xfrm>
            <a:off x="7796756" y="163986"/>
            <a:ext cx="2658115" cy="1319466"/>
          </a:xfrm>
          <a:custGeom>
            <a:avLst/>
            <a:gdLst>
              <a:gd name="connsiteX0" fmla="*/ 0 w 1980000"/>
              <a:gd name="connsiteY0" fmla="*/ 0 h 982134"/>
              <a:gd name="connsiteX1" fmla="*/ 1980000 w 1980000"/>
              <a:gd name="connsiteY1" fmla="*/ 0 h 982134"/>
              <a:gd name="connsiteX2" fmla="*/ 990000 w 1980000"/>
              <a:gd name="connsiteY2" fmla="*/ 982134 h 982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80000" h="982134">
                <a:moveTo>
                  <a:pt x="0" y="0"/>
                </a:moveTo>
                <a:lnTo>
                  <a:pt x="1980000" y="0"/>
                </a:lnTo>
                <a:lnTo>
                  <a:pt x="990000" y="982134"/>
                </a:lnTo>
                <a:close/>
              </a:path>
            </a:pathLst>
          </a:custGeom>
          <a:solidFill>
            <a:srgbClr val="9AA4C1">
              <a:alpha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sz="2200" b="1" kern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17" name="MH_Other_9"/>
          <p:cNvCxnSpPr>
            <a:cxnSpLocks noChangeShapeType="1"/>
          </p:cNvCxnSpPr>
          <p:nvPr>
            <p:custDataLst>
              <p:tags r:id="rId8"/>
            </p:custDataLst>
          </p:nvPr>
        </p:nvCxnSpPr>
        <p:spPr bwMode="auto">
          <a:xfrm flipH="1">
            <a:off x="10454871" y="-204545"/>
            <a:ext cx="2135870" cy="2138003"/>
          </a:xfrm>
          <a:prstGeom prst="line">
            <a:avLst/>
          </a:prstGeom>
          <a:noFill/>
          <a:ln w="6350" algn="ctr">
            <a:solidFill>
              <a:srgbClr val="C8D85B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MH_Other_10"/>
          <p:cNvSpPr/>
          <p:nvPr>
            <p:custDataLst>
              <p:tags r:id="rId9"/>
            </p:custDataLst>
          </p:nvPr>
        </p:nvSpPr>
        <p:spPr>
          <a:xfrm>
            <a:off x="9649122" y="163986"/>
            <a:ext cx="2660246" cy="1319466"/>
          </a:xfrm>
          <a:custGeom>
            <a:avLst/>
            <a:gdLst>
              <a:gd name="connsiteX0" fmla="*/ 0 w 1980000"/>
              <a:gd name="connsiteY0" fmla="*/ 0 h 982134"/>
              <a:gd name="connsiteX1" fmla="*/ 1980000 w 1980000"/>
              <a:gd name="connsiteY1" fmla="*/ 0 h 982134"/>
              <a:gd name="connsiteX2" fmla="*/ 990000 w 1980000"/>
              <a:gd name="connsiteY2" fmla="*/ 982134 h 982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80000" h="982134">
                <a:moveTo>
                  <a:pt x="0" y="0"/>
                </a:moveTo>
                <a:lnTo>
                  <a:pt x="1980000" y="0"/>
                </a:lnTo>
                <a:lnTo>
                  <a:pt x="990000" y="982134"/>
                </a:lnTo>
                <a:close/>
              </a:path>
            </a:pathLst>
          </a:custGeom>
          <a:solidFill>
            <a:srgbClr val="C8D85B">
              <a:alpha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zh-CN" altLang="en-US" sz="2200" b="1" kern="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20" name="MH_Other_11"/>
          <p:cNvCxnSpPr>
            <a:cxnSpLocks noChangeShapeType="1"/>
          </p:cNvCxnSpPr>
          <p:nvPr>
            <p:custDataLst>
              <p:tags r:id="rId10"/>
            </p:custDataLst>
          </p:nvPr>
        </p:nvCxnSpPr>
        <p:spPr bwMode="auto">
          <a:xfrm>
            <a:off x="11745044" y="289090"/>
            <a:ext cx="0" cy="882327"/>
          </a:xfrm>
          <a:prstGeom prst="line">
            <a:avLst/>
          </a:prstGeom>
          <a:noFill/>
          <a:ln w="63500" algn="ctr">
            <a:solidFill>
              <a:srgbClr val="F29A5B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>
            <a:fillRect/>
          </a:stretch>
        </p:blipFill>
        <p:spPr>
          <a:xfrm>
            <a:off x="0" y="-9477"/>
            <a:ext cx="780528" cy="597134"/>
          </a:xfrm>
          <a:prstGeom prst="rect">
            <a:avLst/>
          </a:prstGeom>
        </p:spPr>
      </p:pic>
      <p:sp>
        <p:nvSpPr>
          <p:cNvPr id="24" name="五边形 7">
            <a:extLst>
              <a:ext uri="{FF2B5EF4-FFF2-40B4-BE49-F238E27FC236}">
                <a16:creationId xmlns:a16="http://schemas.microsoft.com/office/drawing/2014/main" id="{1F25EC52-9A6C-49CB-9E80-DDA46D07AF19}"/>
              </a:ext>
            </a:extLst>
          </p:cNvPr>
          <p:cNvSpPr/>
          <p:nvPr/>
        </p:nvSpPr>
        <p:spPr>
          <a:xfrm flipH="1">
            <a:off x="1015147" y="247125"/>
            <a:ext cx="3656530" cy="681064"/>
          </a:xfrm>
          <a:prstGeom prst="homePlate">
            <a:avLst/>
          </a:prstGeom>
          <a:solidFill>
            <a:srgbClr val="F29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000" b="1">
                <a:solidFill>
                  <a:schemeClr val="bg1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1. Đếm theo trăm</a:t>
            </a:r>
            <a:endParaRPr lang="zh-CN" altLang="en-US" sz="3000" b="1" dirty="0">
              <a:solidFill>
                <a:schemeClr val="bg1"/>
              </a:solidFill>
              <a:latin typeface="+mj-lt"/>
              <a:ea typeface="Microsoft YaHei" panose="020B0503020204020204" pitchFamily="34" charset="-122"/>
            </a:endParaRPr>
          </a:p>
        </p:txBody>
      </p:sp>
      <p:sp>
        <p:nvSpPr>
          <p:cNvPr id="27" name="Rectangle 2">
            <a:extLst>
              <a:ext uri="{FF2B5EF4-FFF2-40B4-BE49-F238E27FC236}">
                <a16:creationId xmlns:a16="http://schemas.microsoft.com/office/drawing/2014/main" id="{0DC8354D-08CA-479B-A35E-43C64352DE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705" y="1091082"/>
            <a:ext cx="3765232" cy="598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500" b="1" i="0" u="none" strike="noStrike" cap="none" normalizeH="0" baseline="0">
                <a:ln>
                  <a:noFill/>
                </a:ln>
                <a:solidFill>
                  <a:srgbClr val="00B05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Quan sát hình và đếm</a:t>
            </a:r>
            <a:endParaRPr kumimoji="0" lang="nl-NL" altLang="en-US" sz="2500" b="1" i="0" u="none" strike="noStrike" cap="none" normalizeH="0" baseline="0">
              <a:ln>
                <a:noFill/>
              </a:ln>
              <a:solidFill>
                <a:srgbClr val="00B05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C9D95B1C-A382-47A0-B375-E7463AE3FD2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94198" y="3794500"/>
            <a:ext cx="1181100" cy="78105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7EDE3027-AE85-442A-A75B-3B2988E3BBB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301851" y="4028958"/>
            <a:ext cx="1181100" cy="78105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04ED4D2-82BD-450F-B87F-800788575BF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25570" y="1918316"/>
            <a:ext cx="10353675" cy="4712824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37669A38-1735-4A94-889E-C993672A67BB}"/>
              </a:ext>
            </a:extLst>
          </p:cNvPr>
          <p:cNvSpPr/>
          <p:nvPr/>
        </p:nvSpPr>
        <p:spPr>
          <a:xfrm>
            <a:off x="644517" y="3704734"/>
            <a:ext cx="1644073" cy="480291"/>
          </a:xfrm>
          <a:prstGeom prst="rect">
            <a:avLst/>
          </a:prstGeom>
          <a:solidFill>
            <a:srgbClr val="FFC0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0070C0"/>
                </a:solidFill>
                <a:latin typeface="+mj-lt"/>
              </a:rPr>
              <a:t>1 trăm (100)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5974255-B21F-41C0-B02E-B2593B98B761}"/>
              </a:ext>
            </a:extLst>
          </p:cNvPr>
          <p:cNvSpPr/>
          <p:nvPr/>
        </p:nvSpPr>
        <p:spPr>
          <a:xfrm>
            <a:off x="4768459" y="3764653"/>
            <a:ext cx="1644073" cy="480291"/>
          </a:xfrm>
          <a:prstGeom prst="rect">
            <a:avLst/>
          </a:prstGeom>
          <a:solidFill>
            <a:srgbClr val="FFC0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0070C0"/>
                </a:solidFill>
                <a:latin typeface="+mj-lt"/>
              </a:rPr>
              <a:t>2 trăm (200)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D51D9FF1-F037-4834-9F3D-B6B257242B30}"/>
              </a:ext>
            </a:extLst>
          </p:cNvPr>
          <p:cNvSpPr/>
          <p:nvPr/>
        </p:nvSpPr>
        <p:spPr>
          <a:xfrm>
            <a:off x="8892401" y="3999111"/>
            <a:ext cx="1644073" cy="480291"/>
          </a:xfrm>
          <a:prstGeom prst="rect">
            <a:avLst/>
          </a:prstGeom>
          <a:solidFill>
            <a:srgbClr val="FFC0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0070C0"/>
                </a:solidFill>
                <a:latin typeface="+mj-lt"/>
              </a:rPr>
              <a:t>3 trăm (300)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9EC99C21-9B5E-4792-9B27-3610F5D61E4F}"/>
              </a:ext>
            </a:extLst>
          </p:cNvPr>
          <p:cNvSpPr/>
          <p:nvPr/>
        </p:nvSpPr>
        <p:spPr>
          <a:xfrm>
            <a:off x="3777673" y="6180696"/>
            <a:ext cx="2254891" cy="480291"/>
          </a:xfrm>
          <a:prstGeom prst="rect">
            <a:avLst/>
          </a:prstGeom>
          <a:solidFill>
            <a:srgbClr val="FFC0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0070C0"/>
                </a:solidFill>
                <a:latin typeface="+mj-lt"/>
              </a:rPr>
              <a:t>Mười trăm (1000)</a:t>
            </a:r>
          </a:p>
        </p:txBody>
      </p:sp>
      <p:pic>
        <p:nvPicPr>
          <p:cNvPr id="61" name="Picture 37">
            <a:extLst>
              <a:ext uri="{FF2B5EF4-FFF2-40B4-BE49-F238E27FC236}">
                <a16:creationId xmlns:a16="http://schemas.microsoft.com/office/drawing/2014/main" id="{E202D0BA-98EB-48D8-804E-07D44E963FB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14448" y="4560519"/>
            <a:ext cx="1801397" cy="2297481"/>
          </a:xfrm>
          <a:prstGeom prst="rect">
            <a:avLst/>
          </a:prstGeom>
        </p:spPr>
      </p:pic>
      <p:pic>
        <p:nvPicPr>
          <p:cNvPr id="62" name="Picture 34">
            <a:extLst>
              <a:ext uri="{FF2B5EF4-FFF2-40B4-BE49-F238E27FC236}">
                <a16:creationId xmlns:a16="http://schemas.microsoft.com/office/drawing/2014/main" id="{4280EE44-CF76-4514-9CCE-E2F074C666E6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0617514" y="4244944"/>
            <a:ext cx="1308635" cy="2579741"/>
          </a:xfrm>
          <a:prstGeom prst="rect">
            <a:avLst/>
          </a:prstGeom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id="{CBEAC9F5-DA38-4C07-9F45-9A7F4A0BC311}"/>
              </a:ext>
            </a:extLst>
          </p:cNvPr>
          <p:cNvSpPr/>
          <p:nvPr/>
        </p:nvSpPr>
        <p:spPr>
          <a:xfrm>
            <a:off x="3745954" y="6180696"/>
            <a:ext cx="2318327" cy="48029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0070C0"/>
                </a:solidFill>
                <a:latin typeface="+mj-lt"/>
              </a:rPr>
              <a:t>10 trăm = 1000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00">
        <p14:gallery dir="l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8" grpId="0" animBg="1"/>
      <p:bldP spid="51" grpId="0" animBg="1"/>
      <p:bldP spid="57" grpId="0" animBg="1"/>
      <p:bldP spid="58" grpId="0" animBg="1"/>
      <p:bldP spid="59" grpId="0" animBg="1"/>
      <p:bldP spid="6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4" name="组合 23"/>
          <p:cNvGrpSpPr/>
          <p:nvPr/>
        </p:nvGrpSpPr>
        <p:grpSpPr>
          <a:xfrm>
            <a:off x="3328348" y="-345522"/>
            <a:ext cx="5809496" cy="5760000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五边形 7">
            <a:extLst>
              <a:ext uri="{FF2B5EF4-FFF2-40B4-BE49-F238E27FC236}">
                <a16:creationId xmlns:a16="http://schemas.microsoft.com/office/drawing/2014/main" id="{E46EC9C4-19D6-4C84-82C1-3A93D61BC7C4}"/>
              </a:ext>
            </a:extLst>
          </p:cNvPr>
          <p:cNvSpPr/>
          <p:nvPr/>
        </p:nvSpPr>
        <p:spPr>
          <a:xfrm flipH="1">
            <a:off x="1015147" y="247125"/>
            <a:ext cx="3656530" cy="681064"/>
          </a:xfrm>
          <a:prstGeom prst="homePlate">
            <a:avLst/>
          </a:prstGeom>
          <a:solidFill>
            <a:srgbClr val="F29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000" b="1">
                <a:solidFill>
                  <a:schemeClr val="bg1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1. Đếm theo trăm</a:t>
            </a:r>
            <a:endParaRPr lang="zh-CN" altLang="en-US" sz="3000" b="1" dirty="0">
              <a:solidFill>
                <a:schemeClr val="bg1"/>
              </a:solidFill>
              <a:latin typeface="+mj-lt"/>
              <a:ea typeface="Microsoft YaHei" panose="020B0503020204020204" pitchFamily="34" charset="-122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CAE3B97-F6EA-4C22-AEE2-5DABB22598C5}"/>
              </a:ext>
            </a:extLst>
          </p:cNvPr>
          <p:cNvSpPr/>
          <p:nvPr/>
        </p:nvSpPr>
        <p:spPr>
          <a:xfrm>
            <a:off x="1846919" y="2588133"/>
            <a:ext cx="9309922" cy="98635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29A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nl-NL" sz="3000" b="1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Các số 100, 200, 300, ...1000 là các số tròn trăm.</a:t>
            </a:r>
            <a:endParaRPr lang="en-US" sz="3000" b="1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4">
            <a:extLst>
              <a:ext uri="{FF2B5EF4-FFF2-40B4-BE49-F238E27FC236}">
                <a16:creationId xmlns:a16="http://schemas.microsoft.com/office/drawing/2014/main" id="{1ACB69C0-3B86-429C-A828-AB57654E1CC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178680" y="3328993"/>
            <a:ext cx="3696966" cy="44022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00">
        <p14:gallery dir="l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8.33333E-7 3.7037E-7 L 8.33333E-7 -0.07222 " pathEditMode="relative" rAng="0" ptsTypes="AA">
                                      <p:cBhvr>
                                        <p:cTn id="6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6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>
            <a:fillRect/>
          </a:stretch>
        </p:blipFill>
        <p:spPr>
          <a:xfrm>
            <a:off x="-64655" y="0"/>
            <a:ext cx="1642252" cy="1256386"/>
          </a:xfrm>
          <a:prstGeom prst="rect">
            <a:avLst/>
          </a:prstGeom>
        </p:spPr>
      </p:pic>
      <p:sp>
        <p:nvSpPr>
          <p:cNvPr id="28" name="五边形 7">
            <a:extLst>
              <a:ext uri="{FF2B5EF4-FFF2-40B4-BE49-F238E27FC236}">
                <a16:creationId xmlns:a16="http://schemas.microsoft.com/office/drawing/2014/main" id="{04C01F7B-6F74-4ED5-B5C9-EFAF51BACCE4}"/>
              </a:ext>
            </a:extLst>
          </p:cNvPr>
          <p:cNvSpPr/>
          <p:nvPr/>
        </p:nvSpPr>
        <p:spPr>
          <a:xfrm flipH="1">
            <a:off x="5051437" y="413379"/>
            <a:ext cx="2790235" cy="618190"/>
          </a:xfrm>
          <a:prstGeom prst="homePlate">
            <a:avLst/>
          </a:prstGeom>
          <a:solidFill>
            <a:srgbClr val="F29A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altLang="zh-CN" sz="3000" b="1">
                <a:solidFill>
                  <a:schemeClr val="bg1"/>
                </a:solidFill>
                <a:latin typeface="+mj-lt"/>
                <a:ea typeface="Microsoft YaHei" panose="020B0503020204020204" pitchFamily="34" charset="-122"/>
                <a:cs typeface="Times New Roman" panose="02020603050405020304" pitchFamily="18" charset="0"/>
              </a:rPr>
              <a:t>THỰC HÀNH</a:t>
            </a:r>
            <a:endParaRPr lang="zh-CN" altLang="en-US" sz="3000" b="1" dirty="0">
              <a:solidFill>
                <a:schemeClr val="bg1"/>
              </a:solidFill>
              <a:latin typeface="+mj-lt"/>
              <a:ea typeface="Microsoft YaHei" panose="020B0503020204020204" pitchFamily="34" charset="-122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193A1C9-ADDE-4B3D-9C6C-710EF7BDA398}"/>
              </a:ext>
            </a:extLst>
          </p:cNvPr>
          <p:cNvSpPr txBox="1"/>
          <p:nvPr/>
        </p:nvSpPr>
        <p:spPr>
          <a:xfrm>
            <a:off x="1038087" y="1631312"/>
            <a:ext cx="2767296" cy="5981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500" b="1" i="0">
                <a:solidFill>
                  <a:srgbClr val="FF0000"/>
                </a:solidFill>
                <a:effectLst/>
                <a:latin typeface="+mj-lt"/>
              </a:rPr>
              <a:t>Bài 1. </a:t>
            </a:r>
            <a:r>
              <a:rPr lang="en-US" sz="2500" b="0" i="0">
                <a:solidFill>
                  <a:srgbClr val="FF0000"/>
                </a:solidFill>
                <a:effectLst/>
                <a:latin typeface="+mj-lt"/>
              </a:rPr>
              <a:t>Viết các số</a:t>
            </a:r>
            <a:endParaRPr lang="en-US" sz="25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B9A8D7-6CE7-4D9C-9A14-6EAD56DD5CF0}"/>
              </a:ext>
            </a:extLst>
          </p:cNvPr>
          <p:cNvSpPr/>
          <p:nvPr/>
        </p:nvSpPr>
        <p:spPr>
          <a:xfrm>
            <a:off x="932873" y="1551710"/>
            <a:ext cx="2872509" cy="757382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508C28-D5AB-4775-86BE-D6D8EAD6C6D4}"/>
              </a:ext>
            </a:extLst>
          </p:cNvPr>
          <p:cNvSpPr txBox="1"/>
          <p:nvPr/>
        </p:nvSpPr>
        <p:spPr>
          <a:xfrm>
            <a:off x="3195781" y="2757055"/>
            <a:ext cx="16348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rgbClr val="0070C0"/>
                </a:solidFill>
                <a:latin typeface="+mj-lt"/>
              </a:rPr>
              <a:t>Bốn trăm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726AC38-308F-4D05-88CE-F4735FD6F6B5}"/>
              </a:ext>
            </a:extLst>
          </p:cNvPr>
          <p:cNvSpPr txBox="1"/>
          <p:nvPr/>
        </p:nvSpPr>
        <p:spPr>
          <a:xfrm>
            <a:off x="3093758" y="3642365"/>
            <a:ext cx="16348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rgbClr val="0070C0"/>
                </a:solidFill>
                <a:latin typeface="+mj-lt"/>
              </a:rPr>
              <a:t>Năm trăm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54514F7-C879-4A66-A565-C538AE588D4B}"/>
              </a:ext>
            </a:extLst>
          </p:cNvPr>
          <p:cNvSpPr txBox="1"/>
          <p:nvPr/>
        </p:nvSpPr>
        <p:spPr>
          <a:xfrm>
            <a:off x="3195781" y="4498109"/>
            <a:ext cx="16348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rgbClr val="0070C0"/>
                </a:solidFill>
                <a:latin typeface="+mj-lt"/>
              </a:rPr>
              <a:t>Sáu trăm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93047C9-469B-42F9-8DEC-9C38948AAA41}"/>
              </a:ext>
            </a:extLst>
          </p:cNvPr>
          <p:cNvSpPr txBox="1"/>
          <p:nvPr/>
        </p:nvSpPr>
        <p:spPr>
          <a:xfrm>
            <a:off x="3195780" y="5255490"/>
            <a:ext cx="16348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rgbClr val="0070C0"/>
                </a:solidFill>
                <a:latin typeface="+mj-lt"/>
              </a:rPr>
              <a:t>Bảy trăm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35ECADF-DE4B-4781-B823-5977D9D1F041}"/>
              </a:ext>
            </a:extLst>
          </p:cNvPr>
          <p:cNvSpPr txBox="1"/>
          <p:nvPr/>
        </p:nvSpPr>
        <p:spPr>
          <a:xfrm>
            <a:off x="7139709" y="2840182"/>
            <a:ext cx="16348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rgbClr val="0070C0"/>
                </a:solidFill>
                <a:latin typeface="+mj-lt"/>
              </a:rPr>
              <a:t>Tám trăm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E63076D-D929-4492-A275-C1C5A5DA72DE}"/>
              </a:ext>
            </a:extLst>
          </p:cNvPr>
          <p:cNvSpPr txBox="1"/>
          <p:nvPr/>
        </p:nvSpPr>
        <p:spPr>
          <a:xfrm>
            <a:off x="7096826" y="3733956"/>
            <a:ext cx="16348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rgbClr val="0070C0"/>
                </a:solidFill>
                <a:latin typeface="+mj-lt"/>
              </a:rPr>
              <a:t>Chín trăm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8FD6765-2DB0-49D3-B11F-5193997DC793}"/>
              </a:ext>
            </a:extLst>
          </p:cNvPr>
          <p:cNvSpPr txBox="1"/>
          <p:nvPr/>
        </p:nvSpPr>
        <p:spPr>
          <a:xfrm>
            <a:off x="7125854" y="4498109"/>
            <a:ext cx="16348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rgbClr val="0070C0"/>
                </a:solidFill>
                <a:latin typeface="+mj-lt"/>
              </a:rPr>
              <a:t>Một nghìn</a:t>
            </a:r>
          </a:p>
        </p:txBody>
      </p:sp>
      <p:pic>
        <p:nvPicPr>
          <p:cNvPr id="7171" name="Picture 3">
            <a:extLst>
              <a:ext uri="{FF2B5EF4-FFF2-40B4-BE49-F238E27FC236}">
                <a16:creationId xmlns:a16="http://schemas.microsoft.com/office/drawing/2014/main" id="{388B75BA-4E80-42C2-B3D1-81F7FEECC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7632" y="2570884"/>
            <a:ext cx="2697019" cy="395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oogle Shape;13135;p71">
            <a:extLst>
              <a:ext uri="{FF2B5EF4-FFF2-40B4-BE49-F238E27FC236}">
                <a16:creationId xmlns:a16="http://schemas.microsoft.com/office/drawing/2014/main" id="{A1110973-3C93-475D-AF4E-45F8EDED91CE}"/>
              </a:ext>
            </a:extLst>
          </p:cNvPr>
          <p:cNvGrpSpPr/>
          <p:nvPr/>
        </p:nvGrpSpPr>
        <p:grpSpPr>
          <a:xfrm>
            <a:off x="9776719" y="108397"/>
            <a:ext cx="2154870" cy="3413895"/>
            <a:chOff x="4970193" y="679391"/>
            <a:chExt cx="2065280" cy="3343823"/>
          </a:xfrm>
        </p:grpSpPr>
        <p:sp>
          <p:nvSpPr>
            <p:cNvPr id="44" name="Google Shape;13136;p71">
              <a:extLst>
                <a:ext uri="{FF2B5EF4-FFF2-40B4-BE49-F238E27FC236}">
                  <a16:creationId xmlns:a16="http://schemas.microsoft.com/office/drawing/2014/main" id="{AD973B7F-3D70-4CE7-9108-BFAB80AB85DC}"/>
                </a:ext>
              </a:extLst>
            </p:cNvPr>
            <p:cNvSpPr/>
            <p:nvPr/>
          </p:nvSpPr>
          <p:spPr>
            <a:xfrm>
              <a:off x="5669696" y="3391554"/>
              <a:ext cx="257579" cy="631660"/>
            </a:xfrm>
            <a:custGeom>
              <a:avLst/>
              <a:gdLst/>
              <a:ahLst/>
              <a:cxnLst/>
              <a:rect l="l" t="t" r="r" b="b"/>
              <a:pathLst>
                <a:path w="6111" h="14986" extrusionOk="0">
                  <a:moveTo>
                    <a:pt x="457" y="0"/>
                  </a:moveTo>
                  <a:cubicBezTo>
                    <a:pt x="1" y="7143"/>
                    <a:pt x="1855" y="14985"/>
                    <a:pt x="1855" y="14985"/>
                  </a:cubicBezTo>
                  <a:lnTo>
                    <a:pt x="6110" y="14985"/>
                  </a:lnTo>
                  <a:cubicBezTo>
                    <a:pt x="5320" y="5988"/>
                    <a:pt x="5411" y="0"/>
                    <a:pt x="5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45" name="Google Shape;13137;p71">
              <a:extLst>
                <a:ext uri="{FF2B5EF4-FFF2-40B4-BE49-F238E27FC236}">
                  <a16:creationId xmlns:a16="http://schemas.microsoft.com/office/drawing/2014/main" id="{96A644C9-3386-4C33-B39D-B48780A32210}"/>
                </a:ext>
              </a:extLst>
            </p:cNvPr>
            <p:cNvSpPr/>
            <p:nvPr/>
          </p:nvSpPr>
          <p:spPr>
            <a:xfrm>
              <a:off x="5722214" y="3884234"/>
              <a:ext cx="205060" cy="138969"/>
            </a:xfrm>
            <a:custGeom>
              <a:avLst/>
              <a:gdLst/>
              <a:ahLst/>
              <a:cxnLst/>
              <a:rect l="l" t="t" r="r" b="b"/>
              <a:pathLst>
                <a:path w="4865" h="3297" extrusionOk="0">
                  <a:moveTo>
                    <a:pt x="1502" y="0"/>
                  </a:moveTo>
                  <a:cubicBezTo>
                    <a:pt x="822" y="0"/>
                    <a:pt x="234" y="34"/>
                    <a:pt x="1" y="135"/>
                  </a:cubicBezTo>
                  <a:lnTo>
                    <a:pt x="609" y="3296"/>
                  </a:lnTo>
                  <a:lnTo>
                    <a:pt x="4864" y="3296"/>
                  </a:lnTo>
                  <a:lnTo>
                    <a:pt x="4591" y="135"/>
                  </a:lnTo>
                  <a:cubicBezTo>
                    <a:pt x="4591" y="135"/>
                    <a:pt x="2862" y="0"/>
                    <a:pt x="1502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46" name="Google Shape;13138;p71">
              <a:extLst>
                <a:ext uri="{FF2B5EF4-FFF2-40B4-BE49-F238E27FC236}">
                  <a16:creationId xmlns:a16="http://schemas.microsoft.com/office/drawing/2014/main" id="{310A6BBA-AE0C-4ECB-A704-FAC8E497566D}"/>
                </a:ext>
              </a:extLst>
            </p:cNvPr>
            <p:cNvSpPr/>
            <p:nvPr/>
          </p:nvSpPr>
          <p:spPr>
            <a:xfrm>
              <a:off x="6015612" y="2078865"/>
              <a:ext cx="1019861" cy="883548"/>
            </a:xfrm>
            <a:custGeom>
              <a:avLst/>
              <a:gdLst/>
              <a:ahLst/>
              <a:cxnLst/>
              <a:rect l="l" t="t" r="r" b="b"/>
              <a:pathLst>
                <a:path w="24196" h="20962" extrusionOk="0">
                  <a:moveTo>
                    <a:pt x="7354" y="1"/>
                  </a:moveTo>
                  <a:cubicBezTo>
                    <a:pt x="5122" y="1"/>
                    <a:pt x="3891" y="1205"/>
                    <a:pt x="3891" y="1205"/>
                  </a:cubicBezTo>
                  <a:cubicBezTo>
                    <a:pt x="1" y="10719"/>
                    <a:pt x="13770" y="20962"/>
                    <a:pt x="13770" y="20962"/>
                  </a:cubicBezTo>
                  <a:cubicBezTo>
                    <a:pt x="13770" y="20962"/>
                    <a:pt x="24196" y="13302"/>
                    <a:pt x="15107" y="4123"/>
                  </a:cubicBezTo>
                  <a:cubicBezTo>
                    <a:pt x="11889" y="877"/>
                    <a:pt x="9257" y="1"/>
                    <a:pt x="73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47" name="Google Shape;13139;p71">
              <a:extLst>
                <a:ext uri="{FF2B5EF4-FFF2-40B4-BE49-F238E27FC236}">
                  <a16:creationId xmlns:a16="http://schemas.microsoft.com/office/drawing/2014/main" id="{1B52A0D6-0A16-45F5-BD1E-5EE61727EC31}"/>
                </a:ext>
              </a:extLst>
            </p:cNvPr>
            <p:cNvSpPr/>
            <p:nvPr/>
          </p:nvSpPr>
          <p:spPr>
            <a:xfrm>
              <a:off x="5932326" y="685587"/>
              <a:ext cx="881989" cy="641439"/>
            </a:xfrm>
            <a:custGeom>
              <a:avLst/>
              <a:gdLst/>
              <a:ahLst/>
              <a:cxnLst/>
              <a:rect l="l" t="t" r="r" b="b"/>
              <a:pathLst>
                <a:path w="20925" h="15218" extrusionOk="0">
                  <a:moveTo>
                    <a:pt x="18383" y="0"/>
                  </a:moveTo>
                  <a:cubicBezTo>
                    <a:pt x="17906" y="0"/>
                    <a:pt x="17421" y="254"/>
                    <a:pt x="17053" y="704"/>
                  </a:cubicBezTo>
                  <a:cubicBezTo>
                    <a:pt x="15685" y="2345"/>
                    <a:pt x="17296" y="8425"/>
                    <a:pt x="13466" y="9033"/>
                  </a:cubicBezTo>
                  <a:cubicBezTo>
                    <a:pt x="13394" y="9045"/>
                    <a:pt x="13330" y="9051"/>
                    <a:pt x="13273" y="9051"/>
                  </a:cubicBezTo>
                  <a:cubicBezTo>
                    <a:pt x="11479" y="9051"/>
                    <a:pt x="16923" y="3197"/>
                    <a:pt x="14743" y="2254"/>
                  </a:cubicBezTo>
                  <a:cubicBezTo>
                    <a:pt x="14631" y="2206"/>
                    <a:pt x="14524" y="2183"/>
                    <a:pt x="14421" y="2183"/>
                  </a:cubicBezTo>
                  <a:cubicBezTo>
                    <a:pt x="12505" y="2183"/>
                    <a:pt x="12000" y="10089"/>
                    <a:pt x="10785" y="10089"/>
                  </a:cubicBezTo>
                  <a:cubicBezTo>
                    <a:pt x="10747" y="10089"/>
                    <a:pt x="10709" y="10082"/>
                    <a:pt x="10670" y="10066"/>
                  </a:cubicBezTo>
                  <a:cubicBezTo>
                    <a:pt x="9447" y="9566"/>
                    <a:pt x="12215" y="4641"/>
                    <a:pt x="10581" y="4641"/>
                  </a:cubicBezTo>
                  <a:cubicBezTo>
                    <a:pt x="10428" y="4641"/>
                    <a:pt x="10237" y="4684"/>
                    <a:pt x="10001" y="4777"/>
                  </a:cubicBezTo>
                  <a:cubicBezTo>
                    <a:pt x="7265" y="5871"/>
                    <a:pt x="9879" y="11829"/>
                    <a:pt x="6354" y="12163"/>
                  </a:cubicBezTo>
                  <a:cubicBezTo>
                    <a:pt x="6352" y="12163"/>
                    <a:pt x="6350" y="12163"/>
                    <a:pt x="6349" y="12163"/>
                  </a:cubicBezTo>
                  <a:cubicBezTo>
                    <a:pt x="5964" y="12163"/>
                    <a:pt x="7329" y="8657"/>
                    <a:pt x="6196" y="8657"/>
                  </a:cubicBezTo>
                  <a:cubicBezTo>
                    <a:pt x="6127" y="8657"/>
                    <a:pt x="6048" y="8670"/>
                    <a:pt x="5958" y="8698"/>
                  </a:cubicBezTo>
                  <a:cubicBezTo>
                    <a:pt x="4408" y="9154"/>
                    <a:pt x="7509" y="12619"/>
                    <a:pt x="1" y="14473"/>
                  </a:cubicBezTo>
                  <a:cubicBezTo>
                    <a:pt x="1" y="14473"/>
                    <a:pt x="72" y="15218"/>
                    <a:pt x="701" y="15218"/>
                  </a:cubicBezTo>
                  <a:cubicBezTo>
                    <a:pt x="896" y="15218"/>
                    <a:pt x="1144" y="15146"/>
                    <a:pt x="1460" y="14960"/>
                  </a:cubicBezTo>
                  <a:cubicBezTo>
                    <a:pt x="1460" y="14960"/>
                    <a:pt x="17874" y="13531"/>
                    <a:pt x="19636" y="6783"/>
                  </a:cubicBezTo>
                  <a:cubicBezTo>
                    <a:pt x="20925" y="1874"/>
                    <a:pt x="19681" y="0"/>
                    <a:pt x="183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48" name="Google Shape;13140;p71">
              <a:extLst>
                <a:ext uri="{FF2B5EF4-FFF2-40B4-BE49-F238E27FC236}">
                  <a16:creationId xmlns:a16="http://schemas.microsoft.com/office/drawing/2014/main" id="{00500A3D-1CB8-438B-9905-EFE4ECCC3FE8}"/>
                </a:ext>
              </a:extLst>
            </p:cNvPr>
            <p:cNvSpPr/>
            <p:nvPr/>
          </p:nvSpPr>
          <p:spPr>
            <a:xfrm>
              <a:off x="5925919" y="679391"/>
              <a:ext cx="885361" cy="653409"/>
            </a:xfrm>
            <a:custGeom>
              <a:avLst/>
              <a:gdLst/>
              <a:ahLst/>
              <a:cxnLst/>
              <a:rect l="l" t="t" r="r" b="b"/>
              <a:pathLst>
                <a:path w="21005" h="15502" extrusionOk="0">
                  <a:moveTo>
                    <a:pt x="18512" y="334"/>
                  </a:moveTo>
                  <a:cubicBezTo>
                    <a:pt x="18937" y="334"/>
                    <a:pt x="19333" y="547"/>
                    <a:pt x="19576" y="882"/>
                  </a:cubicBezTo>
                  <a:cubicBezTo>
                    <a:pt x="20032" y="1489"/>
                    <a:pt x="20670" y="3070"/>
                    <a:pt x="19637" y="6930"/>
                  </a:cubicBezTo>
                  <a:cubicBezTo>
                    <a:pt x="17934" y="13465"/>
                    <a:pt x="1764" y="14985"/>
                    <a:pt x="1612" y="14985"/>
                  </a:cubicBezTo>
                  <a:lnTo>
                    <a:pt x="1551" y="14985"/>
                  </a:lnTo>
                  <a:cubicBezTo>
                    <a:pt x="1338" y="15137"/>
                    <a:pt x="1095" y="15228"/>
                    <a:pt x="852" y="15228"/>
                  </a:cubicBezTo>
                  <a:cubicBezTo>
                    <a:pt x="578" y="15228"/>
                    <a:pt x="335" y="15015"/>
                    <a:pt x="305" y="14742"/>
                  </a:cubicBezTo>
                  <a:lnTo>
                    <a:pt x="305" y="14711"/>
                  </a:lnTo>
                  <a:cubicBezTo>
                    <a:pt x="5472" y="13404"/>
                    <a:pt x="5624" y="11307"/>
                    <a:pt x="5685" y="10031"/>
                  </a:cubicBezTo>
                  <a:cubicBezTo>
                    <a:pt x="5746" y="9423"/>
                    <a:pt x="5776" y="9119"/>
                    <a:pt x="6141" y="8997"/>
                  </a:cubicBezTo>
                  <a:cubicBezTo>
                    <a:pt x="6205" y="8976"/>
                    <a:pt x="6262" y="8966"/>
                    <a:pt x="6313" y="8966"/>
                  </a:cubicBezTo>
                  <a:cubicBezTo>
                    <a:pt x="6406" y="8966"/>
                    <a:pt x="6477" y="8999"/>
                    <a:pt x="6536" y="9058"/>
                  </a:cubicBezTo>
                  <a:cubicBezTo>
                    <a:pt x="6779" y="9392"/>
                    <a:pt x="6566" y="10517"/>
                    <a:pt x="6445" y="11216"/>
                  </a:cubicBezTo>
                  <a:cubicBezTo>
                    <a:pt x="6293" y="11945"/>
                    <a:pt x="6232" y="12249"/>
                    <a:pt x="6354" y="12401"/>
                  </a:cubicBezTo>
                  <a:cubicBezTo>
                    <a:pt x="6384" y="12462"/>
                    <a:pt x="6445" y="12462"/>
                    <a:pt x="6536" y="12462"/>
                  </a:cubicBezTo>
                  <a:cubicBezTo>
                    <a:pt x="8542" y="12280"/>
                    <a:pt x="8664" y="10395"/>
                    <a:pt x="8816" y="8602"/>
                  </a:cubicBezTo>
                  <a:cubicBezTo>
                    <a:pt x="8907" y="7021"/>
                    <a:pt x="9028" y="5562"/>
                    <a:pt x="10214" y="5076"/>
                  </a:cubicBezTo>
                  <a:cubicBezTo>
                    <a:pt x="10396" y="5015"/>
                    <a:pt x="10548" y="4955"/>
                    <a:pt x="10731" y="4955"/>
                  </a:cubicBezTo>
                  <a:cubicBezTo>
                    <a:pt x="10852" y="4955"/>
                    <a:pt x="10943" y="4985"/>
                    <a:pt x="11004" y="5076"/>
                  </a:cubicBezTo>
                  <a:cubicBezTo>
                    <a:pt x="11278" y="5410"/>
                    <a:pt x="11004" y="6505"/>
                    <a:pt x="10761" y="7477"/>
                  </a:cubicBezTo>
                  <a:cubicBezTo>
                    <a:pt x="10396" y="8815"/>
                    <a:pt x="10062" y="10091"/>
                    <a:pt x="10791" y="10365"/>
                  </a:cubicBezTo>
                  <a:cubicBezTo>
                    <a:pt x="10822" y="10395"/>
                    <a:pt x="10883" y="10395"/>
                    <a:pt x="10943" y="10395"/>
                  </a:cubicBezTo>
                  <a:cubicBezTo>
                    <a:pt x="11551" y="10395"/>
                    <a:pt x="11916" y="9119"/>
                    <a:pt x="12463" y="7021"/>
                  </a:cubicBezTo>
                  <a:cubicBezTo>
                    <a:pt x="12980" y="4985"/>
                    <a:pt x="13618" y="2492"/>
                    <a:pt x="14591" y="2492"/>
                  </a:cubicBezTo>
                  <a:cubicBezTo>
                    <a:pt x="14682" y="2492"/>
                    <a:pt x="14743" y="2523"/>
                    <a:pt x="14834" y="2553"/>
                  </a:cubicBezTo>
                  <a:cubicBezTo>
                    <a:pt x="15016" y="2614"/>
                    <a:pt x="15168" y="2766"/>
                    <a:pt x="15229" y="2948"/>
                  </a:cubicBezTo>
                  <a:cubicBezTo>
                    <a:pt x="15472" y="3739"/>
                    <a:pt x="14621" y="5319"/>
                    <a:pt x="13922" y="6596"/>
                  </a:cubicBezTo>
                  <a:cubicBezTo>
                    <a:pt x="13162" y="7933"/>
                    <a:pt x="12737" y="8754"/>
                    <a:pt x="12980" y="9180"/>
                  </a:cubicBezTo>
                  <a:cubicBezTo>
                    <a:pt x="13071" y="9301"/>
                    <a:pt x="13253" y="9392"/>
                    <a:pt x="13405" y="9392"/>
                  </a:cubicBezTo>
                  <a:lnTo>
                    <a:pt x="13618" y="9392"/>
                  </a:lnTo>
                  <a:cubicBezTo>
                    <a:pt x="16202" y="8967"/>
                    <a:pt x="16415" y="6322"/>
                    <a:pt x="16627" y="3951"/>
                  </a:cubicBezTo>
                  <a:cubicBezTo>
                    <a:pt x="16749" y="2705"/>
                    <a:pt x="16840" y="1550"/>
                    <a:pt x="17296" y="973"/>
                  </a:cubicBezTo>
                  <a:cubicBezTo>
                    <a:pt x="17600" y="578"/>
                    <a:pt x="18026" y="334"/>
                    <a:pt x="18512" y="334"/>
                  </a:cubicBezTo>
                  <a:close/>
                  <a:moveTo>
                    <a:pt x="18573" y="0"/>
                  </a:moveTo>
                  <a:cubicBezTo>
                    <a:pt x="17995" y="30"/>
                    <a:pt x="17478" y="304"/>
                    <a:pt x="17144" y="760"/>
                  </a:cubicBezTo>
                  <a:cubicBezTo>
                    <a:pt x="16597" y="1398"/>
                    <a:pt x="16475" y="2614"/>
                    <a:pt x="16384" y="3921"/>
                  </a:cubicBezTo>
                  <a:cubicBezTo>
                    <a:pt x="16171" y="6170"/>
                    <a:pt x="15959" y="8693"/>
                    <a:pt x="13618" y="9088"/>
                  </a:cubicBezTo>
                  <a:lnTo>
                    <a:pt x="13466" y="9088"/>
                  </a:lnTo>
                  <a:cubicBezTo>
                    <a:pt x="13284" y="9088"/>
                    <a:pt x="13253" y="9028"/>
                    <a:pt x="13253" y="8997"/>
                  </a:cubicBezTo>
                  <a:cubicBezTo>
                    <a:pt x="13071" y="8724"/>
                    <a:pt x="13679" y="7660"/>
                    <a:pt x="14196" y="6687"/>
                  </a:cubicBezTo>
                  <a:cubicBezTo>
                    <a:pt x="14956" y="5319"/>
                    <a:pt x="15837" y="3739"/>
                    <a:pt x="15533" y="2857"/>
                  </a:cubicBezTo>
                  <a:cubicBezTo>
                    <a:pt x="15381" y="2462"/>
                    <a:pt x="15016" y="2189"/>
                    <a:pt x="14591" y="2189"/>
                  </a:cubicBezTo>
                  <a:cubicBezTo>
                    <a:pt x="13436" y="2189"/>
                    <a:pt x="12797" y="4590"/>
                    <a:pt x="12220" y="6930"/>
                  </a:cubicBezTo>
                  <a:cubicBezTo>
                    <a:pt x="11825" y="8420"/>
                    <a:pt x="11399" y="10091"/>
                    <a:pt x="10974" y="10091"/>
                  </a:cubicBezTo>
                  <a:lnTo>
                    <a:pt x="10913" y="10091"/>
                  </a:lnTo>
                  <a:cubicBezTo>
                    <a:pt x="10427" y="9909"/>
                    <a:pt x="10761" y="8663"/>
                    <a:pt x="11065" y="7538"/>
                  </a:cubicBezTo>
                  <a:cubicBezTo>
                    <a:pt x="11338" y="6383"/>
                    <a:pt x="11612" y="5319"/>
                    <a:pt x="11278" y="4863"/>
                  </a:cubicBezTo>
                  <a:cubicBezTo>
                    <a:pt x="11144" y="4730"/>
                    <a:pt x="10974" y="4660"/>
                    <a:pt x="10756" y="4660"/>
                  </a:cubicBezTo>
                  <a:cubicBezTo>
                    <a:pt x="10578" y="4660"/>
                    <a:pt x="10369" y="4707"/>
                    <a:pt x="10123" y="4803"/>
                  </a:cubicBezTo>
                  <a:cubicBezTo>
                    <a:pt x="8755" y="5350"/>
                    <a:pt x="8633" y="6961"/>
                    <a:pt x="8542" y="8541"/>
                  </a:cubicBezTo>
                  <a:cubicBezTo>
                    <a:pt x="8420" y="10304"/>
                    <a:pt x="8299" y="11945"/>
                    <a:pt x="6597" y="12158"/>
                  </a:cubicBezTo>
                  <a:cubicBezTo>
                    <a:pt x="6627" y="11854"/>
                    <a:pt x="6658" y="11550"/>
                    <a:pt x="6749" y="11246"/>
                  </a:cubicBezTo>
                  <a:cubicBezTo>
                    <a:pt x="6901" y="10335"/>
                    <a:pt x="7113" y="9271"/>
                    <a:pt x="6779" y="8845"/>
                  </a:cubicBezTo>
                  <a:cubicBezTo>
                    <a:pt x="6661" y="8727"/>
                    <a:pt x="6506" y="8660"/>
                    <a:pt x="6344" y="8660"/>
                  </a:cubicBezTo>
                  <a:cubicBezTo>
                    <a:pt x="6256" y="8660"/>
                    <a:pt x="6166" y="8680"/>
                    <a:pt x="6080" y="8724"/>
                  </a:cubicBezTo>
                  <a:cubicBezTo>
                    <a:pt x="5503" y="8876"/>
                    <a:pt x="5472" y="9392"/>
                    <a:pt x="5442" y="10000"/>
                  </a:cubicBezTo>
                  <a:cubicBezTo>
                    <a:pt x="5320" y="11277"/>
                    <a:pt x="5199" y="13222"/>
                    <a:pt x="122" y="14468"/>
                  </a:cubicBezTo>
                  <a:cubicBezTo>
                    <a:pt x="31" y="14499"/>
                    <a:pt x="1" y="14560"/>
                    <a:pt x="1" y="14620"/>
                  </a:cubicBezTo>
                  <a:cubicBezTo>
                    <a:pt x="1" y="15107"/>
                    <a:pt x="396" y="15471"/>
                    <a:pt x="852" y="15502"/>
                  </a:cubicBezTo>
                  <a:cubicBezTo>
                    <a:pt x="1126" y="15471"/>
                    <a:pt x="1429" y="15380"/>
                    <a:pt x="1673" y="15228"/>
                  </a:cubicBezTo>
                  <a:cubicBezTo>
                    <a:pt x="4499" y="14924"/>
                    <a:pt x="7326" y="14408"/>
                    <a:pt x="10092" y="13678"/>
                  </a:cubicBezTo>
                  <a:cubicBezTo>
                    <a:pt x="15867" y="12067"/>
                    <a:pt x="19211" y="9818"/>
                    <a:pt x="19971" y="6991"/>
                  </a:cubicBezTo>
                  <a:cubicBezTo>
                    <a:pt x="21004" y="3009"/>
                    <a:pt x="20336" y="1337"/>
                    <a:pt x="19819" y="669"/>
                  </a:cubicBezTo>
                  <a:cubicBezTo>
                    <a:pt x="19545" y="274"/>
                    <a:pt x="19059" y="0"/>
                    <a:pt x="1857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49" name="Google Shape;13141;p71">
              <a:extLst>
                <a:ext uri="{FF2B5EF4-FFF2-40B4-BE49-F238E27FC236}">
                  <a16:creationId xmlns:a16="http://schemas.microsoft.com/office/drawing/2014/main" id="{46145881-7ABB-4226-AE92-95F52DA86958}"/>
                </a:ext>
              </a:extLst>
            </p:cNvPr>
            <p:cNvSpPr/>
            <p:nvPr/>
          </p:nvSpPr>
          <p:spPr>
            <a:xfrm>
              <a:off x="4985915" y="702278"/>
              <a:ext cx="867068" cy="662092"/>
            </a:xfrm>
            <a:custGeom>
              <a:avLst/>
              <a:gdLst/>
              <a:ahLst/>
              <a:cxnLst/>
              <a:rect l="l" t="t" r="r" b="b"/>
              <a:pathLst>
                <a:path w="20571" h="15708" extrusionOk="0">
                  <a:moveTo>
                    <a:pt x="2577" y="1"/>
                  </a:moveTo>
                  <a:cubicBezTo>
                    <a:pt x="1286" y="1"/>
                    <a:pt x="1" y="1856"/>
                    <a:pt x="1147" y="6752"/>
                  </a:cubicBezTo>
                  <a:cubicBezTo>
                    <a:pt x="2758" y="13530"/>
                    <a:pt x="19081" y="15415"/>
                    <a:pt x="19081" y="15415"/>
                  </a:cubicBezTo>
                  <a:cubicBezTo>
                    <a:pt x="19415" y="15627"/>
                    <a:pt x="19676" y="15707"/>
                    <a:pt x="19878" y="15707"/>
                  </a:cubicBezTo>
                  <a:cubicBezTo>
                    <a:pt x="20485" y="15707"/>
                    <a:pt x="20570" y="14989"/>
                    <a:pt x="20570" y="14989"/>
                  </a:cubicBezTo>
                  <a:cubicBezTo>
                    <a:pt x="13123" y="12922"/>
                    <a:pt x="16285" y="9548"/>
                    <a:pt x="14765" y="9062"/>
                  </a:cubicBezTo>
                  <a:cubicBezTo>
                    <a:pt x="14673" y="9031"/>
                    <a:pt x="14592" y="9016"/>
                    <a:pt x="14520" y="9016"/>
                  </a:cubicBezTo>
                  <a:cubicBezTo>
                    <a:pt x="13424" y="9016"/>
                    <a:pt x="14658" y="12497"/>
                    <a:pt x="14288" y="12497"/>
                  </a:cubicBezTo>
                  <a:cubicBezTo>
                    <a:pt x="14285" y="12497"/>
                    <a:pt x="14282" y="12497"/>
                    <a:pt x="14278" y="12497"/>
                  </a:cubicBezTo>
                  <a:cubicBezTo>
                    <a:pt x="10753" y="12071"/>
                    <a:pt x="13549" y="6205"/>
                    <a:pt x="10844" y="5019"/>
                  </a:cubicBezTo>
                  <a:cubicBezTo>
                    <a:pt x="10602" y="4917"/>
                    <a:pt x="10407" y="4870"/>
                    <a:pt x="10252" y="4870"/>
                  </a:cubicBezTo>
                  <a:cubicBezTo>
                    <a:pt x="8653" y="4870"/>
                    <a:pt x="11270" y="9835"/>
                    <a:pt x="10023" y="10278"/>
                  </a:cubicBezTo>
                  <a:cubicBezTo>
                    <a:pt x="9987" y="10290"/>
                    <a:pt x="9953" y="10296"/>
                    <a:pt x="9919" y="10296"/>
                  </a:cubicBezTo>
                  <a:cubicBezTo>
                    <a:pt x="8677" y="10296"/>
                    <a:pt x="8409" y="2282"/>
                    <a:pt x="6468" y="2282"/>
                  </a:cubicBezTo>
                  <a:cubicBezTo>
                    <a:pt x="6371" y="2282"/>
                    <a:pt x="6269" y="2302"/>
                    <a:pt x="6163" y="2345"/>
                  </a:cubicBezTo>
                  <a:cubicBezTo>
                    <a:pt x="3991" y="3254"/>
                    <a:pt x="9214" y="9207"/>
                    <a:pt x="7472" y="9207"/>
                  </a:cubicBezTo>
                  <a:cubicBezTo>
                    <a:pt x="7409" y="9207"/>
                    <a:pt x="7338" y="9199"/>
                    <a:pt x="7257" y="9184"/>
                  </a:cubicBezTo>
                  <a:cubicBezTo>
                    <a:pt x="3458" y="8485"/>
                    <a:pt x="5221" y="2436"/>
                    <a:pt x="3913" y="734"/>
                  </a:cubicBezTo>
                  <a:cubicBezTo>
                    <a:pt x="3555" y="266"/>
                    <a:pt x="3065" y="1"/>
                    <a:pt x="25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50" name="Google Shape;13142;p71">
              <a:extLst>
                <a:ext uri="{FF2B5EF4-FFF2-40B4-BE49-F238E27FC236}">
                  <a16:creationId xmlns:a16="http://schemas.microsoft.com/office/drawing/2014/main" id="{71D70440-B9D2-4FC8-8723-184E214F9A4C}"/>
                </a:ext>
              </a:extLst>
            </p:cNvPr>
            <p:cNvSpPr/>
            <p:nvPr/>
          </p:nvSpPr>
          <p:spPr>
            <a:xfrm>
              <a:off x="4990720" y="696040"/>
              <a:ext cx="868669" cy="673936"/>
            </a:xfrm>
            <a:custGeom>
              <a:avLst/>
              <a:gdLst/>
              <a:ahLst/>
              <a:cxnLst/>
              <a:rect l="l" t="t" r="r" b="b"/>
              <a:pathLst>
                <a:path w="20609" h="15989" extrusionOk="0">
                  <a:moveTo>
                    <a:pt x="2462" y="304"/>
                  </a:moveTo>
                  <a:cubicBezTo>
                    <a:pt x="2979" y="304"/>
                    <a:pt x="3435" y="547"/>
                    <a:pt x="3708" y="973"/>
                  </a:cubicBezTo>
                  <a:cubicBezTo>
                    <a:pt x="4164" y="1550"/>
                    <a:pt x="4225" y="2736"/>
                    <a:pt x="4316" y="3982"/>
                  </a:cubicBezTo>
                  <a:cubicBezTo>
                    <a:pt x="4438" y="6322"/>
                    <a:pt x="4590" y="8997"/>
                    <a:pt x="7143" y="9484"/>
                  </a:cubicBezTo>
                  <a:cubicBezTo>
                    <a:pt x="7234" y="9499"/>
                    <a:pt x="7316" y="9506"/>
                    <a:pt x="7389" y="9506"/>
                  </a:cubicBezTo>
                  <a:cubicBezTo>
                    <a:pt x="7607" y="9506"/>
                    <a:pt x="7743" y="9438"/>
                    <a:pt x="7812" y="9301"/>
                  </a:cubicBezTo>
                  <a:cubicBezTo>
                    <a:pt x="8055" y="8906"/>
                    <a:pt x="7660" y="8055"/>
                    <a:pt x="6930" y="6687"/>
                  </a:cubicBezTo>
                  <a:cubicBezTo>
                    <a:pt x="6292" y="5411"/>
                    <a:pt x="5441" y="3800"/>
                    <a:pt x="5745" y="3040"/>
                  </a:cubicBezTo>
                  <a:cubicBezTo>
                    <a:pt x="5806" y="2857"/>
                    <a:pt x="5958" y="2705"/>
                    <a:pt x="6140" y="2645"/>
                  </a:cubicBezTo>
                  <a:cubicBezTo>
                    <a:pt x="6201" y="2614"/>
                    <a:pt x="6292" y="2614"/>
                    <a:pt x="6383" y="2614"/>
                  </a:cubicBezTo>
                  <a:cubicBezTo>
                    <a:pt x="7356" y="2614"/>
                    <a:pt x="7933" y="5137"/>
                    <a:pt x="8389" y="7174"/>
                  </a:cubicBezTo>
                  <a:cubicBezTo>
                    <a:pt x="8876" y="9271"/>
                    <a:pt x="9180" y="10578"/>
                    <a:pt x="9818" y="10578"/>
                  </a:cubicBezTo>
                  <a:cubicBezTo>
                    <a:pt x="9879" y="10578"/>
                    <a:pt x="9909" y="10578"/>
                    <a:pt x="9970" y="10547"/>
                  </a:cubicBezTo>
                  <a:cubicBezTo>
                    <a:pt x="10699" y="10304"/>
                    <a:pt x="10395" y="8997"/>
                    <a:pt x="10091" y="7660"/>
                  </a:cubicBezTo>
                  <a:cubicBezTo>
                    <a:pt x="9848" y="6687"/>
                    <a:pt x="9605" y="5593"/>
                    <a:pt x="9879" y="5259"/>
                  </a:cubicBezTo>
                  <a:cubicBezTo>
                    <a:pt x="9939" y="5167"/>
                    <a:pt x="10031" y="5137"/>
                    <a:pt x="10152" y="5137"/>
                  </a:cubicBezTo>
                  <a:cubicBezTo>
                    <a:pt x="10335" y="5167"/>
                    <a:pt x="10517" y="5198"/>
                    <a:pt x="10669" y="5289"/>
                  </a:cubicBezTo>
                  <a:cubicBezTo>
                    <a:pt x="11854" y="5806"/>
                    <a:pt x="11915" y="7265"/>
                    <a:pt x="12006" y="8845"/>
                  </a:cubicBezTo>
                  <a:cubicBezTo>
                    <a:pt x="12067" y="10639"/>
                    <a:pt x="12158" y="12523"/>
                    <a:pt x="14195" y="12766"/>
                  </a:cubicBezTo>
                  <a:cubicBezTo>
                    <a:pt x="14225" y="12766"/>
                    <a:pt x="14286" y="12736"/>
                    <a:pt x="14347" y="12706"/>
                  </a:cubicBezTo>
                  <a:cubicBezTo>
                    <a:pt x="14438" y="12554"/>
                    <a:pt x="14408" y="12280"/>
                    <a:pt x="14286" y="11520"/>
                  </a:cubicBezTo>
                  <a:cubicBezTo>
                    <a:pt x="14164" y="10791"/>
                    <a:pt x="13982" y="9666"/>
                    <a:pt x="14256" y="9362"/>
                  </a:cubicBezTo>
                  <a:cubicBezTo>
                    <a:pt x="14291" y="9309"/>
                    <a:pt x="14347" y="9277"/>
                    <a:pt x="14423" y="9277"/>
                  </a:cubicBezTo>
                  <a:cubicBezTo>
                    <a:pt x="14478" y="9277"/>
                    <a:pt x="14544" y="9293"/>
                    <a:pt x="14620" y="9332"/>
                  </a:cubicBezTo>
                  <a:cubicBezTo>
                    <a:pt x="14985" y="9453"/>
                    <a:pt x="15016" y="9757"/>
                    <a:pt x="15046" y="10365"/>
                  </a:cubicBezTo>
                  <a:cubicBezTo>
                    <a:pt x="15107" y="11642"/>
                    <a:pt x="15198" y="13769"/>
                    <a:pt x="20304" y="15228"/>
                  </a:cubicBezTo>
                  <a:cubicBezTo>
                    <a:pt x="20244" y="15472"/>
                    <a:pt x="20031" y="15684"/>
                    <a:pt x="19757" y="15684"/>
                  </a:cubicBezTo>
                  <a:cubicBezTo>
                    <a:pt x="19514" y="15684"/>
                    <a:pt x="19271" y="15593"/>
                    <a:pt x="19058" y="15441"/>
                  </a:cubicBezTo>
                  <a:lnTo>
                    <a:pt x="18997" y="15441"/>
                  </a:lnTo>
                  <a:cubicBezTo>
                    <a:pt x="18845" y="15411"/>
                    <a:pt x="2736" y="13465"/>
                    <a:pt x="1185" y="6870"/>
                  </a:cubicBezTo>
                  <a:cubicBezTo>
                    <a:pt x="304" y="3040"/>
                    <a:pt x="942" y="1459"/>
                    <a:pt x="1429" y="851"/>
                  </a:cubicBezTo>
                  <a:cubicBezTo>
                    <a:pt x="1672" y="517"/>
                    <a:pt x="2067" y="304"/>
                    <a:pt x="2462" y="304"/>
                  </a:cubicBezTo>
                  <a:close/>
                  <a:moveTo>
                    <a:pt x="2492" y="0"/>
                  </a:moveTo>
                  <a:cubicBezTo>
                    <a:pt x="1976" y="31"/>
                    <a:pt x="1520" y="274"/>
                    <a:pt x="1216" y="669"/>
                  </a:cubicBezTo>
                  <a:cubicBezTo>
                    <a:pt x="699" y="1307"/>
                    <a:pt x="0" y="2979"/>
                    <a:pt x="912" y="6930"/>
                  </a:cubicBezTo>
                  <a:cubicBezTo>
                    <a:pt x="1581" y="9788"/>
                    <a:pt x="4833" y="12128"/>
                    <a:pt x="10578" y="13921"/>
                  </a:cubicBezTo>
                  <a:cubicBezTo>
                    <a:pt x="13313" y="14742"/>
                    <a:pt x="16110" y="15350"/>
                    <a:pt x="18937" y="15715"/>
                  </a:cubicBezTo>
                  <a:cubicBezTo>
                    <a:pt x="19180" y="15867"/>
                    <a:pt x="19453" y="15988"/>
                    <a:pt x="19757" y="15988"/>
                  </a:cubicBezTo>
                  <a:cubicBezTo>
                    <a:pt x="20213" y="15958"/>
                    <a:pt x="20578" y="15593"/>
                    <a:pt x="20608" y="15137"/>
                  </a:cubicBezTo>
                  <a:cubicBezTo>
                    <a:pt x="20608" y="15076"/>
                    <a:pt x="20578" y="15016"/>
                    <a:pt x="20517" y="14985"/>
                  </a:cubicBezTo>
                  <a:cubicBezTo>
                    <a:pt x="15471" y="13617"/>
                    <a:pt x="15380" y="11672"/>
                    <a:pt x="15319" y="10365"/>
                  </a:cubicBezTo>
                  <a:cubicBezTo>
                    <a:pt x="15289" y="9757"/>
                    <a:pt x="15289" y="9240"/>
                    <a:pt x="14712" y="9058"/>
                  </a:cubicBezTo>
                  <a:cubicBezTo>
                    <a:pt x="14625" y="9015"/>
                    <a:pt x="14535" y="8995"/>
                    <a:pt x="14447" y="8995"/>
                  </a:cubicBezTo>
                  <a:cubicBezTo>
                    <a:pt x="14286" y="8995"/>
                    <a:pt x="14130" y="9062"/>
                    <a:pt x="14012" y="9180"/>
                  </a:cubicBezTo>
                  <a:cubicBezTo>
                    <a:pt x="13678" y="9605"/>
                    <a:pt x="13830" y="10669"/>
                    <a:pt x="13982" y="11581"/>
                  </a:cubicBezTo>
                  <a:cubicBezTo>
                    <a:pt x="14043" y="11885"/>
                    <a:pt x="14104" y="12189"/>
                    <a:pt x="14104" y="12493"/>
                  </a:cubicBezTo>
                  <a:cubicBezTo>
                    <a:pt x="12432" y="12250"/>
                    <a:pt x="12341" y="10578"/>
                    <a:pt x="12280" y="8845"/>
                  </a:cubicBezTo>
                  <a:cubicBezTo>
                    <a:pt x="12189" y="7234"/>
                    <a:pt x="12128" y="5623"/>
                    <a:pt x="10790" y="5046"/>
                  </a:cubicBezTo>
                  <a:cubicBezTo>
                    <a:pt x="10520" y="4932"/>
                    <a:pt x="10296" y="4878"/>
                    <a:pt x="10112" y="4878"/>
                  </a:cubicBezTo>
                  <a:cubicBezTo>
                    <a:pt x="9904" y="4878"/>
                    <a:pt x="9748" y="4947"/>
                    <a:pt x="9635" y="5076"/>
                  </a:cubicBezTo>
                  <a:cubicBezTo>
                    <a:pt x="9301" y="5563"/>
                    <a:pt x="9544" y="6626"/>
                    <a:pt x="9787" y="7751"/>
                  </a:cubicBezTo>
                  <a:cubicBezTo>
                    <a:pt x="10061" y="8876"/>
                    <a:pt x="10335" y="10122"/>
                    <a:pt x="9848" y="10304"/>
                  </a:cubicBezTo>
                  <a:lnTo>
                    <a:pt x="9787" y="10304"/>
                  </a:lnTo>
                  <a:cubicBezTo>
                    <a:pt x="9392" y="10304"/>
                    <a:pt x="8997" y="8541"/>
                    <a:pt x="8663" y="7082"/>
                  </a:cubicBezTo>
                  <a:cubicBezTo>
                    <a:pt x="8116" y="4742"/>
                    <a:pt x="7569" y="2310"/>
                    <a:pt x="6383" y="2310"/>
                  </a:cubicBezTo>
                  <a:cubicBezTo>
                    <a:pt x="6262" y="2310"/>
                    <a:pt x="6140" y="2341"/>
                    <a:pt x="6018" y="2371"/>
                  </a:cubicBezTo>
                  <a:cubicBezTo>
                    <a:pt x="5775" y="2462"/>
                    <a:pt x="5562" y="2675"/>
                    <a:pt x="5471" y="2918"/>
                  </a:cubicBezTo>
                  <a:cubicBezTo>
                    <a:pt x="5137" y="3830"/>
                    <a:pt x="5958" y="5411"/>
                    <a:pt x="6687" y="6809"/>
                  </a:cubicBezTo>
                  <a:cubicBezTo>
                    <a:pt x="7204" y="7781"/>
                    <a:pt x="7751" y="8876"/>
                    <a:pt x="7569" y="9149"/>
                  </a:cubicBezTo>
                  <a:cubicBezTo>
                    <a:pt x="7569" y="9180"/>
                    <a:pt x="7538" y="9210"/>
                    <a:pt x="7386" y="9210"/>
                  </a:cubicBezTo>
                  <a:lnTo>
                    <a:pt x="7204" y="9210"/>
                  </a:lnTo>
                  <a:cubicBezTo>
                    <a:pt x="4863" y="8754"/>
                    <a:pt x="4711" y="6231"/>
                    <a:pt x="4590" y="3982"/>
                  </a:cubicBezTo>
                  <a:cubicBezTo>
                    <a:pt x="4499" y="2675"/>
                    <a:pt x="4438" y="1459"/>
                    <a:pt x="3921" y="790"/>
                  </a:cubicBezTo>
                  <a:cubicBezTo>
                    <a:pt x="3587" y="335"/>
                    <a:pt x="3070" y="31"/>
                    <a:pt x="2492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51" name="Google Shape;13143;p71">
              <a:extLst>
                <a:ext uri="{FF2B5EF4-FFF2-40B4-BE49-F238E27FC236}">
                  <a16:creationId xmlns:a16="http://schemas.microsoft.com/office/drawing/2014/main" id="{E6BD9530-2BEF-4B90-B0B7-7D58129510F4}"/>
                </a:ext>
              </a:extLst>
            </p:cNvPr>
            <p:cNvSpPr/>
            <p:nvPr/>
          </p:nvSpPr>
          <p:spPr>
            <a:xfrm>
              <a:off x="5234087" y="1193356"/>
              <a:ext cx="1081400" cy="1181043"/>
            </a:xfrm>
            <a:custGeom>
              <a:avLst/>
              <a:gdLst/>
              <a:ahLst/>
              <a:cxnLst/>
              <a:rect l="l" t="t" r="r" b="b"/>
              <a:pathLst>
                <a:path w="25656" h="28020" extrusionOk="0">
                  <a:moveTo>
                    <a:pt x="18497" y="0"/>
                  </a:moveTo>
                  <a:cubicBezTo>
                    <a:pt x="12123" y="0"/>
                    <a:pt x="1" y="5814"/>
                    <a:pt x="336" y="11454"/>
                  </a:cubicBezTo>
                  <a:cubicBezTo>
                    <a:pt x="482" y="14119"/>
                    <a:pt x="2713" y="14918"/>
                    <a:pt x="5336" y="14918"/>
                  </a:cubicBezTo>
                  <a:cubicBezTo>
                    <a:pt x="9265" y="14918"/>
                    <a:pt x="14074" y="13126"/>
                    <a:pt x="14074" y="13126"/>
                  </a:cubicBezTo>
                  <a:lnTo>
                    <a:pt x="14074" y="13126"/>
                  </a:lnTo>
                  <a:lnTo>
                    <a:pt x="12737" y="28019"/>
                  </a:lnTo>
                  <a:lnTo>
                    <a:pt x="25625" y="27108"/>
                  </a:lnTo>
                  <a:cubicBezTo>
                    <a:pt x="25625" y="27108"/>
                    <a:pt x="25655" y="3308"/>
                    <a:pt x="21278" y="603"/>
                  </a:cubicBezTo>
                  <a:cubicBezTo>
                    <a:pt x="20609" y="189"/>
                    <a:pt x="19647" y="0"/>
                    <a:pt x="184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52" name="Google Shape;13144;p71">
              <a:extLst>
                <a:ext uri="{FF2B5EF4-FFF2-40B4-BE49-F238E27FC236}">
                  <a16:creationId xmlns:a16="http://schemas.microsoft.com/office/drawing/2014/main" id="{57A8D806-8C68-4432-A60E-F76C9B0F6248}"/>
                </a:ext>
              </a:extLst>
            </p:cNvPr>
            <p:cNvSpPr/>
            <p:nvPr/>
          </p:nvSpPr>
          <p:spPr>
            <a:xfrm>
              <a:off x="6147580" y="1298181"/>
              <a:ext cx="412564" cy="200676"/>
            </a:xfrm>
            <a:custGeom>
              <a:avLst/>
              <a:gdLst/>
              <a:ahLst/>
              <a:cxnLst/>
              <a:rect l="l" t="t" r="r" b="b"/>
              <a:pathLst>
                <a:path w="9788" h="4761" extrusionOk="0">
                  <a:moveTo>
                    <a:pt x="9788" y="3040"/>
                  </a:moveTo>
                  <a:cubicBezTo>
                    <a:pt x="9788" y="3040"/>
                    <a:pt x="9788" y="3040"/>
                    <a:pt x="9788" y="3040"/>
                  </a:cubicBezTo>
                  <a:cubicBezTo>
                    <a:pt x="9788" y="3040"/>
                    <a:pt x="9788" y="3040"/>
                    <a:pt x="9788" y="3040"/>
                  </a:cubicBezTo>
                  <a:close/>
                  <a:moveTo>
                    <a:pt x="0" y="0"/>
                  </a:moveTo>
                  <a:lnTo>
                    <a:pt x="0" y="0"/>
                  </a:lnTo>
                  <a:cubicBezTo>
                    <a:pt x="1686" y="3716"/>
                    <a:pt x="3766" y="4761"/>
                    <a:pt x="5574" y="4761"/>
                  </a:cubicBezTo>
                  <a:cubicBezTo>
                    <a:pt x="7895" y="4761"/>
                    <a:pt x="9769" y="3040"/>
                    <a:pt x="9788" y="3040"/>
                  </a:cubicBezTo>
                  <a:cubicBezTo>
                    <a:pt x="9788" y="3040"/>
                    <a:pt x="9788" y="3040"/>
                    <a:pt x="9788" y="3040"/>
                  </a:cubicBezTo>
                  <a:lnTo>
                    <a:pt x="9788" y="3040"/>
                  </a:lnTo>
                  <a:cubicBezTo>
                    <a:pt x="9119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53" name="Google Shape;13145;p71">
              <a:extLst>
                <a:ext uri="{FF2B5EF4-FFF2-40B4-BE49-F238E27FC236}">
                  <a16:creationId xmlns:a16="http://schemas.microsoft.com/office/drawing/2014/main" id="{5A82B073-16AD-44F3-88D9-D5EDD378689C}"/>
                </a:ext>
              </a:extLst>
            </p:cNvPr>
            <p:cNvSpPr/>
            <p:nvPr/>
          </p:nvSpPr>
          <p:spPr>
            <a:xfrm>
              <a:off x="5170063" y="1398074"/>
              <a:ext cx="434356" cy="430478"/>
            </a:xfrm>
            <a:custGeom>
              <a:avLst/>
              <a:gdLst/>
              <a:ahLst/>
              <a:cxnLst/>
              <a:rect l="l" t="t" r="r" b="b"/>
              <a:pathLst>
                <a:path w="10305" h="10213" extrusionOk="0">
                  <a:moveTo>
                    <a:pt x="6444" y="1"/>
                  </a:moveTo>
                  <a:cubicBezTo>
                    <a:pt x="6444" y="1"/>
                    <a:pt x="0" y="3375"/>
                    <a:pt x="1368" y="7478"/>
                  </a:cubicBezTo>
                  <a:cubicBezTo>
                    <a:pt x="2126" y="9703"/>
                    <a:pt x="4412" y="10212"/>
                    <a:pt x="6346" y="10212"/>
                  </a:cubicBezTo>
                  <a:cubicBezTo>
                    <a:pt x="7980" y="10212"/>
                    <a:pt x="9362" y="9849"/>
                    <a:pt x="9362" y="9849"/>
                  </a:cubicBezTo>
                  <a:cubicBezTo>
                    <a:pt x="10305" y="5138"/>
                    <a:pt x="6444" y="1"/>
                    <a:pt x="64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54" name="Google Shape;13146;p71">
              <a:extLst>
                <a:ext uri="{FF2B5EF4-FFF2-40B4-BE49-F238E27FC236}">
                  <a16:creationId xmlns:a16="http://schemas.microsoft.com/office/drawing/2014/main" id="{BCE869C0-A985-477B-A31F-1DB851A1E895}"/>
                </a:ext>
              </a:extLst>
            </p:cNvPr>
            <p:cNvSpPr/>
            <p:nvPr/>
          </p:nvSpPr>
          <p:spPr>
            <a:xfrm>
              <a:off x="5355813" y="1700451"/>
              <a:ext cx="78188" cy="121729"/>
            </a:xfrm>
            <a:custGeom>
              <a:avLst/>
              <a:gdLst/>
              <a:ahLst/>
              <a:cxnLst/>
              <a:rect l="l" t="t" r="r" b="b"/>
              <a:pathLst>
                <a:path w="1855" h="2888" extrusionOk="0">
                  <a:moveTo>
                    <a:pt x="1673" y="0"/>
                  </a:moveTo>
                  <a:cubicBezTo>
                    <a:pt x="1581" y="0"/>
                    <a:pt x="1521" y="61"/>
                    <a:pt x="1521" y="152"/>
                  </a:cubicBezTo>
                  <a:cubicBezTo>
                    <a:pt x="1551" y="2523"/>
                    <a:pt x="1247" y="2614"/>
                    <a:pt x="1247" y="2614"/>
                  </a:cubicBezTo>
                  <a:cubicBezTo>
                    <a:pt x="1244" y="2615"/>
                    <a:pt x="1241" y="2615"/>
                    <a:pt x="1239" y="2615"/>
                  </a:cubicBezTo>
                  <a:cubicBezTo>
                    <a:pt x="1079" y="2615"/>
                    <a:pt x="633" y="1804"/>
                    <a:pt x="305" y="730"/>
                  </a:cubicBezTo>
                  <a:cubicBezTo>
                    <a:pt x="274" y="669"/>
                    <a:pt x="183" y="639"/>
                    <a:pt x="122" y="639"/>
                  </a:cubicBezTo>
                  <a:cubicBezTo>
                    <a:pt x="31" y="669"/>
                    <a:pt x="1" y="760"/>
                    <a:pt x="31" y="821"/>
                  </a:cubicBezTo>
                  <a:cubicBezTo>
                    <a:pt x="244" y="1459"/>
                    <a:pt x="761" y="2888"/>
                    <a:pt x="1247" y="2888"/>
                  </a:cubicBezTo>
                  <a:lnTo>
                    <a:pt x="1308" y="2888"/>
                  </a:lnTo>
                  <a:cubicBezTo>
                    <a:pt x="1581" y="2857"/>
                    <a:pt x="1855" y="2493"/>
                    <a:pt x="1825" y="152"/>
                  </a:cubicBezTo>
                  <a:cubicBezTo>
                    <a:pt x="1825" y="61"/>
                    <a:pt x="1764" y="0"/>
                    <a:pt x="167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55" name="Google Shape;13147;p71">
              <a:extLst>
                <a:ext uri="{FF2B5EF4-FFF2-40B4-BE49-F238E27FC236}">
                  <a16:creationId xmlns:a16="http://schemas.microsoft.com/office/drawing/2014/main" id="{316CDE26-B7B7-40BB-8C4E-1B7F0690B82E}"/>
                </a:ext>
              </a:extLst>
            </p:cNvPr>
            <p:cNvSpPr/>
            <p:nvPr/>
          </p:nvSpPr>
          <p:spPr>
            <a:xfrm>
              <a:off x="5228987" y="1462141"/>
              <a:ext cx="154690" cy="191108"/>
            </a:xfrm>
            <a:custGeom>
              <a:avLst/>
              <a:gdLst/>
              <a:ahLst/>
              <a:cxnLst/>
              <a:rect l="l" t="t" r="r" b="b"/>
              <a:pathLst>
                <a:path w="3670" h="4534" extrusionOk="0">
                  <a:moveTo>
                    <a:pt x="2767" y="1"/>
                  </a:moveTo>
                  <a:lnTo>
                    <a:pt x="2767" y="1"/>
                  </a:lnTo>
                  <a:cubicBezTo>
                    <a:pt x="213" y="1733"/>
                    <a:pt x="1" y="3587"/>
                    <a:pt x="1" y="3587"/>
                  </a:cubicBezTo>
                  <a:cubicBezTo>
                    <a:pt x="819" y="4262"/>
                    <a:pt x="1423" y="4534"/>
                    <a:pt x="1864" y="4534"/>
                  </a:cubicBezTo>
                  <a:cubicBezTo>
                    <a:pt x="3669" y="4534"/>
                    <a:pt x="2767" y="1"/>
                    <a:pt x="27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59" name="Google Shape;13148;p71">
              <a:extLst>
                <a:ext uri="{FF2B5EF4-FFF2-40B4-BE49-F238E27FC236}">
                  <a16:creationId xmlns:a16="http://schemas.microsoft.com/office/drawing/2014/main" id="{4B2A6A05-4B3A-41FA-9118-3E5EEC6A53D4}"/>
                </a:ext>
              </a:extLst>
            </p:cNvPr>
            <p:cNvSpPr/>
            <p:nvPr/>
          </p:nvSpPr>
          <p:spPr>
            <a:xfrm>
              <a:off x="5897764" y="1339150"/>
              <a:ext cx="88431" cy="131255"/>
            </a:xfrm>
            <a:custGeom>
              <a:avLst/>
              <a:gdLst/>
              <a:ahLst/>
              <a:cxnLst/>
              <a:rect l="l" t="t" r="r" b="b"/>
              <a:pathLst>
                <a:path w="2098" h="3114" extrusionOk="0">
                  <a:moveTo>
                    <a:pt x="274" y="1"/>
                  </a:moveTo>
                  <a:cubicBezTo>
                    <a:pt x="183" y="1"/>
                    <a:pt x="122" y="62"/>
                    <a:pt x="122" y="122"/>
                  </a:cubicBezTo>
                  <a:cubicBezTo>
                    <a:pt x="91" y="548"/>
                    <a:pt x="0" y="2676"/>
                    <a:pt x="608" y="3040"/>
                  </a:cubicBezTo>
                  <a:cubicBezTo>
                    <a:pt x="669" y="3101"/>
                    <a:pt x="760" y="3101"/>
                    <a:pt x="821" y="3101"/>
                  </a:cubicBezTo>
                  <a:cubicBezTo>
                    <a:pt x="848" y="3110"/>
                    <a:pt x="874" y="3114"/>
                    <a:pt x="900" y="3114"/>
                  </a:cubicBezTo>
                  <a:cubicBezTo>
                    <a:pt x="963" y="3114"/>
                    <a:pt x="1021" y="3092"/>
                    <a:pt x="1064" y="3071"/>
                  </a:cubicBezTo>
                  <a:cubicBezTo>
                    <a:pt x="2097" y="2524"/>
                    <a:pt x="2097" y="487"/>
                    <a:pt x="2097" y="396"/>
                  </a:cubicBezTo>
                  <a:cubicBezTo>
                    <a:pt x="2097" y="335"/>
                    <a:pt x="2037" y="274"/>
                    <a:pt x="1946" y="274"/>
                  </a:cubicBezTo>
                  <a:cubicBezTo>
                    <a:pt x="1854" y="274"/>
                    <a:pt x="1794" y="335"/>
                    <a:pt x="1794" y="396"/>
                  </a:cubicBezTo>
                  <a:cubicBezTo>
                    <a:pt x="1794" y="426"/>
                    <a:pt x="1794" y="2341"/>
                    <a:pt x="942" y="2797"/>
                  </a:cubicBezTo>
                  <a:cubicBezTo>
                    <a:pt x="912" y="2828"/>
                    <a:pt x="882" y="2843"/>
                    <a:pt x="851" y="2843"/>
                  </a:cubicBezTo>
                  <a:cubicBezTo>
                    <a:pt x="821" y="2843"/>
                    <a:pt x="790" y="2828"/>
                    <a:pt x="760" y="2797"/>
                  </a:cubicBezTo>
                  <a:cubicBezTo>
                    <a:pt x="395" y="2584"/>
                    <a:pt x="335" y="1065"/>
                    <a:pt x="395" y="153"/>
                  </a:cubicBezTo>
                  <a:cubicBezTo>
                    <a:pt x="395" y="62"/>
                    <a:pt x="335" y="1"/>
                    <a:pt x="27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62" name="Google Shape;13149;p71">
              <a:extLst>
                <a:ext uri="{FF2B5EF4-FFF2-40B4-BE49-F238E27FC236}">
                  <a16:creationId xmlns:a16="http://schemas.microsoft.com/office/drawing/2014/main" id="{CB91E658-5241-45EC-A892-117C744C0C1E}"/>
                </a:ext>
              </a:extLst>
            </p:cNvPr>
            <p:cNvSpPr/>
            <p:nvPr/>
          </p:nvSpPr>
          <p:spPr>
            <a:xfrm>
              <a:off x="5633827" y="1313186"/>
              <a:ext cx="92941" cy="113131"/>
            </a:xfrm>
            <a:custGeom>
              <a:avLst/>
              <a:gdLst/>
              <a:ahLst/>
              <a:cxnLst/>
              <a:rect l="l" t="t" r="r" b="b"/>
              <a:pathLst>
                <a:path w="2205" h="2684" extrusionOk="0">
                  <a:moveTo>
                    <a:pt x="361" y="1"/>
                  </a:moveTo>
                  <a:cubicBezTo>
                    <a:pt x="306" y="1"/>
                    <a:pt x="244" y="55"/>
                    <a:pt x="244" y="130"/>
                  </a:cubicBezTo>
                  <a:cubicBezTo>
                    <a:pt x="213" y="495"/>
                    <a:pt x="1" y="2258"/>
                    <a:pt x="517" y="2623"/>
                  </a:cubicBezTo>
                  <a:cubicBezTo>
                    <a:pt x="609" y="2653"/>
                    <a:pt x="669" y="2684"/>
                    <a:pt x="761" y="2684"/>
                  </a:cubicBezTo>
                  <a:cubicBezTo>
                    <a:pt x="852" y="2684"/>
                    <a:pt x="943" y="2653"/>
                    <a:pt x="1034" y="2592"/>
                  </a:cubicBezTo>
                  <a:cubicBezTo>
                    <a:pt x="2037" y="2076"/>
                    <a:pt x="2189" y="343"/>
                    <a:pt x="2189" y="282"/>
                  </a:cubicBezTo>
                  <a:cubicBezTo>
                    <a:pt x="2205" y="172"/>
                    <a:pt x="2139" y="119"/>
                    <a:pt x="2067" y="119"/>
                  </a:cubicBezTo>
                  <a:cubicBezTo>
                    <a:pt x="2001" y="119"/>
                    <a:pt x="1930" y="164"/>
                    <a:pt x="1916" y="252"/>
                  </a:cubicBezTo>
                  <a:cubicBezTo>
                    <a:pt x="1916" y="252"/>
                    <a:pt x="1764" y="1893"/>
                    <a:pt x="882" y="2349"/>
                  </a:cubicBezTo>
                  <a:cubicBezTo>
                    <a:pt x="830" y="2388"/>
                    <a:pt x="789" y="2400"/>
                    <a:pt x="759" y="2400"/>
                  </a:cubicBezTo>
                  <a:cubicBezTo>
                    <a:pt x="720" y="2400"/>
                    <a:pt x="700" y="2380"/>
                    <a:pt x="700" y="2380"/>
                  </a:cubicBezTo>
                  <a:cubicBezTo>
                    <a:pt x="396" y="2197"/>
                    <a:pt x="426" y="982"/>
                    <a:pt x="517" y="161"/>
                  </a:cubicBezTo>
                  <a:cubicBezTo>
                    <a:pt x="548" y="100"/>
                    <a:pt x="487" y="9"/>
                    <a:pt x="396" y="9"/>
                  </a:cubicBezTo>
                  <a:cubicBezTo>
                    <a:pt x="385" y="3"/>
                    <a:pt x="373" y="1"/>
                    <a:pt x="361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66" name="Google Shape;13150;p71">
              <a:extLst>
                <a:ext uri="{FF2B5EF4-FFF2-40B4-BE49-F238E27FC236}">
                  <a16:creationId xmlns:a16="http://schemas.microsoft.com/office/drawing/2014/main" id="{945D0217-FAE0-4377-803B-15F2FD5EB38C}"/>
                </a:ext>
              </a:extLst>
            </p:cNvPr>
            <p:cNvSpPr/>
            <p:nvPr/>
          </p:nvSpPr>
          <p:spPr>
            <a:xfrm>
              <a:off x="6209370" y="1360857"/>
              <a:ext cx="226514" cy="62888"/>
            </a:xfrm>
            <a:custGeom>
              <a:avLst/>
              <a:gdLst/>
              <a:ahLst/>
              <a:cxnLst/>
              <a:rect l="l" t="t" r="r" b="b"/>
              <a:pathLst>
                <a:path w="5374" h="1492" extrusionOk="0">
                  <a:moveTo>
                    <a:pt x="153" y="1"/>
                  </a:moveTo>
                  <a:cubicBezTo>
                    <a:pt x="1" y="1"/>
                    <a:pt x="1" y="278"/>
                    <a:pt x="153" y="278"/>
                  </a:cubicBezTo>
                  <a:cubicBezTo>
                    <a:pt x="160" y="278"/>
                    <a:pt x="168" y="277"/>
                    <a:pt x="176" y="276"/>
                  </a:cubicBezTo>
                  <a:cubicBezTo>
                    <a:pt x="1908" y="276"/>
                    <a:pt x="3610" y="702"/>
                    <a:pt x="5161" y="1492"/>
                  </a:cubicBezTo>
                  <a:lnTo>
                    <a:pt x="5221" y="1492"/>
                  </a:lnTo>
                  <a:cubicBezTo>
                    <a:pt x="5252" y="1492"/>
                    <a:pt x="5313" y="1461"/>
                    <a:pt x="5343" y="1431"/>
                  </a:cubicBezTo>
                  <a:cubicBezTo>
                    <a:pt x="5373" y="1370"/>
                    <a:pt x="5343" y="1279"/>
                    <a:pt x="5282" y="1249"/>
                  </a:cubicBezTo>
                  <a:cubicBezTo>
                    <a:pt x="3702" y="428"/>
                    <a:pt x="1939" y="2"/>
                    <a:pt x="176" y="2"/>
                  </a:cubicBezTo>
                  <a:cubicBezTo>
                    <a:pt x="168" y="1"/>
                    <a:pt x="160" y="1"/>
                    <a:pt x="153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71" name="Google Shape;13151;p71">
              <a:extLst>
                <a:ext uri="{FF2B5EF4-FFF2-40B4-BE49-F238E27FC236}">
                  <a16:creationId xmlns:a16="http://schemas.microsoft.com/office/drawing/2014/main" id="{4E80AB7B-AB4B-4BB4-9472-B3756C72C7E7}"/>
                </a:ext>
              </a:extLst>
            </p:cNvPr>
            <p:cNvSpPr/>
            <p:nvPr/>
          </p:nvSpPr>
          <p:spPr>
            <a:xfrm>
              <a:off x="5308438" y="2184701"/>
              <a:ext cx="1364480" cy="1367304"/>
            </a:xfrm>
            <a:custGeom>
              <a:avLst/>
              <a:gdLst/>
              <a:ahLst/>
              <a:cxnLst/>
              <a:rect l="l" t="t" r="r" b="b"/>
              <a:pathLst>
                <a:path w="32372" h="32439" extrusionOk="0">
                  <a:moveTo>
                    <a:pt x="23800" y="1"/>
                  </a:moveTo>
                  <a:lnTo>
                    <a:pt x="11338" y="457"/>
                  </a:lnTo>
                  <a:cubicBezTo>
                    <a:pt x="11338" y="457"/>
                    <a:pt x="0" y="21095"/>
                    <a:pt x="7629" y="28816"/>
                  </a:cubicBezTo>
                  <a:cubicBezTo>
                    <a:pt x="9695" y="30882"/>
                    <a:pt x="13904" y="32438"/>
                    <a:pt x="18150" y="32438"/>
                  </a:cubicBezTo>
                  <a:cubicBezTo>
                    <a:pt x="23525" y="32438"/>
                    <a:pt x="28960" y="29943"/>
                    <a:pt x="30183" y="22828"/>
                  </a:cubicBezTo>
                  <a:cubicBezTo>
                    <a:pt x="32372" y="10123"/>
                    <a:pt x="23800" y="1"/>
                    <a:pt x="238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72" name="Google Shape;13152;p71">
              <a:extLst>
                <a:ext uri="{FF2B5EF4-FFF2-40B4-BE49-F238E27FC236}">
                  <a16:creationId xmlns:a16="http://schemas.microsoft.com/office/drawing/2014/main" id="{2EBD5A83-EB55-4DAA-8068-694B61BF676E}"/>
                </a:ext>
              </a:extLst>
            </p:cNvPr>
            <p:cNvSpPr/>
            <p:nvPr/>
          </p:nvSpPr>
          <p:spPr>
            <a:xfrm>
              <a:off x="6364099" y="1676089"/>
              <a:ext cx="603462" cy="840513"/>
            </a:xfrm>
            <a:custGeom>
              <a:avLst/>
              <a:gdLst/>
              <a:ahLst/>
              <a:cxnLst/>
              <a:rect l="l" t="t" r="r" b="b"/>
              <a:pathLst>
                <a:path w="14317" h="19941" extrusionOk="0">
                  <a:moveTo>
                    <a:pt x="9575" y="1"/>
                  </a:moveTo>
                  <a:lnTo>
                    <a:pt x="5836" y="2037"/>
                  </a:lnTo>
                  <a:cubicBezTo>
                    <a:pt x="5836" y="2037"/>
                    <a:pt x="8693" y="5016"/>
                    <a:pt x="8177" y="7995"/>
                  </a:cubicBezTo>
                  <a:cubicBezTo>
                    <a:pt x="7082" y="14196"/>
                    <a:pt x="0" y="14287"/>
                    <a:pt x="0" y="14287"/>
                  </a:cubicBezTo>
                  <a:lnTo>
                    <a:pt x="2462" y="19940"/>
                  </a:lnTo>
                  <a:cubicBezTo>
                    <a:pt x="2462" y="19940"/>
                    <a:pt x="10183" y="18177"/>
                    <a:pt x="12402" y="11004"/>
                  </a:cubicBezTo>
                  <a:cubicBezTo>
                    <a:pt x="14317" y="4864"/>
                    <a:pt x="9575" y="1"/>
                    <a:pt x="95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73" name="Google Shape;13153;p71">
              <a:extLst>
                <a:ext uri="{FF2B5EF4-FFF2-40B4-BE49-F238E27FC236}">
                  <a16:creationId xmlns:a16="http://schemas.microsoft.com/office/drawing/2014/main" id="{BF018D20-EABC-4B35-A334-42D9A0A07DB3}"/>
                </a:ext>
              </a:extLst>
            </p:cNvPr>
            <p:cNvSpPr/>
            <p:nvPr/>
          </p:nvSpPr>
          <p:spPr>
            <a:xfrm>
              <a:off x="5062457" y="2091173"/>
              <a:ext cx="853285" cy="475326"/>
            </a:xfrm>
            <a:custGeom>
              <a:avLst/>
              <a:gdLst/>
              <a:ahLst/>
              <a:cxnLst/>
              <a:rect l="l" t="t" r="r" b="b"/>
              <a:pathLst>
                <a:path w="20244" h="11277" extrusionOk="0">
                  <a:moveTo>
                    <a:pt x="3860" y="1"/>
                  </a:moveTo>
                  <a:lnTo>
                    <a:pt x="0" y="1825"/>
                  </a:lnTo>
                  <a:cubicBezTo>
                    <a:pt x="0" y="1825"/>
                    <a:pt x="1155" y="8512"/>
                    <a:pt x="7174" y="10609"/>
                  </a:cubicBezTo>
                  <a:cubicBezTo>
                    <a:pt x="8543" y="11085"/>
                    <a:pt x="9871" y="11277"/>
                    <a:pt x="11123" y="11277"/>
                  </a:cubicBezTo>
                  <a:cubicBezTo>
                    <a:pt x="16347" y="11277"/>
                    <a:pt x="20244" y="7934"/>
                    <a:pt x="20244" y="7934"/>
                  </a:cubicBezTo>
                  <a:lnTo>
                    <a:pt x="17204" y="2585"/>
                  </a:lnTo>
                  <a:cubicBezTo>
                    <a:pt x="17204" y="2585"/>
                    <a:pt x="14455" y="6230"/>
                    <a:pt x="10472" y="6230"/>
                  </a:cubicBezTo>
                  <a:cubicBezTo>
                    <a:pt x="9482" y="6230"/>
                    <a:pt x="8415" y="6005"/>
                    <a:pt x="7295" y="5442"/>
                  </a:cubicBezTo>
                  <a:cubicBezTo>
                    <a:pt x="4560" y="4104"/>
                    <a:pt x="3860" y="1"/>
                    <a:pt x="38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74" name="Google Shape;13154;p71">
              <a:extLst>
                <a:ext uri="{FF2B5EF4-FFF2-40B4-BE49-F238E27FC236}">
                  <a16:creationId xmlns:a16="http://schemas.microsoft.com/office/drawing/2014/main" id="{6413455B-416D-436E-B778-DBDEE79EC7D6}"/>
                </a:ext>
              </a:extLst>
            </p:cNvPr>
            <p:cNvSpPr/>
            <p:nvPr/>
          </p:nvSpPr>
          <p:spPr>
            <a:xfrm>
              <a:off x="5933632" y="3399226"/>
              <a:ext cx="557349" cy="504831"/>
            </a:xfrm>
            <a:custGeom>
              <a:avLst/>
              <a:gdLst/>
              <a:ahLst/>
              <a:cxnLst/>
              <a:rect l="l" t="t" r="r" b="b"/>
              <a:pathLst>
                <a:path w="13223" h="11977" extrusionOk="0">
                  <a:moveTo>
                    <a:pt x="3222" y="1"/>
                  </a:moveTo>
                  <a:cubicBezTo>
                    <a:pt x="3222" y="1"/>
                    <a:pt x="0" y="6597"/>
                    <a:pt x="6201" y="10822"/>
                  </a:cubicBezTo>
                  <a:cubicBezTo>
                    <a:pt x="7536" y="11725"/>
                    <a:pt x="9069" y="11977"/>
                    <a:pt x="10361" y="11977"/>
                  </a:cubicBezTo>
                  <a:cubicBezTo>
                    <a:pt x="11981" y="11977"/>
                    <a:pt x="13222" y="11582"/>
                    <a:pt x="13222" y="11582"/>
                  </a:cubicBezTo>
                  <a:lnTo>
                    <a:pt x="13040" y="8025"/>
                  </a:lnTo>
                  <a:cubicBezTo>
                    <a:pt x="13040" y="8025"/>
                    <a:pt x="12486" y="8428"/>
                    <a:pt x="11466" y="8428"/>
                  </a:cubicBezTo>
                  <a:cubicBezTo>
                    <a:pt x="10713" y="8428"/>
                    <a:pt x="9706" y="8209"/>
                    <a:pt x="8481" y="7448"/>
                  </a:cubicBezTo>
                  <a:cubicBezTo>
                    <a:pt x="5593" y="5654"/>
                    <a:pt x="9545" y="335"/>
                    <a:pt x="9545" y="335"/>
                  </a:cubicBezTo>
                  <a:lnTo>
                    <a:pt x="322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76" name="Google Shape;13155;p71">
              <a:extLst>
                <a:ext uri="{FF2B5EF4-FFF2-40B4-BE49-F238E27FC236}">
                  <a16:creationId xmlns:a16="http://schemas.microsoft.com/office/drawing/2014/main" id="{FA9605FC-8636-4FCE-B4E5-BA6940AE7ACD}"/>
                </a:ext>
              </a:extLst>
            </p:cNvPr>
            <p:cNvSpPr/>
            <p:nvPr/>
          </p:nvSpPr>
          <p:spPr>
            <a:xfrm>
              <a:off x="5609508" y="2382043"/>
              <a:ext cx="741840" cy="1032844"/>
            </a:xfrm>
            <a:custGeom>
              <a:avLst/>
              <a:gdLst/>
              <a:ahLst/>
              <a:cxnLst/>
              <a:rect l="l" t="t" r="r" b="b"/>
              <a:pathLst>
                <a:path w="17600" h="24504" extrusionOk="0">
                  <a:moveTo>
                    <a:pt x="7009" y="0"/>
                  </a:moveTo>
                  <a:cubicBezTo>
                    <a:pt x="3298" y="0"/>
                    <a:pt x="1192" y="6047"/>
                    <a:pt x="486" y="10790"/>
                  </a:cubicBezTo>
                  <a:cubicBezTo>
                    <a:pt x="0" y="14438"/>
                    <a:pt x="638" y="18176"/>
                    <a:pt x="2310" y="21459"/>
                  </a:cubicBezTo>
                  <a:cubicBezTo>
                    <a:pt x="2310" y="21459"/>
                    <a:pt x="3580" y="24504"/>
                    <a:pt x="7419" y="24504"/>
                  </a:cubicBezTo>
                  <a:cubicBezTo>
                    <a:pt x="8825" y="24504"/>
                    <a:pt x="10576" y="24095"/>
                    <a:pt x="12736" y="22979"/>
                  </a:cubicBezTo>
                  <a:cubicBezTo>
                    <a:pt x="17599" y="20486"/>
                    <a:pt x="15715" y="5562"/>
                    <a:pt x="10092" y="1246"/>
                  </a:cubicBezTo>
                  <a:cubicBezTo>
                    <a:pt x="8962" y="378"/>
                    <a:pt x="7935" y="0"/>
                    <a:pt x="70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83" name="Google Shape;13156;p71">
              <a:extLst>
                <a:ext uri="{FF2B5EF4-FFF2-40B4-BE49-F238E27FC236}">
                  <a16:creationId xmlns:a16="http://schemas.microsoft.com/office/drawing/2014/main" id="{28859E0E-9AA2-4AF0-B7C0-66C123B32895}"/>
                </a:ext>
              </a:extLst>
            </p:cNvPr>
            <p:cNvSpPr/>
            <p:nvPr/>
          </p:nvSpPr>
          <p:spPr>
            <a:xfrm>
              <a:off x="6239802" y="2153975"/>
              <a:ext cx="383144" cy="808437"/>
            </a:xfrm>
            <a:custGeom>
              <a:avLst/>
              <a:gdLst/>
              <a:ahLst/>
              <a:cxnLst/>
              <a:rect l="l" t="t" r="r" b="b"/>
              <a:pathLst>
                <a:path w="9090" h="19180" extrusionOk="0">
                  <a:moveTo>
                    <a:pt x="1673" y="0"/>
                  </a:moveTo>
                  <a:cubicBezTo>
                    <a:pt x="1673" y="1"/>
                    <a:pt x="1" y="7326"/>
                    <a:pt x="1764" y="12493"/>
                  </a:cubicBezTo>
                  <a:cubicBezTo>
                    <a:pt x="3527" y="17660"/>
                    <a:pt x="8451" y="19180"/>
                    <a:pt x="8451" y="19180"/>
                  </a:cubicBezTo>
                  <a:cubicBezTo>
                    <a:pt x="8512" y="18238"/>
                    <a:pt x="8724" y="17326"/>
                    <a:pt x="9089" y="16475"/>
                  </a:cubicBezTo>
                  <a:cubicBezTo>
                    <a:pt x="2645" y="15046"/>
                    <a:pt x="3648" y="2888"/>
                    <a:pt x="3648" y="2888"/>
                  </a:cubicBezTo>
                  <a:cubicBezTo>
                    <a:pt x="3740" y="2280"/>
                    <a:pt x="1673" y="1"/>
                    <a:pt x="16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84" name="Google Shape;13157;p71">
              <a:extLst>
                <a:ext uri="{FF2B5EF4-FFF2-40B4-BE49-F238E27FC236}">
                  <a16:creationId xmlns:a16="http://schemas.microsoft.com/office/drawing/2014/main" id="{358FCB69-F5D4-4CD1-9DC5-ED7D24B2EE2C}"/>
                </a:ext>
              </a:extLst>
            </p:cNvPr>
            <p:cNvSpPr/>
            <p:nvPr/>
          </p:nvSpPr>
          <p:spPr>
            <a:xfrm>
              <a:off x="5476233" y="2200086"/>
              <a:ext cx="311404" cy="734169"/>
            </a:xfrm>
            <a:custGeom>
              <a:avLst/>
              <a:gdLst/>
              <a:ahLst/>
              <a:cxnLst/>
              <a:rect l="l" t="t" r="r" b="b"/>
              <a:pathLst>
                <a:path w="7388" h="17418" extrusionOk="0">
                  <a:moveTo>
                    <a:pt x="7387" y="1"/>
                  </a:moveTo>
                  <a:cubicBezTo>
                    <a:pt x="4196" y="426"/>
                    <a:pt x="1186" y="7599"/>
                    <a:pt x="639" y="11672"/>
                  </a:cubicBezTo>
                  <a:cubicBezTo>
                    <a:pt x="1" y="16080"/>
                    <a:pt x="1247" y="17417"/>
                    <a:pt x="1247" y="17417"/>
                  </a:cubicBezTo>
                  <a:cubicBezTo>
                    <a:pt x="2645" y="10062"/>
                    <a:pt x="7387" y="1"/>
                    <a:pt x="73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85" name="Google Shape;13158;p71">
              <a:extLst>
                <a:ext uri="{FF2B5EF4-FFF2-40B4-BE49-F238E27FC236}">
                  <a16:creationId xmlns:a16="http://schemas.microsoft.com/office/drawing/2014/main" id="{59182531-65DD-4612-A9B4-3DBFB0898F41}"/>
                </a:ext>
              </a:extLst>
            </p:cNvPr>
            <p:cNvSpPr/>
            <p:nvPr/>
          </p:nvSpPr>
          <p:spPr>
            <a:xfrm>
              <a:off x="6255144" y="3337435"/>
              <a:ext cx="406242" cy="183943"/>
            </a:xfrm>
            <a:custGeom>
              <a:avLst/>
              <a:gdLst/>
              <a:ahLst/>
              <a:cxnLst/>
              <a:rect l="l" t="t" r="r" b="b"/>
              <a:pathLst>
                <a:path w="9638" h="4364" extrusionOk="0">
                  <a:moveTo>
                    <a:pt x="2234" y="0"/>
                  </a:moveTo>
                  <a:cubicBezTo>
                    <a:pt x="1130" y="0"/>
                    <a:pt x="1" y="452"/>
                    <a:pt x="2616" y="3047"/>
                  </a:cubicBezTo>
                  <a:cubicBezTo>
                    <a:pt x="3584" y="4001"/>
                    <a:pt x="4491" y="4364"/>
                    <a:pt x="5311" y="4364"/>
                  </a:cubicBezTo>
                  <a:cubicBezTo>
                    <a:pt x="7914" y="4364"/>
                    <a:pt x="9637" y="707"/>
                    <a:pt x="9637" y="707"/>
                  </a:cubicBezTo>
                  <a:lnTo>
                    <a:pt x="3406" y="129"/>
                  </a:lnTo>
                  <a:cubicBezTo>
                    <a:pt x="3406" y="129"/>
                    <a:pt x="2823" y="0"/>
                    <a:pt x="22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86" name="Google Shape;13159;p71">
              <a:extLst>
                <a:ext uri="{FF2B5EF4-FFF2-40B4-BE49-F238E27FC236}">
                  <a16:creationId xmlns:a16="http://schemas.microsoft.com/office/drawing/2014/main" id="{8DD02FFD-5392-4ED2-A391-7127BFE5E64A}"/>
                </a:ext>
              </a:extLst>
            </p:cNvPr>
            <p:cNvSpPr/>
            <p:nvPr/>
          </p:nvSpPr>
          <p:spPr>
            <a:xfrm>
              <a:off x="5428815" y="1191586"/>
              <a:ext cx="451131" cy="306346"/>
            </a:xfrm>
            <a:custGeom>
              <a:avLst/>
              <a:gdLst/>
              <a:ahLst/>
              <a:cxnLst/>
              <a:rect l="l" t="t" r="r" b="b"/>
              <a:pathLst>
                <a:path w="10703" h="7268" extrusionOk="0">
                  <a:moveTo>
                    <a:pt x="5131" y="1217"/>
                  </a:moveTo>
                  <a:cubicBezTo>
                    <a:pt x="7616" y="1217"/>
                    <a:pt x="8780" y="5787"/>
                    <a:pt x="5321" y="6085"/>
                  </a:cubicBezTo>
                  <a:cubicBezTo>
                    <a:pt x="5182" y="6095"/>
                    <a:pt x="5050" y="6100"/>
                    <a:pt x="4924" y="6100"/>
                  </a:cubicBezTo>
                  <a:cubicBezTo>
                    <a:pt x="1626" y="6100"/>
                    <a:pt x="2585" y="2772"/>
                    <a:pt x="2585" y="2772"/>
                  </a:cubicBezTo>
                  <a:cubicBezTo>
                    <a:pt x="2585" y="2772"/>
                    <a:pt x="2889" y="1344"/>
                    <a:pt x="4986" y="1222"/>
                  </a:cubicBezTo>
                  <a:cubicBezTo>
                    <a:pt x="5035" y="1219"/>
                    <a:pt x="5083" y="1217"/>
                    <a:pt x="5131" y="1217"/>
                  </a:cubicBezTo>
                  <a:close/>
                  <a:moveTo>
                    <a:pt x="5209" y="0"/>
                  </a:moveTo>
                  <a:cubicBezTo>
                    <a:pt x="5145" y="0"/>
                    <a:pt x="5081" y="2"/>
                    <a:pt x="5017" y="6"/>
                  </a:cubicBezTo>
                  <a:cubicBezTo>
                    <a:pt x="1855" y="189"/>
                    <a:pt x="1400" y="2316"/>
                    <a:pt x="1400" y="2316"/>
                  </a:cubicBezTo>
                  <a:cubicBezTo>
                    <a:pt x="1400" y="2316"/>
                    <a:pt x="1" y="7268"/>
                    <a:pt x="4852" y="7268"/>
                  </a:cubicBezTo>
                  <a:cubicBezTo>
                    <a:pt x="5058" y="7268"/>
                    <a:pt x="5274" y="7259"/>
                    <a:pt x="5503" y="7240"/>
                  </a:cubicBezTo>
                  <a:cubicBezTo>
                    <a:pt x="10703" y="6852"/>
                    <a:pt x="8910" y="0"/>
                    <a:pt x="52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87" name="Google Shape;13160;p71">
              <a:extLst>
                <a:ext uri="{FF2B5EF4-FFF2-40B4-BE49-F238E27FC236}">
                  <a16:creationId xmlns:a16="http://schemas.microsoft.com/office/drawing/2014/main" id="{2679163F-ABB5-4789-AD53-ABC15D05EC90}"/>
                </a:ext>
              </a:extLst>
            </p:cNvPr>
            <p:cNvSpPr/>
            <p:nvPr/>
          </p:nvSpPr>
          <p:spPr>
            <a:xfrm>
              <a:off x="5770896" y="1244104"/>
              <a:ext cx="449867" cy="307653"/>
            </a:xfrm>
            <a:custGeom>
              <a:avLst/>
              <a:gdLst/>
              <a:ahLst/>
              <a:cxnLst/>
              <a:rect l="l" t="t" r="r" b="b"/>
              <a:pathLst>
                <a:path w="10673" h="7299" extrusionOk="0">
                  <a:moveTo>
                    <a:pt x="5106" y="1219"/>
                  </a:moveTo>
                  <a:cubicBezTo>
                    <a:pt x="7579" y="1219"/>
                    <a:pt x="8791" y="5816"/>
                    <a:pt x="5320" y="6086"/>
                  </a:cubicBezTo>
                  <a:cubicBezTo>
                    <a:pt x="5167" y="6098"/>
                    <a:pt x="5022" y="6104"/>
                    <a:pt x="4884" y="6104"/>
                  </a:cubicBezTo>
                  <a:cubicBezTo>
                    <a:pt x="1634" y="6104"/>
                    <a:pt x="2585" y="2803"/>
                    <a:pt x="2585" y="2803"/>
                  </a:cubicBezTo>
                  <a:cubicBezTo>
                    <a:pt x="2585" y="2803"/>
                    <a:pt x="2889" y="1374"/>
                    <a:pt x="4986" y="1222"/>
                  </a:cubicBezTo>
                  <a:cubicBezTo>
                    <a:pt x="5026" y="1220"/>
                    <a:pt x="5066" y="1219"/>
                    <a:pt x="5106" y="1219"/>
                  </a:cubicBezTo>
                  <a:close/>
                  <a:moveTo>
                    <a:pt x="5177" y="0"/>
                  </a:moveTo>
                  <a:cubicBezTo>
                    <a:pt x="5114" y="0"/>
                    <a:pt x="5050" y="2"/>
                    <a:pt x="4986" y="6"/>
                  </a:cubicBezTo>
                  <a:cubicBezTo>
                    <a:pt x="1855" y="219"/>
                    <a:pt x="1399" y="2347"/>
                    <a:pt x="1399" y="2347"/>
                  </a:cubicBezTo>
                  <a:cubicBezTo>
                    <a:pt x="1399" y="2347"/>
                    <a:pt x="0" y="7298"/>
                    <a:pt x="4852" y="7298"/>
                  </a:cubicBezTo>
                  <a:cubicBezTo>
                    <a:pt x="5057" y="7298"/>
                    <a:pt x="5274" y="7290"/>
                    <a:pt x="5503" y="7271"/>
                  </a:cubicBezTo>
                  <a:cubicBezTo>
                    <a:pt x="10673" y="6883"/>
                    <a:pt x="8879" y="0"/>
                    <a:pt x="51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88" name="Google Shape;13161;p71">
              <a:extLst>
                <a:ext uri="{FF2B5EF4-FFF2-40B4-BE49-F238E27FC236}">
                  <a16:creationId xmlns:a16="http://schemas.microsoft.com/office/drawing/2014/main" id="{AC5B1D1F-18A6-4886-88FA-91185EF9C49C}"/>
                </a:ext>
              </a:extLst>
            </p:cNvPr>
            <p:cNvSpPr/>
            <p:nvPr/>
          </p:nvSpPr>
          <p:spPr>
            <a:xfrm>
              <a:off x="6091185" y="1264841"/>
              <a:ext cx="165312" cy="94880"/>
            </a:xfrm>
            <a:custGeom>
              <a:avLst/>
              <a:gdLst/>
              <a:ahLst/>
              <a:cxnLst/>
              <a:rect l="l" t="t" r="r" b="b"/>
              <a:pathLst>
                <a:path w="3922" h="2251" extrusionOk="0">
                  <a:moveTo>
                    <a:pt x="3405" y="1"/>
                  </a:moveTo>
                  <a:lnTo>
                    <a:pt x="1" y="1308"/>
                  </a:lnTo>
                  <a:lnTo>
                    <a:pt x="882" y="2250"/>
                  </a:lnTo>
                  <a:lnTo>
                    <a:pt x="3922" y="913"/>
                  </a:lnTo>
                  <a:lnTo>
                    <a:pt x="3405" y="1"/>
                  </a:lnTo>
                  <a:close/>
                </a:path>
              </a:pathLst>
            </a:custGeom>
            <a:solidFill>
              <a:srgbClr val="98D5CC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89" name="Google Shape;13162;p71">
              <a:extLst>
                <a:ext uri="{FF2B5EF4-FFF2-40B4-BE49-F238E27FC236}">
                  <a16:creationId xmlns:a16="http://schemas.microsoft.com/office/drawing/2014/main" id="{77CD59E7-9640-49C8-95BC-C7A829E4C180}"/>
                </a:ext>
              </a:extLst>
            </p:cNvPr>
            <p:cNvSpPr/>
            <p:nvPr/>
          </p:nvSpPr>
          <p:spPr>
            <a:xfrm>
              <a:off x="5772202" y="1315462"/>
              <a:ext cx="88431" cy="76249"/>
            </a:xfrm>
            <a:custGeom>
              <a:avLst/>
              <a:gdLst/>
              <a:ahLst/>
              <a:cxnLst/>
              <a:rect l="l" t="t" r="r" b="b"/>
              <a:pathLst>
                <a:path w="2098" h="1809" extrusionOk="0">
                  <a:moveTo>
                    <a:pt x="767" y="1"/>
                  </a:moveTo>
                  <a:cubicBezTo>
                    <a:pt x="508" y="1"/>
                    <a:pt x="246" y="65"/>
                    <a:pt x="0" y="198"/>
                  </a:cubicBezTo>
                  <a:lnTo>
                    <a:pt x="0" y="1292"/>
                  </a:lnTo>
                  <a:cubicBezTo>
                    <a:pt x="0" y="1292"/>
                    <a:pt x="33" y="1290"/>
                    <a:pt x="91" y="1290"/>
                  </a:cubicBezTo>
                  <a:cubicBezTo>
                    <a:pt x="365" y="1290"/>
                    <a:pt x="1195" y="1332"/>
                    <a:pt x="1672" y="1809"/>
                  </a:cubicBezTo>
                  <a:lnTo>
                    <a:pt x="2098" y="715"/>
                  </a:lnTo>
                  <a:cubicBezTo>
                    <a:pt x="1775" y="251"/>
                    <a:pt x="1278" y="1"/>
                    <a:pt x="767" y="1"/>
                  </a:cubicBezTo>
                  <a:close/>
                </a:path>
              </a:pathLst>
            </a:custGeom>
            <a:solidFill>
              <a:srgbClr val="98D5CC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90" name="Google Shape;13163;p71">
              <a:extLst>
                <a:ext uri="{FF2B5EF4-FFF2-40B4-BE49-F238E27FC236}">
                  <a16:creationId xmlns:a16="http://schemas.microsoft.com/office/drawing/2014/main" id="{A6F422BE-C3BF-46BE-AB7D-CDA496A3F29F}"/>
                </a:ext>
              </a:extLst>
            </p:cNvPr>
            <p:cNvSpPr/>
            <p:nvPr/>
          </p:nvSpPr>
          <p:spPr>
            <a:xfrm>
              <a:off x="6610080" y="1653034"/>
              <a:ext cx="233216" cy="219138"/>
            </a:xfrm>
            <a:custGeom>
              <a:avLst/>
              <a:gdLst/>
              <a:ahLst/>
              <a:cxnLst/>
              <a:rect l="l" t="t" r="r" b="b"/>
              <a:pathLst>
                <a:path w="5533" h="5199" extrusionOk="0">
                  <a:moveTo>
                    <a:pt x="3891" y="1"/>
                  </a:moveTo>
                  <a:lnTo>
                    <a:pt x="0" y="2584"/>
                  </a:lnTo>
                  <a:lnTo>
                    <a:pt x="1763" y="5198"/>
                  </a:lnTo>
                  <a:lnTo>
                    <a:pt x="5532" y="3101"/>
                  </a:lnTo>
                  <a:lnTo>
                    <a:pt x="3891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91" name="Google Shape;13164;p71">
              <a:extLst>
                <a:ext uri="{FF2B5EF4-FFF2-40B4-BE49-F238E27FC236}">
                  <a16:creationId xmlns:a16="http://schemas.microsoft.com/office/drawing/2014/main" id="{2078043D-95D7-4248-BBFE-FC797F43ADF6}"/>
                </a:ext>
              </a:extLst>
            </p:cNvPr>
            <p:cNvSpPr/>
            <p:nvPr/>
          </p:nvSpPr>
          <p:spPr>
            <a:xfrm>
              <a:off x="6223701" y="1659946"/>
              <a:ext cx="18715" cy="61033"/>
            </a:xfrm>
            <a:custGeom>
              <a:avLst/>
              <a:gdLst/>
              <a:ahLst/>
              <a:cxnLst/>
              <a:rect l="l" t="t" r="r" b="b"/>
              <a:pathLst>
                <a:path w="444" h="1448" extrusionOk="0">
                  <a:moveTo>
                    <a:pt x="166" y="0"/>
                  </a:moveTo>
                  <a:cubicBezTo>
                    <a:pt x="85" y="0"/>
                    <a:pt x="0" y="65"/>
                    <a:pt x="18" y="171"/>
                  </a:cubicBezTo>
                  <a:cubicBezTo>
                    <a:pt x="79" y="536"/>
                    <a:pt x="140" y="931"/>
                    <a:pt x="170" y="1326"/>
                  </a:cubicBezTo>
                  <a:cubicBezTo>
                    <a:pt x="170" y="1387"/>
                    <a:pt x="231" y="1448"/>
                    <a:pt x="322" y="1448"/>
                  </a:cubicBezTo>
                  <a:cubicBezTo>
                    <a:pt x="383" y="1448"/>
                    <a:pt x="444" y="1387"/>
                    <a:pt x="444" y="1326"/>
                  </a:cubicBezTo>
                  <a:cubicBezTo>
                    <a:pt x="413" y="901"/>
                    <a:pt x="383" y="505"/>
                    <a:pt x="292" y="110"/>
                  </a:cubicBezTo>
                  <a:cubicBezTo>
                    <a:pt x="279" y="34"/>
                    <a:pt x="224" y="0"/>
                    <a:pt x="16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92" name="Google Shape;13165;p71">
              <a:extLst>
                <a:ext uri="{FF2B5EF4-FFF2-40B4-BE49-F238E27FC236}">
                  <a16:creationId xmlns:a16="http://schemas.microsoft.com/office/drawing/2014/main" id="{78E4E25A-022A-429E-972C-108040C38EA2}"/>
                </a:ext>
              </a:extLst>
            </p:cNvPr>
            <p:cNvSpPr/>
            <p:nvPr/>
          </p:nvSpPr>
          <p:spPr>
            <a:xfrm>
              <a:off x="6180625" y="1701294"/>
              <a:ext cx="19515" cy="60696"/>
            </a:xfrm>
            <a:custGeom>
              <a:avLst/>
              <a:gdLst/>
              <a:ahLst/>
              <a:cxnLst/>
              <a:rect l="l" t="t" r="r" b="b"/>
              <a:pathLst>
                <a:path w="463" h="1440" extrusionOk="0">
                  <a:moveTo>
                    <a:pt x="200" y="1"/>
                  </a:moveTo>
                  <a:cubicBezTo>
                    <a:pt x="109" y="1"/>
                    <a:pt x="0" y="71"/>
                    <a:pt x="37" y="163"/>
                  </a:cubicBezTo>
                  <a:cubicBezTo>
                    <a:pt x="98" y="527"/>
                    <a:pt x="159" y="923"/>
                    <a:pt x="189" y="1287"/>
                  </a:cubicBezTo>
                  <a:cubicBezTo>
                    <a:pt x="189" y="1379"/>
                    <a:pt x="250" y="1439"/>
                    <a:pt x="311" y="1439"/>
                  </a:cubicBezTo>
                  <a:cubicBezTo>
                    <a:pt x="402" y="1439"/>
                    <a:pt x="463" y="1379"/>
                    <a:pt x="463" y="1287"/>
                  </a:cubicBezTo>
                  <a:cubicBezTo>
                    <a:pt x="432" y="892"/>
                    <a:pt x="402" y="497"/>
                    <a:pt x="311" y="102"/>
                  </a:cubicBezTo>
                  <a:cubicBezTo>
                    <a:pt x="311" y="30"/>
                    <a:pt x="259" y="1"/>
                    <a:pt x="200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93" name="Google Shape;13166;p71">
              <a:extLst>
                <a:ext uri="{FF2B5EF4-FFF2-40B4-BE49-F238E27FC236}">
                  <a16:creationId xmlns:a16="http://schemas.microsoft.com/office/drawing/2014/main" id="{301709E5-0C3B-491B-87C3-16B6538CBD3F}"/>
                </a:ext>
              </a:extLst>
            </p:cNvPr>
            <p:cNvSpPr/>
            <p:nvPr/>
          </p:nvSpPr>
          <p:spPr>
            <a:xfrm>
              <a:off x="6230108" y="1754739"/>
              <a:ext cx="18715" cy="61033"/>
            </a:xfrm>
            <a:custGeom>
              <a:avLst/>
              <a:gdLst/>
              <a:ahLst/>
              <a:cxnLst/>
              <a:rect l="l" t="t" r="r" b="b"/>
              <a:pathLst>
                <a:path w="444" h="1448" extrusionOk="0">
                  <a:moveTo>
                    <a:pt x="166" y="0"/>
                  </a:moveTo>
                  <a:cubicBezTo>
                    <a:pt x="85" y="0"/>
                    <a:pt x="0" y="65"/>
                    <a:pt x="18" y="171"/>
                  </a:cubicBezTo>
                  <a:cubicBezTo>
                    <a:pt x="79" y="536"/>
                    <a:pt x="140" y="931"/>
                    <a:pt x="170" y="1296"/>
                  </a:cubicBezTo>
                  <a:cubicBezTo>
                    <a:pt x="170" y="1387"/>
                    <a:pt x="231" y="1448"/>
                    <a:pt x="322" y="1448"/>
                  </a:cubicBezTo>
                  <a:cubicBezTo>
                    <a:pt x="383" y="1448"/>
                    <a:pt x="444" y="1387"/>
                    <a:pt x="444" y="1296"/>
                  </a:cubicBezTo>
                  <a:cubicBezTo>
                    <a:pt x="444" y="901"/>
                    <a:pt x="383" y="506"/>
                    <a:pt x="292" y="111"/>
                  </a:cubicBezTo>
                  <a:cubicBezTo>
                    <a:pt x="279" y="34"/>
                    <a:pt x="224" y="0"/>
                    <a:pt x="16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94" name="Google Shape;13167;p71">
              <a:extLst>
                <a:ext uri="{FF2B5EF4-FFF2-40B4-BE49-F238E27FC236}">
                  <a16:creationId xmlns:a16="http://schemas.microsoft.com/office/drawing/2014/main" id="{8535A5FE-331E-4CCA-BBDE-1DB61AA5AD13}"/>
                </a:ext>
              </a:extLst>
            </p:cNvPr>
            <p:cNvSpPr/>
            <p:nvPr/>
          </p:nvSpPr>
          <p:spPr>
            <a:xfrm>
              <a:off x="6177590" y="1810713"/>
              <a:ext cx="19979" cy="61455"/>
            </a:xfrm>
            <a:custGeom>
              <a:avLst/>
              <a:gdLst/>
              <a:ahLst/>
              <a:cxnLst/>
              <a:rect l="l" t="t" r="r" b="b"/>
              <a:pathLst>
                <a:path w="474" h="1458" extrusionOk="0">
                  <a:moveTo>
                    <a:pt x="161" y="0"/>
                  </a:moveTo>
                  <a:cubicBezTo>
                    <a:pt x="78" y="0"/>
                    <a:pt x="1" y="62"/>
                    <a:pt x="18" y="181"/>
                  </a:cubicBezTo>
                  <a:cubicBezTo>
                    <a:pt x="79" y="545"/>
                    <a:pt x="139" y="941"/>
                    <a:pt x="170" y="1305"/>
                  </a:cubicBezTo>
                  <a:cubicBezTo>
                    <a:pt x="170" y="1397"/>
                    <a:pt x="231" y="1457"/>
                    <a:pt x="322" y="1457"/>
                  </a:cubicBezTo>
                  <a:cubicBezTo>
                    <a:pt x="383" y="1457"/>
                    <a:pt x="474" y="1397"/>
                    <a:pt x="474" y="1336"/>
                  </a:cubicBezTo>
                  <a:cubicBezTo>
                    <a:pt x="443" y="910"/>
                    <a:pt x="383" y="515"/>
                    <a:pt x="322" y="120"/>
                  </a:cubicBezTo>
                  <a:cubicBezTo>
                    <a:pt x="295" y="39"/>
                    <a:pt x="226" y="0"/>
                    <a:pt x="161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95" name="Google Shape;13168;p71">
              <a:extLst>
                <a:ext uri="{FF2B5EF4-FFF2-40B4-BE49-F238E27FC236}">
                  <a16:creationId xmlns:a16="http://schemas.microsoft.com/office/drawing/2014/main" id="{36198A73-415E-4429-9C4C-C3E73ED4B0B3}"/>
                </a:ext>
              </a:extLst>
            </p:cNvPr>
            <p:cNvSpPr/>
            <p:nvPr/>
          </p:nvSpPr>
          <p:spPr>
            <a:xfrm>
              <a:off x="6230108" y="1841861"/>
              <a:ext cx="18715" cy="61033"/>
            </a:xfrm>
            <a:custGeom>
              <a:avLst/>
              <a:gdLst/>
              <a:ahLst/>
              <a:cxnLst/>
              <a:rect l="l" t="t" r="r" b="b"/>
              <a:pathLst>
                <a:path w="444" h="1448" extrusionOk="0">
                  <a:moveTo>
                    <a:pt x="166" y="0"/>
                  </a:moveTo>
                  <a:cubicBezTo>
                    <a:pt x="85" y="0"/>
                    <a:pt x="0" y="65"/>
                    <a:pt x="18" y="171"/>
                  </a:cubicBezTo>
                  <a:cubicBezTo>
                    <a:pt x="79" y="536"/>
                    <a:pt x="140" y="931"/>
                    <a:pt x="170" y="1326"/>
                  </a:cubicBezTo>
                  <a:cubicBezTo>
                    <a:pt x="170" y="1387"/>
                    <a:pt x="231" y="1448"/>
                    <a:pt x="322" y="1448"/>
                  </a:cubicBezTo>
                  <a:cubicBezTo>
                    <a:pt x="383" y="1448"/>
                    <a:pt x="444" y="1387"/>
                    <a:pt x="444" y="1326"/>
                  </a:cubicBezTo>
                  <a:cubicBezTo>
                    <a:pt x="444" y="901"/>
                    <a:pt x="383" y="506"/>
                    <a:pt x="292" y="110"/>
                  </a:cubicBezTo>
                  <a:cubicBezTo>
                    <a:pt x="279" y="34"/>
                    <a:pt x="224" y="0"/>
                    <a:pt x="16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96" name="Google Shape;13169;p71">
              <a:extLst>
                <a:ext uri="{FF2B5EF4-FFF2-40B4-BE49-F238E27FC236}">
                  <a16:creationId xmlns:a16="http://schemas.microsoft.com/office/drawing/2014/main" id="{75F4DC5D-AF7B-4E5A-94C3-57FFA15DC10D}"/>
                </a:ext>
              </a:extLst>
            </p:cNvPr>
            <p:cNvSpPr/>
            <p:nvPr/>
          </p:nvSpPr>
          <p:spPr>
            <a:xfrm>
              <a:off x="6174471" y="1925906"/>
              <a:ext cx="19263" cy="61539"/>
            </a:xfrm>
            <a:custGeom>
              <a:avLst/>
              <a:gdLst/>
              <a:ahLst/>
              <a:cxnLst/>
              <a:rect l="l" t="t" r="r" b="b"/>
              <a:pathLst>
                <a:path w="457" h="1460" extrusionOk="0">
                  <a:moveTo>
                    <a:pt x="122" y="1"/>
                  </a:moveTo>
                  <a:cubicBezTo>
                    <a:pt x="61" y="31"/>
                    <a:pt x="1" y="92"/>
                    <a:pt x="31" y="183"/>
                  </a:cubicBezTo>
                  <a:cubicBezTo>
                    <a:pt x="92" y="548"/>
                    <a:pt x="153" y="943"/>
                    <a:pt x="183" y="1308"/>
                  </a:cubicBezTo>
                  <a:cubicBezTo>
                    <a:pt x="183" y="1399"/>
                    <a:pt x="244" y="1460"/>
                    <a:pt x="305" y="1460"/>
                  </a:cubicBezTo>
                  <a:cubicBezTo>
                    <a:pt x="396" y="1460"/>
                    <a:pt x="457" y="1399"/>
                    <a:pt x="457" y="1338"/>
                  </a:cubicBezTo>
                  <a:cubicBezTo>
                    <a:pt x="426" y="913"/>
                    <a:pt x="365" y="518"/>
                    <a:pt x="305" y="123"/>
                  </a:cubicBezTo>
                  <a:cubicBezTo>
                    <a:pt x="274" y="31"/>
                    <a:pt x="213" y="1"/>
                    <a:pt x="12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97" name="Google Shape;13170;p71">
              <a:extLst>
                <a:ext uri="{FF2B5EF4-FFF2-40B4-BE49-F238E27FC236}">
                  <a16:creationId xmlns:a16="http://schemas.microsoft.com/office/drawing/2014/main" id="{3E624DDC-E7D7-4DCD-BC98-CA2EE97AD604}"/>
                </a:ext>
              </a:extLst>
            </p:cNvPr>
            <p:cNvSpPr/>
            <p:nvPr/>
          </p:nvSpPr>
          <p:spPr>
            <a:xfrm>
              <a:off x="6241108" y="1951196"/>
              <a:ext cx="19263" cy="60612"/>
            </a:xfrm>
            <a:custGeom>
              <a:avLst/>
              <a:gdLst/>
              <a:ahLst/>
              <a:cxnLst/>
              <a:rect l="l" t="t" r="r" b="b"/>
              <a:pathLst>
                <a:path w="457" h="1438" extrusionOk="0">
                  <a:moveTo>
                    <a:pt x="185" y="1"/>
                  </a:moveTo>
                  <a:cubicBezTo>
                    <a:pt x="175" y="1"/>
                    <a:pt x="163" y="3"/>
                    <a:pt x="152" y="9"/>
                  </a:cubicBezTo>
                  <a:cubicBezTo>
                    <a:pt x="61" y="9"/>
                    <a:pt x="0" y="70"/>
                    <a:pt x="31" y="161"/>
                  </a:cubicBezTo>
                  <a:cubicBezTo>
                    <a:pt x="91" y="526"/>
                    <a:pt x="152" y="921"/>
                    <a:pt x="183" y="1316"/>
                  </a:cubicBezTo>
                  <a:cubicBezTo>
                    <a:pt x="183" y="1377"/>
                    <a:pt x="243" y="1437"/>
                    <a:pt x="335" y="1437"/>
                  </a:cubicBezTo>
                  <a:cubicBezTo>
                    <a:pt x="395" y="1437"/>
                    <a:pt x="456" y="1377"/>
                    <a:pt x="456" y="1316"/>
                  </a:cubicBezTo>
                  <a:cubicBezTo>
                    <a:pt x="426" y="890"/>
                    <a:pt x="395" y="495"/>
                    <a:pt x="304" y="100"/>
                  </a:cubicBezTo>
                  <a:cubicBezTo>
                    <a:pt x="279" y="50"/>
                    <a:pt x="234" y="1"/>
                    <a:pt x="185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98" name="Google Shape;13171;p71">
              <a:extLst>
                <a:ext uri="{FF2B5EF4-FFF2-40B4-BE49-F238E27FC236}">
                  <a16:creationId xmlns:a16="http://schemas.microsoft.com/office/drawing/2014/main" id="{BD6704F8-C11F-4DA6-83CF-D172152A38F4}"/>
                </a:ext>
              </a:extLst>
            </p:cNvPr>
            <p:cNvSpPr/>
            <p:nvPr/>
          </p:nvSpPr>
          <p:spPr>
            <a:xfrm>
              <a:off x="6187284" y="2024240"/>
              <a:ext cx="19263" cy="60570"/>
            </a:xfrm>
            <a:custGeom>
              <a:avLst/>
              <a:gdLst/>
              <a:ahLst/>
              <a:cxnLst/>
              <a:rect l="l" t="t" r="r" b="b"/>
              <a:pathLst>
                <a:path w="457" h="1437" extrusionOk="0">
                  <a:moveTo>
                    <a:pt x="188" y="0"/>
                  </a:moveTo>
                  <a:cubicBezTo>
                    <a:pt x="176" y="0"/>
                    <a:pt x="164" y="3"/>
                    <a:pt x="153" y="8"/>
                  </a:cubicBezTo>
                  <a:cubicBezTo>
                    <a:pt x="61" y="8"/>
                    <a:pt x="1" y="69"/>
                    <a:pt x="31" y="160"/>
                  </a:cubicBezTo>
                  <a:cubicBezTo>
                    <a:pt x="92" y="525"/>
                    <a:pt x="153" y="920"/>
                    <a:pt x="183" y="1315"/>
                  </a:cubicBezTo>
                  <a:cubicBezTo>
                    <a:pt x="183" y="1376"/>
                    <a:pt x="244" y="1437"/>
                    <a:pt x="335" y="1437"/>
                  </a:cubicBezTo>
                  <a:cubicBezTo>
                    <a:pt x="396" y="1437"/>
                    <a:pt x="457" y="1376"/>
                    <a:pt x="457" y="1315"/>
                  </a:cubicBezTo>
                  <a:cubicBezTo>
                    <a:pt x="426" y="890"/>
                    <a:pt x="396" y="495"/>
                    <a:pt x="305" y="100"/>
                  </a:cubicBezTo>
                  <a:cubicBezTo>
                    <a:pt x="305" y="50"/>
                    <a:pt x="244" y="0"/>
                    <a:pt x="188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99" name="Google Shape;13172;p71">
              <a:extLst>
                <a:ext uri="{FF2B5EF4-FFF2-40B4-BE49-F238E27FC236}">
                  <a16:creationId xmlns:a16="http://schemas.microsoft.com/office/drawing/2014/main" id="{3FFEC42E-B5BF-41F0-8584-329FEECC49A4}"/>
                </a:ext>
              </a:extLst>
            </p:cNvPr>
            <p:cNvSpPr/>
            <p:nvPr/>
          </p:nvSpPr>
          <p:spPr>
            <a:xfrm>
              <a:off x="6244944" y="2048560"/>
              <a:ext cx="19263" cy="61876"/>
            </a:xfrm>
            <a:custGeom>
              <a:avLst/>
              <a:gdLst/>
              <a:ahLst/>
              <a:cxnLst/>
              <a:rect l="l" t="t" r="r" b="b"/>
              <a:pathLst>
                <a:path w="457" h="1468" extrusionOk="0">
                  <a:moveTo>
                    <a:pt x="158" y="1"/>
                  </a:moveTo>
                  <a:cubicBezTo>
                    <a:pt x="145" y="1"/>
                    <a:pt x="133" y="3"/>
                    <a:pt x="122" y="9"/>
                  </a:cubicBezTo>
                  <a:cubicBezTo>
                    <a:pt x="31" y="9"/>
                    <a:pt x="0" y="100"/>
                    <a:pt x="0" y="161"/>
                  </a:cubicBezTo>
                  <a:cubicBezTo>
                    <a:pt x="92" y="556"/>
                    <a:pt x="122" y="921"/>
                    <a:pt x="152" y="1316"/>
                  </a:cubicBezTo>
                  <a:cubicBezTo>
                    <a:pt x="152" y="1377"/>
                    <a:pt x="213" y="1468"/>
                    <a:pt x="304" y="1468"/>
                  </a:cubicBezTo>
                  <a:cubicBezTo>
                    <a:pt x="365" y="1437"/>
                    <a:pt x="426" y="1377"/>
                    <a:pt x="456" y="1316"/>
                  </a:cubicBezTo>
                  <a:cubicBezTo>
                    <a:pt x="426" y="921"/>
                    <a:pt x="365" y="495"/>
                    <a:pt x="274" y="100"/>
                  </a:cubicBezTo>
                  <a:cubicBezTo>
                    <a:pt x="274" y="50"/>
                    <a:pt x="213" y="1"/>
                    <a:pt x="158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00" name="Google Shape;13173;p71">
              <a:extLst>
                <a:ext uri="{FF2B5EF4-FFF2-40B4-BE49-F238E27FC236}">
                  <a16:creationId xmlns:a16="http://schemas.microsoft.com/office/drawing/2014/main" id="{17FDCFE2-4111-48C3-AE68-BDA36D4E9D29}"/>
                </a:ext>
              </a:extLst>
            </p:cNvPr>
            <p:cNvSpPr/>
            <p:nvPr/>
          </p:nvSpPr>
          <p:spPr>
            <a:xfrm>
              <a:off x="6171183" y="1583614"/>
              <a:ext cx="18715" cy="60485"/>
            </a:xfrm>
            <a:custGeom>
              <a:avLst/>
              <a:gdLst/>
              <a:ahLst/>
              <a:cxnLst/>
              <a:rect l="l" t="t" r="r" b="b"/>
              <a:pathLst>
                <a:path w="444" h="1435" extrusionOk="0">
                  <a:moveTo>
                    <a:pt x="147" y="0"/>
                  </a:moveTo>
                  <a:cubicBezTo>
                    <a:pt x="72" y="0"/>
                    <a:pt x="1" y="55"/>
                    <a:pt x="18" y="158"/>
                  </a:cubicBezTo>
                  <a:cubicBezTo>
                    <a:pt x="79" y="523"/>
                    <a:pt x="139" y="918"/>
                    <a:pt x="170" y="1283"/>
                  </a:cubicBezTo>
                  <a:cubicBezTo>
                    <a:pt x="170" y="1374"/>
                    <a:pt x="231" y="1435"/>
                    <a:pt x="322" y="1435"/>
                  </a:cubicBezTo>
                  <a:cubicBezTo>
                    <a:pt x="383" y="1435"/>
                    <a:pt x="443" y="1374"/>
                    <a:pt x="443" y="1313"/>
                  </a:cubicBezTo>
                  <a:cubicBezTo>
                    <a:pt x="443" y="888"/>
                    <a:pt x="383" y="493"/>
                    <a:pt x="291" y="98"/>
                  </a:cubicBezTo>
                  <a:cubicBezTo>
                    <a:pt x="265" y="32"/>
                    <a:pt x="205" y="0"/>
                    <a:pt x="147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01" name="Google Shape;13174;p71">
              <a:extLst>
                <a:ext uri="{FF2B5EF4-FFF2-40B4-BE49-F238E27FC236}">
                  <a16:creationId xmlns:a16="http://schemas.microsoft.com/office/drawing/2014/main" id="{BB1BBC9A-FB27-479E-AE87-FE94BCE0C860}"/>
                </a:ext>
              </a:extLst>
            </p:cNvPr>
            <p:cNvSpPr/>
            <p:nvPr/>
          </p:nvSpPr>
          <p:spPr>
            <a:xfrm>
              <a:off x="6206294" y="1538220"/>
              <a:ext cx="19473" cy="61075"/>
            </a:xfrm>
            <a:custGeom>
              <a:avLst/>
              <a:gdLst/>
              <a:ahLst/>
              <a:cxnLst/>
              <a:rect l="l" t="t" r="r" b="b"/>
              <a:pathLst>
                <a:path w="462" h="1449" extrusionOk="0">
                  <a:moveTo>
                    <a:pt x="161" y="1"/>
                  </a:moveTo>
                  <a:cubicBezTo>
                    <a:pt x="78" y="1"/>
                    <a:pt x="1" y="65"/>
                    <a:pt x="36" y="171"/>
                  </a:cubicBezTo>
                  <a:cubicBezTo>
                    <a:pt x="97" y="536"/>
                    <a:pt x="158" y="931"/>
                    <a:pt x="188" y="1296"/>
                  </a:cubicBezTo>
                  <a:cubicBezTo>
                    <a:pt x="188" y="1387"/>
                    <a:pt x="249" y="1448"/>
                    <a:pt x="310" y="1448"/>
                  </a:cubicBezTo>
                  <a:cubicBezTo>
                    <a:pt x="401" y="1448"/>
                    <a:pt x="461" y="1387"/>
                    <a:pt x="461" y="1296"/>
                  </a:cubicBezTo>
                  <a:cubicBezTo>
                    <a:pt x="431" y="901"/>
                    <a:pt x="370" y="506"/>
                    <a:pt x="310" y="111"/>
                  </a:cubicBezTo>
                  <a:cubicBezTo>
                    <a:pt x="284" y="34"/>
                    <a:pt x="221" y="1"/>
                    <a:pt x="161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02" name="Google Shape;13175;p71">
              <a:extLst>
                <a:ext uri="{FF2B5EF4-FFF2-40B4-BE49-F238E27FC236}">
                  <a16:creationId xmlns:a16="http://schemas.microsoft.com/office/drawing/2014/main" id="{BEAE69F6-0636-4B03-8573-C50525806A46}"/>
                </a:ext>
              </a:extLst>
            </p:cNvPr>
            <p:cNvSpPr/>
            <p:nvPr/>
          </p:nvSpPr>
          <p:spPr>
            <a:xfrm>
              <a:off x="4970193" y="1558240"/>
              <a:ext cx="1935907" cy="918659"/>
            </a:xfrm>
            <a:custGeom>
              <a:avLst/>
              <a:gdLst/>
              <a:ahLst/>
              <a:cxnLst/>
              <a:rect l="l" t="t" r="r" b="b"/>
              <a:pathLst>
                <a:path w="45929" h="21795" extrusionOk="0">
                  <a:moveTo>
                    <a:pt x="45929" y="0"/>
                  </a:moveTo>
                  <a:lnTo>
                    <a:pt x="35290" y="456"/>
                  </a:lnTo>
                  <a:lnTo>
                    <a:pt x="1" y="14438"/>
                  </a:lnTo>
                  <a:lnTo>
                    <a:pt x="2554" y="21794"/>
                  </a:lnTo>
                  <a:lnTo>
                    <a:pt x="38786" y="7295"/>
                  </a:lnTo>
                  <a:lnTo>
                    <a:pt x="459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03" name="Google Shape;13176;p71">
              <a:extLst>
                <a:ext uri="{FF2B5EF4-FFF2-40B4-BE49-F238E27FC236}">
                  <a16:creationId xmlns:a16="http://schemas.microsoft.com/office/drawing/2014/main" id="{8B60DA93-938F-49E0-9F18-DA610022D52D}"/>
                </a:ext>
              </a:extLst>
            </p:cNvPr>
            <p:cNvSpPr/>
            <p:nvPr/>
          </p:nvSpPr>
          <p:spPr>
            <a:xfrm>
              <a:off x="4970193" y="2054039"/>
              <a:ext cx="385672" cy="422849"/>
            </a:xfrm>
            <a:custGeom>
              <a:avLst/>
              <a:gdLst/>
              <a:ahLst/>
              <a:cxnLst/>
              <a:rect l="l" t="t" r="r" b="b"/>
              <a:pathLst>
                <a:path w="9150" h="10032" extrusionOk="0">
                  <a:moveTo>
                    <a:pt x="6749" y="0"/>
                  </a:moveTo>
                  <a:lnTo>
                    <a:pt x="1" y="2675"/>
                  </a:lnTo>
                  <a:lnTo>
                    <a:pt x="2554" y="10031"/>
                  </a:lnTo>
                  <a:lnTo>
                    <a:pt x="9150" y="7630"/>
                  </a:lnTo>
                  <a:lnTo>
                    <a:pt x="674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04" name="Google Shape;13177;p71">
              <a:extLst>
                <a:ext uri="{FF2B5EF4-FFF2-40B4-BE49-F238E27FC236}">
                  <a16:creationId xmlns:a16="http://schemas.microsoft.com/office/drawing/2014/main" id="{64CC50D6-65D0-4EB4-807D-059A4EDA590A}"/>
                </a:ext>
              </a:extLst>
            </p:cNvPr>
            <p:cNvSpPr/>
            <p:nvPr/>
          </p:nvSpPr>
          <p:spPr>
            <a:xfrm>
              <a:off x="6401232" y="1558240"/>
              <a:ext cx="504831" cy="307526"/>
            </a:xfrm>
            <a:custGeom>
              <a:avLst/>
              <a:gdLst/>
              <a:ahLst/>
              <a:cxnLst/>
              <a:rect l="l" t="t" r="r" b="b"/>
              <a:pathLst>
                <a:path w="11977" h="7296" extrusionOk="0">
                  <a:moveTo>
                    <a:pt x="11977" y="0"/>
                  </a:moveTo>
                  <a:lnTo>
                    <a:pt x="1338" y="456"/>
                  </a:lnTo>
                  <a:lnTo>
                    <a:pt x="1" y="2797"/>
                  </a:lnTo>
                  <a:lnTo>
                    <a:pt x="2706" y="3739"/>
                  </a:lnTo>
                  <a:lnTo>
                    <a:pt x="1186" y="6414"/>
                  </a:lnTo>
                  <a:lnTo>
                    <a:pt x="4834" y="7295"/>
                  </a:lnTo>
                  <a:lnTo>
                    <a:pt x="119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05" name="Google Shape;13178;p71">
              <a:extLst>
                <a:ext uri="{FF2B5EF4-FFF2-40B4-BE49-F238E27FC236}">
                  <a16:creationId xmlns:a16="http://schemas.microsoft.com/office/drawing/2014/main" id="{B55B78F0-FBAD-431A-9E4F-8A9BB0F5424F}"/>
                </a:ext>
              </a:extLst>
            </p:cNvPr>
            <p:cNvSpPr/>
            <p:nvPr/>
          </p:nvSpPr>
          <p:spPr>
            <a:xfrm>
              <a:off x="6681817" y="1558240"/>
              <a:ext cx="224238" cy="164048"/>
            </a:xfrm>
            <a:custGeom>
              <a:avLst/>
              <a:gdLst/>
              <a:ahLst/>
              <a:cxnLst/>
              <a:rect l="l" t="t" r="r" b="b"/>
              <a:pathLst>
                <a:path w="5320" h="3892" extrusionOk="0">
                  <a:moveTo>
                    <a:pt x="5320" y="0"/>
                  </a:moveTo>
                  <a:lnTo>
                    <a:pt x="0" y="213"/>
                  </a:lnTo>
                  <a:lnTo>
                    <a:pt x="1672" y="3891"/>
                  </a:lnTo>
                  <a:lnTo>
                    <a:pt x="5320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06" name="Google Shape;13179;p71">
              <a:extLst>
                <a:ext uri="{FF2B5EF4-FFF2-40B4-BE49-F238E27FC236}">
                  <a16:creationId xmlns:a16="http://schemas.microsoft.com/office/drawing/2014/main" id="{B763F998-395E-400B-8697-0CFB42340DDA}"/>
                </a:ext>
              </a:extLst>
            </p:cNvPr>
            <p:cNvSpPr/>
            <p:nvPr/>
          </p:nvSpPr>
          <p:spPr>
            <a:xfrm>
              <a:off x="5285383" y="2033555"/>
              <a:ext cx="115322" cy="322869"/>
            </a:xfrm>
            <a:custGeom>
              <a:avLst/>
              <a:gdLst/>
              <a:ahLst/>
              <a:cxnLst/>
              <a:rect l="l" t="t" r="r" b="b"/>
              <a:pathLst>
                <a:path w="2736" h="7660" extrusionOk="0">
                  <a:moveTo>
                    <a:pt x="122" y="0"/>
                  </a:moveTo>
                  <a:cubicBezTo>
                    <a:pt x="30" y="31"/>
                    <a:pt x="0" y="122"/>
                    <a:pt x="30" y="183"/>
                  </a:cubicBezTo>
                  <a:lnTo>
                    <a:pt x="2462" y="7569"/>
                  </a:lnTo>
                  <a:cubicBezTo>
                    <a:pt x="2462" y="7629"/>
                    <a:pt x="2523" y="7660"/>
                    <a:pt x="2584" y="7660"/>
                  </a:cubicBezTo>
                  <a:lnTo>
                    <a:pt x="2644" y="7660"/>
                  </a:lnTo>
                  <a:cubicBezTo>
                    <a:pt x="2705" y="7629"/>
                    <a:pt x="2736" y="7538"/>
                    <a:pt x="2736" y="7477"/>
                  </a:cubicBezTo>
                  <a:lnTo>
                    <a:pt x="304" y="91"/>
                  </a:lnTo>
                  <a:cubicBezTo>
                    <a:pt x="274" y="31"/>
                    <a:pt x="182" y="0"/>
                    <a:pt x="122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07" name="Google Shape;13180;p71">
              <a:extLst>
                <a:ext uri="{FF2B5EF4-FFF2-40B4-BE49-F238E27FC236}">
                  <a16:creationId xmlns:a16="http://schemas.microsoft.com/office/drawing/2014/main" id="{C764185B-7CE9-474C-B523-3C8539EB05C1}"/>
                </a:ext>
              </a:extLst>
            </p:cNvPr>
            <p:cNvSpPr/>
            <p:nvPr/>
          </p:nvSpPr>
          <p:spPr>
            <a:xfrm>
              <a:off x="5316109" y="1669345"/>
              <a:ext cx="1092907" cy="428286"/>
            </a:xfrm>
            <a:custGeom>
              <a:avLst/>
              <a:gdLst/>
              <a:ahLst/>
              <a:cxnLst/>
              <a:rect l="l" t="t" r="r" b="b"/>
              <a:pathLst>
                <a:path w="25929" h="10161" extrusionOk="0">
                  <a:moveTo>
                    <a:pt x="25751" y="1"/>
                  </a:moveTo>
                  <a:cubicBezTo>
                    <a:pt x="25739" y="1"/>
                    <a:pt x="25726" y="3"/>
                    <a:pt x="25715" y="9"/>
                  </a:cubicBezTo>
                  <a:lnTo>
                    <a:pt x="122" y="9887"/>
                  </a:lnTo>
                  <a:cubicBezTo>
                    <a:pt x="31" y="9918"/>
                    <a:pt x="1" y="10009"/>
                    <a:pt x="31" y="10070"/>
                  </a:cubicBezTo>
                  <a:cubicBezTo>
                    <a:pt x="61" y="10131"/>
                    <a:pt x="92" y="10161"/>
                    <a:pt x="153" y="10161"/>
                  </a:cubicBezTo>
                  <a:lnTo>
                    <a:pt x="213" y="10161"/>
                  </a:lnTo>
                  <a:lnTo>
                    <a:pt x="25806" y="282"/>
                  </a:lnTo>
                  <a:cubicBezTo>
                    <a:pt x="25867" y="252"/>
                    <a:pt x="25928" y="191"/>
                    <a:pt x="25898" y="100"/>
                  </a:cubicBezTo>
                  <a:cubicBezTo>
                    <a:pt x="25873" y="50"/>
                    <a:pt x="25808" y="1"/>
                    <a:pt x="25751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08" name="Google Shape;13181;p71">
              <a:extLst>
                <a:ext uri="{FF2B5EF4-FFF2-40B4-BE49-F238E27FC236}">
                  <a16:creationId xmlns:a16="http://schemas.microsoft.com/office/drawing/2014/main" id="{B644AE07-E0CF-4217-B2B0-B575E8D41B2F}"/>
                </a:ext>
              </a:extLst>
            </p:cNvPr>
            <p:cNvSpPr/>
            <p:nvPr/>
          </p:nvSpPr>
          <p:spPr>
            <a:xfrm>
              <a:off x="5348142" y="1823021"/>
              <a:ext cx="1111411" cy="415557"/>
            </a:xfrm>
            <a:custGeom>
              <a:avLst/>
              <a:gdLst/>
              <a:ahLst/>
              <a:cxnLst/>
              <a:rect l="l" t="t" r="r" b="b"/>
              <a:pathLst>
                <a:path w="26368" h="9859" extrusionOk="0">
                  <a:moveTo>
                    <a:pt x="26188" y="1"/>
                  </a:moveTo>
                  <a:cubicBezTo>
                    <a:pt x="26173" y="1"/>
                    <a:pt x="26157" y="4"/>
                    <a:pt x="26141" y="10"/>
                  </a:cubicBezTo>
                  <a:lnTo>
                    <a:pt x="122" y="9585"/>
                  </a:lnTo>
                  <a:cubicBezTo>
                    <a:pt x="31" y="9585"/>
                    <a:pt x="0" y="9676"/>
                    <a:pt x="31" y="9767"/>
                  </a:cubicBezTo>
                  <a:cubicBezTo>
                    <a:pt x="61" y="9798"/>
                    <a:pt x="122" y="9858"/>
                    <a:pt x="183" y="9858"/>
                  </a:cubicBezTo>
                  <a:lnTo>
                    <a:pt x="244" y="9828"/>
                  </a:lnTo>
                  <a:lnTo>
                    <a:pt x="26232" y="284"/>
                  </a:lnTo>
                  <a:cubicBezTo>
                    <a:pt x="26367" y="203"/>
                    <a:pt x="26310" y="1"/>
                    <a:pt x="26188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09" name="Google Shape;13182;p71">
              <a:extLst>
                <a:ext uri="{FF2B5EF4-FFF2-40B4-BE49-F238E27FC236}">
                  <a16:creationId xmlns:a16="http://schemas.microsoft.com/office/drawing/2014/main" id="{4C8199DB-7D67-4FDF-BCC5-94B420267AA6}"/>
                </a:ext>
              </a:extLst>
            </p:cNvPr>
            <p:cNvSpPr/>
            <p:nvPr/>
          </p:nvSpPr>
          <p:spPr>
            <a:xfrm>
              <a:off x="6658762" y="2351401"/>
              <a:ext cx="58167" cy="47292"/>
            </a:xfrm>
            <a:custGeom>
              <a:avLst/>
              <a:gdLst/>
              <a:ahLst/>
              <a:cxnLst/>
              <a:rect l="l" t="t" r="r" b="b"/>
              <a:pathLst>
                <a:path w="1380" h="1122" extrusionOk="0">
                  <a:moveTo>
                    <a:pt x="1188" y="0"/>
                  </a:moveTo>
                  <a:cubicBezTo>
                    <a:pt x="1158" y="0"/>
                    <a:pt x="1126" y="9"/>
                    <a:pt x="1094" y="28"/>
                  </a:cubicBezTo>
                  <a:cubicBezTo>
                    <a:pt x="821" y="362"/>
                    <a:pt x="487" y="636"/>
                    <a:pt x="122" y="848"/>
                  </a:cubicBezTo>
                  <a:cubicBezTo>
                    <a:pt x="31" y="848"/>
                    <a:pt x="0" y="940"/>
                    <a:pt x="0" y="1000"/>
                  </a:cubicBezTo>
                  <a:cubicBezTo>
                    <a:pt x="0" y="1092"/>
                    <a:pt x="61" y="1122"/>
                    <a:pt x="152" y="1122"/>
                  </a:cubicBezTo>
                  <a:lnTo>
                    <a:pt x="183" y="1122"/>
                  </a:lnTo>
                  <a:cubicBezTo>
                    <a:pt x="547" y="1031"/>
                    <a:pt x="1246" y="301"/>
                    <a:pt x="1307" y="240"/>
                  </a:cubicBezTo>
                  <a:cubicBezTo>
                    <a:pt x="1379" y="120"/>
                    <a:pt x="1299" y="0"/>
                    <a:pt x="1188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10" name="Google Shape;13183;p71">
              <a:extLst>
                <a:ext uri="{FF2B5EF4-FFF2-40B4-BE49-F238E27FC236}">
                  <a16:creationId xmlns:a16="http://schemas.microsoft.com/office/drawing/2014/main" id="{938726F4-66F0-4AA0-9E13-7C2BECD15433}"/>
                </a:ext>
              </a:extLst>
            </p:cNvPr>
            <p:cNvSpPr/>
            <p:nvPr/>
          </p:nvSpPr>
          <p:spPr>
            <a:xfrm>
              <a:off x="6657455" y="2287840"/>
              <a:ext cx="57703" cy="48093"/>
            </a:xfrm>
            <a:custGeom>
              <a:avLst/>
              <a:gdLst/>
              <a:ahLst/>
              <a:cxnLst/>
              <a:rect l="l" t="t" r="r" b="b"/>
              <a:pathLst>
                <a:path w="1369" h="1141" extrusionOk="0">
                  <a:moveTo>
                    <a:pt x="1228" y="1"/>
                  </a:moveTo>
                  <a:cubicBezTo>
                    <a:pt x="1194" y="1"/>
                    <a:pt x="1156" y="16"/>
                    <a:pt x="1125" y="46"/>
                  </a:cubicBezTo>
                  <a:cubicBezTo>
                    <a:pt x="852" y="381"/>
                    <a:pt x="518" y="654"/>
                    <a:pt x="122" y="867"/>
                  </a:cubicBezTo>
                  <a:cubicBezTo>
                    <a:pt x="62" y="867"/>
                    <a:pt x="1" y="958"/>
                    <a:pt x="31" y="1019"/>
                  </a:cubicBezTo>
                  <a:cubicBezTo>
                    <a:pt x="31" y="1080"/>
                    <a:pt x="92" y="1141"/>
                    <a:pt x="153" y="1141"/>
                  </a:cubicBezTo>
                  <a:lnTo>
                    <a:pt x="183" y="1141"/>
                  </a:lnTo>
                  <a:cubicBezTo>
                    <a:pt x="548" y="1049"/>
                    <a:pt x="1247" y="320"/>
                    <a:pt x="1308" y="259"/>
                  </a:cubicBezTo>
                  <a:cubicBezTo>
                    <a:pt x="1369" y="198"/>
                    <a:pt x="1369" y="107"/>
                    <a:pt x="1308" y="46"/>
                  </a:cubicBezTo>
                  <a:cubicBezTo>
                    <a:pt x="1293" y="16"/>
                    <a:pt x="1262" y="1"/>
                    <a:pt x="1228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11" name="Google Shape;13184;p71">
              <a:extLst>
                <a:ext uri="{FF2B5EF4-FFF2-40B4-BE49-F238E27FC236}">
                  <a16:creationId xmlns:a16="http://schemas.microsoft.com/office/drawing/2014/main" id="{3F985996-0C10-4153-A48B-0851351252C5}"/>
                </a:ext>
              </a:extLst>
            </p:cNvPr>
            <p:cNvSpPr/>
            <p:nvPr/>
          </p:nvSpPr>
          <p:spPr>
            <a:xfrm>
              <a:off x="6731764" y="2256692"/>
              <a:ext cx="47925" cy="58757"/>
            </a:xfrm>
            <a:custGeom>
              <a:avLst/>
              <a:gdLst/>
              <a:ahLst/>
              <a:cxnLst/>
              <a:rect l="l" t="t" r="r" b="b"/>
              <a:pathLst>
                <a:path w="1137" h="1394" extrusionOk="0">
                  <a:moveTo>
                    <a:pt x="961" y="0"/>
                  </a:moveTo>
                  <a:cubicBezTo>
                    <a:pt x="921" y="0"/>
                    <a:pt x="880" y="18"/>
                    <a:pt x="852" y="56"/>
                  </a:cubicBezTo>
                  <a:cubicBezTo>
                    <a:pt x="669" y="451"/>
                    <a:pt x="426" y="816"/>
                    <a:pt x="122" y="1120"/>
                  </a:cubicBezTo>
                  <a:cubicBezTo>
                    <a:pt x="31" y="1150"/>
                    <a:pt x="1" y="1241"/>
                    <a:pt x="62" y="1302"/>
                  </a:cubicBezTo>
                  <a:cubicBezTo>
                    <a:pt x="62" y="1363"/>
                    <a:pt x="122" y="1393"/>
                    <a:pt x="183" y="1393"/>
                  </a:cubicBezTo>
                  <a:cubicBezTo>
                    <a:pt x="183" y="1393"/>
                    <a:pt x="214" y="1363"/>
                    <a:pt x="244" y="1363"/>
                  </a:cubicBezTo>
                  <a:cubicBezTo>
                    <a:pt x="578" y="1180"/>
                    <a:pt x="1034" y="299"/>
                    <a:pt x="1095" y="208"/>
                  </a:cubicBezTo>
                  <a:cubicBezTo>
                    <a:pt x="1137" y="83"/>
                    <a:pt x="1050" y="0"/>
                    <a:pt x="961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12" name="Google Shape;13185;p71">
              <a:extLst>
                <a:ext uri="{FF2B5EF4-FFF2-40B4-BE49-F238E27FC236}">
                  <a16:creationId xmlns:a16="http://schemas.microsoft.com/office/drawing/2014/main" id="{494587D9-757F-401C-B355-78FC554E8959}"/>
                </a:ext>
              </a:extLst>
            </p:cNvPr>
            <p:cNvSpPr/>
            <p:nvPr/>
          </p:nvSpPr>
          <p:spPr>
            <a:xfrm>
              <a:off x="6720257" y="2186893"/>
              <a:ext cx="47882" cy="58083"/>
            </a:xfrm>
            <a:custGeom>
              <a:avLst/>
              <a:gdLst/>
              <a:ahLst/>
              <a:cxnLst/>
              <a:rect l="l" t="t" r="r" b="b"/>
              <a:pathLst>
                <a:path w="1136" h="1378" extrusionOk="0">
                  <a:moveTo>
                    <a:pt x="965" y="1"/>
                  </a:moveTo>
                  <a:cubicBezTo>
                    <a:pt x="923" y="1"/>
                    <a:pt x="881" y="21"/>
                    <a:pt x="851" y="70"/>
                  </a:cubicBezTo>
                  <a:cubicBezTo>
                    <a:pt x="669" y="435"/>
                    <a:pt x="395" y="800"/>
                    <a:pt x="91" y="1104"/>
                  </a:cubicBezTo>
                  <a:cubicBezTo>
                    <a:pt x="31" y="1134"/>
                    <a:pt x="0" y="1225"/>
                    <a:pt x="31" y="1286"/>
                  </a:cubicBezTo>
                  <a:cubicBezTo>
                    <a:pt x="61" y="1347"/>
                    <a:pt x="122" y="1377"/>
                    <a:pt x="152" y="1377"/>
                  </a:cubicBezTo>
                  <a:cubicBezTo>
                    <a:pt x="183" y="1377"/>
                    <a:pt x="213" y="1377"/>
                    <a:pt x="243" y="1347"/>
                  </a:cubicBezTo>
                  <a:cubicBezTo>
                    <a:pt x="578" y="1165"/>
                    <a:pt x="1034" y="283"/>
                    <a:pt x="1094" y="192"/>
                  </a:cubicBezTo>
                  <a:cubicBezTo>
                    <a:pt x="1136" y="89"/>
                    <a:pt x="1052" y="1"/>
                    <a:pt x="965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13" name="Google Shape;13186;p71">
              <a:extLst>
                <a:ext uri="{FF2B5EF4-FFF2-40B4-BE49-F238E27FC236}">
                  <a16:creationId xmlns:a16="http://schemas.microsoft.com/office/drawing/2014/main" id="{94241C94-4F4D-48A2-A636-7D37E91FB60D}"/>
                </a:ext>
              </a:extLst>
            </p:cNvPr>
            <p:cNvSpPr/>
            <p:nvPr/>
          </p:nvSpPr>
          <p:spPr>
            <a:xfrm>
              <a:off x="6790688" y="2171509"/>
              <a:ext cx="51339" cy="58083"/>
            </a:xfrm>
            <a:custGeom>
              <a:avLst/>
              <a:gdLst/>
              <a:ahLst/>
              <a:cxnLst/>
              <a:rect l="l" t="t" r="r" b="b"/>
              <a:pathLst>
                <a:path w="1218" h="1378" extrusionOk="0">
                  <a:moveTo>
                    <a:pt x="1033" y="1"/>
                  </a:moveTo>
                  <a:cubicBezTo>
                    <a:pt x="988" y="1"/>
                    <a:pt x="942" y="21"/>
                    <a:pt x="913" y="71"/>
                  </a:cubicBezTo>
                  <a:cubicBezTo>
                    <a:pt x="730" y="466"/>
                    <a:pt x="457" y="831"/>
                    <a:pt x="153" y="1135"/>
                  </a:cubicBezTo>
                  <a:cubicBezTo>
                    <a:pt x="1" y="1195"/>
                    <a:pt x="62" y="1378"/>
                    <a:pt x="214" y="1378"/>
                  </a:cubicBezTo>
                  <a:lnTo>
                    <a:pt x="305" y="1378"/>
                  </a:lnTo>
                  <a:cubicBezTo>
                    <a:pt x="639" y="1195"/>
                    <a:pt x="1126" y="314"/>
                    <a:pt x="1156" y="192"/>
                  </a:cubicBezTo>
                  <a:cubicBezTo>
                    <a:pt x="1218" y="90"/>
                    <a:pt x="1127" y="1"/>
                    <a:pt x="1033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14" name="Google Shape;13187;p71">
              <a:extLst>
                <a:ext uri="{FF2B5EF4-FFF2-40B4-BE49-F238E27FC236}">
                  <a16:creationId xmlns:a16="http://schemas.microsoft.com/office/drawing/2014/main" id="{A9D171A4-FCCB-4C26-BE51-35DEDE0D1404}"/>
                </a:ext>
              </a:extLst>
            </p:cNvPr>
            <p:cNvSpPr/>
            <p:nvPr/>
          </p:nvSpPr>
          <p:spPr>
            <a:xfrm>
              <a:off x="6783017" y="2109086"/>
              <a:ext cx="47461" cy="59010"/>
            </a:xfrm>
            <a:custGeom>
              <a:avLst/>
              <a:gdLst/>
              <a:ahLst/>
              <a:cxnLst/>
              <a:rect l="l" t="t" r="r" b="b"/>
              <a:pathLst>
                <a:path w="1126" h="1400" extrusionOk="0">
                  <a:moveTo>
                    <a:pt x="947" y="0"/>
                  </a:moveTo>
                  <a:cubicBezTo>
                    <a:pt x="900" y="0"/>
                    <a:pt x="861" y="34"/>
                    <a:pt x="821" y="93"/>
                  </a:cubicBezTo>
                  <a:cubicBezTo>
                    <a:pt x="639" y="488"/>
                    <a:pt x="396" y="822"/>
                    <a:pt x="92" y="1126"/>
                  </a:cubicBezTo>
                  <a:cubicBezTo>
                    <a:pt x="31" y="1157"/>
                    <a:pt x="1" y="1248"/>
                    <a:pt x="31" y="1339"/>
                  </a:cubicBezTo>
                  <a:cubicBezTo>
                    <a:pt x="61" y="1369"/>
                    <a:pt x="122" y="1400"/>
                    <a:pt x="153" y="1400"/>
                  </a:cubicBezTo>
                  <a:lnTo>
                    <a:pt x="244" y="1400"/>
                  </a:lnTo>
                  <a:cubicBezTo>
                    <a:pt x="578" y="1187"/>
                    <a:pt x="1034" y="305"/>
                    <a:pt x="1095" y="214"/>
                  </a:cubicBezTo>
                  <a:cubicBezTo>
                    <a:pt x="1125" y="153"/>
                    <a:pt x="1095" y="62"/>
                    <a:pt x="1034" y="32"/>
                  </a:cubicBezTo>
                  <a:cubicBezTo>
                    <a:pt x="1002" y="10"/>
                    <a:pt x="973" y="0"/>
                    <a:pt x="947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15" name="Google Shape;13188;p71">
              <a:extLst>
                <a:ext uri="{FF2B5EF4-FFF2-40B4-BE49-F238E27FC236}">
                  <a16:creationId xmlns:a16="http://schemas.microsoft.com/office/drawing/2014/main" id="{24F2256F-95BD-45C6-8AE5-8ACF11FAE187}"/>
                </a:ext>
              </a:extLst>
            </p:cNvPr>
            <p:cNvSpPr/>
            <p:nvPr/>
          </p:nvSpPr>
          <p:spPr>
            <a:xfrm>
              <a:off x="6841941" y="2065799"/>
              <a:ext cx="36713" cy="63857"/>
            </a:xfrm>
            <a:custGeom>
              <a:avLst/>
              <a:gdLst/>
              <a:ahLst/>
              <a:cxnLst/>
              <a:rect l="l" t="t" r="r" b="b"/>
              <a:pathLst>
                <a:path w="871" h="1515" extrusionOk="0">
                  <a:moveTo>
                    <a:pt x="706" y="0"/>
                  </a:moveTo>
                  <a:cubicBezTo>
                    <a:pt x="653" y="0"/>
                    <a:pt x="602" y="27"/>
                    <a:pt x="578" y="86"/>
                  </a:cubicBezTo>
                  <a:cubicBezTo>
                    <a:pt x="487" y="512"/>
                    <a:pt x="305" y="907"/>
                    <a:pt x="62" y="1272"/>
                  </a:cubicBezTo>
                  <a:cubicBezTo>
                    <a:pt x="1" y="1332"/>
                    <a:pt x="1" y="1424"/>
                    <a:pt x="62" y="1454"/>
                  </a:cubicBezTo>
                  <a:cubicBezTo>
                    <a:pt x="92" y="1484"/>
                    <a:pt x="122" y="1515"/>
                    <a:pt x="183" y="1515"/>
                  </a:cubicBezTo>
                  <a:cubicBezTo>
                    <a:pt x="214" y="1515"/>
                    <a:pt x="244" y="1515"/>
                    <a:pt x="244" y="1484"/>
                  </a:cubicBezTo>
                  <a:cubicBezTo>
                    <a:pt x="548" y="1241"/>
                    <a:pt x="821" y="269"/>
                    <a:pt x="852" y="177"/>
                  </a:cubicBezTo>
                  <a:cubicBezTo>
                    <a:pt x="870" y="66"/>
                    <a:pt x="787" y="0"/>
                    <a:pt x="7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16" name="Google Shape;13189;p71">
              <a:extLst>
                <a:ext uri="{FF2B5EF4-FFF2-40B4-BE49-F238E27FC236}">
                  <a16:creationId xmlns:a16="http://schemas.microsoft.com/office/drawing/2014/main" id="{6DC83048-49F4-4AA8-A2CF-C4C761D400D2}"/>
                </a:ext>
              </a:extLst>
            </p:cNvPr>
            <p:cNvSpPr/>
            <p:nvPr/>
          </p:nvSpPr>
          <p:spPr>
            <a:xfrm>
              <a:off x="6461463" y="3287320"/>
              <a:ext cx="38483" cy="63267"/>
            </a:xfrm>
            <a:custGeom>
              <a:avLst/>
              <a:gdLst/>
              <a:ahLst/>
              <a:cxnLst/>
              <a:rect l="l" t="t" r="r" b="b"/>
              <a:pathLst>
                <a:path w="913" h="1501" extrusionOk="0">
                  <a:moveTo>
                    <a:pt x="741" y="0"/>
                  </a:moveTo>
                  <a:cubicBezTo>
                    <a:pt x="688" y="0"/>
                    <a:pt x="631" y="34"/>
                    <a:pt x="608" y="103"/>
                  </a:cubicBezTo>
                  <a:cubicBezTo>
                    <a:pt x="517" y="498"/>
                    <a:pt x="335" y="893"/>
                    <a:pt x="91" y="1258"/>
                  </a:cubicBezTo>
                  <a:cubicBezTo>
                    <a:pt x="31" y="1318"/>
                    <a:pt x="0" y="1410"/>
                    <a:pt x="61" y="1470"/>
                  </a:cubicBezTo>
                  <a:cubicBezTo>
                    <a:pt x="91" y="1501"/>
                    <a:pt x="122" y="1501"/>
                    <a:pt x="183" y="1501"/>
                  </a:cubicBezTo>
                  <a:cubicBezTo>
                    <a:pt x="213" y="1501"/>
                    <a:pt x="243" y="1501"/>
                    <a:pt x="243" y="1470"/>
                  </a:cubicBezTo>
                  <a:cubicBezTo>
                    <a:pt x="547" y="1258"/>
                    <a:pt x="851" y="285"/>
                    <a:pt x="882" y="163"/>
                  </a:cubicBezTo>
                  <a:cubicBezTo>
                    <a:pt x="912" y="103"/>
                    <a:pt x="882" y="11"/>
                    <a:pt x="791" y="11"/>
                  </a:cubicBezTo>
                  <a:cubicBezTo>
                    <a:pt x="775" y="4"/>
                    <a:pt x="758" y="0"/>
                    <a:pt x="741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17" name="Google Shape;13190;p71">
              <a:extLst>
                <a:ext uri="{FF2B5EF4-FFF2-40B4-BE49-F238E27FC236}">
                  <a16:creationId xmlns:a16="http://schemas.microsoft.com/office/drawing/2014/main" id="{40A69722-8B59-4205-9968-7F632FB7D12D}"/>
                </a:ext>
              </a:extLst>
            </p:cNvPr>
            <p:cNvSpPr/>
            <p:nvPr/>
          </p:nvSpPr>
          <p:spPr>
            <a:xfrm>
              <a:off x="6433265" y="3230925"/>
              <a:ext cx="38483" cy="63309"/>
            </a:xfrm>
            <a:custGeom>
              <a:avLst/>
              <a:gdLst/>
              <a:ahLst/>
              <a:cxnLst/>
              <a:rect l="l" t="t" r="r" b="b"/>
              <a:pathLst>
                <a:path w="913" h="1502" extrusionOk="0">
                  <a:moveTo>
                    <a:pt x="741" y="1"/>
                  </a:moveTo>
                  <a:cubicBezTo>
                    <a:pt x="688" y="1"/>
                    <a:pt x="631" y="35"/>
                    <a:pt x="608" y="103"/>
                  </a:cubicBezTo>
                  <a:cubicBezTo>
                    <a:pt x="517" y="498"/>
                    <a:pt x="335" y="893"/>
                    <a:pt x="61" y="1258"/>
                  </a:cubicBezTo>
                  <a:cubicBezTo>
                    <a:pt x="1" y="1319"/>
                    <a:pt x="1" y="1380"/>
                    <a:pt x="61" y="1471"/>
                  </a:cubicBezTo>
                  <a:cubicBezTo>
                    <a:pt x="92" y="1501"/>
                    <a:pt x="122" y="1501"/>
                    <a:pt x="153" y="1501"/>
                  </a:cubicBezTo>
                  <a:cubicBezTo>
                    <a:pt x="183" y="1501"/>
                    <a:pt x="213" y="1501"/>
                    <a:pt x="244" y="1471"/>
                  </a:cubicBezTo>
                  <a:cubicBezTo>
                    <a:pt x="548" y="1228"/>
                    <a:pt x="852" y="286"/>
                    <a:pt x="882" y="164"/>
                  </a:cubicBezTo>
                  <a:cubicBezTo>
                    <a:pt x="912" y="103"/>
                    <a:pt x="852" y="12"/>
                    <a:pt x="791" y="12"/>
                  </a:cubicBezTo>
                  <a:cubicBezTo>
                    <a:pt x="776" y="4"/>
                    <a:pt x="759" y="1"/>
                    <a:pt x="741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18" name="Google Shape;13191;p71">
              <a:extLst>
                <a:ext uri="{FF2B5EF4-FFF2-40B4-BE49-F238E27FC236}">
                  <a16:creationId xmlns:a16="http://schemas.microsoft.com/office/drawing/2014/main" id="{4C1B601F-C690-4F47-B528-4B2FB93111A8}"/>
                </a:ext>
              </a:extLst>
            </p:cNvPr>
            <p:cNvSpPr/>
            <p:nvPr/>
          </p:nvSpPr>
          <p:spPr>
            <a:xfrm>
              <a:off x="6492189" y="3173770"/>
              <a:ext cx="21834" cy="69210"/>
            </a:xfrm>
            <a:custGeom>
              <a:avLst/>
              <a:gdLst/>
              <a:ahLst/>
              <a:cxnLst/>
              <a:rect l="l" t="t" r="r" b="b"/>
              <a:pathLst>
                <a:path w="518" h="1642" extrusionOk="0">
                  <a:moveTo>
                    <a:pt x="396" y="0"/>
                  </a:moveTo>
                  <a:cubicBezTo>
                    <a:pt x="305" y="0"/>
                    <a:pt x="244" y="61"/>
                    <a:pt x="244" y="152"/>
                  </a:cubicBezTo>
                  <a:cubicBezTo>
                    <a:pt x="244" y="578"/>
                    <a:pt x="183" y="1003"/>
                    <a:pt x="31" y="1429"/>
                  </a:cubicBezTo>
                  <a:cubicBezTo>
                    <a:pt x="1" y="1490"/>
                    <a:pt x="1" y="1581"/>
                    <a:pt x="62" y="1611"/>
                  </a:cubicBezTo>
                  <a:cubicBezTo>
                    <a:pt x="92" y="1642"/>
                    <a:pt x="122" y="1642"/>
                    <a:pt x="153" y="1642"/>
                  </a:cubicBezTo>
                  <a:cubicBezTo>
                    <a:pt x="183" y="1642"/>
                    <a:pt x="244" y="1611"/>
                    <a:pt x="274" y="1581"/>
                  </a:cubicBezTo>
                  <a:cubicBezTo>
                    <a:pt x="487" y="1277"/>
                    <a:pt x="518" y="274"/>
                    <a:pt x="518" y="152"/>
                  </a:cubicBezTo>
                  <a:cubicBezTo>
                    <a:pt x="518" y="91"/>
                    <a:pt x="457" y="0"/>
                    <a:pt x="39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19" name="Google Shape;13192;p71">
              <a:extLst>
                <a:ext uri="{FF2B5EF4-FFF2-40B4-BE49-F238E27FC236}">
                  <a16:creationId xmlns:a16="http://schemas.microsoft.com/office/drawing/2014/main" id="{88BFA25D-99D3-4223-96AB-A6780A53AA7C}"/>
                </a:ext>
              </a:extLst>
            </p:cNvPr>
            <p:cNvSpPr/>
            <p:nvPr/>
          </p:nvSpPr>
          <p:spPr>
            <a:xfrm>
              <a:off x="6449914" y="3116111"/>
              <a:ext cx="23098" cy="69210"/>
            </a:xfrm>
            <a:custGeom>
              <a:avLst/>
              <a:gdLst/>
              <a:ahLst/>
              <a:cxnLst/>
              <a:rect l="l" t="t" r="r" b="b"/>
              <a:pathLst>
                <a:path w="548" h="1642" extrusionOk="0">
                  <a:moveTo>
                    <a:pt x="396" y="0"/>
                  </a:moveTo>
                  <a:cubicBezTo>
                    <a:pt x="305" y="0"/>
                    <a:pt x="244" y="61"/>
                    <a:pt x="244" y="152"/>
                  </a:cubicBezTo>
                  <a:cubicBezTo>
                    <a:pt x="274" y="578"/>
                    <a:pt x="183" y="1003"/>
                    <a:pt x="62" y="1399"/>
                  </a:cubicBezTo>
                  <a:cubicBezTo>
                    <a:pt x="1" y="1459"/>
                    <a:pt x="1" y="1551"/>
                    <a:pt x="92" y="1611"/>
                  </a:cubicBezTo>
                  <a:cubicBezTo>
                    <a:pt x="92" y="1611"/>
                    <a:pt x="122" y="1642"/>
                    <a:pt x="153" y="1642"/>
                  </a:cubicBezTo>
                  <a:cubicBezTo>
                    <a:pt x="213" y="1642"/>
                    <a:pt x="244" y="1611"/>
                    <a:pt x="274" y="1581"/>
                  </a:cubicBezTo>
                  <a:cubicBezTo>
                    <a:pt x="517" y="1277"/>
                    <a:pt x="548" y="274"/>
                    <a:pt x="548" y="152"/>
                  </a:cubicBezTo>
                  <a:cubicBezTo>
                    <a:pt x="548" y="61"/>
                    <a:pt x="487" y="0"/>
                    <a:pt x="39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20" name="Google Shape;13193;p71">
              <a:extLst>
                <a:ext uri="{FF2B5EF4-FFF2-40B4-BE49-F238E27FC236}">
                  <a16:creationId xmlns:a16="http://schemas.microsoft.com/office/drawing/2014/main" id="{BD6A64CD-7A7A-48B8-B5A9-EF892B5B8FBA}"/>
                </a:ext>
              </a:extLst>
            </p:cNvPr>
            <p:cNvSpPr/>
            <p:nvPr/>
          </p:nvSpPr>
          <p:spPr>
            <a:xfrm>
              <a:off x="6508838" y="3071264"/>
              <a:ext cx="21834" cy="69210"/>
            </a:xfrm>
            <a:custGeom>
              <a:avLst/>
              <a:gdLst/>
              <a:ahLst/>
              <a:cxnLst/>
              <a:rect l="l" t="t" r="r" b="b"/>
              <a:pathLst>
                <a:path w="518" h="1642" extrusionOk="0">
                  <a:moveTo>
                    <a:pt x="396" y="1"/>
                  </a:moveTo>
                  <a:cubicBezTo>
                    <a:pt x="305" y="1"/>
                    <a:pt x="244" y="61"/>
                    <a:pt x="244" y="122"/>
                  </a:cubicBezTo>
                  <a:cubicBezTo>
                    <a:pt x="244" y="578"/>
                    <a:pt x="183" y="1004"/>
                    <a:pt x="31" y="1399"/>
                  </a:cubicBezTo>
                  <a:cubicBezTo>
                    <a:pt x="1" y="1460"/>
                    <a:pt x="1" y="1551"/>
                    <a:pt x="92" y="1612"/>
                  </a:cubicBezTo>
                  <a:cubicBezTo>
                    <a:pt x="92" y="1612"/>
                    <a:pt x="123" y="1642"/>
                    <a:pt x="153" y="1642"/>
                  </a:cubicBezTo>
                  <a:cubicBezTo>
                    <a:pt x="214" y="1612"/>
                    <a:pt x="244" y="1612"/>
                    <a:pt x="274" y="1581"/>
                  </a:cubicBezTo>
                  <a:cubicBezTo>
                    <a:pt x="487" y="1247"/>
                    <a:pt x="518" y="244"/>
                    <a:pt x="518" y="153"/>
                  </a:cubicBezTo>
                  <a:cubicBezTo>
                    <a:pt x="518" y="61"/>
                    <a:pt x="457" y="1"/>
                    <a:pt x="396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21" name="Google Shape;13194;p71">
              <a:extLst>
                <a:ext uri="{FF2B5EF4-FFF2-40B4-BE49-F238E27FC236}">
                  <a16:creationId xmlns:a16="http://schemas.microsoft.com/office/drawing/2014/main" id="{6EFAF6F0-B5BD-4AF4-A293-4095A042F665}"/>
                </a:ext>
              </a:extLst>
            </p:cNvPr>
            <p:cNvSpPr/>
            <p:nvPr/>
          </p:nvSpPr>
          <p:spPr>
            <a:xfrm>
              <a:off x="6472969" y="3020011"/>
              <a:ext cx="21834" cy="69252"/>
            </a:xfrm>
            <a:custGeom>
              <a:avLst/>
              <a:gdLst/>
              <a:ahLst/>
              <a:cxnLst/>
              <a:rect l="l" t="t" r="r" b="b"/>
              <a:pathLst>
                <a:path w="518" h="1643" extrusionOk="0">
                  <a:moveTo>
                    <a:pt x="396" y="1"/>
                  </a:moveTo>
                  <a:cubicBezTo>
                    <a:pt x="305" y="1"/>
                    <a:pt x="244" y="62"/>
                    <a:pt x="244" y="153"/>
                  </a:cubicBezTo>
                  <a:cubicBezTo>
                    <a:pt x="244" y="578"/>
                    <a:pt x="183" y="1004"/>
                    <a:pt x="31" y="1399"/>
                  </a:cubicBezTo>
                  <a:cubicBezTo>
                    <a:pt x="1" y="1460"/>
                    <a:pt x="1" y="1551"/>
                    <a:pt x="62" y="1612"/>
                  </a:cubicBezTo>
                  <a:cubicBezTo>
                    <a:pt x="92" y="1642"/>
                    <a:pt x="122" y="1642"/>
                    <a:pt x="153" y="1642"/>
                  </a:cubicBezTo>
                  <a:cubicBezTo>
                    <a:pt x="214" y="1642"/>
                    <a:pt x="244" y="1612"/>
                    <a:pt x="274" y="1581"/>
                  </a:cubicBezTo>
                  <a:cubicBezTo>
                    <a:pt x="487" y="1247"/>
                    <a:pt x="518" y="274"/>
                    <a:pt x="518" y="153"/>
                  </a:cubicBezTo>
                  <a:cubicBezTo>
                    <a:pt x="518" y="62"/>
                    <a:pt x="457" y="1"/>
                    <a:pt x="396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22" name="Google Shape;13195;p71">
              <a:extLst>
                <a:ext uri="{FF2B5EF4-FFF2-40B4-BE49-F238E27FC236}">
                  <a16:creationId xmlns:a16="http://schemas.microsoft.com/office/drawing/2014/main" id="{83020B7B-6AC2-48B1-9739-B89F2701FF55}"/>
                </a:ext>
              </a:extLst>
            </p:cNvPr>
            <p:cNvSpPr/>
            <p:nvPr/>
          </p:nvSpPr>
          <p:spPr>
            <a:xfrm>
              <a:off x="6507574" y="2958515"/>
              <a:ext cx="20527" cy="69252"/>
            </a:xfrm>
            <a:custGeom>
              <a:avLst/>
              <a:gdLst/>
              <a:ahLst/>
              <a:cxnLst/>
              <a:rect l="l" t="t" r="r" b="b"/>
              <a:pathLst>
                <a:path w="487" h="1643" extrusionOk="0">
                  <a:moveTo>
                    <a:pt x="122" y="1"/>
                  </a:moveTo>
                  <a:cubicBezTo>
                    <a:pt x="61" y="31"/>
                    <a:pt x="1" y="92"/>
                    <a:pt x="31" y="183"/>
                  </a:cubicBezTo>
                  <a:cubicBezTo>
                    <a:pt x="122" y="609"/>
                    <a:pt x="122" y="1034"/>
                    <a:pt x="61" y="1460"/>
                  </a:cubicBezTo>
                  <a:cubicBezTo>
                    <a:pt x="31" y="1521"/>
                    <a:pt x="61" y="1612"/>
                    <a:pt x="153" y="1642"/>
                  </a:cubicBezTo>
                  <a:lnTo>
                    <a:pt x="213" y="1642"/>
                  </a:lnTo>
                  <a:cubicBezTo>
                    <a:pt x="244" y="1642"/>
                    <a:pt x="304" y="1612"/>
                    <a:pt x="335" y="1581"/>
                  </a:cubicBezTo>
                  <a:cubicBezTo>
                    <a:pt x="487" y="1217"/>
                    <a:pt x="304" y="244"/>
                    <a:pt x="304" y="122"/>
                  </a:cubicBezTo>
                  <a:cubicBezTo>
                    <a:pt x="274" y="62"/>
                    <a:pt x="213" y="1"/>
                    <a:pt x="12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23" name="Google Shape;13196;p71">
              <a:extLst>
                <a:ext uri="{FF2B5EF4-FFF2-40B4-BE49-F238E27FC236}">
                  <a16:creationId xmlns:a16="http://schemas.microsoft.com/office/drawing/2014/main" id="{D6B5A2E8-C8F1-4CB1-B477-FC93F946F357}"/>
                </a:ext>
              </a:extLst>
            </p:cNvPr>
            <p:cNvSpPr/>
            <p:nvPr/>
          </p:nvSpPr>
          <p:spPr>
            <a:xfrm>
              <a:off x="6357692" y="3737471"/>
              <a:ext cx="133278" cy="169148"/>
            </a:xfrm>
            <a:custGeom>
              <a:avLst/>
              <a:gdLst/>
              <a:ahLst/>
              <a:cxnLst/>
              <a:rect l="l" t="t" r="r" b="b"/>
              <a:pathLst>
                <a:path w="3162" h="4013" extrusionOk="0">
                  <a:moveTo>
                    <a:pt x="2979" y="0"/>
                  </a:moveTo>
                  <a:cubicBezTo>
                    <a:pt x="2006" y="152"/>
                    <a:pt x="1003" y="213"/>
                    <a:pt x="0" y="213"/>
                  </a:cubicBezTo>
                  <a:lnTo>
                    <a:pt x="152" y="4012"/>
                  </a:lnTo>
                  <a:cubicBezTo>
                    <a:pt x="2432" y="3709"/>
                    <a:pt x="3161" y="3557"/>
                    <a:pt x="3161" y="3557"/>
                  </a:cubicBezTo>
                  <a:lnTo>
                    <a:pt x="2979" y="0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24" name="Google Shape;13197;p71">
              <a:extLst>
                <a:ext uri="{FF2B5EF4-FFF2-40B4-BE49-F238E27FC236}">
                  <a16:creationId xmlns:a16="http://schemas.microsoft.com/office/drawing/2014/main" id="{5F8A44AE-14D2-4223-81EC-853F947245DA}"/>
                </a:ext>
              </a:extLst>
            </p:cNvPr>
            <p:cNvSpPr/>
            <p:nvPr/>
          </p:nvSpPr>
          <p:spPr>
            <a:xfrm>
              <a:off x="5662025" y="2831689"/>
              <a:ext cx="17956" cy="70517"/>
            </a:xfrm>
            <a:custGeom>
              <a:avLst/>
              <a:gdLst/>
              <a:ahLst/>
              <a:cxnLst/>
              <a:rect l="l" t="t" r="r" b="b"/>
              <a:pathLst>
                <a:path w="426" h="1673" extrusionOk="0">
                  <a:moveTo>
                    <a:pt x="152" y="1"/>
                  </a:moveTo>
                  <a:cubicBezTo>
                    <a:pt x="92" y="1"/>
                    <a:pt x="0" y="61"/>
                    <a:pt x="0" y="153"/>
                  </a:cubicBezTo>
                  <a:cubicBezTo>
                    <a:pt x="0" y="639"/>
                    <a:pt x="31" y="1095"/>
                    <a:pt x="152" y="1581"/>
                  </a:cubicBezTo>
                  <a:cubicBezTo>
                    <a:pt x="152" y="1642"/>
                    <a:pt x="213" y="1672"/>
                    <a:pt x="274" y="1672"/>
                  </a:cubicBezTo>
                  <a:lnTo>
                    <a:pt x="335" y="1672"/>
                  </a:lnTo>
                  <a:cubicBezTo>
                    <a:pt x="396" y="1642"/>
                    <a:pt x="426" y="1581"/>
                    <a:pt x="426" y="1490"/>
                  </a:cubicBezTo>
                  <a:cubicBezTo>
                    <a:pt x="304" y="1064"/>
                    <a:pt x="274" y="609"/>
                    <a:pt x="304" y="153"/>
                  </a:cubicBezTo>
                  <a:cubicBezTo>
                    <a:pt x="304" y="61"/>
                    <a:pt x="244" y="1"/>
                    <a:pt x="15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25" name="Google Shape;13198;p71">
              <a:extLst>
                <a:ext uri="{FF2B5EF4-FFF2-40B4-BE49-F238E27FC236}">
                  <a16:creationId xmlns:a16="http://schemas.microsoft.com/office/drawing/2014/main" id="{C193D1A2-B953-4789-AD55-5566A8C06CA5}"/>
                </a:ext>
              </a:extLst>
            </p:cNvPr>
            <p:cNvSpPr/>
            <p:nvPr/>
          </p:nvSpPr>
          <p:spPr>
            <a:xfrm>
              <a:off x="5658189" y="2958515"/>
              <a:ext cx="19263" cy="70517"/>
            </a:xfrm>
            <a:custGeom>
              <a:avLst/>
              <a:gdLst/>
              <a:ahLst/>
              <a:cxnLst/>
              <a:rect l="l" t="t" r="r" b="b"/>
              <a:pathLst>
                <a:path w="457" h="1673" extrusionOk="0">
                  <a:moveTo>
                    <a:pt x="183" y="1"/>
                  </a:moveTo>
                  <a:cubicBezTo>
                    <a:pt x="91" y="1"/>
                    <a:pt x="31" y="62"/>
                    <a:pt x="31" y="122"/>
                  </a:cubicBezTo>
                  <a:cubicBezTo>
                    <a:pt x="0" y="609"/>
                    <a:pt x="61" y="1095"/>
                    <a:pt x="183" y="1581"/>
                  </a:cubicBezTo>
                  <a:cubicBezTo>
                    <a:pt x="183" y="1642"/>
                    <a:pt x="243" y="1673"/>
                    <a:pt x="304" y="1673"/>
                  </a:cubicBezTo>
                  <a:lnTo>
                    <a:pt x="335" y="1673"/>
                  </a:lnTo>
                  <a:cubicBezTo>
                    <a:pt x="426" y="1642"/>
                    <a:pt x="456" y="1581"/>
                    <a:pt x="426" y="1490"/>
                  </a:cubicBezTo>
                  <a:cubicBezTo>
                    <a:pt x="335" y="1065"/>
                    <a:pt x="304" y="609"/>
                    <a:pt x="335" y="153"/>
                  </a:cubicBezTo>
                  <a:cubicBezTo>
                    <a:pt x="335" y="62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26" name="Google Shape;13199;p71">
              <a:extLst>
                <a:ext uri="{FF2B5EF4-FFF2-40B4-BE49-F238E27FC236}">
                  <a16:creationId xmlns:a16="http://schemas.microsoft.com/office/drawing/2014/main" id="{B8CD1FFB-D531-4D28-AF9B-9C0CDDB4C905}"/>
                </a:ext>
              </a:extLst>
            </p:cNvPr>
            <p:cNvSpPr/>
            <p:nvPr/>
          </p:nvSpPr>
          <p:spPr>
            <a:xfrm>
              <a:off x="5717114" y="2926482"/>
              <a:ext cx="19263" cy="70517"/>
            </a:xfrm>
            <a:custGeom>
              <a:avLst/>
              <a:gdLst/>
              <a:ahLst/>
              <a:cxnLst/>
              <a:rect l="l" t="t" r="r" b="b"/>
              <a:pathLst>
                <a:path w="457" h="1673" extrusionOk="0">
                  <a:moveTo>
                    <a:pt x="183" y="1"/>
                  </a:moveTo>
                  <a:cubicBezTo>
                    <a:pt x="92" y="1"/>
                    <a:pt x="31" y="62"/>
                    <a:pt x="31" y="153"/>
                  </a:cubicBezTo>
                  <a:cubicBezTo>
                    <a:pt x="0" y="639"/>
                    <a:pt x="61" y="1095"/>
                    <a:pt x="152" y="1581"/>
                  </a:cubicBezTo>
                  <a:cubicBezTo>
                    <a:pt x="183" y="1642"/>
                    <a:pt x="244" y="1673"/>
                    <a:pt x="304" y="1673"/>
                  </a:cubicBezTo>
                  <a:lnTo>
                    <a:pt x="335" y="1673"/>
                  </a:lnTo>
                  <a:cubicBezTo>
                    <a:pt x="426" y="1642"/>
                    <a:pt x="456" y="1581"/>
                    <a:pt x="426" y="1521"/>
                  </a:cubicBezTo>
                  <a:cubicBezTo>
                    <a:pt x="335" y="1065"/>
                    <a:pt x="304" y="609"/>
                    <a:pt x="304" y="153"/>
                  </a:cubicBezTo>
                  <a:cubicBezTo>
                    <a:pt x="335" y="92"/>
                    <a:pt x="244" y="1"/>
                    <a:pt x="183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27" name="Google Shape;13200;p71">
              <a:extLst>
                <a:ext uri="{FF2B5EF4-FFF2-40B4-BE49-F238E27FC236}">
                  <a16:creationId xmlns:a16="http://schemas.microsoft.com/office/drawing/2014/main" id="{4771CF59-B158-49A4-82BC-8A6DC3790B9F}"/>
                </a:ext>
              </a:extLst>
            </p:cNvPr>
            <p:cNvSpPr/>
            <p:nvPr/>
          </p:nvSpPr>
          <p:spPr>
            <a:xfrm>
              <a:off x="5719685" y="3050780"/>
              <a:ext cx="19263" cy="70475"/>
            </a:xfrm>
            <a:custGeom>
              <a:avLst/>
              <a:gdLst/>
              <a:ahLst/>
              <a:cxnLst/>
              <a:rect l="l" t="t" r="r" b="b"/>
              <a:pathLst>
                <a:path w="457" h="1672" extrusionOk="0">
                  <a:moveTo>
                    <a:pt x="183" y="0"/>
                  </a:moveTo>
                  <a:cubicBezTo>
                    <a:pt x="91" y="0"/>
                    <a:pt x="31" y="61"/>
                    <a:pt x="31" y="152"/>
                  </a:cubicBezTo>
                  <a:cubicBezTo>
                    <a:pt x="0" y="608"/>
                    <a:pt x="61" y="1094"/>
                    <a:pt x="183" y="1581"/>
                  </a:cubicBezTo>
                  <a:cubicBezTo>
                    <a:pt x="183" y="1642"/>
                    <a:pt x="243" y="1672"/>
                    <a:pt x="304" y="1672"/>
                  </a:cubicBezTo>
                  <a:lnTo>
                    <a:pt x="335" y="1672"/>
                  </a:lnTo>
                  <a:cubicBezTo>
                    <a:pt x="426" y="1642"/>
                    <a:pt x="456" y="1581"/>
                    <a:pt x="456" y="1490"/>
                  </a:cubicBezTo>
                  <a:cubicBezTo>
                    <a:pt x="335" y="1064"/>
                    <a:pt x="304" y="608"/>
                    <a:pt x="335" y="152"/>
                  </a:cubicBezTo>
                  <a:cubicBezTo>
                    <a:pt x="335" y="6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28" name="Google Shape;13201;p71">
              <a:extLst>
                <a:ext uri="{FF2B5EF4-FFF2-40B4-BE49-F238E27FC236}">
                  <a16:creationId xmlns:a16="http://schemas.microsoft.com/office/drawing/2014/main" id="{37B1A049-14BF-481A-9CDF-C1D26835E725}"/>
                </a:ext>
              </a:extLst>
            </p:cNvPr>
            <p:cNvSpPr/>
            <p:nvPr/>
          </p:nvSpPr>
          <p:spPr>
            <a:xfrm>
              <a:off x="5777302" y="3080537"/>
              <a:ext cx="19263" cy="70222"/>
            </a:xfrm>
            <a:custGeom>
              <a:avLst/>
              <a:gdLst/>
              <a:ahLst/>
              <a:cxnLst/>
              <a:rect l="l" t="t" r="r" b="b"/>
              <a:pathLst>
                <a:path w="457" h="1666" extrusionOk="0">
                  <a:moveTo>
                    <a:pt x="172" y="1"/>
                  </a:moveTo>
                  <a:cubicBezTo>
                    <a:pt x="92" y="1"/>
                    <a:pt x="16" y="39"/>
                    <a:pt x="31" y="115"/>
                  </a:cubicBezTo>
                  <a:cubicBezTo>
                    <a:pt x="1" y="601"/>
                    <a:pt x="62" y="1088"/>
                    <a:pt x="183" y="1574"/>
                  </a:cubicBezTo>
                  <a:cubicBezTo>
                    <a:pt x="183" y="1635"/>
                    <a:pt x="244" y="1665"/>
                    <a:pt x="305" y="1665"/>
                  </a:cubicBezTo>
                  <a:lnTo>
                    <a:pt x="335" y="1665"/>
                  </a:lnTo>
                  <a:cubicBezTo>
                    <a:pt x="427" y="1635"/>
                    <a:pt x="457" y="1544"/>
                    <a:pt x="427" y="1483"/>
                  </a:cubicBezTo>
                  <a:cubicBezTo>
                    <a:pt x="335" y="1027"/>
                    <a:pt x="305" y="571"/>
                    <a:pt x="335" y="115"/>
                  </a:cubicBezTo>
                  <a:cubicBezTo>
                    <a:pt x="335" y="39"/>
                    <a:pt x="252" y="1"/>
                    <a:pt x="17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29" name="Google Shape;13202;p71">
              <a:extLst>
                <a:ext uri="{FF2B5EF4-FFF2-40B4-BE49-F238E27FC236}">
                  <a16:creationId xmlns:a16="http://schemas.microsoft.com/office/drawing/2014/main" id="{C51B905D-B1D2-4E66-8C3A-156E14410059}"/>
                </a:ext>
              </a:extLst>
            </p:cNvPr>
            <p:cNvSpPr/>
            <p:nvPr/>
          </p:nvSpPr>
          <p:spPr>
            <a:xfrm>
              <a:off x="5755553" y="3160915"/>
              <a:ext cx="26934" cy="69252"/>
            </a:xfrm>
            <a:custGeom>
              <a:avLst/>
              <a:gdLst/>
              <a:ahLst/>
              <a:cxnLst/>
              <a:rect l="l" t="t" r="r" b="b"/>
              <a:pathLst>
                <a:path w="639" h="1643" extrusionOk="0">
                  <a:moveTo>
                    <a:pt x="159" y="0"/>
                  </a:moveTo>
                  <a:cubicBezTo>
                    <a:pt x="80" y="0"/>
                    <a:pt x="0" y="55"/>
                    <a:pt x="0" y="153"/>
                  </a:cubicBezTo>
                  <a:cubicBezTo>
                    <a:pt x="61" y="640"/>
                    <a:pt x="183" y="1096"/>
                    <a:pt x="365" y="1551"/>
                  </a:cubicBezTo>
                  <a:cubicBezTo>
                    <a:pt x="395" y="1612"/>
                    <a:pt x="426" y="1643"/>
                    <a:pt x="487" y="1643"/>
                  </a:cubicBezTo>
                  <a:lnTo>
                    <a:pt x="547" y="1643"/>
                  </a:lnTo>
                  <a:cubicBezTo>
                    <a:pt x="608" y="1582"/>
                    <a:pt x="639" y="1521"/>
                    <a:pt x="608" y="1430"/>
                  </a:cubicBezTo>
                  <a:cubicBezTo>
                    <a:pt x="456" y="1004"/>
                    <a:pt x="335" y="579"/>
                    <a:pt x="304" y="123"/>
                  </a:cubicBezTo>
                  <a:cubicBezTo>
                    <a:pt x="290" y="39"/>
                    <a:pt x="225" y="0"/>
                    <a:pt x="15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30" name="Google Shape;13203;p71">
              <a:extLst>
                <a:ext uri="{FF2B5EF4-FFF2-40B4-BE49-F238E27FC236}">
                  <a16:creationId xmlns:a16="http://schemas.microsoft.com/office/drawing/2014/main" id="{EF029011-F987-4008-8B8D-D817E437C26C}"/>
                </a:ext>
              </a:extLst>
            </p:cNvPr>
            <p:cNvSpPr/>
            <p:nvPr/>
          </p:nvSpPr>
          <p:spPr>
            <a:xfrm>
              <a:off x="5733762" y="3246730"/>
              <a:ext cx="26934" cy="69295"/>
            </a:xfrm>
            <a:custGeom>
              <a:avLst/>
              <a:gdLst/>
              <a:ahLst/>
              <a:cxnLst/>
              <a:rect l="l" t="t" r="r" b="b"/>
              <a:pathLst>
                <a:path w="639" h="1644" extrusionOk="0">
                  <a:moveTo>
                    <a:pt x="154" y="1"/>
                  </a:moveTo>
                  <a:cubicBezTo>
                    <a:pt x="81" y="1"/>
                    <a:pt x="1" y="55"/>
                    <a:pt x="1" y="154"/>
                  </a:cubicBezTo>
                  <a:cubicBezTo>
                    <a:pt x="61" y="640"/>
                    <a:pt x="183" y="1126"/>
                    <a:pt x="365" y="1552"/>
                  </a:cubicBezTo>
                  <a:cubicBezTo>
                    <a:pt x="396" y="1613"/>
                    <a:pt x="426" y="1643"/>
                    <a:pt x="487" y="1643"/>
                  </a:cubicBezTo>
                  <a:lnTo>
                    <a:pt x="548" y="1643"/>
                  </a:lnTo>
                  <a:cubicBezTo>
                    <a:pt x="608" y="1613"/>
                    <a:pt x="639" y="1522"/>
                    <a:pt x="608" y="1461"/>
                  </a:cubicBezTo>
                  <a:cubicBezTo>
                    <a:pt x="456" y="1035"/>
                    <a:pt x="335" y="579"/>
                    <a:pt x="274" y="123"/>
                  </a:cubicBezTo>
                  <a:cubicBezTo>
                    <a:pt x="274" y="40"/>
                    <a:pt x="217" y="1"/>
                    <a:pt x="15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31" name="Google Shape;13204;p71">
              <a:extLst>
                <a:ext uri="{FF2B5EF4-FFF2-40B4-BE49-F238E27FC236}">
                  <a16:creationId xmlns:a16="http://schemas.microsoft.com/office/drawing/2014/main" id="{076E369E-FF22-4248-8CAA-D1D99AECB98C}"/>
                </a:ext>
              </a:extLst>
            </p:cNvPr>
            <p:cNvSpPr/>
            <p:nvPr/>
          </p:nvSpPr>
          <p:spPr>
            <a:xfrm>
              <a:off x="5729927" y="2816515"/>
              <a:ext cx="20822" cy="70306"/>
            </a:xfrm>
            <a:custGeom>
              <a:avLst/>
              <a:gdLst/>
              <a:ahLst/>
              <a:cxnLst/>
              <a:rect l="l" t="t" r="r" b="b"/>
              <a:pathLst>
                <a:path w="494" h="1668" extrusionOk="0">
                  <a:moveTo>
                    <a:pt x="285" y="1"/>
                  </a:moveTo>
                  <a:cubicBezTo>
                    <a:pt x="222" y="1"/>
                    <a:pt x="164" y="28"/>
                    <a:pt x="152" y="87"/>
                  </a:cubicBezTo>
                  <a:cubicBezTo>
                    <a:pt x="61" y="573"/>
                    <a:pt x="0" y="1060"/>
                    <a:pt x="31" y="1546"/>
                  </a:cubicBezTo>
                  <a:cubicBezTo>
                    <a:pt x="31" y="1607"/>
                    <a:pt x="92" y="1668"/>
                    <a:pt x="183" y="1668"/>
                  </a:cubicBezTo>
                  <a:cubicBezTo>
                    <a:pt x="274" y="1668"/>
                    <a:pt x="304" y="1576"/>
                    <a:pt x="304" y="1516"/>
                  </a:cubicBezTo>
                  <a:cubicBezTo>
                    <a:pt x="304" y="1060"/>
                    <a:pt x="335" y="604"/>
                    <a:pt x="456" y="178"/>
                  </a:cubicBezTo>
                  <a:cubicBezTo>
                    <a:pt x="493" y="67"/>
                    <a:pt x="383" y="1"/>
                    <a:pt x="285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32" name="Google Shape;13205;p71">
              <a:extLst>
                <a:ext uri="{FF2B5EF4-FFF2-40B4-BE49-F238E27FC236}">
                  <a16:creationId xmlns:a16="http://schemas.microsoft.com/office/drawing/2014/main" id="{7EA73AE9-995D-4C41-B2FE-A19099B047D6}"/>
                </a:ext>
              </a:extLst>
            </p:cNvPr>
            <p:cNvSpPr/>
            <p:nvPr/>
          </p:nvSpPr>
          <p:spPr>
            <a:xfrm>
              <a:off x="5688916" y="2712660"/>
              <a:ext cx="19515" cy="70390"/>
            </a:xfrm>
            <a:custGeom>
              <a:avLst/>
              <a:gdLst/>
              <a:ahLst/>
              <a:cxnLst/>
              <a:rect l="l" t="t" r="r" b="b"/>
              <a:pathLst>
                <a:path w="463" h="1670" extrusionOk="0">
                  <a:moveTo>
                    <a:pt x="268" y="1"/>
                  </a:moveTo>
                  <a:cubicBezTo>
                    <a:pt x="207" y="1"/>
                    <a:pt x="153" y="28"/>
                    <a:pt x="153" y="89"/>
                  </a:cubicBezTo>
                  <a:cubicBezTo>
                    <a:pt x="31" y="575"/>
                    <a:pt x="1" y="1031"/>
                    <a:pt x="1" y="1518"/>
                  </a:cubicBezTo>
                  <a:cubicBezTo>
                    <a:pt x="31" y="1609"/>
                    <a:pt x="92" y="1670"/>
                    <a:pt x="153" y="1670"/>
                  </a:cubicBezTo>
                  <a:lnTo>
                    <a:pt x="183" y="1670"/>
                  </a:lnTo>
                  <a:cubicBezTo>
                    <a:pt x="244" y="1639"/>
                    <a:pt x="305" y="1578"/>
                    <a:pt x="305" y="1518"/>
                  </a:cubicBezTo>
                  <a:cubicBezTo>
                    <a:pt x="274" y="1062"/>
                    <a:pt x="335" y="606"/>
                    <a:pt x="426" y="150"/>
                  </a:cubicBezTo>
                  <a:cubicBezTo>
                    <a:pt x="462" y="59"/>
                    <a:pt x="358" y="1"/>
                    <a:pt x="268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33" name="Google Shape;13206;p71">
              <a:extLst>
                <a:ext uri="{FF2B5EF4-FFF2-40B4-BE49-F238E27FC236}">
                  <a16:creationId xmlns:a16="http://schemas.microsoft.com/office/drawing/2014/main" id="{E3437969-1E2F-47C0-BC01-683BEDC9CCA2}"/>
                </a:ext>
              </a:extLst>
            </p:cNvPr>
            <p:cNvSpPr/>
            <p:nvPr/>
          </p:nvSpPr>
          <p:spPr>
            <a:xfrm>
              <a:off x="5810642" y="3218617"/>
              <a:ext cx="28198" cy="69210"/>
            </a:xfrm>
            <a:custGeom>
              <a:avLst/>
              <a:gdLst/>
              <a:ahLst/>
              <a:cxnLst/>
              <a:rect l="l" t="t" r="r" b="b"/>
              <a:pathLst>
                <a:path w="669" h="1642" extrusionOk="0">
                  <a:moveTo>
                    <a:pt x="152" y="0"/>
                  </a:moveTo>
                  <a:cubicBezTo>
                    <a:pt x="61" y="0"/>
                    <a:pt x="0" y="61"/>
                    <a:pt x="0" y="152"/>
                  </a:cubicBezTo>
                  <a:cubicBezTo>
                    <a:pt x="61" y="638"/>
                    <a:pt x="183" y="1094"/>
                    <a:pt x="365" y="1550"/>
                  </a:cubicBezTo>
                  <a:cubicBezTo>
                    <a:pt x="395" y="1611"/>
                    <a:pt x="456" y="1641"/>
                    <a:pt x="487" y="1641"/>
                  </a:cubicBezTo>
                  <a:cubicBezTo>
                    <a:pt x="517" y="1641"/>
                    <a:pt x="547" y="1641"/>
                    <a:pt x="547" y="1611"/>
                  </a:cubicBezTo>
                  <a:cubicBezTo>
                    <a:pt x="639" y="1581"/>
                    <a:pt x="669" y="1489"/>
                    <a:pt x="639" y="1429"/>
                  </a:cubicBezTo>
                  <a:cubicBezTo>
                    <a:pt x="456" y="1003"/>
                    <a:pt x="335" y="578"/>
                    <a:pt x="304" y="122"/>
                  </a:cubicBezTo>
                  <a:cubicBezTo>
                    <a:pt x="274" y="30"/>
                    <a:pt x="213" y="0"/>
                    <a:pt x="152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34" name="Google Shape;13207;p71">
              <a:extLst>
                <a:ext uri="{FF2B5EF4-FFF2-40B4-BE49-F238E27FC236}">
                  <a16:creationId xmlns:a16="http://schemas.microsoft.com/office/drawing/2014/main" id="{3B7B2E38-F392-4480-A16A-053A79B1FB38}"/>
                </a:ext>
              </a:extLst>
            </p:cNvPr>
            <p:cNvSpPr/>
            <p:nvPr/>
          </p:nvSpPr>
          <p:spPr>
            <a:xfrm>
              <a:off x="5785015" y="3293727"/>
              <a:ext cx="42319" cy="64574"/>
            </a:xfrm>
            <a:custGeom>
              <a:avLst/>
              <a:gdLst/>
              <a:ahLst/>
              <a:cxnLst/>
              <a:rect l="l" t="t" r="r" b="b"/>
              <a:pathLst>
                <a:path w="1004" h="1532" extrusionOk="0">
                  <a:moveTo>
                    <a:pt x="172" y="0"/>
                  </a:moveTo>
                  <a:cubicBezTo>
                    <a:pt x="154" y="0"/>
                    <a:pt x="137" y="4"/>
                    <a:pt x="122" y="11"/>
                  </a:cubicBezTo>
                  <a:cubicBezTo>
                    <a:pt x="61" y="42"/>
                    <a:pt x="0" y="133"/>
                    <a:pt x="31" y="194"/>
                  </a:cubicBezTo>
                  <a:cubicBezTo>
                    <a:pt x="213" y="650"/>
                    <a:pt x="426" y="1075"/>
                    <a:pt x="730" y="1470"/>
                  </a:cubicBezTo>
                  <a:cubicBezTo>
                    <a:pt x="760" y="1501"/>
                    <a:pt x="791" y="1501"/>
                    <a:pt x="851" y="1531"/>
                  </a:cubicBezTo>
                  <a:cubicBezTo>
                    <a:pt x="882" y="1531"/>
                    <a:pt x="912" y="1501"/>
                    <a:pt x="943" y="1501"/>
                  </a:cubicBezTo>
                  <a:cubicBezTo>
                    <a:pt x="1003" y="1440"/>
                    <a:pt x="1003" y="1349"/>
                    <a:pt x="943" y="1288"/>
                  </a:cubicBezTo>
                  <a:cubicBezTo>
                    <a:pt x="669" y="923"/>
                    <a:pt x="456" y="528"/>
                    <a:pt x="304" y="103"/>
                  </a:cubicBezTo>
                  <a:cubicBezTo>
                    <a:pt x="282" y="34"/>
                    <a:pt x="225" y="0"/>
                    <a:pt x="172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35" name="Google Shape;13208;p71">
              <a:extLst>
                <a:ext uri="{FF2B5EF4-FFF2-40B4-BE49-F238E27FC236}">
                  <a16:creationId xmlns:a16="http://schemas.microsoft.com/office/drawing/2014/main" id="{A03F0D29-A800-4F95-B9C8-F53E95448619}"/>
                </a:ext>
              </a:extLst>
            </p:cNvPr>
            <p:cNvSpPr/>
            <p:nvPr/>
          </p:nvSpPr>
          <p:spPr>
            <a:xfrm>
              <a:off x="5677409" y="3121042"/>
              <a:ext cx="26934" cy="68114"/>
            </a:xfrm>
            <a:custGeom>
              <a:avLst/>
              <a:gdLst/>
              <a:ahLst/>
              <a:cxnLst/>
              <a:rect l="l" t="t" r="r" b="b"/>
              <a:pathLst>
                <a:path w="639" h="1616" extrusionOk="0">
                  <a:moveTo>
                    <a:pt x="139" y="1"/>
                  </a:moveTo>
                  <a:cubicBezTo>
                    <a:pt x="67" y="1"/>
                    <a:pt x="0" y="47"/>
                    <a:pt x="0" y="127"/>
                  </a:cubicBezTo>
                  <a:cubicBezTo>
                    <a:pt x="61" y="613"/>
                    <a:pt x="182" y="1099"/>
                    <a:pt x="365" y="1555"/>
                  </a:cubicBezTo>
                  <a:cubicBezTo>
                    <a:pt x="395" y="1586"/>
                    <a:pt x="426" y="1616"/>
                    <a:pt x="486" y="1616"/>
                  </a:cubicBezTo>
                  <a:lnTo>
                    <a:pt x="547" y="1616"/>
                  </a:lnTo>
                  <a:cubicBezTo>
                    <a:pt x="608" y="1586"/>
                    <a:pt x="638" y="1494"/>
                    <a:pt x="608" y="1434"/>
                  </a:cubicBezTo>
                  <a:cubicBezTo>
                    <a:pt x="456" y="1008"/>
                    <a:pt x="334" y="552"/>
                    <a:pt x="304" y="127"/>
                  </a:cubicBezTo>
                  <a:cubicBezTo>
                    <a:pt x="275" y="40"/>
                    <a:pt x="204" y="1"/>
                    <a:pt x="13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36" name="Google Shape;13209;p71">
              <a:extLst>
                <a:ext uri="{FF2B5EF4-FFF2-40B4-BE49-F238E27FC236}">
                  <a16:creationId xmlns:a16="http://schemas.microsoft.com/office/drawing/2014/main" id="{481A14A8-69E6-479F-AC92-D3C5930CB467}"/>
                </a:ext>
              </a:extLst>
            </p:cNvPr>
            <p:cNvSpPr/>
            <p:nvPr/>
          </p:nvSpPr>
          <p:spPr>
            <a:xfrm>
              <a:off x="6337166" y="2686064"/>
              <a:ext cx="167883" cy="157767"/>
            </a:xfrm>
            <a:custGeom>
              <a:avLst/>
              <a:gdLst/>
              <a:ahLst/>
              <a:cxnLst/>
              <a:rect l="l" t="t" r="r" b="b"/>
              <a:pathLst>
                <a:path w="3983" h="3743" extrusionOk="0">
                  <a:moveTo>
                    <a:pt x="2402" y="325"/>
                  </a:moveTo>
                  <a:lnTo>
                    <a:pt x="3618" y="2088"/>
                  </a:lnTo>
                  <a:lnTo>
                    <a:pt x="1733" y="3395"/>
                  </a:lnTo>
                  <a:lnTo>
                    <a:pt x="366" y="1510"/>
                  </a:lnTo>
                  <a:lnTo>
                    <a:pt x="2402" y="325"/>
                  </a:lnTo>
                  <a:close/>
                  <a:moveTo>
                    <a:pt x="2456" y="1"/>
                  </a:moveTo>
                  <a:cubicBezTo>
                    <a:pt x="2427" y="1"/>
                    <a:pt x="2397" y="8"/>
                    <a:pt x="2372" y="21"/>
                  </a:cubicBezTo>
                  <a:lnTo>
                    <a:pt x="92" y="1328"/>
                  </a:lnTo>
                  <a:cubicBezTo>
                    <a:pt x="62" y="1358"/>
                    <a:pt x="31" y="1389"/>
                    <a:pt x="31" y="1419"/>
                  </a:cubicBezTo>
                  <a:cubicBezTo>
                    <a:pt x="1" y="1449"/>
                    <a:pt x="31" y="1510"/>
                    <a:pt x="62" y="1541"/>
                  </a:cubicBezTo>
                  <a:lnTo>
                    <a:pt x="1581" y="3699"/>
                  </a:lnTo>
                  <a:cubicBezTo>
                    <a:pt x="1581" y="3720"/>
                    <a:pt x="1612" y="3742"/>
                    <a:pt x="1640" y="3742"/>
                  </a:cubicBezTo>
                  <a:cubicBezTo>
                    <a:pt x="1652" y="3742"/>
                    <a:pt x="1664" y="3738"/>
                    <a:pt x="1673" y="3729"/>
                  </a:cubicBezTo>
                  <a:cubicBezTo>
                    <a:pt x="1683" y="3739"/>
                    <a:pt x="1693" y="3743"/>
                    <a:pt x="1703" y="3743"/>
                  </a:cubicBezTo>
                  <a:cubicBezTo>
                    <a:pt x="1723" y="3743"/>
                    <a:pt x="1744" y="3729"/>
                    <a:pt x="1764" y="3729"/>
                  </a:cubicBezTo>
                  <a:lnTo>
                    <a:pt x="3892" y="2270"/>
                  </a:lnTo>
                  <a:cubicBezTo>
                    <a:pt x="3952" y="2240"/>
                    <a:pt x="3952" y="2209"/>
                    <a:pt x="3983" y="2179"/>
                  </a:cubicBezTo>
                  <a:cubicBezTo>
                    <a:pt x="3983" y="2149"/>
                    <a:pt x="3952" y="2088"/>
                    <a:pt x="3952" y="2057"/>
                  </a:cubicBezTo>
                  <a:lnTo>
                    <a:pt x="2554" y="51"/>
                  </a:lnTo>
                  <a:cubicBezTo>
                    <a:pt x="2536" y="16"/>
                    <a:pt x="2498" y="1"/>
                    <a:pt x="2456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37" name="Google Shape;13210;p71">
              <a:extLst>
                <a:ext uri="{FF2B5EF4-FFF2-40B4-BE49-F238E27FC236}">
                  <a16:creationId xmlns:a16="http://schemas.microsoft.com/office/drawing/2014/main" id="{46CD08AD-F4E0-49D5-AFC7-CED2043BF044}"/>
                </a:ext>
              </a:extLst>
            </p:cNvPr>
            <p:cNvSpPr/>
            <p:nvPr/>
          </p:nvSpPr>
          <p:spPr>
            <a:xfrm>
              <a:off x="5496759" y="2613315"/>
              <a:ext cx="111487" cy="140275"/>
            </a:xfrm>
            <a:custGeom>
              <a:avLst/>
              <a:gdLst/>
              <a:ahLst/>
              <a:cxnLst/>
              <a:rect l="l" t="t" r="r" b="b"/>
              <a:pathLst>
                <a:path w="2645" h="3328" extrusionOk="0">
                  <a:moveTo>
                    <a:pt x="639" y="288"/>
                  </a:moveTo>
                  <a:lnTo>
                    <a:pt x="2310" y="622"/>
                  </a:lnTo>
                  <a:lnTo>
                    <a:pt x="1611" y="2963"/>
                  </a:lnTo>
                  <a:lnTo>
                    <a:pt x="304" y="2385"/>
                  </a:lnTo>
                  <a:lnTo>
                    <a:pt x="639" y="288"/>
                  </a:lnTo>
                  <a:close/>
                  <a:moveTo>
                    <a:pt x="509" y="1"/>
                  </a:moveTo>
                  <a:cubicBezTo>
                    <a:pt x="480" y="1"/>
                    <a:pt x="446" y="14"/>
                    <a:pt x="426" y="14"/>
                  </a:cubicBezTo>
                  <a:cubicBezTo>
                    <a:pt x="395" y="45"/>
                    <a:pt x="395" y="75"/>
                    <a:pt x="365" y="106"/>
                  </a:cubicBezTo>
                  <a:lnTo>
                    <a:pt x="0" y="2476"/>
                  </a:lnTo>
                  <a:cubicBezTo>
                    <a:pt x="0" y="2537"/>
                    <a:pt x="31" y="2598"/>
                    <a:pt x="92" y="2628"/>
                  </a:cubicBezTo>
                  <a:lnTo>
                    <a:pt x="1642" y="3327"/>
                  </a:lnTo>
                  <a:lnTo>
                    <a:pt x="1733" y="3327"/>
                  </a:lnTo>
                  <a:cubicBezTo>
                    <a:pt x="1763" y="3297"/>
                    <a:pt x="1794" y="3267"/>
                    <a:pt x="1794" y="3236"/>
                  </a:cubicBezTo>
                  <a:lnTo>
                    <a:pt x="2614" y="561"/>
                  </a:lnTo>
                  <a:cubicBezTo>
                    <a:pt x="2645" y="531"/>
                    <a:pt x="2645" y="501"/>
                    <a:pt x="2614" y="440"/>
                  </a:cubicBezTo>
                  <a:cubicBezTo>
                    <a:pt x="2584" y="410"/>
                    <a:pt x="2554" y="379"/>
                    <a:pt x="2523" y="379"/>
                  </a:cubicBezTo>
                  <a:lnTo>
                    <a:pt x="547" y="14"/>
                  </a:lnTo>
                  <a:cubicBezTo>
                    <a:pt x="537" y="4"/>
                    <a:pt x="524" y="1"/>
                    <a:pt x="50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FD0D8F2-D4F4-42F7-BBD9-28282B28CDF3}"/>
              </a:ext>
            </a:extLst>
          </p:cNvPr>
          <p:cNvSpPr/>
          <p:nvPr/>
        </p:nvSpPr>
        <p:spPr>
          <a:xfrm>
            <a:off x="4796671" y="2754528"/>
            <a:ext cx="1043710" cy="47379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+mj-lt"/>
              </a:rPr>
              <a:t>400</a:t>
            </a:r>
          </a:p>
        </p:txBody>
      </p:sp>
      <p:sp>
        <p:nvSpPr>
          <p:cNvPr id="138" name="Rectangle: Rounded Corners 137">
            <a:extLst>
              <a:ext uri="{FF2B5EF4-FFF2-40B4-BE49-F238E27FC236}">
                <a16:creationId xmlns:a16="http://schemas.microsoft.com/office/drawing/2014/main" id="{62F55079-9BBC-4272-AEB6-AB0B404826DD}"/>
              </a:ext>
            </a:extLst>
          </p:cNvPr>
          <p:cNvSpPr/>
          <p:nvPr/>
        </p:nvSpPr>
        <p:spPr>
          <a:xfrm>
            <a:off x="4757702" y="3608682"/>
            <a:ext cx="1043710" cy="47379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+mj-lt"/>
              </a:rPr>
              <a:t>500</a:t>
            </a:r>
          </a:p>
        </p:txBody>
      </p:sp>
      <p:sp>
        <p:nvSpPr>
          <p:cNvPr id="139" name="Rectangle: Rounded Corners 138">
            <a:extLst>
              <a:ext uri="{FF2B5EF4-FFF2-40B4-BE49-F238E27FC236}">
                <a16:creationId xmlns:a16="http://schemas.microsoft.com/office/drawing/2014/main" id="{C7B94F88-114F-4492-9A0D-819AE8FFB286}"/>
              </a:ext>
            </a:extLst>
          </p:cNvPr>
          <p:cNvSpPr/>
          <p:nvPr/>
        </p:nvSpPr>
        <p:spPr>
          <a:xfrm>
            <a:off x="4759799" y="4518225"/>
            <a:ext cx="1043710" cy="473791"/>
          </a:xfrm>
          <a:prstGeom prst="round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600</a:t>
            </a:r>
          </a:p>
        </p:txBody>
      </p:sp>
      <p:sp>
        <p:nvSpPr>
          <p:cNvPr id="140" name="Rectangle: Rounded Corners 139">
            <a:extLst>
              <a:ext uri="{FF2B5EF4-FFF2-40B4-BE49-F238E27FC236}">
                <a16:creationId xmlns:a16="http://schemas.microsoft.com/office/drawing/2014/main" id="{C16F4B63-F477-4413-BE8C-6C2CC79380CF}"/>
              </a:ext>
            </a:extLst>
          </p:cNvPr>
          <p:cNvSpPr/>
          <p:nvPr/>
        </p:nvSpPr>
        <p:spPr>
          <a:xfrm>
            <a:off x="4749441" y="5243489"/>
            <a:ext cx="1043710" cy="47379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>
                <a:solidFill>
                  <a:schemeClr val="bg1"/>
                </a:solidFill>
                <a:latin typeface="+mj-lt"/>
              </a:rPr>
              <a:t>700</a:t>
            </a:r>
          </a:p>
        </p:txBody>
      </p:sp>
      <p:sp>
        <p:nvSpPr>
          <p:cNvPr id="141" name="Rectangle: Rounded Corners 140">
            <a:extLst>
              <a:ext uri="{FF2B5EF4-FFF2-40B4-BE49-F238E27FC236}">
                <a16:creationId xmlns:a16="http://schemas.microsoft.com/office/drawing/2014/main" id="{E9DC7E94-485C-4DD6-B961-79FDDABA19D3}"/>
              </a:ext>
            </a:extLst>
          </p:cNvPr>
          <p:cNvSpPr/>
          <p:nvPr/>
        </p:nvSpPr>
        <p:spPr>
          <a:xfrm>
            <a:off x="8744276" y="2822142"/>
            <a:ext cx="1043710" cy="473791"/>
          </a:xfrm>
          <a:prstGeom prst="roundRect">
            <a:avLst/>
          </a:prstGeom>
          <a:solidFill>
            <a:srgbClr val="C8D85B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>
                <a:solidFill>
                  <a:srgbClr val="FF0000"/>
                </a:solidFill>
                <a:latin typeface="+mj-lt"/>
              </a:rPr>
              <a:t>800</a:t>
            </a:r>
          </a:p>
        </p:txBody>
      </p:sp>
      <p:sp>
        <p:nvSpPr>
          <p:cNvPr id="142" name="Rectangle: Rounded Corners 141">
            <a:extLst>
              <a:ext uri="{FF2B5EF4-FFF2-40B4-BE49-F238E27FC236}">
                <a16:creationId xmlns:a16="http://schemas.microsoft.com/office/drawing/2014/main" id="{AFEE2133-79F4-445A-94BB-54AEB855A44B}"/>
              </a:ext>
            </a:extLst>
          </p:cNvPr>
          <p:cNvSpPr/>
          <p:nvPr/>
        </p:nvSpPr>
        <p:spPr>
          <a:xfrm>
            <a:off x="8754426" y="3690605"/>
            <a:ext cx="1043710" cy="47379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>
                <a:solidFill>
                  <a:schemeClr val="bg1"/>
                </a:solidFill>
                <a:latin typeface="+mj-lt"/>
              </a:rPr>
              <a:t>900</a:t>
            </a:r>
          </a:p>
        </p:txBody>
      </p:sp>
      <p:sp>
        <p:nvSpPr>
          <p:cNvPr id="143" name="Rectangle: Rounded Corners 142">
            <a:extLst>
              <a:ext uri="{FF2B5EF4-FFF2-40B4-BE49-F238E27FC236}">
                <a16:creationId xmlns:a16="http://schemas.microsoft.com/office/drawing/2014/main" id="{ACC29603-F2CE-4825-AFC7-1499C3CE3919}"/>
              </a:ext>
            </a:extLst>
          </p:cNvPr>
          <p:cNvSpPr/>
          <p:nvPr/>
        </p:nvSpPr>
        <p:spPr>
          <a:xfrm>
            <a:off x="8760691" y="4501372"/>
            <a:ext cx="1043710" cy="473791"/>
          </a:xfrm>
          <a:prstGeom prst="roundRect">
            <a:avLst/>
          </a:prstGeom>
          <a:solidFill>
            <a:srgbClr val="A6C0A4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>
                <a:solidFill>
                  <a:schemeClr val="bg1"/>
                </a:solidFill>
                <a:latin typeface="+mj-lt"/>
              </a:rPr>
              <a:t>1000</a:t>
            </a:r>
          </a:p>
        </p:txBody>
      </p:sp>
      <p:pic>
        <p:nvPicPr>
          <p:cNvPr id="144" name="图片 22">
            <a:extLst>
              <a:ext uri="{FF2B5EF4-FFF2-40B4-BE49-F238E27FC236}">
                <a16:creationId xmlns:a16="http://schemas.microsoft.com/office/drawing/2014/main" id="{19A77580-FF49-4454-A939-5022DFCBC55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>
            <a:fillRect/>
          </a:stretch>
        </p:blipFill>
        <p:spPr>
          <a:xfrm>
            <a:off x="5973719" y="1406858"/>
            <a:ext cx="1642252" cy="12563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00">
        <p14:gallery dir="l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6" grpId="0"/>
      <p:bldP spid="37" grpId="0"/>
      <p:bldP spid="38" grpId="0"/>
      <p:bldP spid="39" grpId="0"/>
      <p:bldP spid="40" grpId="0"/>
      <p:bldP spid="41" grpId="0"/>
      <p:bldP spid="11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可爱卡通儿童教育PPT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55515"/>
  <p:tag name="MH_LIBRARY" val="GRAPHIC"/>
  <p:tag name="MH_TYPE" val="Other"/>
  <p:tag name="MH_ORDER" val="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55515"/>
  <p:tag name="MH_LIBRARY" val="GRAPHIC"/>
  <p:tag name="MH_TYPE" val="Other"/>
  <p:tag name="MH_ORDER" val="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55515"/>
  <p:tag name="MH_LIBRARY" val="GRAPHIC"/>
  <p:tag name="MH_TYPE" val="Other"/>
  <p:tag name="MH_ORDER" val="1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55515"/>
  <p:tag name="MH_LIBRARY" val="GRAPHIC"/>
  <p:tag name="MH_TYPE" val="Other"/>
  <p:tag name="MH_ORDER" val="1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BingLLB#"/>
  <p:tag name="MH_LAYOUT" val="SubTitleText"/>
  <p:tag name="MH" val="20160305192638"/>
  <p:tag name="MH_LIBRARY" val="GRAPHIC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BingLLB#"/>
  <p:tag name="MH_LAYOUT" val="SubTitleText"/>
  <p:tag name="MH" val="20160305192655"/>
  <p:tag name="MH_LIBRARY" val="GRAPHIC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LiuChBZh#"/>
  <p:tag name="MH_LAYOUT" val="SubTitle"/>
  <p:tag name="MH" val="20160305212251"/>
  <p:tag name="MH_LIBRARY" val="GRAPHIC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929105415"/>
  <p:tag name="MH_LIBRARY" val="GRAPHIC"/>
  <p:tag name="MH_TYPE" val="Other"/>
  <p:tag name="MH_ORDER" val="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929105415"/>
  <p:tag name="MH_LIBRARY" val="GRAPHIC"/>
  <p:tag name="MH_TYPE" val="SubTitle"/>
  <p:tag name="MH_ORDER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929105415"/>
  <p:tag name="MH_LIBRARY" val="GRAPHIC"/>
  <p:tag name="MH_TYPE" val="Other"/>
  <p:tag name="MH_ORDER" val="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BingLLB#"/>
  <p:tag name="MH_LAYOUT" val="SubTitleText"/>
  <p:tag name="MH" val="20160305192655"/>
  <p:tag name="MH_LIBRARY" val="GRAPHIC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LiuChBZh#"/>
  <p:tag name="MH_LAYOUT" val="SubTitleText"/>
  <p:tag name="MH" val="20160305172153"/>
  <p:tag name="MH_LIBRARY" val="GRAPHIC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LiuChBZh#"/>
  <p:tag name="MH_LAYOUT" val="SubTitle"/>
  <p:tag name="MH" val="20160305212251"/>
  <p:tag name="MH_LIBRARY" val="GRAPHIC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2"/>
  <p:tag name="MH_CATEGORY" val="#TuWHP#"/>
  <p:tag name="MH_LAYOUT" val="SubTitleText"/>
  <p:tag name="MH" val="20170503141725"/>
  <p:tag name="MH_LIBRARY" val="GRAPHIC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2"/>
  <p:tag name="MH_CATEGORY" val="#TuWHP#"/>
  <p:tag name="MH_LAYOUT" val="SubTitleText"/>
  <p:tag name="MH" val="20170503141725"/>
  <p:tag name="MH_LIBRARY" val="GRAPHIC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55515"/>
  <p:tag name="MH_LIBRARY" val="GRAPHIC"/>
  <p:tag name="MH_TYPE" val="Other"/>
  <p:tag name="MH_ORDER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55515"/>
  <p:tag name="MH_LIBRARY" val="GRAPHIC"/>
  <p:tag name="MH_TYPE" val="Other"/>
  <p:tag name="MH_ORDER" val="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55515"/>
  <p:tag name="MH_LIBRARY" val="GRAPHIC"/>
  <p:tag name="MH_TYPE" val="Other"/>
  <p:tag name="MH_ORDER" val="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55515"/>
  <p:tag name="MH_LIBRARY" val="GRAPHIC"/>
  <p:tag name="MH_TYPE" val="Other"/>
  <p:tag name="MH_ORDER" val="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55515"/>
  <p:tag name="MH_LIBRARY" val="GRAPHIC"/>
  <p:tag name="MH_TYPE" val="Other"/>
  <p:tag name="MH_ORDER" val="7"/>
</p:tagLst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75593"/>
      </a:accent1>
      <a:accent2>
        <a:srgbClr val="3BB692"/>
      </a:accent2>
      <a:accent3>
        <a:srgbClr val="A1C450"/>
      </a:accent3>
      <a:accent4>
        <a:srgbClr val="EBBA31"/>
      </a:accent4>
      <a:accent5>
        <a:srgbClr val="ED7747"/>
      </a:accent5>
      <a:accent6>
        <a:srgbClr val="EC2B51"/>
      </a:accent6>
      <a:hlink>
        <a:srgbClr val="175593"/>
      </a:hlink>
      <a:folHlink>
        <a:srgbClr val="BFBFBF"/>
      </a:folHlink>
    </a:clrScheme>
    <a:fontScheme name="自定义 6">
      <a:majorFont>
        <a:latin typeface="Arial"/>
        <a:ea typeface="微软雅黑"/>
        <a:cs typeface=""/>
      </a:majorFont>
      <a:minorFont>
        <a:latin typeface="Arial Unicode MS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1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1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1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1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729</Words>
  <Application>Microsoft Office PowerPoint</Application>
  <PresentationFormat>Widescreen</PresentationFormat>
  <Paragraphs>236</Paragraphs>
  <Slides>27</Slides>
  <Notes>22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Microsoft YaHei</vt:lpstr>
      <vt:lpstr>Arial</vt:lpstr>
      <vt:lpstr>Arial</vt:lpstr>
      <vt:lpstr>Arial Unicode MS</vt:lpstr>
      <vt:lpstr>Calibri</vt:lpstr>
      <vt:lpstr>Courier New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http://www.ypppt.com/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可爱卡通儿童教育PPT</dc:title>
  <dc:creator>优品PPT</dc:creator>
  <cp:keywords>http:/www.ypppt.com</cp:keywords>
  <dc:description>http://www.ypppt.com/</dc:description>
  <cp:lastModifiedBy>huynhthi ngocdiem</cp:lastModifiedBy>
  <cp:revision>461</cp:revision>
  <dcterms:created xsi:type="dcterms:W3CDTF">2016-02-25T11:28:00Z</dcterms:created>
  <dcterms:modified xsi:type="dcterms:W3CDTF">2021-11-09T12:54:13Z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1033-11.2.0.9232</vt:lpwstr>
  </property>
</Properties>
</file>