
<file path=[Content_Types].xml><?xml version="1.0" encoding="utf-8"?>
<Types xmlns="http://schemas.openxmlformats.org/package/2006/content-types">
  <Default Extension="png" ContentType="image/png"/>
  <Default Extension="jpeg" ContentType="image/jpeg"/>
  <Default Extension="m4a" ContentType="audio/mp4"/>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4.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86" r:id="rId2"/>
    <p:sldMasterId id="2147483710" r:id="rId3"/>
    <p:sldMasterId id="2147483722" r:id="rId4"/>
    <p:sldMasterId id="2147483724" r:id="rId5"/>
  </p:sldMasterIdLst>
  <p:notesMasterIdLst>
    <p:notesMasterId r:id="rId47"/>
  </p:notesMasterIdLst>
  <p:sldIdLst>
    <p:sldId id="317" r:id="rId6"/>
    <p:sldId id="318" r:id="rId7"/>
    <p:sldId id="330" r:id="rId8"/>
    <p:sldId id="335" r:id="rId9"/>
    <p:sldId id="265" r:id="rId10"/>
    <p:sldId id="264" r:id="rId11"/>
    <p:sldId id="266" r:id="rId12"/>
    <p:sldId id="331" r:id="rId13"/>
    <p:sldId id="321" r:id="rId14"/>
    <p:sldId id="322" r:id="rId15"/>
    <p:sldId id="332" r:id="rId16"/>
    <p:sldId id="301" r:id="rId17"/>
    <p:sldId id="304" r:id="rId18"/>
    <p:sldId id="274" r:id="rId19"/>
    <p:sldId id="324" r:id="rId20"/>
    <p:sldId id="325" r:id="rId21"/>
    <p:sldId id="326" r:id="rId22"/>
    <p:sldId id="327" r:id="rId23"/>
    <p:sldId id="277" r:id="rId24"/>
    <p:sldId id="309" r:id="rId25"/>
    <p:sldId id="334" r:id="rId26"/>
    <p:sldId id="278" r:id="rId27"/>
    <p:sldId id="337" r:id="rId28"/>
    <p:sldId id="279" r:id="rId29"/>
    <p:sldId id="328" r:id="rId30"/>
    <p:sldId id="329" r:id="rId31"/>
    <p:sldId id="310" r:id="rId32"/>
    <p:sldId id="280" r:id="rId33"/>
    <p:sldId id="284" r:id="rId34"/>
    <p:sldId id="338" r:id="rId35"/>
    <p:sldId id="285" r:id="rId36"/>
    <p:sldId id="336" r:id="rId37"/>
    <p:sldId id="311" r:id="rId38"/>
    <p:sldId id="312" r:id="rId39"/>
    <p:sldId id="313" r:id="rId40"/>
    <p:sldId id="314" r:id="rId41"/>
    <p:sldId id="315" r:id="rId42"/>
    <p:sldId id="316" r:id="rId43"/>
    <p:sldId id="286" r:id="rId44"/>
    <p:sldId id="287" r:id="rId45"/>
    <p:sldId id="295" r:id="rId4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4" autoAdjust="0"/>
    <p:restoredTop sz="94660"/>
  </p:normalViewPr>
  <p:slideViewPr>
    <p:cSldViewPr snapToGrid="0">
      <p:cViewPr varScale="1">
        <p:scale>
          <a:sx n="70" d="100"/>
          <a:sy n="70" d="100"/>
        </p:scale>
        <p:origin x="738"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presProps" Target="presProps.xml"/><Relationship Id="rId8" Type="http://schemas.openxmlformats.org/officeDocument/2006/relationships/slide" Target="slides/slide3.xml"/><Relationship Id="rId51"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0" Type="http://schemas.openxmlformats.org/officeDocument/2006/relationships/slide" Target="slides/slide15.xml"/><Relationship Id="rId41" Type="http://schemas.openxmlformats.org/officeDocument/2006/relationships/slide" Target="slides/slide36.xml"/><Relationship Id="rId1" Type="http://schemas.openxmlformats.org/officeDocument/2006/relationships/slideMaster" Target="slideMasters/slideMaster1.xml"/><Relationship Id="rId6"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BE63397-2D67-453F-8250-E5792C95A770}" type="datetimeFigureOut">
              <a:rPr lang="en-US" smtClean="0"/>
              <a:t>11/25/2021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F24FC48-B797-467D-8D4F-713F9592597D}" type="slidenum">
              <a:rPr lang="en-US" smtClean="0"/>
              <a:t>‹#›</a:t>
            </a:fld>
            <a:endParaRPr lang="en-US"/>
          </a:p>
        </p:txBody>
      </p:sp>
    </p:spTree>
    <p:extLst>
      <p:ext uri="{BB962C8B-B14F-4D97-AF65-F5344CB8AC3E}">
        <p14:creationId xmlns:p14="http://schemas.microsoft.com/office/powerpoint/2010/main" val="17190218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DF164E-D685-493E-AF07-0CE742DE1FD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1044041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3F24FC48-B797-467D-8D4F-713F9592597D}" type="slidenum">
              <a:rPr lang="en-US" smtClean="0"/>
              <a:t>20</a:t>
            </a:fld>
            <a:endParaRPr lang="en-US"/>
          </a:p>
        </p:txBody>
      </p:sp>
    </p:spTree>
    <p:extLst>
      <p:ext uri="{BB962C8B-B14F-4D97-AF65-F5344CB8AC3E}">
        <p14:creationId xmlns:p14="http://schemas.microsoft.com/office/powerpoint/2010/main" val="371633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extLst>
      <p:ext uri="{BB962C8B-B14F-4D97-AF65-F5344CB8AC3E}">
        <p14:creationId xmlns:p14="http://schemas.microsoft.com/office/powerpoint/2010/main" val="3924772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3F24FC48-B797-467D-8D4F-713F9592597D}" type="slidenum">
              <a:rPr lang="en-US" smtClean="0"/>
              <a:t>27</a:t>
            </a:fld>
            <a:endParaRPr lang="en-US"/>
          </a:p>
        </p:txBody>
      </p:sp>
    </p:spTree>
    <p:extLst>
      <p:ext uri="{BB962C8B-B14F-4D97-AF65-F5344CB8AC3E}">
        <p14:creationId xmlns:p14="http://schemas.microsoft.com/office/powerpoint/2010/main" val="36383962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dirty="0"/>
          </a:p>
        </p:txBody>
      </p:sp>
    </p:spTree>
    <p:extLst>
      <p:ext uri="{BB962C8B-B14F-4D97-AF65-F5344CB8AC3E}">
        <p14:creationId xmlns:p14="http://schemas.microsoft.com/office/powerpoint/2010/main" val="11338811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extLst>
      <p:ext uri="{BB962C8B-B14F-4D97-AF65-F5344CB8AC3E}">
        <p14:creationId xmlns:p14="http://schemas.microsoft.com/office/powerpoint/2010/main" val="235312138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dirty="0"/>
          </a:p>
        </p:txBody>
      </p:sp>
    </p:spTree>
    <p:extLst>
      <p:ext uri="{BB962C8B-B14F-4D97-AF65-F5344CB8AC3E}">
        <p14:creationId xmlns:p14="http://schemas.microsoft.com/office/powerpoint/2010/main" val="31774650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dirty="0"/>
          </a:p>
        </p:txBody>
      </p:sp>
    </p:spTree>
    <p:extLst>
      <p:ext uri="{BB962C8B-B14F-4D97-AF65-F5344CB8AC3E}">
        <p14:creationId xmlns:p14="http://schemas.microsoft.com/office/powerpoint/2010/main" val="39371558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56B7D7-24F9-4490-B2DA-DD66701C2C20}"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7655640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56B7D7-24F9-4490-B2DA-DD66701C2C20}"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1439179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5"/>
        <p:cNvGrpSpPr/>
        <p:nvPr/>
      </p:nvGrpSpPr>
      <p:grpSpPr>
        <a:xfrm>
          <a:off x="0" y="0"/>
          <a:ext cx="0" cy="0"/>
          <a:chOff x="0" y="0"/>
          <a:chExt cx="0" cy="0"/>
        </a:xfrm>
      </p:grpSpPr>
      <p:sp>
        <p:nvSpPr>
          <p:cNvPr id="776" name="Google Shape;776;g54319fdea8_0_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7" name="Google Shape;777;g54319fdea8_0_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72942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5"/>
        <p:cNvGrpSpPr/>
        <p:nvPr/>
      </p:nvGrpSpPr>
      <p:grpSpPr>
        <a:xfrm>
          <a:off x="0" y="0"/>
          <a:ext cx="0" cy="0"/>
          <a:chOff x="0" y="0"/>
          <a:chExt cx="0" cy="0"/>
        </a:xfrm>
      </p:grpSpPr>
      <p:sp>
        <p:nvSpPr>
          <p:cNvPr id="776" name="Google Shape;776;g54319fdea8_0_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7" name="Google Shape;777;g54319fdea8_0_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66530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5"/>
        <p:cNvGrpSpPr/>
        <p:nvPr/>
      </p:nvGrpSpPr>
      <p:grpSpPr>
        <a:xfrm>
          <a:off x="0" y="0"/>
          <a:ext cx="0" cy="0"/>
          <a:chOff x="0" y="0"/>
          <a:chExt cx="0" cy="0"/>
        </a:xfrm>
      </p:grpSpPr>
      <p:sp>
        <p:nvSpPr>
          <p:cNvPr id="776" name="Google Shape;776;g54319fdea8_0_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7" name="Google Shape;777;g54319fdea8_0_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113963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5"/>
        <p:cNvGrpSpPr/>
        <p:nvPr/>
      </p:nvGrpSpPr>
      <p:grpSpPr>
        <a:xfrm>
          <a:off x="0" y="0"/>
          <a:ext cx="0" cy="0"/>
          <a:chOff x="0" y="0"/>
          <a:chExt cx="0" cy="0"/>
        </a:xfrm>
      </p:grpSpPr>
      <p:sp>
        <p:nvSpPr>
          <p:cNvPr id="776" name="Google Shape;776;g54319fdea8_0_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7" name="Google Shape;777;g54319fdea8_0_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195737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dirty="0"/>
          </a:p>
        </p:txBody>
      </p:sp>
    </p:spTree>
    <p:extLst>
      <p:ext uri="{BB962C8B-B14F-4D97-AF65-F5344CB8AC3E}">
        <p14:creationId xmlns:p14="http://schemas.microsoft.com/office/powerpoint/2010/main" val="35511195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5983328-5D9C-4CDA-A4B0-8F0932BA2C1A}" type="datetimeFigureOut">
              <a:rPr lang="en-US" smtClean="0"/>
              <a:t>11/25/2021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1027998690"/>
      </p:ext>
    </p:extLst>
  </p:cSld>
  <p:clrMapOvr>
    <a:masterClrMapping/>
  </p:clrMapOvr>
  <mc:AlternateContent xmlns:mc="http://schemas.openxmlformats.org/markup-compatibility/2006" xmlns:p14="http://schemas.microsoft.com/office/powerpoint/2010/main">
    <mc:Choice Requires="p14">
      <p:transition spd="slow" p14:dur="5000" advClick="0"/>
    </mc:Choice>
    <mc:Fallback xmlns="">
      <p:transition spd="slow" advClick="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11/25/2021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2824386006"/>
      </p:ext>
    </p:extLst>
  </p:cSld>
  <p:clrMapOvr>
    <a:masterClrMapping/>
  </p:clrMapOvr>
  <mc:AlternateContent xmlns:mc="http://schemas.openxmlformats.org/markup-compatibility/2006" xmlns:p14="http://schemas.microsoft.com/office/powerpoint/2010/main">
    <mc:Choice Requires="p14">
      <p:transition spd="slow" p14:dur="5000" advClick="0"/>
    </mc:Choice>
    <mc:Fallback xmlns="">
      <p:transition spd="slow" advClick="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11/25/2021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4208965699"/>
      </p:ext>
    </p:extLst>
  </p:cSld>
  <p:clrMapOvr>
    <a:masterClrMapping/>
  </p:clrMapOvr>
  <mc:AlternateContent xmlns:mc="http://schemas.openxmlformats.org/markup-compatibility/2006" xmlns:p14="http://schemas.microsoft.com/office/powerpoint/2010/main">
    <mc:Choice Requires="p14">
      <p:transition spd="slow" p14:dur="5000" advClick="0"/>
    </mc:Choice>
    <mc:Fallback xmlns="">
      <p:transition spd="slow" advClick="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979490297"/>
      </p:ext>
    </p:extLst>
  </p:cSld>
  <p:clrMapOvr>
    <a:masterClrMapping/>
  </p:clrMapOvr>
  <mc:AlternateContent xmlns:mc="http://schemas.openxmlformats.org/markup-compatibility/2006" xmlns:p14="http://schemas.microsoft.com/office/powerpoint/2010/main">
    <mc:Choice Requires="p14">
      <p:transition spd="slow" p14:dur="5000" advClick="0"/>
    </mc:Choice>
    <mc:Fallback xmlns="">
      <p:transition spd="slow" advClick="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screen"/>
          <a:srcRect/>
          <a:stretch>
            <a:fillRect/>
          </a:stretch>
        </p:blipFill>
        <p:spPr>
          <a:xfrm>
            <a:off x="82505" y="108235"/>
            <a:ext cx="4097612" cy="1034827"/>
          </a:xfrm>
          <a:prstGeom prst="rect">
            <a:avLst/>
          </a:prstGeom>
        </p:spPr>
      </p:pic>
      <p:pic>
        <p:nvPicPr>
          <p:cNvPr id="8" name="图片 7"/>
          <p:cNvPicPr>
            <a:picLocks noChangeAspect="1"/>
          </p:cNvPicPr>
          <p:nvPr userDrawn="1"/>
        </p:nvPicPr>
        <p:blipFill rotWithShape="1">
          <a:blip r:embed="rId3" cstate="print"/>
          <a:srcRect/>
          <a:stretch>
            <a:fillRect/>
          </a:stretch>
        </p:blipFill>
        <p:spPr>
          <a:xfrm>
            <a:off x="19416" y="6502009"/>
            <a:ext cx="12192000" cy="353756"/>
          </a:xfrm>
          <a:prstGeom prst="rect">
            <a:avLst/>
          </a:prstGeom>
        </p:spPr>
      </p:pic>
      <p:sp>
        <p:nvSpPr>
          <p:cNvPr id="3" name="标题 2"/>
          <p:cNvSpPr>
            <a:spLocks noGrp="1"/>
          </p:cNvSpPr>
          <p:nvPr>
            <p:ph type="title" hasCustomPrompt="1"/>
          </p:nvPr>
        </p:nvSpPr>
        <p:spPr>
          <a:xfrm>
            <a:off x="2131309" y="131270"/>
            <a:ext cx="9552544" cy="757797"/>
          </a:xfrm>
          <a:prstGeom prst="rect">
            <a:avLst/>
          </a:prstGeom>
        </p:spPr>
        <p:txBody>
          <a:bodyPr/>
          <a:lstStyle>
            <a:lvl1pPr>
              <a:defRPr sz="4265" b="1">
                <a:solidFill>
                  <a:schemeClr val="accent1">
                    <a:lumMod val="50000"/>
                  </a:schemeClr>
                </a:solidFill>
                <a:latin typeface="Microsoft YaHei" panose="020B0503020204020204" charset="-122"/>
                <a:ea typeface="Microsoft YaHei" panose="020B0503020204020204" charset="-122"/>
              </a:defRPr>
            </a:lvl1pPr>
          </a:lstStyle>
          <a:p>
            <a:r>
              <a:rPr lang="zh-CN" altLang="en-US" dirty="0"/>
              <a:t>单击此处编辑母版标题</a:t>
            </a:r>
          </a:p>
        </p:txBody>
      </p:sp>
    </p:spTree>
    <p:extLst>
      <p:ext uri="{BB962C8B-B14F-4D97-AF65-F5344CB8AC3E}">
        <p14:creationId xmlns:p14="http://schemas.microsoft.com/office/powerpoint/2010/main" val="2787126769"/>
      </p:ext>
    </p:extLst>
  </p:cSld>
  <p:clrMapOvr>
    <a:masterClrMapping/>
  </p:clrMapOvr>
  <mc:AlternateContent xmlns:mc="http://schemas.openxmlformats.org/markup-compatibility/2006" xmlns:p14="http://schemas.microsoft.com/office/powerpoint/2010/main">
    <mc:Choice Requires="p14">
      <p:transition spd="slow" p14:dur="5000" advClick="0"/>
    </mc:Choice>
    <mc:Fallback xmlns="">
      <p:transition spd="slow" advClick="0"/>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_标题幻灯片">
    <p:spTree>
      <p:nvGrpSpPr>
        <p:cNvPr id="1" name=""/>
        <p:cNvGrpSpPr/>
        <p:nvPr/>
      </p:nvGrpSpPr>
      <p:grpSpPr>
        <a:xfrm>
          <a:off x="0" y="0"/>
          <a:ext cx="0" cy="0"/>
          <a:chOff x="0" y="0"/>
          <a:chExt cx="0" cy="0"/>
        </a:xfrm>
      </p:grpSpPr>
      <p:pic>
        <p:nvPicPr>
          <p:cNvPr id="14" name="图片 13"/>
          <p:cNvPicPr>
            <a:picLocks noChangeAspect="1"/>
          </p:cNvPicPr>
          <p:nvPr userDrawn="1"/>
        </p:nvPicPr>
        <p:blipFill rotWithShape="1">
          <a:blip r:embed="rId2" cstate="print">
            <a:extLst>
              <a:ext uri="{28A0092B-C50C-407E-A947-70E740481C1C}">
                <a14:useLocalDpi xmlns:a14="http://schemas.microsoft.com/office/drawing/2010/main" val="0"/>
              </a:ext>
            </a:extLst>
          </a:blip>
          <a:srcRect r="27111"/>
          <a:stretch>
            <a:fillRect/>
          </a:stretch>
        </p:blipFill>
        <p:spPr>
          <a:xfrm>
            <a:off x="-1" y="0"/>
            <a:ext cx="12192001" cy="6858000"/>
          </a:xfrm>
          <a:prstGeom prst="rect">
            <a:avLst/>
          </a:prstGeom>
        </p:spPr>
      </p:pic>
      <p:pic>
        <p:nvPicPr>
          <p:cNvPr id="19" name="图片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 y="4610950"/>
            <a:ext cx="12192015" cy="2247075"/>
          </a:xfrm>
          <a:prstGeom prst="rect">
            <a:avLst/>
          </a:prstGeom>
        </p:spPr>
      </p:pic>
    </p:spTree>
    <p:extLst>
      <p:ext uri="{BB962C8B-B14F-4D97-AF65-F5344CB8AC3E}">
        <p14:creationId xmlns:p14="http://schemas.microsoft.com/office/powerpoint/2010/main" val="87204570"/>
      </p:ext>
    </p:extLst>
  </p:cSld>
  <p:clrMapOvr>
    <a:masterClrMapping/>
  </p:clrMapOvr>
  <mc:AlternateContent xmlns:mc="http://schemas.openxmlformats.org/markup-compatibility/2006" xmlns:p14="http://schemas.microsoft.com/office/powerpoint/2010/main">
    <mc:Choice Requires="p14">
      <p:transition spd="slow" p14:dur="5000" advClick="0"/>
    </mc:Choice>
    <mc:Fallback xmlns="">
      <p:transition spd="slow" advClick="0"/>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9C1C773-6C50-47CB-B854-40F0C6CE833B}" type="datetimeFigureOut">
              <a:rPr lang="en-US" smtClean="0"/>
              <a:t>11/25/2021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3C3A12-48ED-4AB8-9E17-214843E3FA8A}" type="slidenum">
              <a:rPr lang="en-US" smtClean="0"/>
              <a:t>‹#›</a:t>
            </a:fld>
            <a:endParaRPr lang="en-US"/>
          </a:p>
        </p:txBody>
      </p:sp>
    </p:spTree>
    <p:extLst>
      <p:ext uri="{BB962C8B-B14F-4D97-AF65-F5344CB8AC3E}">
        <p14:creationId xmlns:p14="http://schemas.microsoft.com/office/powerpoint/2010/main" val="4080684403"/>
      </p:ext>
    </p:extLst>
  </p:cSld>
  <p:clrMapOvr>
    <a:masterClrMapping/>
  </p:clrMapOvr>
  <mc:AlternateContent xmlns:mc="http://schemas.openxmlformats.org/markup-compatibility/2006" xmlns:p14="http://schemas.microsoft.com/office/powerpoint/2010/main">
    <mc:Choice Requires="p14">
      <p:transition spd="slow" p14:dur="5000" advClick="0"/>
    </mc:Choice>
    <mc:Fallback xmlns="">
      <p:transition spd="slow" advClick="0"/>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9C1C773-6C50-47CB-B854-40F0C6CE833B}" type="datetimeFigureOut">
              <a:rPr lang="en-US" smtClean="0"/>
              <a:t>11/25/2021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3C3A12-48ED-4AB8-9E17-214843E3FA8A}" type="slidenum">
              <a:rPr lang="en-US" smtClean="0"/>
              <a:t>‹#›</a:t>
            </a:fld>
            <a:endParaRPr lang="en-US"/>
          </a:p>
        </p:txBody>
      </p:sp>
    </p:spTree>
    <p:extLst>
      <p:ext uri="{BB962C8B-B14F-4D97-AF65-F5344CB8AC3E}">
        <p14:creationId xmlns:p14="http://schemas.microsoft.com/office/powerpoint/2010/main" val="3163099080"/>
      </p:ext>
    </p:extLst>
  </p:cSld>
  <p:clrMapOvr>
    <a:masterClrMapping/>
  </p:clrMapOvr>
  <mc:AlternateContent xmlns:mc="http://schemas.openxmlformats.org/markup-compatibility/2006" xmlns:p14="http://schemas.microsoft.com/office/powerpoint/2010/main">
    <mc:Choice Requires="p14">
      <p:transition spd="slow" p14:dur="5000" advClick="0"/>
    </mc:Choice>
    <mc:Fallback xmlns="">
      <p:transition spd="slow" advClick="0"/>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9C1C773-6C50-47CB-B854-40F0C6CE833B}" type="datetimeFigureOut">
              <a:rPr lang="en-US" smtClean="0"/>
              <a:t>11/25/2021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3C3A12-48ED-4AB8-9E17-214843E3FA8A}" type="slidenum">
              <a:rPr lang="en-US" smtClean="0"/>
              <a:t>‹#›</a:t>
            </a:fld>
            <a:endParaRPr lang="en-US"/>
          </a:p>
        </p:txBody>
      </p:sp>
    </p:spTree>
    <p:extLst>
      <p:ext uri="{BB962C8B-B14F-4D97-AF65-F5344CB8AC3E}">
        <p14:creationId xmlns:p14="http://schemas.microsoft.com/office/powerpoint/2010/main" val="2871237192"/>
      </p:ext>
    </p:extLst>
  </p:cSld>
  <p:clrMapOvr>
    <a:masterClrMapping/>
  </p:clrMapOvr>
  <mc:AlternateContent xmlns:mc="http://schemas.openxmlformats.org/markup-compatibility/2006" xmlns:p14="http://schemas.microsoft.com/office/powerpoint/2010/main">
    <mc:Choice Requires="p14">
      <p:transition spd="slow" p14:dur="5000" advClick="0"/>
    </mc:Choice>
    <mc:Fallback xmlns="">
      <p:transition spd="slow" advClick="0"/>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9C1C773-6C50-47CB-B854-40F0C6CE833B}" type="datetimeFigureOut">
              <a:rPr lang="en-US" smtClean="0"/>
              <a:t>11/25/2021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23C3A12-48ED-4AB8-9E17-214843E3FA8A}" type="slidenum">
              <a:rPr lang="en-US" smtClean="0"/>
              <a:t>‹#›</a:t>
            </a:fld>
            <a:endParaRPr lang="en-US"/>
          </a:p>
        </p:txBody>
      </p:sp>
    </p:spTree>
    <p:extLst>
      <p:ext uri="{BB962C8B-B14F-4D97-AF65-F5344CB8AC3E}">
        <p14:creationId xmlns:p14="http://schemas.microsoft.com/office/powerpoint/2010/main" val="2715735174"/>
      </p:ext>
    </p:extLst>
  </p:cSld>
  <p:clrMapOvr>
    <a:masterClrMapping/>
  </p:clrMapOvr>
  <mc:AlternateContent xmlns:mc="http://schemas.openxmlformats.org/markup-compatibility/2006" xmlns:p14="http://schemas.microsoft.com/office/powerpoint/2010/main">
    <mc:Choice Requires="p14">
      <p:transition spd="slow" p14:dur="5000" advClick="0"/>
    </mc:Choice>
    <mc:Fallback xmlns="">
      <p:transition spd="slow" advClick="0"/>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9C1C773-6C50-47CB-B854-40F0C6CE833B}" type="datetimeFigureOut">
              <a:rPr lang="en-US" smtClean="0"/>
              <a:t>11/25/2021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23C3A12-48ED-4AB8-9E17-214843E3FA8A}" type="slidenum">
              <a:rPr lang="en-US" smtClean="0"/>
              <a:t>‹#›</a:t>
            </a:fld>
            <a:endParaRPr lang="en-US"/>
          </a:p>
        </p:txBody>
      </p:sp>
    </p:spTree>
    <p:extLst>
      <p:ext uri="{BB962C8B-B14F-4D97-AF65-F5344CB8AC3E}">
        <p14:creationId xmlns:p14="http://schemas.microsoft.com/office/powerpoint/2010/main" val="331422435"/>
      </p:ext>
    </p:extLst>
  </p:cSld>
  <p:clrMapOvr>
    <a:masterClrMapping/>
  </p:clrMapOvr>
  <mc:AlternateContent xmlns:mc="http://schemas.openxmlformats.org/markup-compatibility/2006" xmlns:p14="http://schemas.microsoft.com/office/powerpoint/2010/main">
    <mc:Choice Requires="p14">
      <p:transition spd="slow" p14:dur="5000" advClick="0"/>
    </mc:Choice>
    <mc:Fallback xmlns="">
      <p:transition spd="slow" advClick="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11/25/2021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1142560404"/>
      </p:ext>
    </p:extLst>
  </p:cSld>
  <p:clrMapOvr>
    <a:masterClrMapping/>
  </p:clrMapOvr>
  <mc:AlternateContent xmlns:mc="http://schemas.openxmlformats.org/markup-compatibility/2006" xmlns:p14="http://schemas.microsoft.com/office/powerpoint/2010/main">
    <mc:Choice Requires="p14">
      <p:transition spd="slow" p14:dur="5000" advClick="0"/>
    </mc:Choice>
    <mc:Fallback xmlns="">
      <p:transition spd="slow" advClick="0"/>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9C1C773-6C50-47CB-B854-40F0C6CE833B}" type="datetimeFigureOut">
              <a:rPr lang="en-US" smtClean="0"/>
              <a:t>11/25/2021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23C3A12-48ED-4AB8-9E17-214843E3FA8A}" type="slidenum">
              <a:rPr lang="en-US" smtClean="0"/>
              <a:t>‹#›</a:t>
            </a:fld>
            <a:endParaRPr lang="en-US"/>
          </a:p>
        </p:txBody>
      </p:sp>
    </p:spTree>
    <p:extLst>
      <p:ext uri="{BB962C8B-B14F-4D97-AF65-F5344CB8AC3E}">
        <p14:creationId xmlns:p14="http://schemas.microsoft.com/office/powerpoint/2010/main" val="3939513069"/>
      </p:ext>
    </p:extLst>
  </p:cSld>
  <p:clrMapOvr>
    <a:masterClrMapping/>
  </p:clrMapOvr>
  <mc:AlternateContent xmlns:mc="http://schemas.openxmlformats.org/markup-compatibility/2006" xmlns:p14="http://schemas.microsoft.com/office/powerpoint/2010/main">
    <mc:Choice Requires="p14">
      <p:transition spd="slow" p14:dur="5000" advClick="0"/>
    </mc:Choice>
    <mc:Fallback xmlns="">
      <p:transition spd="slow" advClick="0"/>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9C1C773-6C50-47CB-B854-40F0C6CE833B}" type="datetimeFigureOut">
              <a:rPr lang="en-US" smtClean="0"/>
              <a:t>11/25/2021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23C3A12-48ED-4AB8-9E17-214843E3FA8A}" type="slidenum">
              <a:rPr lang="en-US" smtClean="0"/>
              <a:t>‹#›</a:t>
            </a:fld>
            <a:endParaRPr lang="en-US"/>
          </a:p>
        </p:txBody>
      </p:sp>
    </p:spTree>
    <p:extLst>
      <p:ext uri="{BB962C8B-B14F-4D97-AF65-F5344CB8AC3E}">
        <p14:creationId xmlns:p14="http://schemas.microsoft.com/office/powerpoint/2010/main" val="2054551749"/>
      </p:ext>
    </p:extLst>
  </p:cSld>
  <p:clrMapOvr>
    <a:masterClrMapping/>
  </p:clrMapOvr>
  <mc:AlternateContent xmlns:mc="http://schemas.openxmlformats.org/markup-compatibility/2006" xmlns:p14="http://schemas.microsoft.com/office/powerpoint/2010/main">
    <mc:Choice Requires="p14">
      <p:transition spd="slow" p14:dur="5000" advClick="0"/>
    </mc:Choice>
    <mc:Fallback xmlns="">
      <p:transition spd="slow" advClick="0"/>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9C1C773-6C50-47CB-B854-40F0C6CE833B}" type="datetimeFigureOut">
              <a:rPr lang="en-US" smtClean="0"/>
              <a:t>11/25/2021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23C3A12-48ED-4AB8-9E17-214843E3FA8A}" type="slidenum">
              <a:rPr lang="en-US" smtClean="0"/>
              <a:t>‹#›</a:t>
            </a:fld>
            <a:endParaRPr lang="en-US"/>
          </a:p>
        </p:txBody>
      </p:sp>
    </p:spTree>
    <p:extLst>
      <p:ext uri="{BB962C8B-B14F-4D97-AF65-F5344CB8AC3E}">
        <p14:creationId xmlns:p14="http://schemas.microsoft.com/office/powerpoint/2010/main" val="1910753930"/>
      </p:ext>
    </p:extLst>
  </p:cSld>
  <p:clrMapOvr>
    <a:masterClrMapping/>
  </p:clrMapOvr>
  <mc:AlternateContent xmlns:mc="http://schemas.openxmlformats.org/markup-compatibility/2006" xmlns:p14="http://schemas.microsoft.com/office/powerpoint/2010/main">
    <mc:Choice Requires="p14">
      <p:transition spd="slow" p14:dur="5000" advClick="0"/>
    </mc:Choice>
    <mc:Fallback xmlns="">
      <p:transition spd="slow" advClick="0"/>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9C1C773-6C50-47CB-B854-40F0C6CE833B}" type="datetimeFigureOut">
              <a:rPr lang="en-US" smtClean="0"/>
              <a:t>11/25/2021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23C3A12-48ED-4AB8-9E17-214843E3FA8A}" type="slidenum">
              <a:rPr lang="en-US" smtClean="0"/>
              <a:t>‹#›</a:t>
            </a:fld>
            <a:endParaRPr lang="en-US"/>
          </a:p>
        </p:txBody>
      </p:sp>
    </p:spTree>
    <p:extLst>
      <p:ext uri="{BB962C8B-B14F-4D97-AF65-F5344CB8AC3E}">
        <p14:creationId xmlns:p14="http://schemas.microsoft.com/office/powerpoint/2010/main" val="2915768642"/>
      </p:ext>
    </p:extLst>
  </p:cSld>
  <p:clrMapOvr>
    <a:masterClrMapping/>
  </p:clrMapOvr>
  <mc:AlternateContent xmlns:mc="http://schemas.openxmlformats.org/markup-compatibility/2006" xmlns:p14="http://schemas.microsoft.com/office/powerpoint/2010/main">
    <mc:Choice Requires="p14">
      <p:transition spd="slow" p14:dur="5000" advClick="0"/>
    </mc:Choice>
    <mc:Fallback xmlns="">
      <p:transition spd="slow" advClick="0"/>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9C1C773-6C50-47CB-B854-40F0C6CE833B}" type="datetimeFigureOut">
              <a:rPr lang="en-US" smtClean="0"/>
              <a:t>11/25/2021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3C3A12-48ED-4AB8-9E17-214843E3FA8A}" type="slidenum">
              <a:rPr lang="en-US" smtClean="0"/>
              <a:t>‹#›</a:t>
            </a:fld>
            <a:endParaRPr lang="en-US"/>
          </a:p>
        </p:txBody>
      </p:sp>
    </p:spTree>
    <p:extLst>
      <p:ext uri="{BB962C8B-B14F-4D97-AF65-F5344CB8AC3E}">
        <p14:creationId xmlns:p14="http://schemas.microsoft.com/office/powerpoint/2010/main" val="4006536997"/>
      </p:ext>
    </p:extLst>
  </p:cSld>
  <p:clrMapOvr>
    <a:masterClrMapping/>
  </p:clrMapOvr>
  <mc:AlternateContent xmlns:mc="http://schemas.openxmlformats.org/markup-compatibility/2006" xmlns:p14="http://schemas.microsoft.com/office/powerpoint/2010/main">
    <mc:Choice Requires="p14">
      <p:transition spd="slow" p14:dur="5000" advClick="0"/>
    </mc:Choice>
    <mc:Fallback xmlns="">
      <p:transition spd="slow" advClick="0"/>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9C1C773-6C50-47CB-B854-40F0C6CE833B}" type="datetimeFigureOut">
              <a:rPr lang="en-US" smtClean="0"/>
              <a:t>11/25/2021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3C3A12-48ED-4AB8-9E17-214843E3FA8A}" type="slidenum">
              <a:rPr lang="en-US" smtClean="0"/>
              <a:t>‹#›</a:t>
            </a:fld>
            <a:endParaRPr lang="en-US"/>
          </a:p>
        </p:txBody>
      </p:sp>
    </p:spTree>
    <p:extLst>
      <p:ext uri="{BB962C8B-B14F-4D97-AF65-F5344CB8AC3E}">
        <p14:creationId xmlns:p14="http://schemas.microsoft.com/office/powerpoint/2010/main" val="3918702794"/>
      </p:ext>
    </p:extLst>
  </p:cSld>
  <p:clrMapOvr>
    <a:masterClrMapping/>
  </p:clrMapOvr>
  <mc:AlternateContent xmlns:mc="http://schemas.openxmlformats.org/markup-compatibility/2006" xmlns:p14="http://schemas.microsoft.com/office/powerpoint/2010/main">
    <mc:Choice Requires="p14">
      <p:transition spd="slow" p14:dur="5000" advClick="0"/>
    </mc:Choice>
    <mc:Fallback xmlns="">
      <p:transition spd="slow" advClick="0"/>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2_标题幻灯片">
    <p:spTree>
      <p:nvGrpSpPr>
        <p:cNvPr id="1" name=""/>
        <p:cNvGrpSpPr/>
        <p:nvPr/>
      </p:nvGrpSpPr>
      <p:grpSpPr>
        <a:xfrm>
          <a:off x="0" y="0"/>
          <a:ext cx="0" cy="0"/>
          <a:chOff x="0" y="0"/>
          <a:chExt cx="0" cy="0"/>
        </a:xfrm>
      </p:grpSpPr>
      <p:pic>
        <p:nvPicPr>
          <p:cNvPr id="14" name="图片 13"/>
          <p:cNvPicPr>
            <a:picLocks noChangeAspect="1"/>
          </p:cNvPicPr>
          <p:nvPr userDrawn="1"/>
        </p:nvPicPr>
        <p:blipFill rotWithShape="1">
          <a:blip r:embed="rId2" cstate="print">
            <a:extLst>
              <a:ext uri="{28A0092B-C50C-407E-A947-70E740481C1C}">
                <a14:useLocalDpi xmlns:a14="http://schemas.microsoft.com/office/drawing/2010/main" val="0"/>
              </a:ext>
            </a:extLst>
          </a:blip>
          <a:srcRect r="27111"/>
          <a:stretch>
            <a:fillRect/>
          </a:stretch>
        </p:blipFill>
        <p:spPr>
          <a:xfrm>
            <a:off x="-1" y="0"/>
            <a:ext cx="12192001" cy="6858000"/>
          </a:xfrm>
          <a:prstGeom prst="rect">
            <a:avLst/>
          </a:prstGeom>
        </p:spPr>
      </p:pic>
      <p:pic>
        <p:nvPicPr>
          <p:cNvPr id="19" name="图片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 y="4610950"/>
            <a:ext cx="12192015" cy="2247075"/>
          </a:xfrm>
          <a:prstGeom prst="rect">
            <a:avLst/>
          </a:prstGeom>
        </p:spPr>
      </p:pic>
    </p:spTree>
    <p:extLst>
      <p:ext uri="{BB962C8B-B14F-4D97-AF65-F5344CB8AC3E}">
        <p14:creationId xmlns:p14="http://schemas.microsoft.com/office/powerpoint/2010/main" val="2697849257"/>
      </p:ext>
    </p:extLst>
  </p:cSld>
  <p:clrMapOvr>
    <a:masterClrMapping/>
  </p:clrMapOvr>
  <mc:AlternateContent xmlns:mc="http://schemas.openxmlformats.org/markup-compatibility/2006" xmlns:p14="http://schemas.microsoft.com/office/powerpoint/2010/main">
    <mc:Choice Requires="p14">
      <p:transition spd="slow" p14:dur="5000" advClick="0"/>
    </mc:Choice>
    <mc:Fallback xmlns="">
      <p:transition spd="slow" advClick="0"/>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63A1C593-65D0-4073-BCC9-577B9352EA97}" type="datetimeFigureOut">
              <a:rPr lang="en-US" smtClean="0"/>
              <a:t>11/25/2021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884482483"/>
      </p:ext>
    </p:extLst>
  </p:cSld>
  <p:clrMapOvr>
    <a:masterClrMapping/>
  </p:clrMapOvr>
  <mc:AlternateContent xmlns:mc="http://schemas.openxmlformats.org/markup-compatibility/2006" xmlns:p14="http://schemas.microsoft.com/office/powerpoint/2010/main">
    <mc:Choice Requires="p14">
      <p:transition spd="slow" p14:dur="5000" advClick="0"/>
    </mc:Choice>
    <mc:Fallback xmlns="">
      <p:transition spd="slow" advClick="0"/>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3A1C593-65D0-4073-BCC9-577B9352EA97}" type="datetimeFigureOut">
              <a:rPr lang="en-US" smtClean="0"/>
              <a:t>11/25/2021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1503013305"/>
      </p:ext>
    </p:extLst>
  </p:cSld>
  <p:clrMapOvr>
    <a:masterClrMapping/>
  </p:clrMapOvr>
  <mc:AlternateContent xmlns:mc="http://schemas.openxmlformats.org/markup-compatibility/2006" xmlns:p14="http://schemas.microsoft.com/office/powerpoint/2010/main">
    <mc:Choice Requires="p14">
      <p:transition spd="slow" p14:dur="5000" advClick="0"/>
    </mc:Choice>
    <mc:Fallback xmlns="">
      <p:transition spd="slow" advClick="0"/>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3A1C593-65D0-4073-BCC9-577B9352EA97}" type="datetimeFigureOut">
              <a:rPr lang="en-US" smtClean="0"/>
              <a:t>11/25/2021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2289193210"/>
      </p:ext>
    </p:extLst>
  </p:cSld>
  <p:clrMapOvr>
    <a:masterClrMapping/>
  </p:clrMapOvr>
  <mc:AlternateContent xmlns:mc="http://schemas.openxmlformats.org/markup-compatibility/2006" xmlns:p14="http://schemas.microsoft.com/office/powerpoint/2010/main">
    <mc:Choice Requires="p14">
      <p:transition spd="slow" p14:dur="5000" advClick="0"/>
    </mc:Choice>
    <mc:Fallback xmlns="">
      <p:transition spd="slow" advClick="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5983328-5D9C-4CDA-A4B0-8F0932BA2C1A}" type="datetimeFigureOut">
              <a:rPr lang="en-US" smtClean="0"/>
              <a:t>11/25/2021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2260282827"/>
      </p:ext>
    </p:extLst>
  </p:cSld>
  <p:clrMapOvr>
    <a:masterClrMapping/>
  </p:clrMapOvr>
  <mc:AlternateContent xmlns:mc="http://schemas.openxmlformats.org/markup-compatibility/2006" xmlns:p14="http://schemas.microsoft.com/office/powerpoint/2010/main">
    <mc:Choice Requires="p14">
      <p:transition spd="slow" p14:dur="5000" advClick="0"/>
    </mc:Choice>
    <mc:Fallback xmlns="">
      <p:transition spd="slow" advClick="0"/>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3A1C593-65D0-4073-BCC9-577B9352EA97}" type="datetimeFigureOut">
              <a:rPr lang="en-US" smtClean="0"/>
              <a:t>11/25/2021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67898008"/>
      </p:ext>
    </p:extLst>
  </p:cSld>
  <p:clrMapOvr>
    <a:masterClrMapping/>
  </p:clrMapOvr>
  <mc:AlternateContent xmlns:mc="http://schemas.openxmlformats.org/markup-compatibility/2006" xmlns:p14="http://schemas.microsoft.com/office/powerpoint/2010/main">
    <mc:Choice Requires="p14">
      <p:transition spd="slow" p14:dur="5000" advClick="0"/>
    </mc:Choice>
    <mc:Fallback xmlns="">
      <p:transition spd="slow" advClick="0"/>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3A1C593-65D0-4073-BCC9-577B9352EA97}" type="datetimeFigureOut">
              <a:rPr lang="en-US" smtClean="0"/>
              <a:t>11/25/2021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1779053083"/>
      </p:ext>
    </p:extLst>
  </p:cSld>
  <p:clrMapOvr>
    <a:masterClrMapping/>
  </p:clrMapOvr>
  <mc:AlternateContent xmlns:mc="http://schemas.openxmlformats.org/markup-compatibility/2006" xmlns:p14="http://schemas.microsoft.com/office/powerpoint/2010/main">
    <mc:Choice Requires="p14">
      <p:transition spd="slow" p14:dur="5000" advClick="0"/>
    </mc:Choice>
    <mc:Fallback xmlns="">
      <p:transition spd="slow" advClick="0"/>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3A1C593-65D0-4073-BCC9-577B9352EA97}" type="datetimeFigureOut">
              <a:rPr lang="en-US" smtClean="0"/>
              <a:t>11/25/2021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3323213441"/>
      </p:ext>
    </p:extLst>
  </p:cSld>
  <p:clrMapOvr>
    <a:masterClrMapping/>
  </p:clrMapOvr>
  <mc:AlternateContent xmlns:mc="http://schemas.openxmlformats.org/markup-compatibility/2006" xmlns:p14="http://schemas.microsoft.com/office/powerpoint/2010/main">
    <mc:Choice Requires="p14">
      <p:transition spd="slow" p14:dur="5000" advClick="0"/>
    </mc:Choice>
    <mc:Fallback xmlns="">
      <p:transition spd="slow" advClick="0"/>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3A1C593-65D0-4073-BCC9-577B9352EA97}" type="datetimeFigureOut">
              <a:rPr lang="en-US" smtClean="0"/>
              <a:t>11/25/2021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989948939"/>
      </p:ext>
    </p:extLst>
  </p:cSld>
  <p:clrMapOvr>
    <a:masterClrMapping/>
  </p:clrMapOvr>
  <mc:AlternateContent xmlns:mc="http://schemas.openxmlformats.org/markup-compatibility/2006" xmlns:p14="http://schemas.microsoft.com/office/powerpoint/2010/main">
    <mc:Choice Requires="p14">
      <p:transition spd="slow" p14:dur="5000" advClick="0"/>
    </mc:Choice>
    <mc:Fallback xmlns="">
      <p:transition spd="slow" advClick="0"/>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3A1C593-65D0-4073-BCC9-577B9352EA97}" type="datetimeFigureOut">
              <a:rPr lang="en-US" smtClean="0"/>
              <a:t>11/25/2021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1282248330"/>
      </p:ext>
    </p:extLst>
  </p:cSld>
  <p:clrMapOvr>
    <a:masterClrMapping/>
  </p:clrMapOvr>
  <mc:AlternateContent xmlns:mc="http://schemas.openxmlformats.org/markup-compatibility/2006" xmlns:p14="http://schemas.microsoft.com/office/powerpoint/2010/main">
    <mc:Choice Requires="p14">
      <p:transition spd="slow" p14:dur="5000" advClick="0"/>
    </mc:Choice>
    <mc:Fallback xmlns="">
      <p:transition spd="slow" advClick="0"/>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3A1C593-65D0-4073-BCC9-577B9352EA97}" type="datetimeFigureOut">
              <a:rPr lang="en-US" smtClean="0"/>
              <a:t>11/25/2021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752406006"/>
      </p:ext>
    </p:extLst>
  </p:cSld>
  <p:clrMapOvr>
    <a:masterClrMapping/>
  </p:clrMapOvr>
  <mc:AlternateContent xmlns:mc="http://schemas.openxmlformats.org/markup-compatibility/2006" xmlns:p14="http://schemas.microsoft.com/office/powerpoint/2010/main">
    <mc:Choice Requires="p14">
      <p:transition spd="slow" p14:dur="5000" advClick="0"/>
    </mc:Choice>
    <mc:Fallback xmlns="">
      <p:transition spd="slow" advClick="0"/>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3A1C593-65D0-4073-BCC9-577B9352EA97}" type="datetimeFigureOut">
              <a:rPr lang="en-US" smtClean="0"/>
              <a:t>11/25/2021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1484365017"/>
      </p:ext>
    </p:extLst>
  </p:cSld>
  <p:clrMapOvr>
    <a:masterClrMapping/>
  </p:clrMapOvr>
  <mc:AlternateContent xmlns:mc="http://schemas.openxmlformats.org/markup-compatibility/2006" xmlns:p14="http://schemas.microsoft.com/office/powerpoint/2010/main">
    <mc:Choice Requires="p14">
      <p:transition spd="slow" p14:dur="5000" advClick="0"/>
    </mc:Choice>
    <mc:Fallback xmlns="">
      <p:transition spd="slow" advClick="0"/>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3A1C593-65D0-4073-BCC9-577B9352EA97}" type="datetimeFigureOut">
              <a:rPr lang="en-US" smtClean="0"/>
              <a:t>11/25/2021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4284514000"/>
      </p:ext>
    </p:extLst>
  </p:cSld>
  <p:clrMapOvr>
    <a:masterClrMapping/>
  </p:clrMapOvr>
  <mc:AlternateContent xmlns:mc="http://schemas.openxmlformats.org/markup-compatibility/2006" xmlns:p14="http://schemas.microsoft.com/office/powerpoint/2010/main">
    <mc:Choice Requires="p14">
      <p:transition spd="slow" p14:dur="5000" advClick="0"/>
    </mc:Choice>
    <mc:Fallback xmlns="">
      <p:transition spd="slow" advClick="0"/>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90"/>
        <p:cNvGrpSpPr/>
        <p:nvPr/>
      </p:nvGrpSpPr>
      <p:grpSpPr>
        <a:xfrm>
          <a:off x="0" y="0"/>
          <a:ext cx="0" cy="0"/>
          <a:chOff x="0" y="0"/>
          <a:chExt cx="0" cy="0"/>
        </a:xfrm>
      </p:grpSpPr>
      <p:sp>
        <p:nvSpPr>
          <p:cNvPr id="91" name="Google Shape;91;p15"/>
          <p:cNvSpPr txBox="1">
            <a:spLocks noGrp="1"/>
          </p:cNvSpPr>
          <p:nvPr>
            <p:ph type="subTitle" idx="1"/>
          </p:nvPr>
        </p:nvSpPr>
        <p:spPr>
          <a:xfrm rot="-201010">
            <a:off x="4567510" y="2130260"/>
            <a:ext cx="3798892" cy="761349"/>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Font typeface="Roboto"/>
              <a:buNone/>
              <a:defRPr sz="1867" b="0">
                <a:solidFill>
                  <a:schemeClr val="dk1"/>
                </a:solidFill>
              </a:defRPr>
            </a:lvl1pPr>
            <a:lvl2pPr lvl="1" algn="ctr" rtl="0">
              <a:lnSpc>
                <a:spcPct val="100000"/>
              </a:lnSpc>
              <a:spcBef>
                <a:spcPts val="0"/>
              </a:spcBef>
              <a:spcAft>
                <a:spcPts val="0"/>
              </a:spcAft>
              <a:buSzPts val="1400"/>
              <a:buFont typeface="Roboto"/>
              <a:buNone/>
              <a:defRPr>
                <a:latin typeface="Roboto"/>
                <a:ea typeface="Roboto"/>
                <a:cs typeface="Roboto"/>
                <a:sym typeface="Roboto"/>
              </a:defRPr>
            </a:lvl2pPr>
            <a:lvl3pPr lvl="2" algn="ctr" rtl="0">
              <a:lnSpc>
                <a:spcPct val="100000"/>
              </a:lnSpc>
              <a:spcBef>
                <a:spcPts val="0"/>
              </a:spcBef>
              <a:spcAft>
                <a:spcPts val="0"/>
              </a:spcAft>
              <a:buSzPts val="1400"/>
              <a:buFont typeface="Roboto"/>
              <a:buNone/>
              <a:defRPr>
                <a:latin typeface="Roboto"/>
                <a:ea typeface="Roboto"/>
                <a:cs typeface="Roboto"/>
                <a:sym typeface="Roboto"/>
              </a:defRPr>
            </a:lvl3pPr>
            <a:lvl4pPr lvl="3" algn="ctr" rtl="0">
              <a:lnSpc>
                <a:spcPct val="100000"/>
              </a:lnSpc>
              <a:spcBef>
                <a:spcPts val="0"/>
              </a:spcBef>
              <a:spcAft>
                <a:spcPts val="0"/>
              </a:spcAft>
              <a:buSzPts val="1400"/>
              <a:buFont typeface="Roboto"/>
              <a:buNone/>
              <a:defRPr>
                <a:latin typeface="Roboto"/>
                <a:ea typeface="Roboto"/>
                <a:cs typeface="Roboto"/>
                <a:sym typeface="Roboto"/>
              </a:defRPr>
            </a:lvl4pPr>
            <a:lvl5pPr lvl="4" algn="ctr" rtl="0">
              <a:lnSpc>
                <a:spcPct val="100000"/>
              </a:lnSpc>
              <a:spcBef>
                <a:spcPts val="0"/>
              </a:spcBef>
              <a:spcAft>
                <a:spcPts val="0"/>
              </a:spcAft>
              <a:buSzPts val="1400"/>
              <a:buFont typeface="Roboto"/>
              <a:buNone/>
              <a:defRPr>
                <a:latin typeface="Roboto"/>
                <a:ea typeface="Roboto"/>
                <a:cs typeface="Roboto"/>
                <a:sym typeface="Roboto"/>
              </a:defRPr>
            </a:lvl5pPr>
            <a:lvl6pPr lvl="5" algn="ctr" rtl="0">
              <a:lnSpc>
                <a:spcPct val="100000"/>
              </a:lnSpc>
              <a:spcBef>
                <a:spcPts val="0"/>
              </a:spcBef>
              <a:spcAft>
                <a:spcPts val="0"/>
              </a:spcAft>
              <a:buSzPts val="1400"/>
              <a:buFont typeface="Roboto"/>
              <a:buNone/>
              <a:defRPr>
                <a:latin typeface="Roboto"/>
                <a:ea typeface="Roboto"/>
                <a:cs typeface="Roboto"/>
                <a:sym typeface="Roboto"/>
              </a:defRPr>
            </a:lvl6pPr>
            <a:lvl7pPr lvl="6" algn="ctr" rtl="0">
              <a:lnSpc>
                <a:spcPct val="100000"/>
              </a:lnSpc>
              <a:spcBef>
                <a:spcPts val="0"/>
              </a:spcBef>
              <a:spcAft>
                <a:spcPts val="0"/>
              </a:spcAft>
              <a:buSzPts val="1400"/>
              <a:buFont typeface="Roboto"/>
              <a:buNone/>
              <a:defRPr>
                <a:latin typeface="Roboto"/>
                <a:ea typeface="Roboto"/>
                <a:cs typeface="Roboto"/>
                <a:sym typeface="Roboto"/>
              </a:defRPr>
            </a:lvl7pPr>
            <a:lvl8pPr lvl="7" algn="ctr" rtl="0">
              <a:lnSpc>
                <a:spcPct val="100000"/>
              </a:lnSpc>
              <a:spcBef>
                <a:spcPts val="0"/>
              </a:spcBef>
              <a:spcAft>
                <a:spcPts val="0"/>
              </a:spcAft>
              <a:buSzPts val="1400"/>
              <a:buFont typeface="Roboto"/>
              <a:buNone/>
              <a:defRPr>
                <a:latin typeface="Roboto"/>
                <a:ea typeface="Roboto"/>
                <a:cs typeface="Roboto"/>
                <a:sym typeface="Roboto"/>
              </a:defRPr>
            </a:lvl8pPr>
            <a:lvl9pPr lvl="8" algn="ctr" rtl="0">
              <a:lnSpc>
                <a:spcPct val="100000"/>
              </a:lnSpc>
              <a:spcBef>
                <a:spcPts val="0"/>
              </a:spcBef>
              <a:spcAft>
                <a:spcPts val="0"/>
              </a:spcAft>
              <a:buSzPts val="1400"/>
              <a:buFont typeface="Roboto"/>
              <a:buNone/>
              <a:defRPr>
                <a:latin typeface="Roboto"/>
                <a:ea typeface="Roboto"/>
                <a:cs typeface="Roboto"/>
                <a:sym typeface="Roboto"/>
              </a:defRPr>
            </a:lvl9pPr>
          </a:lstStyle>
          <a:p>
            <a:endParaRPr/>
          </a:p>
        </p:txBody>
      </p:sp>
      <p:sp>
        <p:nvSpPr>
          <p:cNvPr id="92" name="Google Shape;92;p15"/>
          <p:cNvSpPr txBox="1">
            <a:spLocks noGrp="1"/>
          </p:cNvSpPr>
          <p:nvPr>
            <p:ph type="subTitle" idx="2"/>
          </p:nvPr>
        </p:nvSpPr>
        <p:spPr>
          <a:xfrm>
            <a:off x="4568263" y="3631225"/>
            <a:ext cx="3798000" cy="761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Font typeface="Roboto"/>
              <a:buNone/>
              <a:defRPr sz="1867" b="0">
                <a:solidFill>
                  <a:schemeClr val="dk1"/>
                </a:solidFill>
              </a:defRPr>
            </a:lvl1pPr>
            <a:lvl2pPr lvl="1" algn="ctr" rtl="0">
              <a:lnSpc>
                <a:spcPct val="100000"/>
              </a:lnSpc>
              <a:spcBef>
                <a:spcPts val="0"/>
              </a:spcBef>
              <a:spcAft>
                <a:spcPts val="0"/>
              </a:spcAft>
              <a:buSzPts val="1400"/>
              <a:buFont typeface="Roboto"/>
              <a:buNone/>
              <a:defRPr>
                <a:latin typeface="Roboto"/>
                <a:ea typeface="Roboto"/>
                <a:cs typeface="Roboto"/>
                <a:sym typeface="Roboto"/>
              </a:defRPr>
            </a:lvl2pPr>
            <a:lvl3pPr lvl="2" algn="ctr" rtl="0">
              <a:lnSpc>
                <a:spcPct val="100000"/>
              </a:lnSpc>
              <a:spcBef>
                <a:spcPts val="0"/>
              </a:spcBef>
              <a:spcAft>
                <a:spcPts val="0"/>
              </a:spcAft>
              <a:buSzPts val="1400"/>
              <a:buFont typeface="Roboto"/>
              <a:buNone/>
              <a:defRPr>
                <a:latin typeface="Roboto"/>
                <a:ea typeface="Roboto"/>
                <a:cs typeface="Roboto"/>
                <a:sym typeface="Roboto"/>
              </a:defRPr>
            </a:lvl3pPr>
            <a:lvl4pPr lvl="3" algn="ctr" rtl="0">
              <a:lnSpc>
                <a:spcPct val="100000"/>
              </a:lnSpc>
              <a:spcBef>
                <a:spcPts val="0"/>
              </a:spcBef>
              <a:spcAft>
                <a:spcPts val="0"/>
              </a:spcAft>
              <a:buSzPts val="1400"/>
              <a:buFont typeface="Roboto"/>
              <a:buNone/>
              <a:defRPr>
                <a:latin typeface="Roboto"/>
                <a:ea typeface="Roboto"/>
                <a:cs typeface="Roboto"/>
                <a:sym typeface="Roboto"/>
              </a:defRPr>
            </a:lvl4pPr>
            <a:lvl5pPr lvl="4" algn="ctr" rtl="0">
              <a:lnSpc>
                <a:spcPct val="100000"/>
              </a:lnSpc>
              <a:spcBef>
                <a:spcPts val="0"/>
              </a:spcBef>
              <a:spcAft>
                <a:spcPts val="0"/>
              </a:spcAft>
              <a:buSzPts val="1400"/>
              <a:buFont typeface="Roboto"/>
              <a:buNone/>
              <a:defRPr>
                <a:latin typeface="Roboto"/>
                <a:ea typeface="Roboto"/>
                <a:cs typeface="Roboto"/>
                <a:sym typeface="Roboto"/>
              </a:defRPr>
            </a:lvl5pPr>
            <a:lvl6pPr lvl="5" algn="ctr" rtl="0">
              <a:lnSpc>
                <a:spcPct val="100000"/>
              </a:lnSpc>
              <a:spcBef>
                <a:spcPts val="0"/>
              </a:spcBef>
              <a:spcAft>
                <a:spcPts val="0"/>
              </a:spcAft>
              <a:buSzPts val="1400"/>
              <a:buFont typeface="Roboto"/>
              <a:buNone/>
              <a:defRPr>
                <a:latin typeface="Roboto"/>
                <a:ea typeface="Roboto"/>
                <a:cs typeface="Roboto"/>
                <a:sym typeface="Roboto"/>
              </a:defRPr>
            </a:lvl6pPr>
            <a:lvl7pPr lvl="6" algn="ctr" rtl="0">
              <a:lnSpc>
                <a:spcPct val="100000"/>
              </a:lnSpc>
              <a:spcBef>
                <a:spcPts val="0"/>
              </a:spcBef>
              <a:spcAft>
                <a:spcPts val="0"/>
              </a:spcAft>
              <a:buSzPts val="1400"/>
              <a:buFont typeface="Roboto"/>
              <a:buNone/>
              <a:defRPr>
                <a:latin typeface="Roboto"/>
                <a:ea typeface="Roboto"/>
                <a:cs typeface="Roboto"/>
                <a:sym typeface="Roboto"/>
              </a:defRPr>
            </a:lvl7pPr>
            <a:lvl8pPr lvl="7" algn="ctr" rtl="0">
              <a:lnSpc>
                <a:spcPct val="100000"/>
              </a:lnSpc>
              <a:spcBef>
                <a:spcPts val="0"/>
              </a:spcBef>
              <a:spcAft>
                <a:spcPts val="0"/>
              </a:spcAft>
              <a:buSzPts val="1400"/>
              <a:buFont typeface="Roboto"/>
              <a:buNone/>
              <a:defRPr>
                <a:latin typeface="Roboto"/>
                <a:ea typeface="Roboto"/>
                <a:cs typeface="Roboto"/>
                <a:sym typeface="Roboto"/>
              </a:defRPr>
            </a:lvl8pPr>
            <a:lvl9pPr lvl="8" algn="ctr" rtl="0">
              <a:lnSpc>
                <a:spcPct val="100000"/>
              </a:lnSpc>
              <a:spcBef>
                <a:spcPts val="0"/>
              </a:spcBef>
              <a:spcAft>
                <a:spcPts val="0"/>
              </a:spcAft>
              <a:buSzPts val="1400"/>
              <a:buFont typeface="Roboto"/>
              <a:buNone/>
              <a:defRPr>
                <a:latin typeface="Roboto"/>
                <a:ea typeface="Roboto"/>
                <a:cs typeface="Roboto"/>
                <a:sym typeface="Roboto"/>
              </a:defRPr>
            </a:lvl9pPr>
          </a:lstStyle>
          <a:p>
            <a:endParaRPr/>
          </a:p>
        </p:txBody>
      </p:sp>
      <p:sp>
        <p:nvSpPr>
          <p:cNvPr id="93" name="Google Shape;93;p15"/>
          <p:cNvSpPr txBox="1">
            <a:spLocks noGrp="1"/>
          </p:cNvSpPr>
          <p:nvPr>
            <p:ph type="ctrTitle"/>
          </p:nvPr>
        </p:nvSpPr>
        <p:spPr>
          <a:xfrm rot="-185413">
            <a:off x="4551046" y="1879377"/>
            <a:ext cx="1929205" cy="443849"/>
          </a:xfrm>
          <a:prstGeom prst="rect">
            <a:avLst/>
          </a:prstGeom>
          <a:ln>
            <a:noFill/>
          </a:ln>
        </p:spPr>
        <p:txBody>
          <a:bodyPr spcFirstLastPara="1" wrap="square" lIns="91425" tIns="91425" rIns="91425" bIns="91425" anchor="b" anchorCtr="0">
            <a:noAutofit/>
          </a:bodyPr>
          <a:lstStyle>
            <a:lvl1pPr lvl="0" rtl="0">
              <a:spcBef>
                <a:spcPts val="0"/>
              </a:spcBef>
              <a:spcAft>
                <a:spcPts val="0"/>
              </a:spcAft>
              <a:buSzPts val="1600"/>
              <a:buNone/>
              <a:defRPr sz="2667" b="0">
                <a:latin typeface="Nunito SemiBold"/>
                <a:ea typeface="Nunito SemiBold"/>
                <a:cs typeface="Nunito SemiBold"/>
                <a:sym typeface="Nunito SemiBold"/>
              </a:defRPr>
            </a:lvl1pPr>
            <a:lvl2pPr lvl="1" algn="ctr" rtl="0">
              <a:spcBef>
                <a:spcPts val="0"/>
              </a:spcBef>
              <a:spcAft>
                <a:spcPts val="0"/>
              </a:spcAft>
              <a:buSzPts val="1600"/>
              <a:buNone/>
              <a:defRPr sz="2133"/>
            </a:lvl2pPr>
            <a:lvl3pPr lvl="2" algn="ctr" rtl="0">
              <a:spcBef>
                <a:spcPts val="0"/>
              </a:spcBef>
              <a:spcAft>
                <a:spcPts val="0"/>
              </a:spcAft>
              <a:buSzPts val="1600"/>
              <a:buNone/>
              <a:defRPr sz="2133"/>
            </a:lvl3pPr>
            <a:lvl4pPr lvl="3" algn="ctr" rtl="0">
              <a:spcBef>
                <a:spcPts val="0"/>
              </a:spcBef>
              <a:spcAft>
                <a:spcPts val="0"/>
              </a:spcAft>
              <a:buSzPts val="1600"/>
              <a:buNone/>
              <a:defRPr sz="2133"/>
            </a:lvl4pPr>
            <a:lvl5pPr lvl="4" algn="ctr" rtl="0">
              <a:spcBef>
                <a:spcPts val="0"/>
              </a:spcBef>
              <a:spcAft>
                <a:spcPts val="0"/>
              </a:spcAft>
              <a:buSzPts val="1600"/>
              <a:buNone/>
              <a:defRPr sz="2133"/>
            </a:lvl5pPr>
            <a:lvl6pPr lvl="5" algn="ctr" rtl="0">
              <a:spcBef>
                <a:spcPts val="0"/>
              </a:spcBef>
              <a:spcAft>
                <a:spcPts val="0"/>
              </a:spcAft>
              <a:buSzPts val="1600"/>
              <a:buNone/>
              <a:defRPr sz="2133"/>
            </a:lvl6pPr>
            <a:lvl7pPr lvl="6" algn="ctr" rtl="0">
              <a:spcBef>
                <a:spcPts val="0"/>
              </a:spcBef>
              <a:spcAft>
                <a:spcPts val="0"/>
              </a:spcAft>
              <a:buSzPts val="1600"/>
              <a:buNone/>
              <a:defRPr sz="2133"/>
            </a:lvl7pPr>
            <a:lvl8pPr lvl="7" algn="ctr" rtl="0">
              <a:spcBef>
                <a:spcPts val="0"/>
              </a:spcBef>
              <a:spcAft>
                <a:spcPts val="0"/>
              </a:spcAft>
              <a:buSzPts val="1600"/>
              <a:buNone/>
              <a:defRPr sz="2133"/>
            </a:lvl8pPr>
            <a:lvl9pPr lvl="8" algn="ctr" rtl="0">
              <a:spcBef>
                <a:spcPts val="0"/>
              </a:spcBef>
              <a:spcAft>
                <a:spcPts val="0"/>
              </a:spcAft>
              <a:buSzPts val="1600"/>
              <a:buNone/>
              <a:defRPr sz="2133"/>
            </a:lvl9pPr>
          </a:lstStyle>
          <a:p>
            <a:endParaRPr/>
          </a:p>
        </p:txBody>
      </p:sp>
      <p:sp>
        <p:nvSpPr>
          <p:cNvPr id="94" name="Google Shape;94;p15"/>
          <p:cNvSpPr txBox="1">
            <a:spLocks noGrp="1"/>
          </p:cNvSpPr>
          <p:nvPr>
            <p:ph type="ctrTitle" idx="3"/>
          </p:nvPr>
        </p:nvSpPr>
        <p:spPr>
          <a:xfrm>
            <a:off x="4567667" y="3343015"/>
            <a:ext cx="1929200" cy="444000"/>
          </a:xfrm>
          <a:prstGeom prst="rect">
            <a:avLst/>
          </a:prstGeom>
          <a:ln>
            <a:noFill/>
          </a:ln>
        </p:spPr>
        <p:txBody>
          <a:bodyPr spcFirstLastPara="1" wrap="square" lIns="91425" tIns="91425" rIns="91425" bIns="91425" anchor="b" anchorCtr="0">
            <a:noAutofit/>
          </a:bodyPr>
          <a:lstStyle>
            <a:lvl1pPr lvl="0" rtl="0">
              <a:spcBef>
                <a:spcPts val="0"/>
              </a:spcBef>
              <a:spcAft>
                <a:spcPts val="0"/>
              </a:spcAft>
              <a:buSzPts val="1600"/>
              <a:buNone/>
              <a:defRPr sz="2667" b="0">
                <a:latin typeface="Nunito SemiBold"/>
                <a:ea typeface="Nunito SemiBold"/>
                <a:cs typeface="Nunito SemiBold"/>
                <a:sym typeface="Nunito SemiBold"/>
              </a:defRPr>
            </a:lvl1pPr>
            <a:lvl2pPr lvl="1" algn="ctr" rtl="0">
              <a:spcBef>
                <a:spcPts val="0"/>
              </a:spcBef>
              <a:spcAft>
                <a:spcPts val="0"/>
              </a:spcAft>
              <a:buSzPts val="1600"/>
              <a:buNone/>
              <a:defRPr sz="2133"/>
            </a:lvl2pPr>
            <a:lvl3pPr lvl="2" algn="ctr" rtl="0">
              <a:spcBef>
                <a:spcPts val="0"/>
              </a:spcBef>
              <a:spcAft>
                <a:spcPts val="0"/>
              </a:spcAft>
              <a:buSzPts val="1600"/>
              <a:buNone/>
              <a:defRPr sz="2133"/>
            </a:lvl3pPr>
            <a:lvl4pPr lvl="3" algn="ctr" rtl="0">
              <a:spcBef>
                <a:spcPts val="0"/>
              </a:spcBef>
              <a:spcAft>
                <a:spcPts val="0"/>
              </a:spcAft>
              <a:buSzPts val="1600"/>
              <a:buNone/>
              <a:defRPr sz="2133"/>
            </a:lvl4pPr>
            <a:lvl5pPr lvl="4" algn="ctr" rtl="0">
              <a:spcBef>
                <a:spcPts val="0"/>
              </a:spcBef>
              <a:spcAft>
                <a:spcPts val="0"/>
              </a:spcAft>
              <a:buSzPts val="1600"/>
              <a:buNone/>
              <a:defRPr sz="2133"/>
            </a:lvl5pPr>
            <a:lvl6pPr lvl="5" algn="ctr" rtl="0">
              <a:spcBef>
                <a:spcPts val="0"/>
              </a:spcBef>
              <a:spcAft>
                <a:spcPts val="0"/>
              </a:spcAft>
              <a:buSzPts val="1600"/>
              <a:buNone/>
              <a:defRPr sz="2133"/>
            </a:lvl6pPr>
            <a:lvl7pPr lvl="6" algn="ctr" rtl="0">
              <a:spcBef>
                <a:spcPts val="0"/>
              </a:spcBef>
              <a:spcAft>
                <a:spcPts val="0"/>
              </a:spcAft>
              <a:buSzPts val="1600"/>
              <a:buNone/>
              <a:defRPr sz="2133"/>
            </a:lvl7pPr>
            <a:lvl8pPr lvl="7" algn="ctr" rtl="0">
              <a:spcBef>
                <a:spcPts val="0"/>
              </a:spcBef>
              <a:spcAft>
                <a:spcPts val="0"/>
              </a:spcAft>
              <a:buSzPts val="1600"/>
              <a:buNone/>
              <a:defRPr sz="2133"/>
            </a:lvl8pPr>
            <a:lvl9pPr lvl="8" algn="ctr" rtl="0">
              <a:spcBef>
                <a:spcPts val="0"/>
              </a:spcBef>
              <a:spcAft>
                <a:spcPts val="0"/>
              </a:spcAft>
              <a:buSzPts val="1600"/>
              <a:buNone/>
              <a:defRPr sz="2133"/>
            </a:lvl9pPr>
          </a:lstStyle>
          <a:p>
            <a:endParaRPr/>
          </a:p>
        </p:txBody>
      </p:sp>
      <p:sp>
        <p:nvSpPr>
          <p:cNvPr id="95" name="Google Shape;95;p15"/>
          <p:cNvSpPr txBox="1">
            <a:spLocks noGrp="1"/>
          </p:cNvSpPr>
          <p:nvPr>
            <p:ph type="subTitle" idx="4"/>
          </p:nvPr>
        </p:nvSpPr>
        <p:spPr>
          <a:xfrm rot="-273526">
            <a:off x="4488490" y="5036135"/>
            <a:ext cx="3799621" cy="761324"/>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Font typeface="Roboto"/>
              <a:buNone/>
              <a:defRPr sz="1867" b="0">
                <a:solidFill>
                  <a:schemeClr val="dk1"/>
                </a:solidFill>
              </a:defRPr>
            </a:lvl1pPr>
            <a:lvl2pPr lvl="1" algn="ctr" rtl="0">
              <a:lnSpc>
                <a:spcPct val="100000"/>
              </a:lnSpc>
              <a:spcBef>
                <a:spcPts val="0"/>
              </a:spcBef>
              <a:spcAft>
                <a:spcPts val="0"/>
              </a:spcAft>
              <a:buSzPts val="1400"/>
              <a:buFont typeface="Roboto"/>
              <a:buNone/>
              <a:defRPr>
                <a:latin typeface="Roboto"/>
                <a:ea typeface="Roboto"/>
                <a:cs typeface="Roboto"/>
                <a:sym typeface="Roboto"/>
              </a:defRPr>
            </a:lvl2pPr>
            <a:lvl3pPr lvl="2" algn="ctr" rtl="0">
              <a:lnSpc>
                <a:spcPct val="100000"/>
              </a:lnSpc>
              <a:spcBef>
                <a:spcPts val="0"/>
              </a:spcBef>
              <a:spcAft>
                <a:spcPts val="0"/>
              </a:spcAft>
              <a:buSzPts val="1400"/>
              <a:buFont typeface="Roboto"/>
              <a:buNone/>
              <a:defRPr>
                <a:latin typeface="Roboto"/>
                <a:ea typeface="Roboto"/>
                <a:cs typeface="Roboto"/>
                <a:sym typeface="Roboto"/>
              </a:defRPr>
            </a:lvl3pPr>
            <a:lvl4pPr lvl="3" algn="ctr" rtl="0">
              <a:lnSpc>
                <a:spcPct val="100000"/>
              </a:lnSpc>
              <a:spcBef>
                <a:spcPts val="0"/>
              </a:spcBef>
              <a:spcAft>
                <a:spcPts val="0"/>
              </a:spcAft>
              <a:buSzPts val="1400"/>
              <a:buFont typeface="Roboto"/>
              <a:buNone/>
              <a:defRPr>
                <a:latin typeface="Roboto"/>
                <a:ea typeface="Roboto"/>
                <a:cs typeface="Roboto"/>
                <a:sym typeface="Roboto"/>
              </a:defRPr>
            </a:lvl4pPr>
            <a:lvl5pPr lvl="4" algn="ctr" rtl="0">
              <a:lnSpc>
                <a:spcPct val="100000"/>
              </a:lnSpc>
              <a:spcBef>
                <a:spcPts val="0"/>
              </a:spcBef>
              <a:spcAft>
                <a:spcPts val="0"/>
              </a:spcAft>
              <a:buSzPts val="1400"/>
              <a:buFont typeface="Roboto"/>
              <a:buNone/>
              <a:defRPr>
                <a:latin typeface="Roboto"/>
                <a:ea typeface="Roboto"/>
                <a:cs typeface="Roboto"/>
                <a:sym typeface="Roboto"/>
              </a:defRPr>
            </a:lvl5pPr>
            <a:lvl6pPr lvl="5" algn="ctr" rtl="0">
              <a:lnSpc>
                <a:spcPct val="100000"/>
              </a:lnSpc>
              <a:spcBef>
                <a:spcPts val="0"/>
              </a:spcBef>
              <a:spcAft>
                <a:spcPts val="0"/>
              </a:spcAft>
              <a:buSzPts val="1400"/>
              <a:buFont typeface="Roboto"/>
              <a:buNone/>
              <a:defRPr>
                <a:latin typeface="Roboto"/>
                <a:ea typeface="Roboto"/>
                <a:cs typeface="Roboto"/>
                <a:sym typeface="Roboto"/>
              </a:defRPr>
            </a:lvl6pPr>
            <a:lvl7pPr lvl="6" algn="ctr" rtl="0">
              <a:lnSpc>
                <a:spcPct val="100000"/>
              </a:lnSpc>
              <a:spcBef>
                <a:spcPts val="0"/>
              </a:spcBef>
              <a:spcAft>
                <a:spcPts val="0"/>
              </a:spcAft>
              <a:buSzPts val="1400"/>
              <a:buFont typeface="Roboto"/>
              <a:buNone/>
              <a:defRPr>
                <a:latin typeface="Roboto"/>
                <a:ea typeface="Roboto"/>
                <a:cs typeface="Roboto"/>
                <a:sym typeface="Roboto"/>
              </a:defRPr>
            </a:lvl7pPr>
            <a:lvl8pPr lvl="7" algn="ctr" rtl="0">
              <a:lnSpc>
                <a:spcPct val="100000"/>
              </a:lnSpc>
              <a:spcBef>
                <a:spcPts val="0"/>
              </a:spcBef>
              <a:spcAft>
                <a:spcPts val="0"/>
              </a:spcAft>
              <a:buSzPts val="1400"/>
              <a:buFont typeface="Roboto"/>
              <a:buNone/>
              <a:defRPr>
                <a:latin typeface="Roboto"/>
                <a:ea typeface="Roboto"/>
                <a:cs typeface="Roboto"/>
                <a:sym typeface="Roboto"/>
              </a:defRPr>
            </a:lvl8pPr>
            <a:lvl9pPr lvl="8" algn="ctr" rtl="0">
              <a:lnSpc>
                <a:spcPct val="100000"/>
              </a:lnSpc>
              <a:spcBef>
                <a:spcPts val="0"/>
              </a:spcBef>
              <a:spcAft>
                <a:spcPts val="0"/>
              </a:spcAft>
              <a:buSzPts val="1400"/>
              <a:buFont typeface="Roboto"/>
              <a:buNone/>
              <a:defRPr>
                <a:latin typeface="Roboto"/>
                <a:ea typeface="Roboto"/>
                <a:cs typeface="Roboto"/>
                <a:sym typeface="Roboto"/>
              </a:defRPr>
            </a:lvl9pPr>
          </a:lstStyle>
          <a:p>
            <a:endParaRPr/>
          </a:p>
        </p:txBody>
      </p:sp>
      <p:sp>
        <p:nvSpPr>
          <p:cNvPr id="96" name="Google Shape;96;p15"/>
          <p:cNvSpPr txBox="1">
            <a:spLocks noGrp="1"/>
          </p:cNvSpPr>
          <p:nvPr>
            <p:ph type="ctrTitle" idx="5"/>
          </p:nvPr>
        </p:nvSpPr>
        <p:spPr>
          <a:xfrm rot="-251841">
            <a:off x="4455622" y="4825113"/>
            <a:ext cx="1929175" cy="443984"/>
          </a:xfrm>
          <a:prstGeom prst="rect">
            <a:avLst/>
          </a:prstGeom>
          <a:ln>
            <a:noFill/>
          </a:ln>
        </p:spPr>
        <p:txBody>
          <a:bodyPr spcFirstLastPara="1" wrap="square" lIns="91425" tIns="91425" rIns="91425" bIns="91425" anchor="b" anchorCtr="0">
            <a:noAutofit/>
          </a:bodyPr>
          <a:lstStyle>
            <a:lvl1pPr lvl="0" rtl="0">
              <a:spcBef>
                <a:spcPts val="0"/>
              </a:spcBef>
              <a:spcAft>
                <a:spcPts val="0"/>
              </a:spcAft>
              <a:buSzPts val="1600"/>
              <a:buNone/>
              <a:defRPr sz="2667" b="0">
                <a:latin typeface="Nunito SemiBold"/>
                <a:ea typeface="Nunito SemiBold"/>
                <a:cs typeface="Nunito SemiBold"/>
                <a:sym typeface="Nunito SemiBold"/>
              </a:defRPr>
            </a:lvl1pPr>
            <a:lvl2pPr lvl="1" algn="ctr" rtl="0">
              <a:spcBef>
                <a:spcPts val="0"/>
              </a:spcBef>
              <a:spcAft>
                <a:spcPts val="0"/>
              </a:spcAft>
              <a:buSzPts val="1600"/>
              <a:buNone/>
              <a:defRPr sz="2133"/>
            </a:lvl2pPr>
            <a:lvl3pPr lvl="2" algn="ctr" rtl="0">
              <a:spcBef>
                <a:spcPts val="0"/>
              </a:spcBef>
              <a:spcAft>
                <a:spcPts val="0"/>
              </a:spcAft>
              <a:buSzPts val="1600"/>
              <a:buNone/>
              <a:defRPr sz="2133"/>
            </a:lvl3pPr>
            <a:lvl4pPr lvl="3" algn="ctr" rtl="0">
              <a:spcBef>
                <a:spcPts val="0"/>
              </a:spcBef>
              <a:spcAft>
                <a:spcPts val="0"/>
              </a:spcAft>
              <a:buSzPts val="1600"/>
              <a:buNone/>
              <a:defRPr sz="2133"/>
            </a:lvl4pPr>
            <a:lvl5pPr lvl="4" algn="ctr" rtl="0">
              <a:spcBef>
                <a:spcPts val="0"/>
              </a:spcBef>
              <a:spcAft>
                <a:spcPts val="0"/>
              </a:spcAft>
              <a:buSzPts val="1600"/>
              <a:buNone/>
              <a:defRPr sz="2133"/>
            </a:lvl5pPr>
            <a:lvl6pPr lvl="5" algn="ctr" rtl="0">
              <a:spcBef>
                <a:spcPts val="0"/>
              </a:spcBef>
              <a:spcAft>
                <a:spcPts val="0"/>
              </a:spcAft>
              <a:buSzPts val="1600"/>
              <a:buNone/>
              <a:defRPr sz="2133"/>
            </a:lvl6pPr>
            <a:lvl7pPr lvl="6" algn="ctr" rtl="0">
              <a:spcBef>
                <a:spcPts val="0"/>
              </a:spcBef>
              <a:spcAft>
                <a:spcPts val="0"/>
              </a:spcAft>
              <a:buSzPts val="1600"/>
              <a:buNone/>
              <a:defRPr sz="2133"/>
            </a:lvl7pPr>
            <a:lvl8pPr lvl="7" algn="ctr" rtl="0">
              <a:spcBef>
                <a:spcPts val="0"/>
              </a:spcBef>
              <a:spcAft>
                <a:spcPts val="0"/>
              </a:spcAft>
              <a:buSzPts val="1600"/>
              <a:buNone/>
              <a:defRPr sz="2133"/>
            </a:lvl8pPr>
            <a:lvl9pPr lvl="8" algn="ctr" rtl="0">
              <a:spcBef>
                <a:spcPts val="0"/>
              </a:spcBef>
              <a:spcAft>
                <a:spcPts val="0"/>
              </a:spcAft>
              <a:buSzPts val="1600"/>
              <a:buNone/>
              <a:defRPr sz="2133"/>
            </a:lvl9pPr>
          </a:lstStyle>
          <a:p>
            <a:endParaRPr/>
          </a:p>
        </p:txBody>
      </p:sp>
      <p:sp>
        <p:nvSpPr>
          <p:cNvPr id="97" name="Google Shape;97;p15"/>
          <p:cNvSpPr txBox="1">
            <a:spLocks noGrp="1"/>
          </p:cNvSpPr>
          <p:nvPr>
            <p:ph type="title" idx="6"/>
          </p:nvPr>
        </p:nvSpPr>
        <p:spPr>
          <a:xfrm>
            <a:off x="936400" y="806967"/>
            <a:ext cx="10344400" cy="5872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a:lvl1pPr>
            <a:lvl2pPr lvl="1" algn="ctr" rtl="0">
              <a:spcBef>
                <a:spcPts val="0"/>
              </a:spcBef>
              <a:spcAft>
                <a:spcPts val="0"/>
              </a:spcAft>
              <a:buSzPts val="2800"/>
              <a:buNone/>
              <a:defRPr sz="3733"/>
            </a:lvl2pPr>
            <a:lvl3pPr lvl="2" algn="ctr" rtl="0">
              <a:spcBef>
                <a:spcPts val="0"/>
              </a:spcBef>
              <a:spcAft>
                <a:spcPts val="0"/>
              </a:spcAft>
              <a:buSzPts val="2800"/>
              <a:buNone/>
              <a:defRPr sz="3733"/>
            </a:lvl3pPr>
            <a:lvl4pPr lvl="3" algn="ctr" rtl="0">
              <a:spcBef>
                <a:spcPts val="0"/>
              </a:spcBef>
              <a:spcAft>
                <a:spcPts val="0"/>
              </a:spcAft>
              <a:buSzPts val="2800"/>
              <a:buNone/>
              <a:defRPr sz="3733"/>
            </a:lvl4pPr>
            <a:lvl5pPr lvl="4" algn="ctr" rtl="0">
              <a:spcBef>
                <a:spcPts val="0"/>
              </a:spcBef>
              <a:spcAft>
                <a:spcPts val="0"/>
              </a:spcAft>
              <a:buSzPts val="2800"/>
              <a:buNone/>
              <a:defRPr sz="3733"/>
            </a:lvl5pPr>
            <a:lvl6pPr lvl="5" algn="ctr" rtl="0">
              <a:spcBef>
                <a:spcPts val="0"/>
              </a:spcBef>
              <a:spcAft>
                <a:spcPts val="0"/>
              </a:spcAft>
              <a:buSzPts val="2800"/>
              <a:buNone/>
              <a:defRPr sz="3733"/>
            </a:lvl6pPr>
            <a:lvl7pPr lvl="6" algn="ctr" rtl="0">
              <a:spcBef>
                <a:spcPts val="0"/>
              </a:spcBef>
              <a:spcAft>
                <a:spcPts val="0"/>
              </a:spcAft>
              <a:buSzPts val="2800"/>
              <a:buNone/>
              <a:defRPr sz="3733"/>
            </a:lvl7pPr>
            <a:lvl8pPr lvl="7" algn="ctr" rtl="0">
              <a:spcBef>
                <a:spcPts val="0"/>
              </a:spcBef>
              <a:spcAft>
                <a:spcPts val="0"/>
              </a:spcAft>
              <a:buSzPts val="2800"/>
              <a:buNone/>
              <a:defRPr sz="3733"/>
            </a:lvl8pPr>
            <a:lvl9pPr lvl="8" algn="ctr" rtl="0">
              <a:spcBef>
                <a:spcPts val="0"/>
              </a:spcBef>
              <a:spcAft>
                <a:spcPts val="0"/>
              </a:spcAft>
              <a:buSzPts val="2800"/>
              <a:buNone/>
              <a:defRPr sz="3733"/>
            </a:lvl9pPr>
          </a:lstStyle>
          <a:p>
            <a:endParaRPr/>
          </a:p>
        </p:txBody>
      </p:sp>
    </p:spTree>
    <p:extLst>
      <p:ext uri="{BB962C8B-B14F-4D97-AF65-F5344CB8AC3E}">
        <p14:creationId xmlns:p14="http://schemas.microsoft.com/office/powerpoint/2010/main" val="1140873795"/>
      </p:ext>
    </p:extLst>
  </p:cSld>
  <p:clrMapOvr>
    <a:masterClrMapping/>
  </p:clrMapOvr>
  <mc:AlternateContent xmlns:mc="http://schemas.openxmlformats.org/markup-compatibility/2006" xmlns:p14="http://schemas.microsoft.com/office/powerpoint/2010/main">
    <mc:Choice Requires="p14">
      <p:transition spd="slow" p14:dur="5000" advClick="0"/>
    </mc:Choice>
    <mc:Fallback xmlns="">
      <p:transition spd="slow" advClick="0"/>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614723129"/>
      </p:ext>
    </p:extLst>
  </p:cSld>
  <p:clrMapOvr>
    <a:masterClrMapping/>
  </p:clrMapOvr>
  <mc:AlternateContent xmlns:mc="http://schemas.openxmlformats.org/markup-compatibility/2006" xmlns:p14="http://schemas.microsoft.com/office/powerpoint/2010/main">
    <mc:Choice Requires="p14">
      <p:transition spd="slow" p14:dur="5000" advClick="0"/>
    </mc:Choice>
    <mc:Fallback xmlns="">
      <p:transition spd="slow" advClick="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5983328-5D9C-4CDA-A4B0-8F0932BA2C1A}" type="datetimeFigureOut">
              <a:rPr lang="en-US" smtClean="0"/>
              <a:t>11/25/2021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1512805975"/>
      </p:ext>
    </p:extLst>
  </p:cSld>
  <p:clrMapOvr>
    <a:masterClrMapping/>
  </p:clrMapOvr>
  <mc:AlternateContent xmlns:mc="http://schemas.openxmlformats.org/markup-compatibility/2006" xmlns:p14="http://schemas.microsoft.com/office/powerpoint/2010/main">
    <mc:Choice Requires="p14">
      <p:transition spd="slow" p14:dur="5000" advClick="0"/>
    </mc:Choice>
    <mc:Fallback xmlns="">
      <p:transition spd="slow" advClick="0"/>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6193B44-CA75-43D7-8405-646DFF0F764B}" type="slidenum">
              <a:rPr lang="en-US" altLang="en-US"/>
              <a:pPr>
                <a:defRPr/>
              </a:pPr>
              <a:t>‹#›</a:t>
            </a:fld>
            <a:endParaRPr lang="en-US" altLang="en-US"/>
          </a:p>
        </p:txBody>
      </p:sp>
    </p:spTree>
    <p:extLst>
      <p:ext uri="{BB962C8B-B14F-4D97-AF65-F5344CB8AC3E}">
        <p14:creationId xmlns:p14="http://schemas.microsoft.com/office/powerpoint/2010/main" val="2064235203"/>
      </p:ext>
    </p:extLst>
  </p:cSld>
  <p:clrMapOvr>
    <a:masterClrMapping/>
  </p:clrMapOvr>
  <mc:AlternateContent xmlns:mc="http://schemas.openxmlformats.org/markup-compatibility/2006" xmlns:p14="http://schemas.microsoft.com/office/powerpoint/2010/main">
    <mc:Choice Requires="p14">
      <p:transition spd="slow" p14:dur="5000" advClick="0"/>
    </mc:Choice>
    <mc:Fallback xmlns="">
      <p:transition spd="slow" advClick="0"/>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478883217"/>
      </p:ext>
    </p:extLst>
  </p:cSld>
  <p:clrMapOvr>
    <a:masterClrMapping/>
  </p:clrMapOvr>
  <mc:AlternateContent xmlns:mc="http://schemas.openxmlformats.org/markup-compatibility/2006" xmlns:p14="http://schemas.microsoft.com/office/powerpoint/2010/main">
    <mc:Choice Requires="p14">
      <p:transition spd="slow" p14:dur="5000" advClick="0"/>
    </mc:Choice>
    <mc:Fallback xmlns="">
      <p:transition spd="slow" advClick="0"/>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2_标题幻灯片">
    <p:spTree>
      <p:nvGrpSpPr>
        <p:cNvPr id="1" name=""/>
        <p:cNvGrpSpPr/>
        <p:nvPr/>
      </p:nvGrpSpPr>
      <p:grpSpPr>
        <a:xfrm>
          <a:off x="0" y="0"/>
          <a:ext cx="0" cy="0"/>
          <a:chOff x="0" y="0"/>
          <a:chExt cx="0" cy="0"/>
        </a:xfrm>
      </p:grpSpPr>
      <p:pic>
        <p:nvPicPr>
          <p:cNvPr id="14" name="图片 13"/>
          <p:cNvPicPr>
            <a:picLocks noChangeAspect="1"/>
          </p:cNvPicPr>
          <p:nvPr userDrawn="1"/>
        </p:nvPicPr>
        <p:blipFill rotWithShape="1">
          <a:blip r:embed="rId2" cstate="print">
            <a:extLst>
              <a:ext uri="{28A0092B-C50C-407E-A947-70E740481C1C}">
                <a14:useLocalDpi xmlns:a14="http://schemas.microsoft.com/office/drawing/2010/main" val="0"/>
              </a:ext>
            </a:extLst>
          </a:blip>
          <a:srcRect r="27111"/>
          <a:stretch>
            <a:fillRect/>
          </a:stretch>
        </p:blipFill>
        <p:spPr>
          <a:xfrm>
            <a:off x="-1" y="0"/>
            <a:ext cx="12192001" cy="6858000"/>
          </a:xfrm>
          <a:prstGeom prst="rect">
            <a:avLst/>
          </a:prstGeom>
        </p:spPr>
      </p:pic>
      <p:pic>
        <p:nvPicPr>
          <p:cNvPr id="19" name="图片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 y="4610950"/>
            <a:ext cx="12192015" cy="2247075"/>
          </a:xfrm>
          <a:prstGeom prst="rect">
            <a:avLst/>
          </a:prstGeom>
        </p:spPr>
      </p:pic>
    </p:spTree>
    <p:extLst>
      <p:ext uri="{BB962C8B-B14F-4D97-AF65-F5344CB8AC3E}">
        <p14:creationId xmlns:p14="http://schemas.microsoft.com/office/powerpoint/2010/main" val="613213238"/>
      </p:ext>
    </p:extLst>
  </p:cSld>
  <p:clrMapOvr>
    <a:masterClrMapping/>
  </p:clrMapOvr>
  <mc:AlternateContent xmlns:mc="http://schemas.openxmlformats.org/markup-compatibility/2006" xmlns:p14="http://schemas.microsoft.com/office/powerpoint/2010/main">
    <mc:Choice Requires="p14">
      <p:transition spd="slow" p14:dur="5000" advClick="0"/>
    </mc:Choice>
    <mc:Fallback xmlns="">
      <p:transition spd="slow" advClick="0"/>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9586514"/>
      </p:ext>
    </p:extLst>
  </p:cSld>
  <p:clrMapOvr>
    <a:masterClrMapping/>
  </p:clrMapOvr>
  <mc:AlternateContent xmlns:mc="http://schemas.openxmlformats.org/markup-compatibility/2006" xmlns:p14="http://schemas.microsoft.com/office/powerpoint/2010/main">
    <mc:Choice Requires="p14">
      <p:transition spd="slow" p14:dur="5000" advClick="0"/>
    </mc:Choice>
    <mc:Fallback xmlns="">
      <p:transition spd="slow" advClick="0"/>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94776604"/>
      </p:ext>
    </p:extLst>
  </p:cSld>
  <p:clrMapOvr>
    <a:masterClrMapping/>
  </p:clrMapOvr>
  <mc:AlternateContent xmlns:mc="http://schemas.openxmlformats.org/markup-compatibility/2006" xmlns:p14="http://schemas.microsoft.com/office/powerpoint/2010/main">
    <mc:Choice Requires="p14">
      <p:transition spd="slow" p14:dur="5000" advClick="0"/>
    </mc:Choice>
    <mc:Fallback xmlns="">
      <p:transition spd="slow" advClick="0"/>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145191321"/>
      </p:ext>
    </p:extLst>
  </p:cSld>
  <p:clrMapOvr>
    <a:masterClrMapping/>
  </p:clrMapOvr>
  <mc:AlternateContent xmlns:mc="http://schemas.openxmlformats.org/markup-compatibility/2006" xmlns:p14="http://schemas.microsoft.com/office/powerpoint/2010/main">
    <mc:Choice Requires="p14">
      <p:transition spd="slow" p14:dur="5000" advClick="0"/>
    </mc:Choice>
    <mc:Fallback xmlns="">
      <p:transition spd="slow" advClick="0"/>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60465473"/>
      </p:ext>
    </p:extLst>
  </p:cSld>
  <p:clrMapOvr>
    <a:masterClrMapping/>
  </p:clrMapOvr>
  <mc:AlternateContent xmlns:mc="http://schemas.openxmlformats.org/markup-compatibility/2006" xmlns:p14="http://schemas.microsoft.com/office/powerpoint/2010/main">
    <mc:Choice Requires="p14">
      <p:transition spd="slow" p14:dur="5000" advClick="0"/>
    </mc:Choice>
    <mc:Fallback xmlns="">
      <p:transition spd="slow" advClick="0"/>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31442155"/>
      </p:ext>
    </p:extLst>
  </p:cSld>
  <p:clrMapOvr>
    <a:masterClrMapping/>
  </p:clrMapOvr>
  <mc:AlternateContent xmlns:mc="http://schemas.openxmlformats.org/markup-compatibility/2006" xmlns:p14="http://schemas.microsoft.com/office/powerpoint/2010/main">
    <mc:Choice Requires="p14">
      <p:transition spd="slow" p14:dur="5000" advClick="0"/>
    </mc:Choice>
    <mc:Fallback xmlns="">
      <p:transition spd="slow" advClick="0"/>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690869055"/>
      </p:ext>
    </p:extLst>
  </p:cSld>
  <p:clrMapOvr>
    <a:masterClrMapping/>
  </p:clrMapOvr>
  <mc:AlternateContent xmlns:mc="http://schemas.openxmlformats.org/markup-compatibility/2006" xmlns:p14="http://schemas.microsoft.com/office/powerpoint/2010/main">
    <mc:Choice Requires="p14">
      <p:transition spd="slow" p14:dur="5000" advClick="0"/>
    </mc:Choice>
    <mc:Fallback xmlns="">
      <p:transition spd="slow" advClick="0"/>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0749785"/>
      </p:ext>
    </p:extLst>
  </p:cSld>
  <p:clrMapOvr>
    <a:masterClrMapping/>
  </p:clrMapOvr>
  <mc:AlternateContent xmlns:mc="http://schemas.openxmlformats.org/markup-compatibility/2006" xmlns:p14="http://schemas.microsoft.com/office/powerpoint/2010/main">
    <mc:Choice Requires="p14">
      <p:transition spd="slow" p14:dur="5000" advClick="0"/>
    </mc:Choice>
    <mc:Fallback xmlns="">
      <p:transition spd="slow" advClick="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5983328-5D9C-4CDA-A4B0-8F0932BA2C1A}" type="datetimeFigureOut">
              <a:rPr lang="en-US" smtClean="0"/>
              <a:t>11/25/2021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1332244208"/>
      </p:ext>
    </p:extLst>
  </p:cSld>
  <p:clrMapOvr>
    <a:masterClrMapping/>
  </p:clrMapOvr>
  <mc:AlternateContent xmlns:mc="http://schemas.openxmlformats.org/markup-compatibility/2006" xmlns:p14="http://schemas.microsoft.com/office/powerpoint/2010/main">
    <mc:Choice Requires="p14">
      <p:transition spd="slow" p14:dur="5000" advClick="0"/>
    </mc:Choice>
    <mc:Fallback xmlns="">
      <p:transition spd="slow" advClick="0"/>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1116539425"/>
      </p:ext>
    </p:extLst>
  </p:cSld>
  <p:clrMapOvr>
    <a:masterClrMapping/>
  </p:clrMapOvr>
  <mc:AlternateContent xmlns:mc="http://schemas.openxmlformats.org/markup-compatibility/2006" xmlns:p14="http://schemas.microsoft.com/office/powerpoint/2010/main">
    <mc:Choice Requires="p14">
      <p:transition spd="slow" p14:dur="5000" advClick="0"/>
    </mc:Choice>
    <mc:Fallback xmlns="">
      <p:transition spd="slow" advClick="0"/>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vert="horz" lIns="91440" tIns="45720" rIns="91440" bIns="45720"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0" fontAlgn="base" latinLnBrk="0" hangingPunct="0">
              <a:lnSpc>
                <a:spcPct val="90000"/>
              </a:lnSpc>
              <a:spcBef>
                <a:spcPts val="1000"/>
              </a:spcBef>
              <a:spcAft>
                <a:spcPct val="0"/>
              </a:spcAft>
              <a:buClrTx/>
              <a:buSzTx/>
              <a:buFont typeface="Arial" panose="020B0604020202020204" pitchFamily="34" charset="0"/>
              <a:buNone/>
              <a:defRPr/>
            </a:pPr>
            <a:endParaRPr kumimoji="0" lang="en-US" sz="3200" b="0" i="0" u="none" strike="noStrike" kern="1200" cap="none" spc="0" normalizeH="0" baseline="0" noProof="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527991279"/>
      </p:ext>
    </p:extLst>
  </p:cSld>
  <p:clrMapOvr>
    <a:masterClrMapping/>
  </p:clrMapOvr>
  <mc:AlternateContent xmlns:mc="http://schemas.openxmlformats.org/markup-compatibility/2006" xmlns:p14="http://schemas.microsoft.com/office/powerpoint/2010/main">
    <mc:Choice Requires="p14">
      <p:transition spd="slow" p14:dur="5000" advClick="0"/>
    </mc:Choice>
    <mc:Fallback xmlns="">
      <p:transition spd="slow" advClick="0"/>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8027891"/>
      </p:ext>
    </p:extLst>
  </p:cSld>
  <p:clrMapOvr>
    <a:masterClrMapping/>
  </p:clrMapOvr>
  <mc:AlternateContent xmlns:mc="http://schemas.openxmlformats.org/markup-compatibility/2006" xmlns:p14="http://schemas.microsoft.com/office/powerpoint/2010/main">
    <mc:Choice Requires="p14">
      <p:transition spd="slow" p14:dur="5000" advClick="0"/>
    </mc:Choice>
    <mc:Fallback xmlns="">
      <p:transition spd="slow" advClick="0"/>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41624309"/>
      </p:ext>
    </p:extLst>
  </p:cSld>
  <p:clrMapOvr>
    <a:masterClrMapping/>
  </p:clrMapOvr>
  <mc:AlternateContent xmlns:mc="http://schemas.openxmlformats.org/markup-compatibility/2006" xmlns:p14="http://schemas.microsoft.com/office/powerpoint/2010/main">
    <mc:Choice Requires="p14">
      <p:transition spd="slow" p14:dur="5000" advClick="0"/>
    </mc:Choice>
    <mc:Fallback xmlns="">
      <p:transition spd="slow" advClick="0"/>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2_标题幻灯片">
    <p:spTree>
      <p:nvGrpSpPr>
        <p:cNvPr id="1" name=""/>
        <p:cNvGrpSpPr/>
        <p:nvPr/>
      </p:nvGrpSpPr>
      <p:grpSpPr>
        <a:xfrm>
          <a:off x="0" y="0"/>
          <a:ext cx="0" cy="0"/>
          <a:chOff x="0" y="0"/>
          <a:chExt cx="0" cy="0"/>
        </a:xfrm>
      </p:grpSpPr>
      <p:pic>
        <p:nvPicPr>
          <p:cNvPr id="14" name="图片 13"/>
          <p:cNvPicPr>
            <a:picLocks noChangeAspect="1"/>
          </p:cNvPicPr>
          <p:nvPr userDrawn="1"/>
        </p:nvPicPr>
        <p:blipFill rotWithShape="1">
          <a:blip r:embed="rId2" cstate="print">
            <a:extLst>
              <a:ext uri="{28A0092B-C50C-407E-A947-70E740481C1C}">
                <a14:useLocalDpi xmlns:a14="http://schemas.microsoft.com/office/drawing/2010/main" val="0"/>
              </a:ext>
            </a:extLst>
          </a:blip>
          <a:srcRect r="27111"/>
          <a:stretch>
            <a:fillRect/>
          </a:stretch>
        </p:blipFill>
        <p:spPr>
          <a:xfrm>
            <a:off x="-1" y="0"/>
            <a:ext cx="12192001" cy="6858000"/>
          </a:xfrm>
          <a:prstGeom prst="rect">
            <a:avLst/>
          </a:prstGeom>
        </p:spPr>
      </p:pic>
      <p:pic>
        <p:nvPicPr>
          <p:cNvPr id="19" name="图片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 y="4610950"/>
            <a:ext cx="12192015" cy="2247075"/>
          </a:xfrm>
          <a:prstGeom prst="rect">
            <a:avLst/>
          </a:prstGeom>
        </p:spPr>
      </p:pic>
    </p:spTree>
    <p:extLst>
      <p:ext uri="{BB962C8B-B14F-4D97-AF65-F5344CB8AC3E}">
        <p14:creationId xmlns:p14="http://schemas.microsoft.com/office/powerpoint/2010/main" val="101859646"/>
      </p:ext>
    </p:extLst>
  </p:cSld>
  <p:clrMapOvr>
    <a:masterClrMapping/>
  </p:clrMapOvr>
  <mc:AlternateContent xmlns:mc="http://schemas.openxmlformats.org/markup-compatibility/2006" xmlns:p14="http://schemas.microsoft.com/office/powerpoint/2010/main">
    <mc:Choice Requires="p14">
      <p:transition spd="slow" p14:dur="5000" advClick="0"/>
    </mc:Choice>
    <mc:Fallback xmlns="">
      <p:transition spd="slow" advClick="0"/>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558908388"/>
      </p:ext>
    </p:extLst>
  </p:cSld>
  <p:clrMapOvr>
    <a:masterClrMapping/>
  </p:clrMapOvr>
  <mc:AlternateContent xmlns:mc="http://schemas.openxmlformats.org/markup-compatibility/2006" xmlns:p14="http://schemas.microsoft.com/office/powerpoint/2010/main">
    <mc:Choice Requires="p14">
      <p:transition spd="slow" p14:dur="5000" advClick="0"/>
    </mc:Choice>
    <mc:Fallback xmlns="">
      <p:transition spd="slow" advClick="0"/>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A3C39D9B-1707-4BC2-A8DF-A9A95A2D1DDF}" type="datetimeFigureOut">
              <a:rPr lang="en-US" smtClean="0"/>
              <a:t>11/25/2021</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7E4F7387-1A44-43D0-A42C-0F5D255AB470}" type="slidenum">
              <a:rPr lang="en-US" smtClean="0"/>
              <a:t>‹#›</a:t>
            </a:fld>
            <a:endParaRPr lang="en-US"/>
          </a:p>
        </p:txBody>
      </p:sp>
      <p:sp>
        <p:nvSpPr>
          <p:cNvPr id="9" name="Picture Placeholder 8"/>
          <p:cNvSpPr>
            <a:spLocks noGrp="1"/>
          </p:cNvSpPr>
          <p:nvPr>
            <p:ph type="pic" sz="quarter" idx="13"/>
          </p:nvPr>
        </p:nvSpPr>
        <p:spPr>
          <a:xfrm>
            <a:off x="12301538" y="4252913"/>
            <a:ext cx="914400" cy="914400"/>
          </a:xfrm>
          <a:prstGeom prst="rect">
            <a:avLst/>
          </a:prstGeom>
        </p:spPr>
        <p:txBody>
          <a:bodyPr/>
          <a:lstStyle/>
          <a:p>
            <a:endParaRPr lang="en-US"/>
          </a:p>
        </p:txBody>
      </p:sp>
    </p:spTree>
    <p:extLst>
      <p:ext uri="{BB962C8B-B14F-4D97-AF65-F5344CB8AC3E}">
        <p14:creationId xmlns:p14="http://schemas.microsoft.com/office/powerpoint/2010/main" val="3819784115"/>
      </p:ext>
    </p:extLst>
  </p:cSld>
  <p:clrMapOvr>
    <a:masterClrMapping/>
  </p:clrMapOvr>
  <mc:AlternateContent xmlns:mc="http://schemas.openxmlformats.org/markup-compatibility/2006" xmlns:p14="http://schemas.microsoft.com/office/powerpoint/2010/main">
    <mc:Choice Requires="p14">
      <p:transition spd="slow" p14:dur="5000" advClick="0"/>
    </mc:Choice>
    <mc:Fallback xmlns="">
      <p:transition spd="slow" advClick="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5983328-5D9C-4CDA-A4B0-8F0932BA2C1A}" type="datetimeFigureOut">
              <a:rPr lang="en-US" smtClean="0"/>
              <a:t>11/25/2021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2335660275"/>
      </p:ext>
    </p:extLst>
  </p:cSld>
  <p:clrMapOvr>
    <a:masterClrMapping/>
  </p:clrMapOvr>
  <mc:AlternateContent xmlns:mc="http://schemas.openxmlformats.org/markup-compatibility/2006" xmlns:p14="http://schemas.microsoft.com/office/powerpoint/2010/main">
    <mc:Choice Requires="p14">
      <p:transition spd="slow" p14:dur="5000" advClick="0"/>
    </mc:Choice>
    <mc:Fallback xmlns="">
      <p:transition spd="slow" advClick="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983328-5D9C-4CDA-A4B0-8F0932BA2C1A}" type="datetimeFigureOut">
              <a:rPr lang="en-US" smtClean="0"/>
              <a:t>11/25/2021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3359498644"/>
      </p:ext>
    </p:extLst>
  </p:cSld>
  <p:clrMapOvr>
    <a:masterClrMapping/>
  </p:clrMapOvr>
  <mc:AlternateContent xmlns:mc="http://schemas.openxmlformats.org/markup-compatibility/2006" xmlns:p14="http://schemas.microsoft.com/office/powerpoint/2010/main">
    <mc:Choice Requires="p14">
      <p:transition spd="slow" p14:dur="5000" advClick="0"/>
    </mc:Choice>
    <mc:Fallback xmlns="">
      <p:transition spd="slow" advClick="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t>11/25/2021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1882263990"/>
      </p:ext>
    </p:extLst>
  </p:cSld>
  <p:clrMapOvr>
    <a:masterClrMapping/>
  </p:clrMapOvr>
  <mc:AlternateContent xmlns:mc="http://schemas.openxmlformats.org/markup-compatibility/2006" xmlns:p14="http://schemas.microsoft.com/office/powerpoint/2010/main">
    <mc:Choice Requires="p14">
      <p:transition spd="slow" p14:dur="5000" advClick="0"/>
    </mc:Choice>
    <mc:Fallback xmlns="">
      <p:transition spd="slow" advClick="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t>11/25/2021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1345558796"/>
      </p:ext>
    </p:extLst>
  </p:cSld>
  <p:clrMapOvr>
    <a:masterClrMapping/>
  </p:clrMapOvr>
  <mc:AlternateContent xmlns:mc="http://schemas.openxmlformats.org/markup-compatibility/2006" xmlns:p14="http://schemas.microsoft.com/office/powerpoint/2010/main">
    <mc:Choice Requires="p14">
      <p:transition spd="slow" p14:dur="5000" advClick="0"/>
    </mc:Choice>
    <mc:Fallback xmlns="">
      <p:transition spd="slow" advClick="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theme" Target="../theme/theme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theme" Target="../theme/theme3.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41.xml"/><Relationship Id="rId2" Type="http://schemas.openxmlformats.org/officeDocument/2006/relationships/slideLayout" Target="../slideLayouts/slideLayout40.xml"/><Relationship Id="rId1" Type="http://schemas.openxmlformats.org/officeDocument/2006/relationships/slideLayout" Target="../slideLayouts/slideLayout39.xml"/><Relationship Id="rId5" Type="http://schemas.openxmlformats.org/officeDocument/2006/relationships/theme" Target="../theme/theme4.xml"/><Relationship Id="rId4"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slideLayout" Target="../slideLayouts/slideLayout55.xml"/><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slideLayout" Target="../slideLayouts/slideLayout54.xml"/><Relationship Id="rId2" Type="http://schemas.openxmlformats.org/officeDocument/2006/relationships/slideLayout" Target="../slideLayouts/slideLayout44.xml"/><Relationship Id="rId16" Type="http://schemas.openxmlformats.org/officeDocument/2006/relationships/image" Target="../media/image5.jpeg"/><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5" Type="http://schemas.openxmlformats.org/officeDocument/2006/relationships/theme" Target="../theme/theme5.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 Id="rId14" Type="http://schemas.openxmlformats.org/officeDocument/2006/relationships/slideLayout" Target="../slideLayouts/slideLayout5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983328-5D9C-4CDA-A4B0-8F0932BA2C1A}" type="datetimeFigureOut">
              <a:rPr lang="en-US" smtClean="0"/>
              <a:t>11/25/2021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CEE447-4DD9-425C-BEC0-5EA12C7BCFCC}" type="slidenum">
              <a:rPr lang="en-US" smtClean="0"/>
              <a:t>‹#›</a:t>
            </a:fld>
            <a:endParaRPr lang="en-US"/>
          </a:p>
        </p:txBody>
      </p:sp>
    </p:spTree>
    <p:extLst>
      <p:ext uri="{BB962C8B-B14F-4D97-AF65-F5344CB8AC3E}">
        <p14:creationId xmlns:p14="http://schemas.microsoft.com/office/powerpoint/2010/main" val="258621647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753" r:id="rId14"/>
  </p:sldLayoutIdLst>
  <mc:AlternateContent xmlns:mc="http://schemas.openxmlformats.org/markup-compatibility/2006" xmlns:p14="http://schemas.microsoft.com/office/powerpoint/2010/main">
    <mc:Choice Requires="p14">
      <p:transition spd="slow" p14:dur="5000" advClick="0"/>
    </mc:Choice>
    <mc:Fallback xmlns="">
      <p:transition spd="slow" advClick="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9C1C773-6C50-47CB-B854-40F0C6CE833B}" type="datetimeFigureOut">
              <a:rPr lang="en-US" smtClean="0"/>
              <a:t>11/25/2021</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23C3A12-48ED-4AB8-9E17-214843E3FA8A}" type="slidenum">
              <a:rPr lang="en-US" smtClean="0"/>
              <a:t>‹#›</a:t>
            </a:fld>
            <a:endParaRPr lang="en-US"/>
          </a:p>
        </p:txBody>
      </p:sp>
    </p:spTree>
    <p:extLst>
      <p:ext uri="{BB962C8B-B14F-4D97-AF65-F5344CB8AC3E}">
        <p14:creationId xmlns:p14="http://schemas.microsoft.com/office/powerpoint/2010/main" val="3017571049"/>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754" r:id="rId12"/>
  </p:sldLayoutIdLst>
  <mc:AlternateContent xmlns:mc="http://schemas.openxmlformats.org/markup-compatibility/2006" xmlns:p14="http://schemas.microsoft.com/office/powerpoint/2010/main">
    <mc:Choice Requires="p14">
      <p:transition spd="slow" p14:dur="5000" advClick="0"/>
    </mc:Choice>
    <mc:Fallback xmlns="">
      <p:transition spd="slow" advClick="0"/>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3A1C593-65D0-4073-BCC9-577B9352EA97}" type="datetimeFigureOut">
              <a:rPr lang="en-US" smtClean="0"/>
              <a:t>11/25/2021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B618960-8005-486C-9A75-10CB2AAC16F9}" type="slidenum">
              <a:rPr lang="en-US" smtClean="0"/>
              <a:t>‹#›</a:t>
            </a:fld>
            <a:endParaRPr lang="en-US"/>
          </a:p>
        </p:txBody>
      </p:sp>
    </p:spTree>
    <p:extLst>
      <p:ext uri="{BB962C8B-B14F-4D97-AF65-F5344CB8AC3E}">
        <p14:creationId xmlns:p14="http://schemas.microsoft.com/office/powerpoint/2010/main" val="224502880"/>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 id="2147483757" r:id="rId12"/>
  </p:sldLayoutIdLst>
  <mc:AlternateContent xmlns:mc="http://schemas.openxmlformats.org/markup-compatibility/2006" xmlns:p14="http://schemas.microsoft.com/office/powerpoint/2010/main">
    <mc:Choice Requires="p14">
      <p:transition spd="slow" p14:dur="5000" advClick="0"/>
    </mc:Choice>
    <mc:Fallback xmlns="">
      <p:transition spd="slow" advClick="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9EC9D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14187893"/>
      </p:ext>
    </p:extLst>
  </p:cSld>
  <p:clrMap bg1="lt1" tx1="dk1" bg2="lt2" tx2="dk2" accent1="accent1" accent2="accent2" accent3="accent3" accent4="accent4" accent5="accent5" accent6="accent6" hlink="hlink" folHlink="folHlink"/>
  <p:sldLayoutIdLst>
    <p:sldLayoutId id="2147483723" r:id="rId1"/>
    <p:sldLayoutId id="2147483758" r:id="rId2"/>
    <p:sldLayoutId id="2147483764" r:id="rId3"/>
    <p:sldLayoutId id="2147483765" r:id="rId4"/>
  </p:sldLayoutIdLst>
  <mc:AlternateContent xmlns:mc="http://schemas.openxmlformats.org/markup-compatibility/2006" xmlns:p14="http://schemas.microsoft.com/office/powerpoint/2010/main">
    <mc:Choice Requires="p14">
      <p:transition spd="slow" p14:dur="5000" advClick="0"/>
    </mc:Choice>
    <mc:Fallback xmlns="">
      <p:transition spd="slow" advClick="0"/>
    </mc:Fallback>
  </mc:AlternateContent>
  <p:txStyles>
    <p:titleStyle>
      <a:lvl1pPr algn="l" defTabSz="514350" rtl="0" eaLnBrk="1" latinLnBrk="0" hangingPunct="1">
        <a:lnSpc>
          <a:spcPct val="90000"/>
        </a:lnSpc>
        <a:spcBef>
          <a:spcPct val="0"/>
        </a:spcBef>
        <a:buNone/>
        <a:defRPr sz="2475" kern="1200">
          <a:solidFill>
            <a:schemeClr val="tx1"/>
          </a:solidFill>
          <a:latin typeface="+mj-lt"/>
          <a:ea typeface="+mj-ea"/>
          <a:cs typeface="+mj-cs"/>
        </a:defRPr>
      </a:lvl1pPr>
    </p:titleStyle>
    <p:bodyStyle>
      <a:lvl1pPr marL="128905" indent="-128270" algn="l" defTabSz="514350" rtl="0" eaLnBrk="1" latinLnBrk="0" hangingPunct="1">
        <a:lnSpc>
          <a:spcPct val="90000"/>
        </a:lnSpc>
        <a:spcBef>
          <a:spcPct val="113000"/>
        </a:spcBef>
        <a:buFont typeface="Arial" panose="020B0604020202020204" pitchFamily="34" charset="0"/>
        <a:buChar char="•"/>
        <a:defRPr sz="1575" kern="1200">
          <a:solidFill>
            <a:schemeClr val="tx1"/>
          </a:solidFill>
          <a:latin typeface="+mn-lt"/>
          <a:ea typeface="+mn-ea"/>
          <a:cs typeface="+mn-cs"/>
        </a:defRPr>
      </a:lvl1pPr>
      <a:lvl2pPr marL="386080" indent="-128270" algn="l" defTabSz="514350" rtl="0" eaLnBrk="1" latinLnBrk="0" hangingPunct="1">
        <a:lnSpc>
          <a:spcPct val="90000"/>
        </a:lnSpc>
        <a:spcBef>
          <a:spcPts val="280"/>
        </a:spcBef>
        <a:buFont typeface="Arial" panose="020B0604020202020204" pitchFamily="34" charset="0"/>
        <a:buChar char="•"/>
        <a:defRPr sz="1350" kern="1200">
          <a:solidFill>
            <a:schemeClr val="tx1"/>
          </a:solidFill>
          <a:latin typeface="+mn-lt"/>
          <a:ea typeface="+mn-ea"/>
          <a:cs typeface="+mn-cs"/>
        </a:defRPr>
      </a:lvl2pPr>
      <a:lvl3pPr marL="643255" indent="-128270" algn="l" defTabSz="514350" rtl="0" eaLnBrk="1" latinLnBrk="0" hangingPunct="1">
        <a:lnSpc>
          <a:spcPct val="90000"/>
        </a:lnSpc>
        <a:spcBef>
          <a:spcPts val="280"/>
        </a:spcBef>
        <a:buFont typeface="Arial" panose="020B0604020202020204" pitchFamily="34" charset="0"/>
        <a:buChar char="•"/>
        <a:defRPr sz="1125" kern="1200">
          <a:solidFill>
            <a:schemeClr val="tx1"/>
          </a:solidFill>
          <a:latin typeface="+mn-lt"/>
          <a:ea typeface="+mn-ea"/>
          <a:cs typeface="+mn-cs"/>
        </a:defRPr>
      </a:lvl3pPr>
      <a:lvl4pPr marL="900430" indent="-128270"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4pPr>
      <a:lvl5pPr marL="1157605" indent="-128270"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5pPr>
      <a:lvl6pPr marL="1414780" indent="-128270"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6pPr>
      <a:lvl7pPr marL="1671955" indent="-128270"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7pPr>
      <a:lvl8pPr marL="1929130" indent="-128270"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8pPr>
      <a:lvl9pPr marL="2186305" indent="-128270"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9pPr>
    </p:bodyStyle>
    <p:otherStyle>
      <a:defPPr>
        <a:defRPr lang="en-US"/>
      </a:defPPr>
      <a:lvl1pPr marL="0" algn="l" defTabSz="514350" rtl="0" eaLnBrk="1" latinLnBrk="0" hangingPunct="1">
        <a:defRPr sz="1015" kern="1200">
          <a:solidFill>
            <a:schemeClr val="tx1"/>
          </a:solidFill>
          <a:latin typeface="+mn-lt"/>
          <a:ea typeface="+mn-ea"/>
          <a:cs typeface="+mn-cs"/>
        </a:defRPr>
      </a:lvl1pPr>
      <a:lvl2pPr marL="257175" algn="l" defTabSz="514350" rtl="0" eaLnBrk="1" latinLnBrk="0" hangingPunct="1">
        <a:defRPr sz="1015" kern="1200">
          <a:solidFill>
            <a:schemeClr val="tx1"/>
          </a:solidFill>
          <a:latin typeface="+mn-lt"/>
          <a:ea typeface="+mn-ea"/>
          <a:cs typeface="+mn-cs"/>
        </a:defRPr>
      </a:lvl2pPr>
      <a:lvl3pPr marL="514350" algn="l" defTabSz="514350" rtl="0" eaLnBrk="1" latinLnBrk="0" hangingPunct="1">
        <a:defRPr sz="1015" kern="1200">
          <a:solidFill>
            <a:schemeClr val="tx1"/>
          </a:solidFill>
          <a:latin typeface="+mn-lt"/>
          <a:ea typeface="+mn-ea"/>
          <a:cs typeface="+mn-cs"/>
        </a:defRPr>
      </a:lvl3pPr>
      <a:lvl4pPr marL="771525" algn="l" defTabSz="514350" rtl="0" eaLnBrk="1" latinLnBrk="0" hangingPunct="1">
        <a:defRPr sz="1015" kern="1200">
          <a:solidFill>
            <a:schemeClr val="tx1"/>
          </a:solidFill>
          <a:latin typeface="+mn-lt"/>
          <a:ea typeface="+mn-ea"/>
          <a:cs typeface="+mn-cs"/>
        </a:defRPr>
      </a:lvl4pPr>
      <a:lvl5pPr marL="1028700" algn="l" defTabSz="514350" rtl="0" eaLnBrk="1" latinLnBrk="0" hangingPunct="1">
        <a:defRPr sz="1015" kern="1200">
          <a:solidFill>
            <a:schemeClr val="tx1"/>
          </a:solidFill>
          <a:latin typeface="+mn-lt"/>
          <a:ea typeface="+mn-ea"/>
          <a:cs typeface="+mn-cs"/>
        </a:defRPr>
      </a:lvl5pPr>
      <a:lvl6pPr marL="1285875" algn="l" defTabSz="514350" rtl="0" eaLnBrk="1" latinLnBrk="0" hangingPunct="1">
        <a:defRPr sz="1015" kern="1200">
          <a:solidFill>
            <a:schemeClr val="tx1"/>
          </a:solidFill>
          <a:latin typeface="+mn-lt"/>
          <a:ea typeface="+mn-ea"/>
          <a:cs typeface="+mn-cs"/>
        </a:defRPr>
      </a:lvl6pPr>
      <a:lvl7pPr marL="1543050" algn="l" defTabSz="514350" rtl="0" eaLnBrk="1" latinLnBrk="0" hangingPunct="1">
        <a:defRPr sz="1015" kern="1200">
          <a:solidFill>
            <a:schemeClr val="tx1"/>
          </a:solidFill>
          <a:latin typeface="+mn-lt"/>
          <a:ea typeface="+mn-ea"/>
          <a:cs typeface="+mn-cs"/>
        </a:defRPr>
      </a:lvl7pPr>
      <a:lvl8pPr marL="1800225" algn="l" defTabSz="514350" rtl="0" eaLnBrk="1" latinLnBrk="0" hangingPunct="1">
        <a:defRPr sz="1015" kern="1200">
          <a:solidFill>
            <a:schemeClr val="tx1"/>
          </a:solidFill>
          <a:latin typeface="+mn-lt"/>
          <a:ea typeface="+mn-ea"/>
          <a:cs typeface="+mn-cs"/>
        </a:defRPr>
      </a:lvl8pPr>
      <a:lvl9pPr marL="2057400" algn="l" defTabSz="514350" rtl="0" eaLnBrk="1" latinLnBrk="0" hangingPunct="1">
        <a:defRPr sz="1015"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rotWithShape="0">
          <a:blip r:embed="rId16"/>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56179272"/>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 id="2147483762" r:id="rId12"/>
    <p:sldLayoutId id="2147483763" r:id="rId13"/>
    <p:sldLayoutId id="2147483700" r:id="rId14"/>
  </p:sldLayoutIdLst>
  <mc:AlternateContent xmlns:mc="http://schemas.openxmlformats.org/markup-compatibility/2006" xmlns:p14="http://schemas.microsoft.com/office/powerpoint/2010/main">
    <mc:Choice Requires="p14">
      <p:transition spd="slow" p14:dur="5000" advClick="0"/>
    </mc:Choice>
    <mc:Fallback xmlns="">
      <p:transition spd="slow" advClick="0"/>
    </mc:Fallback>
  </mc:AlternateContent>
  <p:hf sldNum="0" hdr="0" ftr="0" dt="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defRPr>
      </a:lvl5pPr>
      <a:lvl6pPr marL="457200" algn="l" rtl="0" fontAlgn="base">
        <a:lnSpc>
          <a:spcPct val="90000"/>
        </a:lnSpc>
        <a:spcBef>
          <a:spcPct val="0"/>
        </a:spcBef>
        <a:spcAft>
          <a:spcPct val="0"/>
        </a:spcAft>
        <a:defRPr sz="4400">
          <a:solidFill>
            <a:schemeClr val="tx1"/>
          </a:solidFill>
          <a:latin typeface="Calibri Light" panose="020F0302020204030204" charset="0"/>
        </a:defRPr>
      </a:lvl6pPr>
      <a:lvl7pPr marL="914400" algn="l" rtl="0" fontAlgn="base">
        <a:lnSpc>
          <a:spcPct val="90000"/>
        </a:lnSpc>
        <a:spcBef>
          <a:spcPct val="0"/>
        </a:spcBef>
        <a:spcAft>
          <a:spcPct val="0"/>
        </a:spcAft>
        <a:defRPr sz="4400">
          <a:solidFill>
            <a:schemeClr val="tx1"/>
          </a:solidFill>
          <a:latin typeface="Calibri Light" panose="020F0302020204030204" charset="0"/>
        </a:defRPr>
      </a:lvl7pPr>
      <a:lvl8pPr marL="1371600" algn="l" rtl="0" fontAlgn="base">
        <a:lnSpc>
          <a:spcPct val="90000"/>
        </a:lnSpc>
        <a:spcBef>
          <a:spcPct val="0"/>
        </a:spcBef>
        <a:spcAft>
          <a:spcPct val="0"/>
        </a:spcAft>
        <a:defRPr sz="4400">
          <a:solidFill>
            <a:schemeClr val="tx1"/>
          </a:solidFill>
          <a:latin typeface="Calibri Light" panose="020F0302020204030204" charset="0"/>
        </a:defRPr>
      </a:lvl8pPr>
      <a:lvl9pPr marL="1828800" algn="l" rtl="0" fontAlgn="base">
        <a:lnSpc>
          <a:spcPct val="90000"/>
        </a:lnSpc>
        <a:spcBef>
          <a:spcPct val="0"/>
        </a:spcBef>
        <a:spcAft>
          <a:spcPct val="0"/>
        </a:spcAft>
        <a:defRPr sz="4400">
          <a:solidFill>
            <a:schemeClr val="tx1"/>
          </a:solidFill>
          <a:latin typeface="Calibri Light" panose="020F030202020403020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4.xml"/><Relationship Id="rId1" Type="http://schemas.openxmlformats.org/officeDocument/2006/relationships/slideLayout" Target="../slideLayouts/slideLayout41.xml"/><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2.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6.xml"/><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33.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38.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25.png"/><Relationship Id="rId4" Type="http://schemas.openxmlformats.org/officeDocument/2006/relationships/notesSlide" Target="../notesSlides/notesSlide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38.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25.png"/><Relationship Id="rId4" Type="http://schemas.openxmlformats.org/officeDocument/2006/relationships/notesSlide" Target="../notesSlides/notesSlide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38.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25.png"/><Relationship Id="rId4" Type="http://schemas.openxmlformats.org/officeDocument/2006/relationships/notesSlide" Target="../notesSlides/notesSlide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38.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25.png"/><Relationship Id="rId4" Type="http://schemas.openxmlformats.org/officeDocument/2006/relationships/notesSlide" Target="../notesSlides/notesSlide8.xml"/></Relationships>
</file>

<file path=ppt/slides/_rels/slide1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9.xml"/><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4.xml"/><Relationship Id="rId6" Type="http://schemas.openxmlformats.org/officeDocument/2006/relationships/image" Target="../media/image10.png"/><Relationship Id="rId5" Type="http://schemas.microsoft.com/office/2007/relationships/hdphoto" Target="../media/hdphoto1.wdp"/><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0.xml"/><Relationship Id="rId1"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6.xml"/></Relationships>
</file>

<file path=ppt/slides/_rels/slide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12.xml"/><Relationship Id="rId4" Type="http://schemas.openxmlformats.org/officeDocument/2006/relationships/image" Target="../media/image7.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39.xml"/></Relationships>
</file>

<file path=ppt/slides/_rels/slide2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40.xml"/></Relationships>
</file>

<file path=ppt/slides/_rels/slide26.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40.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39.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33.png"/><Relationship Id="rId4" Type="http://schemas.openxmlformats.org/officeDocument/2006/relationships/notesSlide" Target="../notesSlides/notesSlide12.xml"/></Relationships>
</file>

<file path=ppt/slides/_rels/slide2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3.xml"/><Relationship Id="rId1" Type="http://schemas.openxmlformats.org/officeDocument/2006/relationships/slideLayout" Target="../slideLayouts/slideLayout40.xml"/></Relationships>
</file>

<file path=ppt/slides/_rels/slide2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4.xml"/><Relationship Id="rId1" Type="http://schemas.openxmlformats.org/officeDocument/2006/relationships/slideLayout" Target="../slideLayouts/slideLayout12.xml"/><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1.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39.xml"/></Relationships>
</file>

<file path=ppt/slides/_rels/slide3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40.xml"/></Relationships>
</file>

<file path=ppt/slides/_rels/slide3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39.xml"/></Relationships>
</file>

<file path=ppt/slides/_rels/slide34.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45.GIF"/><Relationship Id="rId18" Type="http://schemas.openxmlformats.org/officeDocument/2006/relationships/slide" Target="slide36.xml"/><Relationship Id="rId3" Type="http://schemas.openxmlformats.org/officeDocument/2006/relationships/audio" Target="../media/audio1.wav"/><Relationship Id="rId21" Type="http://schemas.openxmlformats.org/officeDocument/2006/relationships/image" Target="../media/image50.png"/><Relationship Id="rId7" Type="http://schemas.openxmlformats.org/officeDocument/2006/relationships/image" Target="../media/image39.png"/><Relationship Id="rId12" Type="http://schemas.openxmlformats.org/officeDocument/2006/relationships/image" Target="../media/image44.GIF"/><Relationship Id="rId17" Type="http://schemas.openxmlformats.org/officeDocument/2006/relationships/image" Target="../media/image48.png"/><Relationship Id="rId2" Type="http://schemas.openxmlformats.org/officeDocument/2006/relationships/notesSlide" Target="../notesSlides/notesSlide15.xml"/><Relationship Id="rId16" Type="http://schemas.openxmlformats.org/officeDocument/2006/relationships/slide" Target="slide35.xml"/><Relationship Id="rId20" Type="http://schemas.openxmlformats.org/officeDocument/2006/relationships/slide" Target="slide37.xml"/><Relationship Id="rId1" Type="http://schemas.openxmlformats.org/officeDocument/2006/relationships/slideLayout" Target="../slideLayouts/slideLayout40.xml"/><Relationship Id="rId6" Type="http://schemas.openxmlformats.org/officeDocument/2006/relationships/image" Target="../media/image38.png"/><Relationship Id="rId11" Type="http://schemas.openxmlformats.org/officeDocument/2006/relationships/image" Target="../media/image43.GIF"/><Relationship Id="rId5" Type="http://schemas.openxmlformats.org/officeDocument/2006/relationships/image" Target="../media/image37.PNG"/><Relationship Id="rId15" Type="http://schemas.openxmlformats.org/officeDocument/2006/relationships/image" Target="../media/image47.png"/><Relationship Id="rId23" Type="http://schemas.openxmlformats.org/officeDocument/2006/relationships/image" Target="../media/image51.png"/><Relationship Id="rId10" Type="http://schemas.openxmlformats.org/officeDocument/2006/relationships/image" Target="../media/image42.png"/><Relationship Id="rId19" Type="http://schemas.openxmlformats.org/officeDocument/2006/relationships/image" Target="../media/image49.png"/><Relationship Id="rId4" Type="http://schemas.openxmlformats.org/officeDocument/2006/relationships/image" Target="../media/image36.png"/><Relationship Id="rId9" Type="http://schemas.openxmlformats.org/officeDocument/2006/relationships/image" Target="../media/image41.png"/><Relationship Id="rId14" Type="http://schemas.openxmlformats.org/officeDocument/2006/relationships/image" Target="../media/image46.GIF"/><Relationship Id="rId22" Type="http://schemas.openxmlformats.org/officeDocument/2006/relationships/slide" Target="slide38.xml"/></Relationships>
</file>

<file path=ppt/slides/_rels/slide35.xml.rels><?xml version="1.0" encoding="UTF-8" standalone="yes"?>
<Relationships xmlns="http://schemas.openxmlformats.org/package/2006/relationships"><Relationship Id="rId3" Type="http://schemas.openxmlformats.org/officeDocument/2006/relationships/slide" Target="slide34.xml"/><Relationship Id="rId2" Type="http://schemas.openxmlformats.org/officeDocument/2006/relationships/image" Target="../media/image52.png"/><Relationship Id="rId1" Type="http://schemas.openxmlformats.org/officeDocument/2006/relationships/slideLayout" Target="../slideLayouts/slideLayout40.xml"/></Relationships>
</file>

<file path=ppt/slides/_rels/slide36.xml.rels><?xml version="1.0" encoding="UTF-8" standalone="yes"?>
<Relationships xmlns="http://schemas.openxmlformats.org/package/2006/relationships"><Relationship Id="rId3" Type="http://schemas.openxmlformats.org/officeDocument/2006/relationships/slide" Target="slide34.xml"/><Relationship Id="rId2" Type="http://schemas.openxmlformats.org/officeDocument/2006/relationships/image" Target="../media/image52.png"/><Relationship Id="rId1" Type="http://schemas.openxmlformats.org/officeDocument/2006/relationships/slideLayout" Target="../slideLayouts/slideLayout40.xml"/></Relationships>
</file>

<file path=ppt/slides/_rels/slide37.xml.rels><?xml version="1.0" encoding="UTF-8" standalone="yes"?>
<Relationships xmlns="http://schemas.openxmlformats.org/package/2006/relationships"><Relationship Id="rId3" Type="http://schemas.openxmlformats.org/officeDocument/2006/relationships/slide" Target="slide34.xml"/><Relationship Id="rId2" Type="http://schemas.openxmlformats.org/officeDocument/2006/relationships/image" Target="../media/image52.png"/><Relationship Id="rId1" Type="http://schemas.openxmlformats.org/officeDocument/2006/relationships/slideLayout" Target="../slideLayouts/slideLayout40.xml"/></Relationships>
</file>

<file path=ppt/slides/_rels/slide38.xml.rels><?xml version="1.0" encoding="UTF-8" standalone="yes"?>
<Relationships xmlns="http://schemas.openxmlformats.org/package/2006/relationships"><Relationship Id="rId3" Type="http://schemas.openxmlformats.org/officeDocument/2006/relationships/slide" Target="slide34.xml"/><Relationship Id="rId2" Type="http://schemas.openxmlformats.org/officeDocument/2006/relationships/image" Target="../media/image52.png"/><Relationship Id="rId1" Type="http://schemas.openxmlformats.org/officeDocument/2006/relationships/slideLayout" Target="../slideLayouts/slideLayout40.xml"/></Relationships>
</file>

<file path=ppt/slides/_rels/slide3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27.jpg"/><Relationship Id="rId1" Type="http://schemas.openxmlformats.org/officeDocument/2006/relationships/slideLayout" Target="../slideLayouts/slideLayout39.xml"/></Relationships>
</file>

<file path=ppt/slides/_rels/slide41.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39.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16.xml"/><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16.xml"/><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6.xml"/></Relationships>
</file>

<file path=ppt/slides/_rels/slide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xml"/><Relationship Id="rId1" Type="http://schemas.openxmlformats.org/officeDocument/2006/relationships/slideLayout" Target="../slideLayouts/slideLayout41.xml"/><Relationship Id="rId5" Type="http://schemas.openxmlformats.org/officeDocument/2006/relationships/image" Target="../media/image22.jpg"/><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1">
            <a:extLst>
              <a:ext uri="{FF2B5EF4-FFF2-40B4-BE49-F238E27FC236}">
                <a16:creationId xmlns:a16="http://schemas.microsoft.com/office/drawing/2014/main" xmlns="" id="{BD333376-3168-4EB6-B623-DE04C657EEED}"/>
              </a:ext>
            </a:extLst>
          </p:cNvPr>
          <p:cNvGrpSpPr/>
          <p:nvPr/>
        </p:nvGrpSpPr>
        <p:grpSpPr>
          <a:xfrm>
            <a:off x="588585" y="3274753"/>
            <a:ext cx="11622831" cy="3581011"/>
            <a:chOff x="-53293" y="2190760"/>
            <a:chExt cx="9211855" cy="2951064"/>
          </a:xfrm>
        </p:grpSpPr>
        <p:pic>
          <p:nvPicPr>
            <p:cNvPr id="5" name="10">
              <a:extLst>
                <a:ext uri="{FF2B5EF4-FFF2-40B4-BE49-F238E27FC236}">
                  <a16:creationId xmlns:a16="http://schemas.microsoft.com/office/drawing/2014/main" xmlns="" id="{B755A9DE-9830-40BF-AABA-9875FA136590}"/>
                </a:ext>
              </a:extLst>
            </p:cNvPr>
            <p:cNvPicPr>
              <a:picLocks noChangeAspect="1"/>
            </p:cNvPicPr>
            <p:nvPr/>
          </p:nvPicPr>
          <p:blipFill>
            <a:blip r:embed="rId2" cstate="screen"/>
            <a:stretch>
              <a:fillRect/>
            </a:stretch>
          </p:blipFill>
          <p:spPr>
            <a:xfrm>
              <a:off x="4248310" y="3185627"/>
              <a:ext cx="4910252" cy="1956197"/>
            </a:xfrm>
            <a:prstGeom prst="rect">
              <a:avLst/>
            </a:prstGeom>
          </p:spPr>
        </p:pic>
        <p:pic>
          <p:nvPicPr>
            <p:cNvPr id="6" name="13">
              <a:extLst>
                <a:ext uri="{FF2B5EF4-FFF2-40B4-BE49-F238E27FC236}">
                  <a16:creationId xmlns:a16="http://schemas.microsoft.com/office/drawing/2014/main" xmlns="" id="{6C4BD8BE-0256-4D27-8180-A7E8F6C56988}"/>
                </a:ext>
              </a:extLst>
            </p:cNvPr>
            <p:cNvPicPr>
              <a:picLocks noChangeAspect="1"/>
            </p:cNvPicPr>
            <p:nvPr/>
          </p:nvPicPr>
          <p:blipFill>
            <a:blip r:embed="rId3"/>
            <a:stretch>
              <a:fillRect/>
            </a:stretch>
          </p:blipFill>
          <p:spPr>
            <a:xfrm>
              <a:off x="5936016" y="2190760"/>
              <a:ext cx="3208926" cy="2720031"/>
            </a:xfrm>
            <a:prstGeom prst="rect">
              <a:avLst/>
            </a:prstGeom>
          </p:spPr>
        </p:pic>
        <p:pic>
          <p:nvPicPr>
            <p:cNvPr id="9" name="16">
              <a:extLst>
                <a:ext uri="{FF2B5EF4-FFF2-40B4-BE49-F238E27FC236}">
                  <a16:creationId xmlns:a16="http://schemas.microsoft.com/office/drawing/2014/main" xmlns="" id="{1C55FC79-E88A-4078-88E9-9D07C64DF60E}"/>
                </a:ext>
              </a:extLst>
            </p:cNvPr>
            <p:cNvPicPr>
              <a:picLocks noChangeAspect="1"/>
            </p:cNvPicPr>
            <p:nvPr/>
          </p:nvPicPr>
          <p:blipFill>
            <a:blip r:embed="rId2" cstate="screen"/>
            <a:stretch>
              <a:fillRect/>
            </a:stretch>
          </p:blipFill>
          <p:spPr>
            <a:xfrm>
              <a:off x="-53293" y="3185627"/>
              <a:ext cx="4910252" cy="1956197"/>
            </a:xfrm>
            <a:prstGeom prst="rect">
              <a:avLst/>
            </a:prstGeom>
          </p:spPr>
        </p:pic>
      </p:grpSp>
      <p:grpSp>
        <p:nvGrpSpPr>
          <p:cNvPr id="10" name="14">
            <a:extLst>
              <a:ext uri="{FF2B5EF4-FFF2-40B4-BE49-F238E27FC236}">
                <a16:creationId xmlns:a16="http://schemas.microsoft.com/office/drawing/2014/main" xmlns="" id="{2186EBBF-DC48-4AB5-A27A-424B0FCE2637}"/>
              </a:ext>
            </a:extLst>
          </p:cNvPr>
          <p:cNvGrpSpPr/>
          <p:nvPr/>
        </p:nvGrpSpPr>
        <p:grpSpPr>
          <a:xfrm>
            <a:off x="3636025" y="1655170"/>
            <a:ext cx="4675537" cy="1954845"/>
            <a:chOff x="2118480" y="1316166"/>
            <a:chExt cx="1512168" cy="1512168"/>
          </a:xfrm>
        </p:grpSpPr>
        <p:sp>
          <p:nvSpPr>
            <p:cNvPr id="11" name="15">
              <a:extLst>
                <a:ext uri="{FF2B5EF4-FFF2-40B4-BE49-F238E27FC236}">
                  <a16:creationId xmlns:a16="http://schemas.microsoft.com/office/drawing/2014/main" xmlns="" id="{FFCE2733-9D26-4ECD-A649-B3252E89DC75}"/>
                </a:ext>
              </a:extLst>
            </p:cNvPr>
            <p:cNvSpPr/>
            <p:nvPr/>
          </p:nvSpPr>
          <p:spPr>
            <a:xfrm>
              <a:off x="2118480" y="1316166"/>
              <a:ext cx="1512168" cy="151216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3992B5"/>
                </a:solidFill>
                <a:effectLst/>
                <a:uLnTx/>
                <a:uFillTx/>
                <a:latin typeface="Calibri" panose="020F0502020204030204"/>
                <a:ea typeface="SimSun" panose="02010600030101010101" pitchFamily="2" charset="-122"/>
                <a:cs typeface="+mn-cs"/>
              </a:endParaRPr>
            </a:p>
          </p:txBody>
        </p:sp>
        <p:sp>
          <p:nvSpPr>
            <p:cNvPr id="12" name="TextBox 67">
              <a:extLst>
                <a:ext uri="{FF2B5EF4-FFF2-40B4-BE49-F238E27FC236}">
                  <a16:creationId xmlns:a16="http://schemas.microsoft.com/office/drawing/2014/main" xmlns="" id="{CD266F93-4930-44EE-B40F-F068D42EC517}"/>
                </a:ext>
              </a:extLst>
            </p:cNvPr>
            <p:cNvSpPr txBox="1"/>
            <p:nvPr/>
          </p:nvSpPr>
          <p:spPr>
            <a:xfrm>
              <a:off x="2208337" y="1556684"/>
              <a:ext cx="1378326" cy="1032115"/>
            </a:xfrm>
            <a:prstGeom prst="rect">
              <a:avLst/>
            </a:prstGeom>
            <a:noFill/>
          </p:spPr>
          <p:txBody>
            <a:bodyPr wrap="square" rtlCol="0">
              <a:spAutoFit/>
            </a:bodyPr>
            <a:lstStyle/>
            <a:p>
              <a:pPr marL="0" marR="0" lvl="1" indent="0" algn="ctr" defTabSz="1219200" rtl="0" eaLnBrk="1" fontAlgn="auto" latinLnBrk="0" hangingPunct="1">
                <a:lnSpc>
                  <a:spcPct val="100000"/>
                </a:lnSpc>
                <a:spcBef>
                  <a:spcPts val="0"/>
                </a:spcBef>
                <a:spcAft>
                  <a:spcPts val="0"/>
                </a:spcAft>
                <a:buClrTx/>
                <a:buSzTx/>
                <a:buFontTx/>
                <a:buNone/>
                <a:tabLst/>
                <a:defRPr/>
              </a:pPr>
              <a:r>
                <a:rPr kumimoji="0" lang="en-US" altLang="zh-CN" sz="8000" b="0" i="0" u="none" strike="noStrike" kern="1200" cap="none" spc="300" normalizeH="0" baseline="0" noProof="0" dirty="0" err="1">
                  <a:ln>
                    <a:noFill/>
                  </a:ln>
                  <a:solidFill>
                    <a:srgbClr val="FFFFFF"/>
                  </a:solidFill>
                  <a:effectLst/>
                  <a:uLnTx/>
                  <a:uFillTx/>
                  <a:latin typeface="Times New Roman" panose="02020603050405020304" pitchFamily="18" charset="0"/>
                  <a:ea typeface="Microsoft YaHei" panose="020B0503020204020204" charset="-122"/>
                  <a:cs typeface="Times New Roman" panose="02020603050405020304" pitchFamily="18" charset="0"/>
                </a:rPr>
                <a:t>Tiết</a:t>
              </a:r>
              <a:r>
                <a:rPr kumimoji="0" lang="en-US" altLang="zh-CN" sz="8000" b="0" i="0" u="none" strike="noStrike" kern="1200" cap="none" spc="300" normalizeH="0" baseline="0" noProof="0" dirty="0">
                  <a:ln>
                    <a:noFill/>
                  </a:ln>
                  <a:solidFill>
                    <a:srgbClr val="FFFFFF"/>
                  </a:solidFill>
                  <a:effectLst/>
                  <a:uLnTx/>
                  <a:uFillTx/>
                  <a:latin typeface="Times New Roman" panose="02020603050405020304" pitchFamily="18" charset="0"/>
                  <a:ea typeface="Microsoft YaHei" panose="020B0503020204020204" charset="-122"/>
                  <a:cs typeface="Times New Roman" panose="02020603050405020304" pitchFamily="18" charset="0"/>
                </a:rPr>
                <a:t> 1+ 2 </a:t>
              </a:r>
              <a:endParaRPr kumimoji="0" lang="zh-CN" altLang="en-US" sz="8000" b="0" i="0" u="none" strike="noStrike" kern="1200" cap="none" spc="300" normalizeH="0" baseline="0" noProof="0" dirty="0">
                <a:ln>
                  <a:noFill/>
                </a:ln>
                <a:solidFill>
                  <a:srgbClr val="FFFFFF"/>
                </a:solidFill>
                <a:effectLst/>
                <a:uLnTx/>
                <a:uFillTx/>
                <a:latin typeface="Times New Roman" panose="02020603050405020304" pitchFamily="18" charset="0"/>
                <a:ea typeface="Microsoft YaHei" panose="020B0503020204020204" charset="-122"/>
                <a:cs typeface="Times New Roman" panose="02020603050405020304" pitchFamily="18" charset="0"/>
              </a:endParaRPr>
            </a:p>
          </p:txBody>
        </p:sp>
      </p:grpSp>
      <p:grpSp>
        <p:nvGrpSpPr>
          <p:cNvPr id="14" name="Google Shape;184;p27">
            <a:extLst>
              <a:ext uri="{FF2B5EF4-FFF2-40B4-BE49-F238E27FC236}">
                <a16:creationId xmlns:a16="http://schemas.microsoft.com/office/drawing/2014/main" xmlns="" id="{296284C8-C3CC-4013-AE86-992F55FEE26F}"/>
              </a:ext>
            </a:extLst>
          </p:cNvPr>
          <p:cNvGrpSpPr/>
          <p:nvPr/>
        </p:nvGrpSpPr>
        <p:grpSpPr>
          <a:xfrm>
            <a:off x="360319" y="484039"/>
            <a:ext cx="270862" cy="401596"/>
            <a:chOff x="4508863" y="1528200"/>
            <a:chExt cx="318850" cy="472800"/>
          </a:xfrm>
        </p:grpSpPr>
        <p:sp>
          <p:nvSpPr>
            <p:cNvPr id="15" name="Google Shape;185;p27">
              <a:extLst>
                <a:ext uri="{FF2B5EF4-FFF2-40B4-BE49-F238E27FC236}">
                  <a16:creationId xmlns:a16="http://schemas.microsoft.com/office/drawing/2014/main" xmlns="" id="{E3450E67-756F-4187-83E2-9BED73A56B52}"/>
                </a:ext>
              </a:extLst>
            </p:cNvPr>
            <p:cNvSpPr/>
            <p:nvPr/>
          </p:nvSpPr>
          <p:spPr>
            <a:xfrm>
              <a:off x="4508863" y="1742675"/>
              <a:ext cx="177525" cy="258325"/>
            </a:xfrm>
            <a:custGeom>
              <a:avLst/>
              <a:gdLst/>
              <a:ahLst/>
              <a:cxnLst/>
              <a:rect l="l" t="t" r="r" b="b"/>
              <a:pathLst>
                <a:path w="7101" h="10333" extrusionOk="0">
                  <a:moveTo>
                    <a:pt x="3939" y="0"/>
                  </a:moveTo>
                  <a:cubicBezTo>
                    <a:pt x="1292" y="6987"/>
                    <a:pt x="0" y="10332"/>
                    <a:pt x="511" y="10332"/>
                  </a:cubicBezTo>
                  <a:cubicBezTo>
                    <a:pt x="991" y="10332"/>
                    <a:pt x="3064" y="7374"/>
                    <a:pt x="7100" y="1703"/>
                  </a:cubicBezTo>
                  <a:lnTo>
                    <a:pt x="3939" y="0"/>
                  </a:ln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16" name="Google Shape;186;p27">
              <a:extLst>
                <a:ext uri="{FF2B5EF4-FFF2-40B4-BE49-F238E27FC236}">
                  <a16:creationId xmlns:a16="http://schemas.microsoft.com/office/drawing/2014/main" xmlns="" id="{A3E60FBA-8D0E-4685-84D4-F5237D69E480}"/>
                </a:ext>
              </a:extLst>
            </p:cNvPr>
            <p:cNvSpPr/>
            <p:nvPr/>
          </p:nvSpPr>
          <p:spPr>
            <a:xfrm>
              <a:off x="4562113" y="1528200"/>
              <a:ext cx="264850" cy="254775"/>
            </a:xfrm>
            <a:custGeom>
              <a:avLst/>
              <a:gdLst/>
              <a:ahLst/>
              <a:cxnLst/>
              <a:rect l="l" t="t" r="r" b="b"/>
              <a:pathLst>
                <a:path w="10594" h="10191" extrusionOk="0">
                  <a:moveTo>
                    <a:pt x="5301" y="0"/>
                  </a:moveTo>
                  <a:cubicBezTo>
                    <a:pt x="2652" y="0"/>
                    <a:pt x="0" y="1695"/>
                    <a:pt x="46" y="5084"/>
                  </a:cubicBezTo>
                  <a:cubicBezTo>
                    <a:pt x="0" y="8488"/>
                    <a:pt x="2645" y="10190"/>
                    <a:pt x="5289" y="10190"/>
                  </a:cubicBezTo>
                  <a:cubicBezTo>
                    <a:pt x="7934" y="10190"/>
                    <a:pt x="10578" y="8488"/>
                    <a:pt x="10532" y="5084"/>
                  </a:cubicBezTo>
                  <a:cubicBezTo>
                    <a:pt x="10593" y="1695"/>
                    <a:pt x="7949" y="0"/>
                    <a:pt x="5301" y="0"/>
                  </a:cubicBezTo>
                  <a:close/>
                </a:path>
              </a:pathLst>
            </a:custGeom>
            <a:solidFill>
              <a:schemeClr val="accent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17" name="Google Shape;187;p27">
              <a:extLst>
                <a:ext uri="{FF2B5EF4-FFF2-40B4-BE49-F238E27FC236}">
                  <a16:creationId xmlns:a16="http://schemas.microsoft.com/office/drawing/2014/main" xmlns="" id="{A8BA561C-92AF-4BC4-A5F5-824D8B4A8DEE}"/>
                </a:ext>
              </a:extLst>
            </p:cNvPr>
            <p:cNvSpPr/>
            <p:nvPr/>
          </p:nvSpPr>
          <p:spPr>
            <a:xfrm>
              <a:off x="4583013" y="1551175"/>
              <a:ext cx="244700" cy="231500"/>
            </a:xfrm>
            <a:custGeom>
              <a:avLst/>
              <a:gdLst/>
              <a:ahLst/>
              <a:cxnLst/>
              <a:rect l="l" t="t" r="r" b="b"/>
              <a:pathLst>
                <a:path w="9788" h="9260" extrusionOk="0">
                  <a:moveTo>
                    <a:pt x="7569" y="1"/>
                  </a:moveTo>
                  <a:lnTo>
                    <a:pt x="7569" y="1"/>
                  </a:lnTo>
                  <a:cubicBezTo>
                    <a:pt x="8116" y="852"/>
                    <a:pt x="8420" y="1825"/>
                    <a:pt x="8359" y="2858"/>
                  </a:cubicBezTo>
                  <a:cubicBezTo>
                    <a:pt x="8423" y="6235"/>
                    <a:pt x="5782" y="7929"/>
                    <a:pt x="3141" y="7929"/>
                  </a:cubicBezTo>
                  <a:cubicBezTo>
                    <a:pt x="2026" y="7929"/>
                    <a:pt x="912" y="7627"/>
                    <a:pt x="0" y="7022"/>
                  </a:cubicBezTo>
                  <a:lnTo>
                    <a:pt x="0" y="7022"/>
                  </a:lnTo>
                  <a:cubicBezTo>
                    <a:pt x="982" y="8513"/>
                    <a:pt x="2738" y="9260"/>
                    <a:pt x="4488" y="9260"/>
                  </a:cubicBezTo>
                  <a:cubicBezTo>
                    <a:pt x="7126" y="9260"/>
                    <a:pt x="9751" y="7564"/>
                    <a:pt x="9696" y="4165"/>
                  </a:cubicBezTo>
                  <a:cubicBezTo>
                    <a:pt x="9788" y="2493"/>
                    <a:pt x="8997" y="913"/>
                    <a:pt x="7569" y="1"/>
                  </a:cubicBezTo>
                  <a:close/>
                </a:path>
              </a:pathLst>
            </a:custGeom>
            <a:solidFill>
              <a:schemeClr val="accent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18" name="Google Shape;188;p27">
              <a:extLst>
                <a:ext uri="{FF2B5EF4-FFF2-40B4-BE49-F238E27FC236}">
                  <a16:creationId xmlns:a16="http://schemas.microsoft.com/office/drawing/2014/main" xmlns="" id="{547E6AE1-6722-4104-B638-2F3832D85503}"/>
                </a:ext>
              </a:extLst>
            </p:cNvPr>
            <p:cNvSpPr/>
            <p:nvPr/>
          </p:nvSpPr>
          <p:spPr>
            <a:xfrm>
              <a:off x="4647588" y="1535425"/>
              <a:ext cx="76400" cy="73525"/>
            </a:xfrm>
            <a:custGeom>
              <a:avLst/>
              <a:gdLst/>
              <a:ahLst/>
              <a:cxnLst/>
              <a:rect l="l" t="t" r="r" b="b"/>
              <a:pathLst>
                <a:path w="3056" h="2941" extrusionOk="0">
                  <a:moveTo>
                    <a:pt x="1532" y="0"/>
                  </a:moveTo>
                  <a:cubicBezTo>
                    <a:pt x="768" y="0"/>
                    <a:pt x="1" y="494"/>
                    <a:pt x="1" y="1482"/>
                  </a:cubicBezTo>
                  <a:cubicBezTo>
                    <a:pt x="1" y="2455"/>
                    <a:pt x="768" y="2941"/>
                    <a:pt x="1532" y="2941"/>
                  </a:cubicBezTo>
                  <a:cubicBezTo>
                    <a:pt x="2296" y="2941"/>
                    <a:pt x="3056" y="2455"/>
                    <a:pt x="3040" y="1482"/>
                  </a:cubicBezTo>
                  <a:cubicBezTo>
                    <a:pt x="3056" y="494"/>
                    <a:pt x="2296" y="0"/>
                    <a:pt x="1532" y="0"/>
                  </a:cubicBezTo>
                  <a:close/>
                </a:path>
              </a:pathLst>
            </a:custGeom>
            <a:solidFill>
              <a:srgbClr val="FFFFFF">
                <a:alpha val="5000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grpSp>
      <p:grpSp>
        <p:nvGrpSpPr>
          <p:cNvPr id="19" name="Google Shape;189;p27">
            <a:extLst>
              <a:ext uri="{FF2B5EF4-FFF2-40B4-BE49-F238E27FC236}">
                <a16:creationId xmlns:a16="http://schemas.microsoft.com/office/drawing/2014/main" xmlns="" id="{A011E6E7-BBCE-4434-BF9D-52DC0EDDE6D3}"/>
              </a:ext>
            </a:extLst>
          </p:cNvPr>
          <p:cNvGrpSpPr/>
          <p:nvPr/>
        </p:nvGrpSpPr>
        <p:grpSpPr>
          <a:xfrm>
            <a:off x="739174" y="567004"/>
            <a:ext cx="270862" cy="401596"/>
            <a:chOff x="4508863" y="1528200"/>
            <a:chExt cx="318850" cy="472800"/>
          </a:xfrm>
        </p:grpSpPr>
        <p:sp>
          <p:nvSpPr>
            <p:cNvPr id="20" name="Google Shape;190;p27">
              <a:extLst>
                <a:ext uri="{FF2B5EF4-FFF2-40B4-BE49-F238E27FC236}">
                  <a16:creationId xmlns:a16="http://schemas.microsoft.com/office/drawing/2014/main" xmlns="" id="{6C250F97-3D87-4E54-A6E5-F27C4C7BBCF4}"/>
                </a:ext>
              </a:extLst>
            </p:cNvPr>
            <p:cNvSpPr/>
            <p:nvPr/>
          </p:nvSpPr>
          <p:spPr>
            <a:xfrm>
              <a:off x="4508863" y="1742675"/>
              <a:ext cx="177525" cy="258325"/>
            </a:xfrm>
            <a:custGeom>
              <a:avLst/>
              <a:gdLst/>
              <a:ahLst/>
              <a:cxnLst/>
              <a:rect l="l" t="t" r="r" b="b"/>
              <a:pathLst>
                <a:path w="7101" h="10333" extrusionOk="0">
                  <a:moveTo>
                    <a:pt x="3939" y="0"/>
                  </a:moveTo>
                  <a:cubicBezTo>
                    <a:pt x="1292" y="6987"/>
                    <a:pt x="0" y="10332"/>
                    <a:pt x="511" y="10332"/>
                  </a:cubicBezTo>
                  <a:cubicBezTo>
                    <a:pt x="991" y="10332"/>
                    <a:pt x="3064" y="7374"/>
                    <a:pt x="7100" y="1703"/>
                  </a:cubicBezTo>
                  <a:lnTo>
                    <a:pt x="3939" y="0"/>
                  </a:ln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21" name="Google Shape;191;p27">
              <a:extLst>
                <a:ext uri="{FF2B5EF4-FFF2-40B4-BE49-F238E27FC236}">
                  <a16:creationId xmlns:a16="http://schemas.microsoft.com/office/drawing/2014/main" xmlns="" id="{4B3A9B0B-3679-4DB6-A9B2-BA3CA8CA86EB}"/>
                </a:ext>
              </a:extLst>
            </p:cNvPr>
            <p:cNvSpPr/>
            <p:nvPr/>
          </p:nvSpPr>
          <p:spPr>
            <a:xfrm>
              <a:off x="4562113" y="1528200"/>
              <a:ext cx="264850" cy="254775"/>
            </a:xfrm>
            <a:custGeom>
              <a:avLst/>
              <a:gdLst/>
              <a:ahLst/>
              <a:cxnLst/>
              <a:rect l="l" t="t" r="r" b="b"/>
              <a:pathLst>
                <a:path w="10594" h="10191" extrusionOk="0">
                  <a:moveTo>
                    <a:pt x="5301" y="0"/>
                  </a:moveTo>
                  <a:cubicBezTo>
                    <a:pt x="2652" y="0"/>
                    <a:pt x="0" y="1695"/>
                    <a:pt x="46" y="5084"/>
                  </a:cubicBezTo>
                  <a:cubicBezTo>
                    <a:pt x="0" y="8488"/>
                    <a:pt x="2645" y="10190"/>
                    <a:pt x="5289" y="10190"/>
                  </a:cubicBezTo>
                  <a:cubicBezTo>
                    <a:pt x="7934" y="10190"/>
                    <a:pt x="10578" y="8488"/>
                    <a:pt x="10532" y="5084"/>
                  </a:cubicBezTo>
                  <a:cubicBezTo>
                    <a:pt x="10593" y="1695"/>
                    <a:pt x="7949" y="0"/>
                    <a:pt x="5301" y="0"/>
                  </a:cubicBezTo>
                  <a:close/>
                </a:path>
              </a:pathLst>
            </a:custGeom>
            <a:solidFill>
              <a:schemeClr val="accent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22" name="Google Shape;192;p27">
              <a:extLst>
                <a:ext uri="{FF2B5EF4-FFF2-40B4-BE49-F238E27FC236}">
                  <a16:creationId xmlns:a16="http://schemas.microsoft.com/office/drawing/2014/main" xmlns="" id="{25963231-BE4B-4465-9620-DF420D30A12D}"/>
                </a:ext>
              </a:extLst>
            </p:cNvPr>
            <p:cNvSpPr/>
            <p:nvPr/>
          </p:nvSpPr>
          <p:spPr>
            <a:xfrm>
              <a:off x="4583013" y="1551175"/>
              <a:ext cx="244700" cy="231500"/>
            </a:xfrm>
            <a:custGeom>
              <a:avLst/>
              <a:gdLst/>
              <a:ahLst/>
              <a:cxnLst/>
              <a:rect l="l" t="t" r="r" b="b"/>
              <a:pathLst>
                <a:path w="9788" h="9260" extrusionOk="0">
                  <a:moveTo>
                    <a:pt x="7569" y="1"/>
                  </a:moveTo>
                  <a:lnTo>
                    <a:pt x="7569" y="1"/>
                  </a:lnTo>
                  <a:cubicBezTo>
                    <a:pt x="8116" y="852"/>
                    <a:pt x="8420" y="1825"/>
                    <a:pt x="8359" y="2858"/>
                  </a:cubicBezTo>
                  <a:cubicBezTo>
                    <a:pt x="8423" y="6235"/>
                    <a:pt x="5782" y="7929"/>
                    <a:pt x="3141" y="7929"/>
                  </a:cubicBezTo>
                  <a:cubicBezTo>
                    <a:pt x="2026" y="7929"/>
                    <a:pt x="912" y="7627"/>
                    <a:pt x="0" y="7022"/>
                  </a:cubicBezTo>
                  <a:lnTo>
                    <a:pt x="0" y="7022"/>
                  </a:lnTo>
                  <a:cubicBezTo>
                    <a:pt x="982" y="8513"/>
                    <a:pt x="2738" y="9260"/>
                    <a:pt x="4488" y="9260"/>
                  </a:cubicBezTo>
                  <a:cubicBezTo>
                    <a:pt x="7126" y="9260"/>
                    <a:pt x="9751" y="7564"/>
                    <a:pt x="9696" y="4165"/>
                  </a:cubicBezTo>
                  <a:cubicBezTo>
                    <a:pt x="9788" y="2493"/>
                    <a:pt x="8997" y="913"/>
                    <a:pt x="7569" y="1"/>
                  </a:cubicBezTo>
                  <a:close/>
                </a:path>
              </a:pathLst>
            </a:custGeom>
            <a:solidFill>
              <a:schemeClr val="accent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23" name="Google Shape;193;p27">
              <a:extLst>
                <a:ext uri="{FF2B5EF4-FFF2-40B4-BE49-F238E27FC236}">
                  <a16:creationId xmlns:a16="http://schemas.microsoft.com/office/drawing/2014/main" xmlns="" id="{13F072F5-26C4-4FD7-9F71-F238FE62BDA9}"/>
                </a:ext>
              </a:extLst>
            </p:cNvPr>
            <p:cNvSpPr/>
            <p:nvPr/>
          </p:nvSpPr>
          <p:spPr>
            <a:xfrm>
              <a:off x="4647588" y="1535425"/>
              <a:ext cx="76400" cy="73525"/>
            </a:xfrm>
            <a:custGeom>
              <a:avLst/>
              <a:gdLst/>
              <a:ahLst/>
              <a:cxnLst/>
              <a:rect l="l" t="t" r="r" b="b"/>
              <a:pathLst>
                <a:path w="3056" h="2941" extrusionOk="0">
                  <a:moveTo>
                    <a:pt x="1532" y="0"/>
                  </a:moveTo>
                  <a:cubicBezTo>
                    <a:pt x="768" y="0"/>
                    <a:pt x="1" y="494"/>
                    <a:pt x="1" y="1482"/>
                  </a:cubicBezTo>
                  <a:cubicBezTo>
                    <a:pt x="1" y="2455"/>
                    <a:pt x="768" y="2941"/>
                    <a:pt x="1532" y="2941"/>
                  </a:cubicBezTo>
                  <a:cubicBezTo>
                    <a:pt x="2296" y="2941"/>
                    <a:pt x="3056" y="2455"/>
                    <a:pt x="3040" y="1482"/>
                  </a:cubicBezTo>
                  <a:cubicBezTo>
                    <a:pt x="3056" y="494"/>
                    <a:pt x="2296" y="0"/>
                    <a:pt x="1532" y="0"/>
                  </a:cubicBezTo>
                  <a:close/>
                </a:path>
              </a:pathLst>
            </a:custGeom>
            <a:solidFill>
              <a:srgbClr val="FFFFFF">
                <a:alpha val="5000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grpSp>
      <p:grpSp>
        <p:nvGrpSpPr>
          <p:cNvPr id="24" name="Google Shape;194;p27">
            <a:extLst>
              <a:ext uri="{FF2B5EF4-FFF2-40B4-BE49-F238E27FC236}">
                <a16:creationId xmlns:a16="http://schemas.microsoft.com/office/drawing/2014/main" xmlns="" id="{92445FE0-071C-42A4-81AF-B083FCF10405}"/>
              </a:ext>
            </a:extLst>
          </p:cNvPr>
          <p:cNvGrpSpPr/>
          <p:nvPr/>
        </p:nvGrpSpPr>
        <p:grpSpPr>
          <a:xfrm>
            <a:off x="1125746" y="567004"/>
            <a:ext cx="270862" cy="401596"/>
            <a:chOff x="4508863" y="1528200"/>
            <a:chExt cx="318850" cy="472800"/>
          </a:xfrm>
        </p:grpSpPr>
        <p:sp>
          <p:nvSpPr>
            <p:cNvPr id="25" name="Google Shape;195;p27">
              <a:extLst>
                <a:ext uri="{FF2B5EF4-FFF2-40B4-BE49-F238E27FC236}">
                  <a16:creationId xmlns:a16="http://schemas.microsoft.com/office/drawing/2014/main" xmlns="" id="{E19979E4-5F44-41C4-9832-1A1698957EA9}"/>
                </a:ext>
              </a:extLst>
            </p:cNvPr>
            <p:cNvSpPr/>
            <p:nvPr/>
          </p:nvSpPr>
          <p:spPr>
            <a:xfrm>
              <a:off x="4508863" y="1742675"/>
              <a:ext cx="177525" cy="258325"/>
            </a:xfrm>
            <a:custGeom>
              <a:avLst/>
              <a:gdLst/>
              <a:ahLst/>
              <a:cxnLst/>
              <a:rect l="l" t="t" r="r" b="b"/>
              <a:pathLst>
                <a:path w="7101" h="10333" extrusionOk="0">
                  <a:moveTo>
                    <a:pt x="3939" y="0"/>
                  </a:moveTo>
                  <a:cubicBezTo>
                    <a:pt x="1292" y="6987"/>
                    <a:pt x="0" y="10332"/>
                    <a:pt x="511" y="10332"/>
                  </a:cubicBezTo>
                  <a:cubicBezTo>
                    <a:pt x="991" y="10332"/>
                    <a:pt x="3064" y="7374"/>
                    <a:pt x="7100" y="1703"/>
                  </a:cubicBezTo>
                  <a:lnTo>
                    <a:pt x="3939" y="0"/>
                  </a:ln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26" name="Google Shape;196;p27">
              <a:extLst>
                <a:ext uri="{FF2B5EF4-FFF2-40B4-BE49-F238E27FC236}">
                  <a16:creationId xmlns:a16="http://schemas.microsoft.com/office/drawing/2014/main" xmlns="" id="{2711DE42-B6A8-4DAB-A88E-B11561F77162}"/>
                </a:ext>
              </a:extLst>
            </p:cNvPr>
            <p:cNvSpPr/>
            <p:nvPr/>
          </p:nvSpPr>
          <p:spPr>
            <a:xfrm>
              <a:off x="4562113" y="1528200"/>
              <a:ext cx="264850" cy="254775"/>
            </a:xfrm>
            <a:custGeom>
              <a:avLst/>
              <a:gdLst/>
              <a:ahLst/>
              <a:cxnLst/>
              <a:rect l="l" t="t" r="r" b="b"/>
              <a:pathLst>
                <a:path w="10594" h="10191" extrusionOk="0">
                  <a:moveTo>
                    <a:pt x="5301" y="0"/>
                  </a:moveTo>
                  <a:cubicBezTo>
                    <a:pt x="2652" y="0"/>
                    <a:pt x="0" y="1695"/>
                    <a:pt x="46" y="5084"/>
                  </a:cubicBezTo>
                  <a:cubicBezTo>
                    <a:pt x="0" y="8488"/>
                    <a:pt x="2645" y="10190"/>
                    <a:pt x="5289" y="10190"/>
                  </a:cubicBezTo>
                  <a:cubicBezTo>
                    <a:pt x="7934" y="10190"/>
                    <a:pt x="10578" y="8488"/>
                    <a:pt x="10532" y="5084"/>
                  </a:cubicBezTo>
                  <a:cubicBezTo>
                    <a:pt x="10593" y="1695"/>
                    <a:pt x="7949" y="0"/>
                    <a:pt x="5301" y="0"/>
                  </a:cubicBezTo>
                  <a:close/>
                </a:path>
              </a:pathLst>
            </a:cu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27" name="Google Shape;197;p27">
              <a:extLst>
                <a:ext uri="{FF2B5EF4-FFF2-40B4-BE49-F238E27FC236}">
                  <a16:creationId xmlns:a16="http://schemas.microsoft.com/office/drawing/2014/main" xmlns="" id="{1AC73A5B-792A-48A9-9237-046F97285838}"/>
                </a:ext>
              </a:extLst>
            </p:cNvPr>
            <p:cNvSpPr/>
            <p:nvPr/>
          </p:nvSpPr>
          <p:spPr>
            <a:xfrm>
              <a:off x="4583013" y="1551175"/>
              <a:ext cx="244700" cy="231500"/>
            </a:xfrm>
            <a:custGeom>
              <a:avLst/>
              <a:gdLst/>
              <a:ahLst/>
              <a:cxnLst/>
              <a:rect l="l" t="t" r="r" b="b"/>
              <a:pathLst>
                <a:path w="9788" h="9260" extrusionOk="0">
                  <a:moveTo>
                    <a:pt x="7569" y="1"/>
                  </a:moveTo>
                  <a:lnTo>
                    <a:pt x="7569" y="1"/>
                  </a:lnTo>
                  <a:cubicBezTo>
                    <a:pt x="8116" y="852"/>
                    <a:pt x="8420" y="1825"/>
                    <a:pt x="8359" y="2858"/>
                  </a:cubicBezTo>
                  <a:cubicBezTo>
                    <a:pt x="8423" y="6235"/>
                    <a:pt x="5782" y="7929"/>
                    <a:pt x="3141" y="7929"/>
                  </a:cubicBezTo>
                  <a:cubicBezTo>
                    <a:pt x="2026" y="7929"/>
                    <a:pt x="912" y="7627"/>
                    <a:pt x="0" y="7022"/>
                  </a:cubicBezTo>
                  <a:lnTo>
                    <a:pt x="0" y="7022"/>
                  </a:lnTo>
                  <a:cubicBezTo>
                    <a:pt x="982" y="8513"/>
                    <a:pt x="2738" y="9260"/>
                    <a:pt x="4488" y="9260"/>
                  </a:cubicBezTo>
                  <a:cubicBezTo>
                    <a:pt x="7126" y="9260"/>
                    <a:pt x="9751" y="7564"/>
                    <a:pt x="9696" y="4165"/>
                  </a:cubicBezTo>
                  <a:cubicBezTo>
                    <a:pt x="9788" y="2493"/>
                    <a:pt x="8997" y="913"/>
                    <a:pt x="7569" y="1"/>
                  </a:cubicBezTo>
                  <a:close/>
                </a:path>
              </a:pathLst>
            </a:cu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28" name="Google Shape;198;p27">
              <a:extLst>
                <a:ext uri="{FF2B5EF4-FFF2-40B4-BE49-F238E27FC236}">
                  <a16:creationId xmlns:a16="http://schemas.microsoft.com/office/drawing/2014/main" xmlns="" id="{24789395-0AE1-4300-876A-C5369F13D548}"/>
                </a:ext>
              </a:extLst>
            </p:cNvPr>
            <p:cNvSpPr/>
            <p:nvPr/>
          </p:nvSpPr>
          <p:spPr>
            <a:xfrm>
              <a:off x="4647588" y="1535425"/>
              <a:ext cx="76400" cy="73525"/>
            </a:xfrm>
            <a:custGeom>
              <a:avLst/>
              <a:gdLst/>
              <a:ahLst/>
              <a:cxnLst/>
              <a:rect l="l" t="t" r="r" b="b"/>
              <a:pathLst>
                <a:path w="3056" h="2941" extrusionOk="0">
                  <a:moveTo>
                    <a:pt x="1532" y="0"/>
                  </a:moveTo>
                  <a:cubicBezTo>
                    <a:pt x="768" y="0"/>
                    <a:pt x="1" y="494"/>
                    <a:pt x="1" y="1482"/>
                  </a:cubicBezTo>
                  <a:cubicBezTo>
                    <a:pt x="1" y="2455"/>
                    <a:pt x="768" y="2941"/>
                    <a:pt x="1532" y="2941"/>
                  </a:cubicBezTo>
                  <a:cubicBezTo>
                    <a:pt x="2296" y="2941"/>
                    <a:pt x="3056" y="2455"/>
                    <a:pt x="3040" y="1482"/>
                  </a:cubicBezTo>
                  <a:cubicBezTo>
                    <a:pt x="3056" y="494"/>
                    <a:pt x="2296" y="0"/>
                    <a:pt x="1532" y="0"/>
                  </a:cubicBezTo>
                  <a:close/>
                </a:path>
              </a:pathLst>
            </a:custGeom>
            <a:solidFill>
              <a:srgbClr val="FFFFFF">
                <a:alpha val="5000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grpSp>
      <p:grpSp>
        <p:nvGrpSpPr>
          <p:cNvPr id="29" name="Google Shape;184;p27">
            <a:extLst>
              <a:ext uri="{FF2B5EF4-FFF2-40B4-BE49-F238E27FC236}">
                <a16:creationId xmlns:a16="http://schemas.microsoft.com/office/drawing/2014/main" xmlns="" id="{8708DA0F-8A47-4555-9031-09B9960A56DF}"/>
              </a:ext>
            </a:extLst>
          </p:cNvPr>
          <p:cNvGrpSpPr/>
          <p:nvPr/>
        </p:nvGrpSpPr>
        <p:grpSpPr>
          <a:xfrm>
            <a:off x="10556987" y="468686"/>
            <a:ext cx="270862" cy="401596"/>
            <a:chOff x="4508863" y="1528200"/>
            <a:chExt cx="318850" cy="472800"/>
          </a:xfrm>
        </p:grpSpPr>
        <p:sp>
          <p:nvSpPr>
            <p:cNvPr id="30" name="Google Shape;185;p27">
              <a:extLst>
                <a:ext uri="{FF2B5EF4-FFF2-40B4-BE49-F238E27FC236}">
                  <a16:creationId xmlns:a16="http://schemas.microsoft.com/office/drawing/2014/main" xmlns="" id="{E69EF0C0-74E5-4D5C-9C72-D7C584202F95}"/>
                </a:ext>
              </a:extLst>
            </p:cNvPr>
            <p:cNvSpPr/>
            <p:nvPr/>
          </p:nvSpPr>
          <p:spPr>
            <a:xfrm>
              <a:off x="4508863" y="1742675"/>
              <a:ext cx="177525" cy="258325"/>
            </a:xfrm>
            <a:custGeom>
              <a:avLst/>
              <a:gdLst/>
              <a:ahLst/>
              <a:cxnLst/>
              <a:rect l="l" t="t" r="r" b="b"/>
              <a:pathLst>
                <a:path w="7101" h="10333" extrusionOk="0">
                  <a:moveTo>
                    <a:pt x="3939" y="0"/>
                  </a:moveTo>
                  <a:cubicBezTo>
                    <a:pt x="1292" y="6987"/>
                    <a:pt x="0" y="10332"/>
                    <a:pt x="511" y="10332"/>
                  </a:cubicBezTo>
                  <a:cubicBezTo>
                    <a:pt x="991" y="10332"/>
                    <a:pt x="3064" y="7374"/>
                    <a:pt x="7100" y="1703"/>
                  </a:cubicBezTo>
                  <a:lnTo>
                    <a:pt x="3939" y="0"/>
                  </a:ln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31" name="Google Shape;186;p27">
              <a:extLst>
                <a:ext uri="{FF2B5EF4-FFF2-40B4-BE49-F238E27FC236}">
                  <a16:creationId xmlns:a16="http://schemas.microsoft.com/office/drawing/2014/main" xmlns="" id="{1D70E6CD-B25B-450E-BB32-630F9E80B8A5}"/>
                </a:ext>
              </a:extLst>
            </p:cNvPr>
            <p:cNvSpPr/>
            <p:nvPr/>
          </p:nvSpPr>
          <p:spPr>
            <a:xfrm>
              <a:off x="4562113" y="1528200"/>
              <a:ext cx="264850" cy="254775"/>
            </a:xfrm>
            <a:custGeom>
              <a:avLst/>
              <a:gdLst/>
              <a:ahLst/>
              <a:cxnLst/>
              <a:rect l="l" t="t" r="r" b="b"/>
              <a:pathLst>
                <a:path w="10594" h="10191" extrusionOk="0">
                  <a:moveTo>
                    <a:pt x="5301" y="0"/>
                  </a:moveTo>
                  <a:cubicBezTo>
                    <a:pt x="2652" y="0"/>
                    <a:pt x="0" y="1695"/>
                    <a:pt x="46" y="5084"/>
                  </a:cubicBezTo>
                  <a:cubicBezTo>
                    <a:pt x="0" y="8488"/>
                    <a:pt x="2645" y="10190"/>
                    <a:pt x="5289" y="10190"/>
                  </a:cubicBezTo>
                  <a:cubicBezTo>
                    <a:pt x="7934" y="10190"/>
                    <a:pt x="10578" y="8488"/>
                    <a:pt x="10532" y="5084"/>
                  </a:cubicBezTo>
                  <a:cubicBezTo>
                    <a:pt x="10593" y="1695"/>
                    <a:pt x="7949" y="0"/>
                    <a:pt x="5301" y="0"/>
                  </a:cubicBezTo>
                  <a:close/>
                </a:path>
              </a:pathLst>
            </a:custGeom>
            <a:solidFill>
              <a:schemeClr val="accent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32" name="Google Shape;187;p27">
              <a:extLst>
                <a:ext uri="{FF2B5EF4-FFF2-40B4-BE49-F238E27FC236}">
                  <a16:creationId xmlns:a16="http://schemas.microsoft.com/office/drawing/2014/main" xmlns="" id="{8D7E76CA-13A2-4EE8-B62F-773AB2E446FA}"/>
                </a:ext>
              </a:extLst>
            </p:cNvPr>
            <p:cNvSpPr/>
            <p:nvPr/>
          </p:nvSpPr>
          <p:spPr>
            <a:xfrm>
              <a:off x="4583013" y="1551175"/>
              <a:ext cx="244700" cy="231500"/>
            </a:xfrm>
            <a:custGeom>
              <a:avLst/>
              <a:gdLst/>
              <a:ahLst/>
              <a:cxnLst/>
              <a:rect l="l" t="t" r="r" b="b"/>
              <a:pathLst>
                <a:path w="9788" h="9260" extrusionOk="0">
                  <a:moveTo>
                    <a:pt x="7569" y="1"/>
                  </a:moveTo>
                  <a:lnTo>
                    <a:pt x="7569" y="1"/>
                  </a:lnTo>
                  <a:cubicBezTo>
                    <a:pt x="8116" y="852"/>
                    <a:pt x="8420" y="1825"/>
                    <a:pt x="8359" y="2858"/>
                  </a:cubicBezTo>
                  <a:cubicBezTo>
                    <a:pt x="8423" y="6235"/>
                    <a:pt x="5782" y="7929"/>
                    <a:pt x="3141" y="7929"/>
                  </a:cubicBezTo>
                  <a:cubicBezTo>
                    <a:pt x="2026" y="7929"/>
                    <a:pt x="912" y="7627"/>
                    <a:pt x="0" y="7022"/>
                  </a:cubicBezTo>
                  <a:lnTo>
                    <a:pt x="0" y="7022"/>
                  </a:lnTo>
                  <a:cubicBezTo>
                    <a:pt x="982" y="8513"/>
                    <a:pt x="2738" y="9260"/>
                    <a:pt x="4488" y="9260"/>
                  </a:cubicBezTo>
                  <a:cubicBezTo>
                    <a:pt x="7126" y="9260"/>
                    <a:pt x="9751" y="7564"/>
                    <a:pt x="9696" y="4165"/>
                  </a:cubicBezTo>
                  <a:cubicBezTo>
                    <a:pt x="9788" y="2493"/>
                    <a:pt x="8997" y="913"/>
                    <a:pt x="7569" y="1"/>
                  </a:cubicBezTo>
                  <a:close/>
                </a:path>
              </a:pathLst>
            </a:custGeom>
            <a:solidFill>
              <a:schemeClr val="accent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33" name="Google Shape;188;p27">
              <a:extLst>
                <a:ext uri="{FF2B5EF4-FFF2-40B4-BE49-F238E27FC236}">
                  <a16:creationId xmlns:a16="http://schemas.microsoft.com/office/drawing/2014/main" xmlns="" id="{27841724-DC8A-4F3A-BA5A-A1B6FE35F377}"/>
                </a:ext>
              </a:extLst>
            </p:cNvPr>
            <p:cNvSpPr/>
            <p:nvPr/>
          </p:nvSpPr>
          <p:spPr>
            <a:xfrm>
              <a:off x="4647588" y="1535425"/>
              <a:ext cx="76400" cy="73525"/>
            </a:xfrm>
            <a:custGeom>
              <a:avLst/>
              <a:gdLst/>
              <a:ahLst/>
              <a:cxnLst/>
              <a:rect l="l" t="t" r="r" b="b"/>
              <a:pathLst>
                <a:path w="3056" h="2941" extrusionOk="0">
                  <a:moveTo>
                    <a:pt x="1532" y="0"/>
                  </a:moveTo>
                  <a:cubicBezTo>
                    <a:pt x="768" y="0"/>
                    <a:pt x="1" y="494"/>
                    <a:pt x="1" y="1482"/>
                  </a:cubicBezTo>
                  <a:cubicBezTo>
                    <a:pt x="1" y="2455"/>
                    <a:pt x="768" y="2941"/>
                    <a:pt x="1532" y="2941"/>
                  </a:cubicBezTo>
                  <a:cubicBezTo>
                    <a:pt x="2296" y="2941"/>
                    <a:pt x="3056" y="2455"/>
                    <a:pt x="3040" y="1482"/>
                  </a:cubicBezTo>
                  <a:cubicBezTo>
                    <a:pt x="3056" y="494"/>
                    <a:pt x="2296" y="0"/>
                    <a:pt x="1532" y="0"/>
                  </a:cubicBezTo>
                  <a:close/>
                </a:path>
              </a:pathLst>
            </a:custGeom>
            <a:solidFill>
              <a:srgbClr val="FFFFFF">
                <a:alpha val="5000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grpSp>
      <p:grpSp>
        <p:nvGrpSpPr>
          <p:cNvPr id="34" name="Google Shape;189;p27">
            <a:extLst>
              <a:ext uri="{FF2B5EF4-FFF2-40B4-BE49-F238E27FC236}">
                <a16:creationId xmlns:a16="http://schemas.microsoft.com/office/drawing/2014/main" xmlns="" id="{1834B4BF-D115-401E-BC1E-D7EB53733046}"/>
              </a:ext>
            </a:extLst>
          </p:cNvPr>
          <p:cNvGrpSpPr/>
          <p:nvPr/>
        </p:nvGrpSpPr>
        <p:grpSpPr>
          <a:xfrm>
            <a:off x="10935842" y="551651"/>
            <a:ext cx="270862" cy="401596"/>
            <a:chOff x="4508863" y="1528200"/>
            <a:chExt cx="318850" cy="472800"/>
          </a:xfrm>
        </p:grpSpPr>
        <p:sp>
          <p:nvSpPr>
            <p:cNvPr id="35" name="Google Shape;190;p27">
              <a:extLst>
                <a:ext uri="{FF2B5EF4-FFF2-40B4-BE49-F238E27FC236}">
                  <a16:creationId xmlns:a16="http://schemas.microsoft.com/office/drawing/2014/main" xmlns="" id="{54BE4E9A-9BB4-482B-8C59-3506884FB0A7}"/>
                </a:ext>
              </a:extLst>
            </p:cNvPr>
            <p:cNvSpPr/>
            <p:nvPr/>
          </p:nvSpPr>
          <p:spPr>
            <a:xfrm>
              <a:off x="4508863" y="1742675"/>
              <a:ext cx="177525" cy="258325"/>
            </a:xfrm>
            <a:custGeom>
              <a:avLst/>
              <a:gdLst/>
              <a:ahLst/>
              <a:cxnLst/>
              <a:rect l="l" t="t" r="r" b="b"/>
              <a:pathLst>
                <a:path w="7101" h="10333" extrusionOk="0">
                  <a:moveTo>
                    <a:pt x="3939" y="0"/>
                  </a:moveTo>
                  <a:cubicBezTo>
                    <a:pt x="1292" y="6987"/>
                    <a:pt x="0" y="10332"/>
                    <a:pt x="511" y="10332"/>
                  </a:cubicBezTo>
                  <a:cubicBezTo>
                    <a:pt x="991" y="10332"/>
                    <a:pt x="3064" y="7374"/>
                    <a:pt x="7100" y="1703"/>
                  </a:cubicBezTo>
                  <a:lnTo>
                    <a:pt x="3939" y="0"/>
                  </a:ln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36" name="Google Shape;191;p27">
              <a:extLst>
                <a:ext uri="{FF2B5EF4-FFF2-40B4-BE49-F238E27FC236}">
                  <a16:creationId xmlns:a16="http://schemas.microsoft.com/office/drawing/2014/main" xmlns="" id="{738D0774-2B98-47EF-8C0A-8335037C634D}"/>
                </a:ext>
              </a:extLst>
            </p:cNvPr>
            <p:cNvSpPr/>
            <p:nvPr/>
          </p:nvSpPr>
          <p:spPr>
            <a:xfrm>
              <a:off x="4562113" y="1528200"/>
              <a:ext cx="264850" cy="254775"/>
            </a:xfrm>
            <a:custGeom>
              <a:avLst/>
              <a:gdLst/>
              <a:ahLst/>
              <a:cxnLst/>
              <a:rect l="l" t="t" r="r" b="b"/>
              <a:pathLst>
                <a:path w="10594" h="10191" extrusionOk="0">
                  <a:moveTo>
                    <a:pt x="5301" y="0"/>
                  </a:moveTo>
                  <a:cubicBezTo>
                    <a:pt x="2652" y="0"/>
                    <a:pt x="0" y="1695"/>
                    <a:pt x="46" y="5084"/>
                  </a:cubicBezTo>
                  <a:cubicBezTo>
                    <a:pt x="0" y="8488"/>
                    <a:pt x="2645" y="10190"/>
                    <a:pt x="5289" y="10190"/>
                  </a:cubicBezTo>
                  <a:cubicBezTo>
                    <a:pt x="7934" y="10190"/>
                    <a:pt x="10578" y="8488"/>
                    <a:pt x="10532" y="5084"/>
                  </a:cubicBezTo>
                  <a:cubicBezTo>
                    <a:pt x="10593" y="1695"/>
                    <a:pt x="7949" y="0"/>
                    <a:pt x="5301" y="0"/>
                  </a:cubicBezTo>
                  <a:close/>
                </a:path>
              </a:pathLst>
            </a:custGeom>
            <a:solidFill>
              <a:schemeClr val="accent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37" name="Google Shape;192;p27">
              <a:extLst>
                <a:ext uri="{FF2B5EF4-FFF2-40B4-BE49-F238E27FC236}">
                  <a16:creationId xmlns:a16="http://schemas.microsoft.com/office/drawing/2014/main" xmlns="" id="{1DD5D671-3B39-4BC0-870F-5FA6B7A621AE}"/>
                </a:ext>
              </a:extLst>
            </p:cNvPr>
            <p:cNvSpPr/>
            <p:nvPr/>
          </p:nvSpPr>
          <p:spPr>
            <a:xfrm>
              <a:off x="4583013" y="1551175"/>
              <a:ext cx="244700" cy="231500"/>
            </a:xfrm>
            <a:custGeom>
              <a:avLst/>
              <a:gdLst/>
              <a:ahLst/>
              <a:cxnLst/>
              <a:rect l="l" t="t" r="r" b="b"/>
              <a:pathLst>
                <a:path w="9788" h="9260" extrusionOk="0">
                  <a:moveTo>
                    <a:pt x="7569" y="1"/>
                  </a:moveTo>
                  <a:lnTo>
                    <a:pt x="7569" y="1"/>
                  </a:lnTo>
                  <a:cubicBezTo>
                    <a:pt x="8116" y="852"/>
                    <a:pt x="8420" y="1825"/>
                    <a:pt x="8359" y="2858"/>
                  </a:cubicBezTo>
                  <a:cubicBezTo>
                    <a:pt x="8423" y="6235"/>
                    <a:pt x="5782" y="7929"/>
                    <a:pt x="3141" y="7929"/>
                  </a:cubicBezTo>
                  <a:cubicBezTo>
                    <a:pt x="2026" y="7929"/>
                    <a:pt x="912" y="7627"/>
                    <a:pt x="0" y="7022"/>
                  </a:cubicBezTo>
                  <a:lnTo>
                    <a:pt x="0" y="7022"/>
                  </a:lnTo>
                  <a:cubicBezTo>
                    <a:pt x="982" y="8513"/>
                    <a:pt x="2738" y="9260"/>
                    <a:pt x="4488" y="9260"/>
                  </a:cubicBezTo>
                  <a:cubicBezTo>
                    <a:pt x="7126" y="9260"/>
                    <a:pt x="9751" y="7564"/>
                    <a:pt x="9696" y="4165"/>
                  </a:cubicBezTo>
                  <a:cubicBezTo>
                    <a:pt x="9788" y="2493"/>
                    <a:pt x="8997" y="913"/>
                    <a:pt x="7569" y="1"/>
                  </a:cubicBezTo>
                  <a:close/>
                </a:path>
              </a:pathLst>
            </a:custGeom>
            <a:solidFill>
              <a:schemeClr val="accent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38" name="Google Shape;193;p27">
              <a:extLst>
                <a:ext uri="{FF2B5EF4-FFF2-40B4-BE49-F238E27FC236}">
                  <a16:creationId xmlns:a16="http://schemas.microsoft.com/office/drawing/2014/main" xmlns="" id="{289C60C4-B9B0-445F-84E9-5F507E030318}"/>
                </a:ext>
              </a:extLst>
            </p:cNvPr>
            <p:cNvSpPr/>
            <p:nvPr/>
          </p:nvSpPr>
          <p:spPr>
            <a:xfrm>
              <a:off x="4647588" y="1535425"/>
              <a:ext cx="76400" cy="73525"/>
            </a:xfrm>
            <a:custGeom>
              <a:avLst/>
              <a:gdLst/>
              <a:ahLst/>
              <a:cxnLst/>
              <a:rect l="l" t="t" r="r" b="b"/>
              <a:pathLst>
                <a:path w="3056" h="2941" extrusionOk="0">
                  <a:moveTo>
                    <a:pt x="1532" y="0"/>
                  </a:moveTo>
                  <a:cubicBezTo>
                    <a:pt x="768" y="0"/>
                    <a:pt x="1" y="494"/>
                    <a:pt x="1" y="1482"/>
                  </a:cubicBezTo>
                  <a:cubicBezTo>
                    <a:pt x="1" y="2455"/>
                    <a:pt x="768" y="2941"/>
                    <a:pt x="1532" y="2941"/>
                  </a:cubicBezTo>
                  <a:cubicBezTo>
                    <a:pt x="2296" y="2941"/>
                    <a:pt x="3056" y="2455"/>
                    <a:pt x="3040" y="1482"/>
                  </a:cubicBezTo>
                  <a:cubicBezTo>
                    <a:pt x="3056" y="494"/>
                    <a:pt x="2296" y="0"/>
                    <a:pt x="1532" y="0"/>
                  </a:cubicBezTo>
                  <a:close/>
                </a:path>
              </a:pathLst>
            </a:custGeom>
            <a:solidFill>
              <a:srgbClr val="FFFFFF">
                <a:alpha val="5000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grpSp>
      <p:grpSp>
        <p:nvGrpSpPr>
          <p:cNvPr id="39" name="Google Shape;194;p27">
            <a:extLst>
              <a:ext uri="{FF2B5EF4-FFF2-40B4-BE49-F238E27FC236}">
                <a16:creationId xmlns:a16="http://schemas.microsoft.com/office/drawing/2014/main" xmlns="" id="{EF574D76-EC8B-487E-9460-C9D589A74963}"/>
              </a:ext>
            </a:extLst>
          </p:cNvPr>
          <p:cNvGrpSpPr/>
          <p:nvPr/>
        </p:nvGrpSpPr>
        <p:grpSpPr>
          <a:xfrm>
            <a:off x="11322414" y="551651"/>
            <a:ext cx="270862" cy="401596"/>
            <a:chOff x="4508863" y="1528200"/>
            <a:chExt cx="318850" cy="472800"/>
          </a:xfrm>
        </p:grpSpPr>
        <p:sp>
          <p:nvSpPr>
            <p:cNvPr id="40" name="Google Shape;195;p27">
              <a:extLst>
                <a:ext uri="{FF2B5EF4-FFF2-40B4-BE49-F238E27FC236}">
                  <a16:creationId xmlns:a16="http://schemas.microsoft.com/office/drawing/2014/main" xmlns="" id="{C645E67E-932F-4BC6-A9AA-DEDEC412133B}"/>
                </a:ext>
              </a:extLst>
            </p:cNvPr>
            <p:cNvSpPr/>
            <p:nvPr/>
          </p:nvSpPr>
          <p:spPr>
            <a:xfrm>
              <a:off x="4508863" y="1742675"/>
              <a:ext cx="177525" cy="258325"/>
            </a:xfrm>
            <a:custGeom>
              <a:avLst/>
              <a:gdLst/>
              <a:ahLst/>
              <a:cxnLst/>
              <a:rect l="l" t="t" r="r" b="b"/>
              <a:pathLst>
                <a:path w="7101" h="10333" extrusionOk="0">
                  <a:moveTo>
                    <a:pt x="3939" y="0"/>
                  </a:moveTo>
                  <a:cubicBezTo>
                    <a:pt x="1292" y="6987"/>
                    <a:pt x="0" y="10332"/>
                    <a:pt x="511" y="10332"/>
                  </a:cubicBezTo>
                  <a:cubicBezTo>
                    <a:pt x="991" y="10332"/>
                    <a:pt x="3064" y="7374"/>
                    <a:pt x="7100" y="1703"/>
                  </a:cubicBezTo>
                  <a:lnTo>
                    <a:pt x="3939" y="0"/>
                  </a:ln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41" name="Google Shape;196;p27">
              <a:extLst>
                <a:ext uri="{FF2B5EF4-FFF2-40B4-BE49-F238E27FC236}">
                  <a16:creationId xmlns:a16="http://schemas.microsoft.com/office/drawing/2014/main" xmlns="" id="{630F30C7-4427-4AFE-BC63-519F543CF7D3}"/>
                </a:ext>
              </a:extLst>
            </p:cNvPr>
            <p:cNvSpPr/>
            <p:nvPr/>
          </p:nvSpPr>
          <p:spPr>
            <a:xfrm>
              <a:off x="4562113" y="1528200"/>
              <a:ext cx="264850" cy="254775"/>
            </a:xfrm>
            <a:custGeom>
              <a:avLst/>
              <a:gdLst/>
              <a:ahLst/>
              <a:cxnLst/>
              <a:rect l="l" t="t" r="r" b="b"/>
              <a:pathLst>
                <a:path w="10594" h="10191" extrusionOk="0">
                  <a:moveTo>
                    <a:pt x="5301" y="0"/>
                  </a:moveTo>
                  <a:cubicBezTo>
                    <a:pt x="2652" y="0"/>
                    <a:pt x="0" y="1695"/>
                    <a:pt x="46" y="5084"/>
                  </a:cubicBezTo>
                  <a:cubicBezTo>
                    <a:pt x="0" y="8488"/>
                    <a:pt x="2645" y="10190"/>
                    <a:pt x="5289" y="10190"/>
                  </a:cubicBezTo>
                  <a:cubicBezTo>
                    <a:pt x="7934" y="10190"/>
                    <a:pt x="10578" y="8488"/>
                    <a:pt x="10532" y="5084"/>
                  </a:cubicBezTo>
                  <a:cubicBezTo>
                    <a:pt x="10593" y="1695"/>
                    <a:pt x="7949" y="0"/>
                    <a:pt x="5301" y="0"/>
                  </a:cubicBezTo>
                  <a:close/>
                </a:path>
              </a:pathLst>
            </a:cu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42" name="Google Shape;197;p27">
              <a:extLst>
                <a:ext uri="{FF2B5EF4-FFF2-40B4-BE49-F238E27FC236}">
                  <a16:creationId xmlns:a16="http://schemas.microsoft.com/office/drawing/2014/main" xmlns="" id="{681A5094-5669-4E4F-8D52-44A78F89B409}"/>
                </a:ext>
              </a:extLst>
            </p:cNvPr>
            <p:cNvSpPr/>
            <p:nvPr/>
          </p:nvSpPr>
          <p:spPr>
            <a:xfrm>
              <a:off x="4583013" y="1551175"/>
              <a:ext cx="244700" cy="231500"/>
            </a:xfrm>
            <a:custGeom>
              <a:avLst/>
              <a:gdLst/>
              <a:ahLst/>
              <a:cxnLst/>
              <a:rect l="l" t="t" r="r" b="b"/>
              <a:pathLst>
                <a:path w="9788" h="9260" extrusionOk="0">
                  <a:moveTo>
                    <a:pt x="7569" y="1"/>
                  </a:moveTo>
                  <a:lnTo>
                    <a:pt x="7569" y="1"/>
                  </a:lnTo>
                  <a:cubicBezTo>
                    <a:pt x="8116" y="852"/>
                    <a:pt x="8420" y="1825"/>
                    <a:pt x="8359" y="2858"/>
                  </a:cubicBezTo>
                  <a:cubicBezTo>
                    <a:pt x="8423" y="6235"/>
                    <a:pt x="5782" y="7929"/>
                    <a:pt x="3141" y="7929"/>
                  </a:cubicBezTo>
                  <a:cubicBezTo>
                    <a:pt x="2026" y="7929"/>
                    <a:pt x="912" y="7627"/>
                    <a:pt x="0" y="7022"/>
                  </a:cubicBezTo>
                  <a:lnTo>
                    <a:pt x="0" y="7022"/>
                  </a:lnTo>
                  <a:cubicBezTo>
                    <a:pt x="982" y="8513"/>
                    <a:pt x="2738" y="9260"/>
                    <a:pt x="4488" y="9260"/>
                  </a:cubicBezTo>
                  <a:cubicBezTo>
                    <a:pt x="7126" y="9260"/>
                    <a:pt x="9751" y="7564"/>
                    <a:pt x="9696" y="4165"/>
                  </a:cubicBezTo>
                  <a:cubicBezTo>
                    <a:pt x="9788" y="2493"/>
                    <a:pt x="8997" y="913"/>
                    <a:pt x="7569" y="1"/>
                  </a:cubicBezTo>
                  <a:close/>
                </a:path>
              </a:pathLst>
            </a:cu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43" name="Google Shape;198;p27">
              <a:extLst>
                <a:ext uri="{FF2B5EF4-FFF2-40B4-BE49-F238E27FC236}">
                  <a16:creationId xmlns:a16="http://schemas.microsoft.com/office/drawing/2014/main" xmlns="" id="{C99EF8C0-0B5A-4C3F-8D23-95CFE63E428E}"/>
                </a:ext>
              </a:extLst>
            </p:cNvPr>
            <p:cNvSpPr/>
            <p:nvPr/>
          </p:nvSpPr>
          <p:spPr>
            <a:xfrm>
              <a:off x="4647588" y="1535425"/>
              <a:ext cx="76400" cy="73525"/>
            </a:xfrm>
            <a:custGeom>
              <a:avLst/>
              <a:gdLst/>
              <a:ahLst/>
              <a:cxnLst/>
              <a:rect l="l" t="t" r="r" b="b"/>
              <a:pathLst>
                <a:path w="3056" h="2941" extrusionOk="0">
                  <a:moveTo>
                    <a:pt x="1532" y="0"/>
                  </a:moveTo>
                  <a:cubicBezTo>
                    <a:pt x="768" y="0"/>
                    <a:pt x="1" y="494"/>
                    <a:pt x="1" y="1482"/>
                  </a:cubicBezTo>
                  <a:cubicBezTo>
                    <a:pt x="1" y="2455"/>
                    <a:pt x="768" y="2941"/>
                    <a:pt x="1532" y="2941"/>
                  </a:cubicBezTo>
                  <a:cubicBezTo>
                    <a:pt x="2296" y="2941"/>
                    <a:pt x="3056" y="2455"/>
                    <a:pt x="3040" y="1482"/>
                  </a:cubicBezTo>
                  <a:cubicBezTo>
                    <a:pt x="3056" y="494"/>
                    <a:pt x="2296" y="0"/>
                    <a:pt x="1532" y="0"/>
                  </a:cubicBezTo>
                  <a:close/>
                </a:path>
              </a:pathLst>
            </a:custGeom>
            <a:solidFill>
              <a:srgbClr val="FFFFFF">
                <a:alpha val="5000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grpSp>
      <p:sp>
        <p:nvSpPr>
          <p:cNvPr id="44" name="TextBox 43">
            <a:extLst>
              <a:ext uri="{FF2B5EF4-FFF2-40B4-BE49-F238E27FC236}">
                <a16:creationId xmlns:a16="http://schemas.microsoft.com/office/drawing/2014/main" xmlns="" id="{5F50F907-C6BA-4380-9188-2A5EA79C8B5D}"/>
              </a:ext>
            </a:extLst>
          </p:cNvPr>
          <p:cNvSpPr txBox="1"/>
          <p:nvPr/>
        </p:nvSpPr>
        <p:spPr>
          <a:xfrm>
            <a:off x="243610" y="213061"/>
            <a:ext cx="1194839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sng" strike="noStrike" kern="1200" cap="none" spc="0" normalizeH="0" baseline="0" noProof="0" dirty="0" err="1">
                <a:ln>
                  <a:noFill/>
                </a:ln>
                <a:solidFill>
                  <a:schemeClr val="accent5"/>
                </a:solidFill>
                <a:effectLst/>
                <a:uLnTx/>
                <a:uFillTx/>
                <a:latin typeface="Times New Roman" panose="02020603050405020304" pitchFamily="18" charset="0"/>
                <a:ea typeface="+mn-ea"/>
                <a:cs typeface="Times New Roman" panose="02020603050405020304" pitchFamily="18" charset="0"/>
              </a:rPr>
              <a:t>Bài</a:t>
            </a:r>
            <a:r>
              <a:rPr kumimoji="0" lang="en-US" sz="4000" b="1" i="0" u="sng" strike="noStrike" kern="1200" cap="none" spc="0" normalizeH="0" baseline="0" noProof="0" dirty="0">
                <a:ln>
                  <a:noFill/>
                </a:ln>
                <a:solidFill>
                  <a:schemeClr val="accent5"/>
                </a:solidFill>
                <a:effectLst/>
                <a:uLnTx/>
                <a:uFillTx/>
                <a:latin typeface="Times New Roman" panose="02020603050405020304" pitchFamily="18" charset="0"/>
                <a:ea typeface="+mn-ea"/>
                <a:cs typeface="Times New Roman" panose="02020603050405020304" pitchFamily="18" charset="0"/>
              </a:rPr>
              <a:t> </a:t>
            </a:r>
            <a:r>
              <a:rPr kumimoji="0" lang="en-US" sz="4000" b="1" i="0" u="sng" strike="noStrike" kern="1200" cap="none" spc="0" normalizeH="0" baseline="0" noProof="0" dirty="0" smtClean="0">
                <a:ln>
                  <a:noFill/>
                </a:ln>
                <a:solidFill>
                  <a:schemeClr val="accent5"/>
                </a:solidFill>
                <a:effectLst/>
                <a:uLnTx/>
                <a:uFillTx/>
                <a:latin typeface="Times New Roman" panose="02020603050405020304" pitchFamily="18" charset="0"/>
                <a:ea typeface="+mn-ea"/>
                <a:cs typeface="Times New Roman" panose="02020603050405020304" pitchFamily="18" charset="0"/>
              </a:rPr>
              <a:t>23</a:t>
            </a:r>
            <a:r>
              <a:rPr kumimoji="0" lang="en-US" sz="4000" b="1" i="0" u="none" strike="noStrike" kern="1200" cap="none" spc="0" normalizeH="0" baseline="0" noProof="0" dirty="0" smtClean="0">
                <a:ln>
                  <a:noFill/>
                </a:ln>
                <a:solidFill>
                  <a:schemeClr val="accent5"/>
                </a:solidFill>
                <a:effectLst/>
                <a:uLnTx/>
                <a:uFillTx/>
                <a:latin typeface="Times New Roman" panose="02020603050405020304" pitchFamily="18" charset="0"/>
                <a:ea typeface="+mn-ea"/>
                <a:cs typeface="Times New Roman" panose="02020603050405020304" pitchFamily="18" charset="0"/>
              </a:rPr>
              <a:t>: RỒNG</a:t>
            </a:r>
            <a:r>
              <a:rPr kumimoji="0" lang="en-US" sz="4000" b="1" i="0" u="none" strike="noStrike" kern="1200" cap="none" spc="0" normalizeH="0" noProof="0" dirty="0" smtClean="0">
                <a:ln>
                  <a:noFill/>
                </a:ln>
                <a:solidFill>
                  <a:schemeClr val="accent5"/>
                </a:solidFill>
                <a:effectLst/>
                <a:uLnTx/>
                <a:uFillTx/>
                <a:latin typeface="Times New Roman" panose="02020603050405020304" pitchFamily="18" charset="0"/>
                <a:ea typeface="+mn-ea"/>
                <a:cs typeface="Times New Roman" panose="02020603050405020304" pitchFamily="18" charset="0"/>
              </a:rPr>
              <a:t> RẮN LÊN MÂY</a:t>
            </a:r>
            <a:endParaRPr kumimoji="0" lang="en-US" sz="4000" b="1" i="0" u="none" strike="noStrike" kern="1200" cap="none" spc="0" normalizeH="0" baseline="0" noProof="0" dirty="0">
              <a:ln>
                <a:noFill/>
              </a:ln>
              <a:solidFill>
                <a:schemeClr val="accent5"/>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129100472"/>
      </p:ext>
    </p:extLst>
  </p:cSld>
  <p:clrMapOvr>
    <a:masterClrMapping/>
  </p:clrMapOvr>
  <mc:AlternateContent xmlns:mc="http://schemas.openxmlformats.org/markup-compatibility/2006" xmlns:p14="http://schemas.microsoft.com/office/powerpoint/2010/main">
    <mc:Choice Requires="p14">
      <p:transition spd="slow" p14:dur="5000" advClick="0"/>
    </mc:Choice>
    <mc:Fallback xmlns="">
      <p:transition spd="slow" advClick="0"/>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26"/>
          <p:cNvSpPr/>
          <p:nvPr/>
        </p:nvSpPr>
        <p:spPr>
          <a:xfrm>
            <a:off x="-265521" y="-76199"/>
            <a:ext cx="1124" cy="1013"/>
          </a:xfrm>
          <a:custGeom>
            <a:avLst/>
            <a:gdLst>
              <a:gd name="connsiteX0" fmla="*/ 10 w 1124"/>
              <a:gd name="connsiteY0" fmla="*/ 0 h 1013"/>
              <a:gd name="connsiteX1" fmla="*/ 1124 w 1124"/>
              <a:gd name="connsiteY1" fmla="*/ 1013 h 1013"/>
              <a:gd name="connsiteX2" fmla="*/ 0 w 1124"/>
              <a:gd name="connsiteY2" fmla="*/ 1013 h 1013"/>
              <a:gd name="connsiteX3" fmla="*/ 10 w 1124"/>
              <a:gd name="connsiteY3" fmla="*/ 0 h 1013"/>
            </a:gdLst>
            <a:ahLst/>
            <a:cxnLst>
              <a:cxn ang="0">
                <a:pos x="connsiteX0" y="connsiteY0"/>
              </a:cxn>
              <a:cxn ang="0">
                <a:pos x="connsiteX1" y="connsiteY1"/>
              </a:cxn>
              <a:cxn ang="0">
                <a:pos x="connsiteX2" y="connsiteY2"/>
              </a:cxn>
              <a:cxn ang="0">
                <a:pos x="connsiteX3" y="connsiteY3"/>
              </a:cxn>
            </a:cxnLst>
            <a:rect l="l" t="t" r="r" b="b"/>
            <a:pathLst>
              <a:path w="1124" h="1013">
                <a:moveTo>
                  <a:pt x="10" y="0"/>
                </a:moveTo>
                <a:lnTo>
                  <a:pt x="1124" y="1013"/>
                </a:lnTo>
                <a:lnTo>
                  <a:pt x="0" y="1013"/>
                </a:lnTo>
                <a:lnTo>
                  <a:pt x="10" y="0"/>
                </a:lnTo>
                <a:close/>
              </a:path>
            </a:pathLst>
          </a:custGeom>
          <a:blipFill>
            <a:blip r:embed="rId3"/>
            <a:srcRect/>
            <a:stretch>
              <a:fillRect l="-475" t="621" r="475" b="-62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grpSp>
        <p:nvGrpSpPr>
          <p:cNvPr id="7" name="Group 6"/>
          <p:cNvGrpSpPr/>
          <p:nvPr/>
        </p:nvGrpSpPr>
        <p:grpSpPr>
          <a:xfrm>
            <a:off x="176498" y="2349314"/>
            <a:ext cx="2109019" cy="2109019"/>
            <a:chOff x="156834" y="1993081"/>
            <a:chExt cx="2109019" cy="2109019"/>
          </a:xfrm>
        </p:grpSpPr>
        <p:sp>
          <p:nvSpPr>
            <p:cNvPr id="3" name="Oval 2"/>
            <p:cNvSpPr/>
            <p:nvPr/>
          </p:nvSpPr>
          <p:spPr>
            <a:xfrm>
              <a:off x="156834" y="1993081"/>
              <a:ext cx="2109019" cy="2109019"/>
            </a:xfrm>
            <a:prstGeom prst="ellipse">
              <a:avLst/>
            </a:prstGeom>
            <a:solidFill>
              <a:srgbClr val="ED2F6A"/>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TextBox 3"/>
            <p:cNvSpPr txBox="1"/>
            <p:nvPr/>
          </p:nvSpPr>
          <p:spPr>
            <a:xfrm>
              <a:off x="315731" y="2243748"/>
              <a:ext cx="1711988" cy="1754326"/>
            </a:xfrm>
            <a:prstGeom prst="rect">
              <a:avLst/>
            </a:prstGeom>
            <a:noFill/>
          </p:spPr>
          <p:txBody>
            <a:bodyPr wrap="square" rtlCol="0">
              <a:spAutoFit/>
            </a:bodyPr>
            <a:lstStyle/>
            <a:p>
              <a:pPr marL="0" marR="0" lvl="0" indent="0" algn="ctr" defTabSz="913130" rtl="0" eaLnBrk="1" fontAlgn="base" latinLnBrk="0" hangingPunct="1">
                <a:lnSpc>
                  <a:spcPct val="100000"/>
                </a:lnSpc>
                <a:spcBef>
                  <a:spcPct val="0"/>
                </a:spcBef>
                <a:spcAft>
                  <a:spcPct val="0"/>
                </a:spcAft>
                <a:buClrTx/>
                <a:buSzTx/>
                <a:buFontTx/>
                <a:buNone/>
                <a:tabLst/>
                <a:defRPr/>
              </a:pPr>
              <a:r>
                <a:rPr kumimoji="0" lang="en-US" altLang="zh-CN"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GIẢI NGHĨA TỪ</a:t>
              </a:r>
              <a:endParaRPr kumimoji="0" lang="zh-CN" alt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pic>
        <p:nvPicPr>
          <p:cNvPr id="5" name="Picture 4"/>
          <p:cNvPicPr>
            <a:picLocks noChangeAspect="1"/>
          </p:cNvPicPr>
          <p:nvPr/>
        </p:nvPicPr>
        <p:blipFill>
          <a:blip r:embed="rId4"/>
          <a:stretch>
            <a:fillRect/>
          </a:stretch>
        </p:blipFill>
        <p:spPr>
          <a:xfrm>
            <a:off x="11285220" y="95250"/>
            <a:ext cx="906780" cy="848360"/>
          </a:xfrm>
          <a:prstGeom prst="rect">
            <a:avLst/>
          </a:prstGeom>
        </p:spPr>
      </p:pic>
      <p:grpSp>
        <p:nvGrpSpPr>
          <p:cNvPr id="21" name="Group 20">
            <a:extLst>
              <a:ext uri="{FF2B5EF4-FFF2-40B4-BE49-F238E27FC236}">
                <a16:creationId xmlns:a16="http://schemas.microsoft.com/office/drawing/2014/main" xmlns="" id="{854AFE8B-D7EC-421E-B935-F822609EFA25}"/>
              </a:ext>
            </a:extLst>
          </p:cNvPr>
          <p:cNvGrpSpPr/>
          <p:nvPr/>
        </p:nvGrpSpPr>
        <p:grpSpPr>
          <a:xfrm>
            <a:off x="2444413" y="314632"/>
            <a:ext cx="7967947" cy="2734606"/>
            <a:chOff x="172324" y="1157225"/>
            <a:chExt cx="2109019" cy="1406784"/>
          </a:xfrm>
        </p:grpSpPr>
        <p:sp>
          <p:nvSpPr>
            <p:cNvPr id="22" name="Hexagon 21">
              <a:extLst>
                <a:ext uri="{FF2B5EF4-FFF2-40B4-BE49-F238E27FC236}">
                  <a16:creationId xmlns:a16="http://schemas.microsoft.com/office/drawing/2014/main" xmlns="" id="{BCEDC67E-565A-4773-8DCE-16609157CD7E}"/>
                </a:ext>
              </a:extLst>
            </p:cNvPr>
            <p:cNvSpPr/>
            <p:nvPr/>
          </p:nvSpPr>
          <p:spPr>
            <a:xfrm>
              <a:off x="172324" y="1157225"/>
              <a:ext cx="2109019" cy="1406784"/>
            </a:xfrm>
            <a:prstGeom prst="hexagon">
              <a:avLst/>
            </a:prstGeom>
            <a:solidFill>
              <a:srgbClr val="F7ACB9"/>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3" name="TextBox 22">
              <a:extLst>
                <a:ext uri="{FF2B5EF4-FFF2-40B4-BE49-F238E27FC236}">
                  <a16:creationId xmlns:a16="http://schemas.microsoft.com/office/drawing/2014/main" xmlns="" id="{B35710A1-5780-4503-BA48-6F1866A9085B}"/>
                </a:ext>
              </a:extLst>
            </p:cNvPr>
            <p:cNvSpPr txBox="1"/>
            <p:nvPr/>
          </p:nvSpPr>
          <p:spPr>
            <a:xfrm>
              <a:off x="288889" y="1370052"/>
              <a:ext cx="1954115" cy="839159"/>
            </a:xfrm>
            <a:prstGeom prst="rect">
              <a:avLst/>
            </a:prstGeom>
            <a:noFill/>
          </p:spPr>
          <p:txBody>
            <a:bodyPr wrap="square" rtlCol="0">
              <a:spAutoFit/>
            </a:bodyPr>
            <a:lstStyle/>
            <a:p>
              <a:pPr marL="0" marR="0" lvl="0" indent="0" algn="ctr" defTabSz="913130" rtl="0" eaLnBrk="1" fontAlgn="base" latinLnBrk="0" hangingPunct="1">
                <a:lnSpc>
                  <a:spcPct val="100000"/>
                </a:lnSpc>
                <a:spcBef>
                  <a:spcPct val="0"/>
                </a:spcBef>
                <a:spcAft>
                  <a:spcPct val="0"/>
                </a:spcAft>
                <a:buClrTx/>
                <a:buSzTx/>
                <a:buFontTx/>
                <a:buNone/>
                <a:tabLst/>
                <a:defRPr/>
              </a:pPr>
              <a:r>
                <a:rPr kumimoji="0" lang="en-US" sz="3600" b="0" i="0" u="none" strike="noStrike" kern="1200" cap="none" spc="0" normalizeH="0" baseline="0" noProof="0" dirty="0" err="1" smtClean="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Cản</a:t>
              </a:r>
              <a:endParaRPr kumimoji="0" lang="en-US" sz="3600" b="0" i="0" u="none" strike="noStrike" kern="1200" cap="none" spc="0" normalizeH="0" baseline="0" noProof="0" dirty="0" smtClean="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ctr" defTabSz="91313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ctr" defTabSz="913130" rtl="0" eaLnBrk="1" fontAlgn="base" latinLnBrk="0" hangingPunct="1">
                <a:lnSpc>
                  <a:spcPct val="100000"/>
                </a:lnSpc>
                <a:spcBef>
                  <a:spcPct val="0"/>
                </a:spcBef>
                <a:spcAft>
                  <a:spcPct val="0"/>
                </a:spcAft>
                <a:buClrTx/>
                <a:buSzTx/>
                <a:buFontTx/>
                <a:buNone/>
                <a:tabLst/>
                <a:defRPr/>
              </a:pPr>
              <a:r>
                <a:rPr kumimoji="0" lang="en-US" altLang="vi-VN"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Ngăn</a:t>
              </a:r>
              <a:r>
                <a:rPr kumimoji="0" lang="en-US" altLang="vi-VN"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vi-VN"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lại</a:t>
              </a:r>
              <a:r>
                <a:rPr kumimoji="0" lang="en-US" altLang="vi-VN"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vi-VN"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giữ</a:t>
              </a:r>
              <a:r>
                <a:rPr kumimoji="0" lang="en-US" altLang="vi-VN"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vi-VN" sz="2800" b="0" i="0" u="none" strike="noStrike" kern="1200" cap="none" spc="0" normalizeH="0" baseline="0" noProof="0" dirty="0" err="1" smtClean="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lại</a:t>
              </a:r>
              <a:r>
                <a:rPr kumimoji="0" lang="en-US" altLang="vi-VN" sz="2800" b="0" i="0" u="none" strike="noStrike" kern="1200" cap="none" spc="0" normalizeH="0" baseline="0" noProof="0" dirty="0" smtClean="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endParaRPr kumimoji="0" lang="en-US" altLang="vi-VN"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grpSp>
        <p:nvGrpSpPr>
          <p:cNvPr id="19" name="Group 18">
            <a:extLst>
              <a:ext uri="{FF2B5EF4-FFF2-40B4-BE49-F238E27FC236}">
                <a16:creationId xmlns:a16="http://schemas.microsoft.com/office/drawing/2014/main" xmlns="" id="{854AFE8B-D7EC-421E-B935-F822609EFA25}"/>
              </a:ext>
            </a:extLst>
          </p:cNvPr>
          <p:cNvGrpSpPr/>
          <p:nvPr/>
        </p:nvGrpSpPr>
        <p:grpSpPr>
          <a:xfrm>
            <a:off x="2285517" y="3156422"/>
            <a:ext cx="8399649" cy="2674107"/>
            <a:chOff x="172324" y="1157225"/>
            <a:chExt cx="2109019" cy="1406784"/>
          </a:xfrm>
        </p:grpSpPr>
        <p:sp>
          <p:nvSpPr>
            <p:cNvPr id="20" name="Hexagon 19">
              <a:extLst>
                <a:ext uri="{FF2B5EF4-FFF2-40B4-BE49-F238E27FC236}">
                  <a16:creationId xmlns:a16="http://schemas.microsoft.com/office/drawing/2014/main" xmlns="" id="{BCEDC67E-565A-4773-8DCE-16609157CD7E}"/>
                </a:ext>
              </a:extLst>
            </p:cNvPr>
            <p:cNvSpPr/>
            <p:nvPr/>
          </p:nvSpPr>
          <p:spPr>
            <a:xfrm>
              <a:off x="172324" y="1157225"/>
              <a:ext cx="2109019" cy="1406784"/>
            </a:xfrm>
            <a:prstGeom prst="hexagon">
              <a:avLst/>
            </a:prstGeom>
            <a:solidFill>
              <a:srgbClr val="F7ACB9"/>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4" name="TextBox 23">
              <a:extLst>
                <a:ext uri="{FF2B5EF4-FFF2-40B4-BE49-F238E27FC236}">
                  <a16:creationId xmlns:a16="http://schemas.microsoft.com/office/drawing/2014/main" xmlns="" id="{B35710A1-5780-4503-BA48-6F1866A9085B}"/>
                </a:ext>
              </a:extLst>
            </p:cNvPr>
            <p:cNvSpPr txBox="1"/>
            <p:nvPr/>
          </p:nvSpPr>
          <p:spPr>
            <a:xfrm>
              <a:off x="288889" y="1370052"/>
              <a:ext cx="1954115" cy="579175"/>
            </a:xfrm>
            <a:prstGeom prst="rect">
              <a:avLst/>
            </a:prstGeom>
            <a:noFill/>
          </p:spPr>
          <p:txBody>
            <a:bodyPr wrap="square" rtlCol="0">
              <a:spAutoFit/>
            </a:bodyPr>
            <a:lstStyle/>
            <a:p>
              <a:pPr marL="0" marR="0" lvl="0" indent="0" algn="ctr" defTabSz="913130" rtl="0" eaLnBrk="1" fontAlgn="base" latinLnBrk="0" hangingPunct="1">
                <a:lnSpc>
                  <a:spcPct val="100000"/>
                </a:lnSpc>
                <a:spcBef>
                  <a:spcPct val="0"/>
                </a:spcBef>
                <a:spcAft>
                  <a:spcPct val="0"/>
                </a:spcAft>
                <a:buClrTx/>
                <a:buSzTx/>
                <a:buFontTx/>
                <a:buNone/>
                <a:tabLst/>
                <a:defRPr/>
              </a:pPr>
              <a:r>
                <a:rPr kumimoji="0" lang="en-US" sz="3600" b="0" i="0" u="none" strike="noStrike" kern="1200" cap="none" spc="0" normalizeH="0" baseline="0" noProof="0" dirty="0" err="1" smtClean="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Vòng</a:t>
              </a:r>
              <a:r>
                <a:rPr kumimoji="0" lang="en-US" sz="3600" b="0" i="0" u="none" strike="noStrike" kern="1200" cap="none" spc="0" normalizeH="0" noProof="0" dirty="0" smtClean="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noProof="0" dirty="0" err="1" smtClean="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vèo</a:t>
              </a:r>
              <a:endParaRPr kumimoji="0" lang="en-US" sz="3600" b="0" i="0" u="none" strike="noStrike" kern="1200" cap="none" spc="0" normalizeH="0" noProof="0" dirty="0" smtClean="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ctr" defTabSz="91313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ctr" defTabSz="913130" rtl="0" eaLnBrk="1" fontAlgn="base" latinLnBrk="0" hangingPunct="1">
                <a:lnSpc>
                  <a:spcPct val="100000"/>
                </a:lnSpc>
                <a:spcBef>
                  <a:spcPct val="0"/>
                </a:spcBef>
                <a:spcAft>
                  <a:spcPct val="0"/>
                </a:spcAft>
                <a:buClrTx/>
                <a:buSzTx/>
                <a:buFontTx/>
                <a:buNone/>
                <a:tabLst/>
                <a:defRPr/>
              </a:pPr>
              <a:r>
                <a:rPr kumimoji="0" lang="en-US" altLang="vi-VN" sz="2800" b="0" i="0" u="none" strike="noStrike" kern="1200" cap="none" spc="0" normalizeH="0" baseline="0" noProof="0" dirty="0" err="1" smtClean="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Vòng</a:t>
              </a:r>
              <a:r>
                <a:rPr kumimoji="0" lang="en-US" altLang="vi-VN" sz="2800" b="0" i="0" u="none" strike="noStrike" kern="1200" cap="none" spc="0" normalizeH="0" noProof="0" dirty="0" smtClean="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qua, </a:t>
              </a:r>
              <a:r>
                <a:rPr kumimoji="0" lang="en-US" altLang="vi-VN" sz="2800" b="0" i="0" u="none" strike="noStrike" kern="1200" cap="none" spc="0" normalizeH="0" noProof="0" dirty="0" err="1" smtClean="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vòng</a:t>
              </a:r>
              <a:r>
                <a:rPr kumimoji="0" lang="en-US" altLang="vi-VN" sz="2800" b="0" i="0" u="none" strike="noStrike" kern="1200" cap="none" spc="0" normalizeH="0" noProof="0" dirty="0" smtClean="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vi-VN" sz="2800" b="0" i="0" u="none" strike="noStrike" kern="1200" cap="none" spc="0" normalizeH="0" noProof="0" dirty="0" err="1" smtClean="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lại</a:t>
              </a:r>
              <a:r>
                <a:rPr kumimoji="0" lang="en-US" altLang="vi-VN" sz="2800" b="0" i="0" u="none" strike="noStrike" kern="1200" cap="none" spc="0" normalizeH="0" noProof="0" dirty="0" smtClean="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vi-VN" sz="2800" b="0" i="0" u="none" strike="noStrike" kern="1200" cap="none" spc="0" normalizeH="0" noProof="0" dirty="0" err="1" smtClean="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nhiều</a:t>
              </a:r>
              <a:r>
                <a:rPr kumimoji="0" lang="en-US" altLang="vi-VN" sz="2800" b="0" i="0" u="none" strike="noStrike" kern="1200" cap="none" spc="0" normalizeH="0" noProof="0" dirty="0" smtClean="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vi-VN" sz="2800" b="0" i="0" u="none" strike="noStrike" kern="1200" cap="none" spc="0" normalizeH="0" noProof="0" dirty="0" err="1" smtClean="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hướng</a:t>
              </a:r>
              <a:r>
                <a:rPr kumimoji="0" lang="en-US" altLang="vi-VN" sz="2800" b="0" i="0" u="none" strike="noStrike" kern="1200" cap="none" spc="0" normalizeH="0" noProof="0" dirty="0" smtClean="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vi-VN" sz="2800" b="0" i="0" u="none" strike="noStrike" kern="1200" cap="none" spc="0" normalizeH="0" noProof="0" dirty="0" err="1" smtClean="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khác</a:t>
              </a:r>
              <a:r>
                <a:rPr kumimoji="0" lang="en-US" altLang="vi-VN" sz="2800" b="0" i="0" u="none" strike="noStrike" kern="1200" cap="none" spc="0" normalizeH="0" noProof="0" dirty="0" smtClean="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vi-VN" sz="2800" b="0" i="0" u="none" strike="noStrike" kern="1200" cap="none" spc="0" normalizeH="0" noProof="0" dirty="0" err="1" smtClean="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nhau</a:t>
              </a:r>
              <a:r>
                <a:rPr kumimoji="0" lang="en-US" altLang="vi-VN" sz="2800" b="0" i="0" u="none" strike="noStrike" kern="1200" cap="none" spc="0" normalizeH="0" noProof="0" dirty="0" smtClean="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a:t>
              </a:r>
              <a:endParaRPr kumimoji="0" lang="en-US" altLang="vi-VN"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spTree>
    <p:extLst>
      <p:ext uri="{BB962C8B-B14F-4D97-AF65-F5344CB8AC3E}">
        <p14:creationId xmlns:p14="http://schemas.microsoft.com/office/powerpoint/2010/main" val="3680961622"/>
      </p:ext>
    </p:extLst>
  </p:cSld>
  <p:clrMapOvr>
    <a:masterClrMapping/>
  </p:clrMapOvr>
  <mc:AlternateContent xmlns:mc="http://schemas.openxmlformats.org/markup-compatibility/2006" xmlns:p14="http://schemas.microsoft.com/office/powerpoint/2010/main">
    <mc:Choice Requires="p14">
      <p:transition spd="slow" p14:dur="5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barn(inVertical)">
                                      <p:cBhvr>
                                        <p:cTn id="1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xmlns="" id="{05ACC1CF-F35B-4AF6-8B21-4C12D26D8DA8}"/>
              </a:ext>
            </a:extLst>
          </p:cNvPr>
          <p:cNvSpPr txBox="1"/>
          <p:nvPr/>
        </p:nvSpPr>
        <p:spPr>
          <a:xfrm>
            <a:off x="1340284" y="2754856"/>
            <a:ext cx="10216135" cy="1384995"/>
          </a:xfrm>
          <a:prstGeom prst="rect">
            <a:avLst/>
          </a:prstGeom>
          <a:noFill/>
        </p:spPr>
        <p:txBody>
          <a:bodyPr wrap="square" rtlCol="0">
            <a:spAutoFit/>
          </a:bodyPr>
          <a:lstStyle/>
          <a:p>
            <a:r>
              <a:rPr lang="en-US" sz="2800" dirty="0" err="1">
                <a:latin typeface="Arial-Rounded" panose="020B0500000000000000" pitchFamily="34" charset="0"/>
                <a:cs typeface="Arial-Rounded" panose="020B0500000000000000" pitchFamily="34" charset="0"/>
                <a:sym typeface="+mn-ea"/>
              </a:rPr>
              <a:t>Nếu</a:t>
            </a:r>
            <a:r>
              <a:rPr lang="en-US" sz="2800" dirty="0">
                <a:latin typeface="Arial-Rounded" panose="020B0500000000000000" pitchFamily="34" charset="0"/>
                <a:cs typeface="Arial-Rounded" panose="020B0500000000000000" pitchFamily="34" charset="0"/>
                <a:sym typeface="+mn-ea"/>
              </a:rPr>
              <a:t> </a:t>
            </a:r>
            <a:r>
              <a:rPr lang="en-US" sz="2800" dirty="0" err="1">
                <a:latin typeface="Arial-Rounded" panose="020B0500000000000000" pitchFamily="34" charset="0"/>
                <a:cs typeface="Arial-Rounded" panose="020B0500000000000000" pitchFamily="34" charset="0"/>
                <a:sym typeface="+mn-ea"/>
              </a:rPr>
              <a:t>thầy</a:t>
            </a:r>
            <a:r>
              <a:rPr lang="en-US" sz="2800" dirty="0">
                <a:latin typeface="Arial-Rounded" panose="020B0500000000000000" pitchFamily="34" charset="0"/>
                <a:cs typeface="Arial-Rounded" panose="020B0500000000000000" pitchFamily="34" charset="0"/>
                <a:sym typeface="+mn-ea"/>
              </a:rPr>
              <a:t> </a:t>
            </a:r>
            <a:r>
              <a:rPr lang="en-US" sz="2800" dirty="0" err="1">
                <a:latin typeface="Arial-Rounded" panose="020B0500000000000000" pitchFamily="34" charset="0"/>
                <a:cs typeface="Arial-Rounded" panose="020B0500000000000000" pitchFamily="34" charset="0"/>
                <a:sym typeface="+mn-ea"/>
              </a:rPr>
              <a:t>nói</a:t>
            </a:r>
            <a:r>
              <a:rPr lang="en-US" sz="2800" dirty="0">
                <a:latin typeface="Arial-Rounded" panose="020B0500000000000000" pitchFamily="34" charset="0"/>
                <a:cs typeface="Arial-Rounded" panose="020B0500000000000000" pitchFamily="34" charset="0"/>
                <a:sym typeface="+mn-ea"/>
              </a:rPr>
              <a:t> “</a:t>
            </a:r>
            <a:r>
              <a:rPr lang="en-US" sz="2800" dirty="0" err="1">
                <a:latin typeface="Arial-Rounded" panose="020B0500000000000000" pitchFamily="34" charset="0"/>
                <a:cs typeface="Arial-Rounded" panose="020B0500000000000000" pitchFamily="34" charset="0"/>
                <a:sym typeface="+mn-ea"/>
              </a:rPr>
              <a:t>có</a:t>
            </a:r>
            <a:r>
              <a:rPr lang="en-US" sz="2800" dirty="0">
                <a:latin typeface="Arial-Rounded" panose="020B0500000000000000" pitchFamily="34" charset="0"/>
                <a:cs typeface="Arial-Rounded" panose="020B0500000000000000" pitchFamily="34" charset="0"/>
                <a:sym typeface="+mn-ea"/>
              </a:rPr>
              <a:t>” </a:t>
            </a:r>
            <a:r>
              <a:rPr lang="en-US" sz="2800" dirty="0" err="1">
                <a:latin typeface="Arial-Rounded" panose="020B0500000000000000" pitchFamily="34" charset="0"/>
                <a:cs typeface="Arial-Rounded" panose="020B0500000000000000" pitchFamily="34" charset="0"/>
                <a:sym typeface="+mn-ea"/>
              </a:rPr>
              <a:t>thì</a:t>
            </a:r>
            <a:r>
              <a:rPr lang="en-US" sz="2800" dirty="0">
                <a:latin typeface="Arial-Rounded" panose="020B0500000000000000" pitchFamily="34" charset="0"/>
                <a:cs typeface="Arial-Rounded" panose="020B0500000000000000" pitchFamily="34" charset="0"/>
                <a:sym typeface="+mn-ea"/>
              </a:rPr>
              <a:t> </a:t>
            </a:r>
            <a:r>
              <a:rPr lang="en-US" sz="2800" dirty="0" err="1">
                <a:latin typeface="Arial-Rounded" panose="020B0500000000000000" pitchFamily="34" charset="0"/>
                <a:cs typeface="Arial-Rounded" panose="020B0500000000000000" pitchFamily="34" charset="0"/>
                <a:sym typeface="+mn-ea"/>
              </a:rPr>
              <a:t>rồng</a:t>
            </a:r>
            <a:r>
              <a:rPr lang="en-US" sz="2800" dirty="0">
                <a:latin typeface="Arial-Rounded" panose="020B0500000000000000" pitchFamily="34" charset="0"/>
                <a:cs typeface="Arial-Rounded" panose="020B0500000000000000" pitchFamily="34" charset="0"/>
                <a:sym typeface="+mn-ea"/>
              </a:rPr>
              <a:t> </a:t>
            </a:r>
            <a:r>
              <a:rPr lang="en-US" sz="2800" dirty="0" err="1">
                <a:latin typeface="Arial-Rounded" panose="020B0500000000000000" pitchFamily="34" charset="0"/>
                <a:cs typeface="Arial-Rounded" panose="020B0500000000000000" pitchFamily="34" charset="0"/>
                <a:sym typeface="+mn-ea"/>
              </a:rPr>
              <a:t>rắn</a:t>
            </a:r>
            <a:r>
              <a:rPr lang="en-US" sz="2800" dirty="0">
                <a:latin typeface="Arial-Rounded" panose="020B0500000000000000" pitchFamily="34" charset="0"/>
                <a:cs typeface="Arial-Rounded" panose="020B0500000000000000" pitchFamily="34" charset="0"/>
                <a:sym typeface="+mn-ea"/>
              </a:rPr>
              <a:t> </a:t>
            </a:r>
            <a:r>
              <a:rPr lang="en-US" sz="2800" dirty="0" err="1">
                <a:latin typeface="Arial-Rounded" panose="020B0500000000000000" pitchFamily="34" charset="0"/>
                <a:cs typeface="Arial-Rounded" panose="020B0500000000000000" pitchFamily="34" charset="0"/>
                <a:sym typeface="+mn-ea"/>
              </a:rPr>
              <a:t>hỏi</a:t>
            </a:r>
            <a:r>
              <a:rPr lang="en-US" sz="2800" dirty="0">
                <a:latin typeface="Arial-Rounded" panose="020B0500000000000000" pitchFamily="34" charset="0"/>
                <a:cs typeface="Arial-Rounded" panose="020B0500000000000000" pitchFamily="34" charset="0"/>
                <a:sym typeface="+mn-ea"/>
              </a:rPr>
              <a:t> </a:t>
            </a:r>
            <a:r>
              <a:rPr lang="en-US" sz="2800" dirty="0" err="1">
                <a:latin typeface="Arial-Rounded" panose="020B0500000000000000" pitchFamily="34" charset="0"/>
                <a:cs typeface="Arial-Rounded" panose="020B0500000000000000" pitchFamily="34" charset="0"/>
                <a:sym typeface="+mn-ea"/>
              </a:rPr>
              <a:t>xin</a:t>
            </a:r>
            <a:r>
              <a:rPr lang="en-US" sz="2800" dirty="0">
                <a:latin typeface="Arial-Rounded" panose="020B0500000000000000" pitchFamily="34" charset="0"/>
                <a:cs typeface="Arial-Rounded" panose="020B0500000000000000" pitchFamily="34" charset="0"/>
                <a:sym typeface="+mn-ea"/>
              </a:rPr>
              <a:t> </a:t>
            </a:r>
            <a:r>
              <a:rPr lang="en-US" sz="2800" dirty="0" err="1">
                <a:latin typeface="Arial-Rounded" panose="020B0500000000000000" pitchFamily="34" charset="0"/>
                <a:cs typeface="Arial-Rounded" panose="020B0500000000000000" pitchFamily="34" charset="0"/>
                <a:sym typeface="+mn-ea"/>
              </a:rPr>
              <a:t>thuốc</a:t>
            </a:r>
            <a:r>
              <a:rPr lang="en-US" sz="2800" dirty="0">
                <a:latin typeface="Arial-Rounded" panose="020B0500000000000000" pitchFamily="34" charset="0"/>
                <a:cs typeface="Arial-Rounded" panose="020B0500000000000000" pitchFamily="34" charset="0"/>
                <a:sym typeface="+mn-ea"/>
              </a:rPr>
              <a:t> </a:t>
            </a:r>
            <a:r>
              <a:rPr lang="en-US" sz="2800" dirty="0" err="1">
                <a:latin typeface="Arial-Rounded" panose="020B0500000000000000" pitchFamily="34" charset="0"/>
                <a:cs typeface="Arial-Rounded" panose="020B0500000000000000" pitchFamily="34" charset="0"/>
                <a:sym typeface="+mn-ea"/>
              </a:rPr>
              <a:t>cho</a:t>
            </a:r>
            <a:r>
              <a:rPr lang="en-US" sz="2800" dirty="0">
                <a:latin typeface="Arial-Rounded" panose="020B0500000000000000" pitchFamily="34" charset="0"/>
                <a:cs typeface="Arial-Rounded" panose="020B0500000000000000" pitchFamily="34" charset="0"/>
                <a:sym typeface="+mn-ea"/>
              </a:rPr>
              <a:t> con </a:t>
            </a:r>
            <a:r>
              <a:rPr lang="en-US" sz="2800" dirty="0" err="1">
                <a:latin typeface="Arial-Rounded" panose="020B0500000000000000" pitchFamily="34" charset="0"/>
                <a:cs typeface="Arial-Rounded" panose="020B0500000000000000" pitchFamily="34" charset="0"/>
                <a:sym typeface="+mn-ea"/>
              </a:rPr>
              <a:t>và</a:t>
            </a:r>
            <a:r>
              <a:rPr lang="en-US" sz="2800" dirty="0">
                <a:latin typeface="Arial-Rounded" panose="020B0500000000000000" pitchFamily="34" charset="0"/>
                <a:cs typeface="Arial-Rounded" panose="020B0500000000000000" pitchFamily="34" charset="0"/>
                <a:sym typeface="+mn-ea"/>
              </a:rPr>
              <a:t> </a:t>
            </a:r>
            <a:r>
              <a:rPr lang="en-US" sz="2800" dirty="0" err="1">
                <a:latin typeface="Arial-Rounded" panose="020B0500000000000000" pitchFamily="34" charset="0"/>
                <a:cs typeface="Arial-Rounded" panose="020B0500000000000000" pitchFamily="34" charset="0"/>
                <a:sym typeface="+mn-ea"/>
              </a:rPr>
              <a:t>đồng</a:t>
            </a:r>
            <a:r>
              <a:rPr lang="en-US" sz="2800" dirty="0">
                <a:latin typeface="Arial-Rounded" panose="020B0500000000000000" pitchFamily="34" charset="0"/>
                <a:cs typeface="Arial-Rounded" panose="020B0500000000000000" pitchFamily="34" charset="0"/>
                <a:sym typeface="+mn-ea"/>
              </a:rPr>
              <a:t> ý </a:t>
            </a:r>
            <a:r>
              <a:rPr lang="en-US" sz="2800" dirty="0" err="1">
                <a:latin typeface="Arial-Rounded" panose="020B0500000000000000" pitchFamily="34" charset="0"/>
                <a:cs typeface="Arial-Rounded" panose="020B0500000000000000" pitchFamily="34" charset="0"/>
                <a:sym typeface="+mn-ea"/>
              </a:rPr>
              <a:t>cho</a:t>
            </a:r>
            <a:r>
              <a:rPr lang="en-US" sz="2800" dirty="0">
                <a:latin typeface="Arial-Rounded" panose="020B0500000000000000" pitchFamily="34" charset="0"/>
                <a:cs typeface="Arial-Rounded" panose="020B0500000000000000" pitchFamily="34" charset="0"/>
                <a:sym typeface="+mn-ea"/>
              </a:rPr>
              <a:t> </a:t>
            </a:r>
            <a:r>
              <a:rPr lang="en-US" sz="2800" dirty="0" err="1" smtClean="0">
                <a:latin typeface="Arial-Rounded" panose="020B0500000000000000" pitchFamily="34" charset="0"/>
                <a:cs typeface="Arial-Rounded" panose="020B0500000000000000" pitchFamily="34" charset="0"/>
                <a:sym typeface="+mn-ea"/>
              </a:rPr>
              <a:t>thầy</a:t>
            </a:r>
            <a:r>
              <a:rPr lang="en-US" sz="2800" dirty="0" smtClean="0">
                <a:latin typeface="Arial-Rounded" panose="020B0500000000000000" pitchFamily="34" charset="0"/>
                <a:cs typeface="Arial-Rounded" panose="020B0500000000000000" pitchFamily="34" charset="0"/>
                <a:sym typeface="+mn-ea"/>
              </a:rPr>
              <a:t> </a:t>
            </a:r>
            <a:r>
              <a:rPr lang="en-US" sz="2800" dirty="0" err="1">
                <a:latin typeface="Arial-Rounded" panose="020B0500000000000000" pitchFamily="34" charset="0"/>
                <a:cs typeface="Arial-Rounded" panose="020B0500000000000000" pitchFamily="34" charset="0"/>
                <a:sym typeface="+mn-ea"/>
              </a:rPr>
              <a:t>bắt</a:t>
            </a:r>
            <a:r>
              <a:rPr lang="en-US" sz="2800" dirty="0">
                <a:latin typeface="Arial-Rounded" panose="020B0500000000000000" pitchFamily="34" charset="0"/>
                <a:cs typeface="Arial-Rounded" panose="020B0500000000000000" pitchFamily="34" charset="0"/>
                <a:sym typeface="+mn-ea"/>
              </a:rPr>
              <a:t> </a:t>
            </a:r>
            <a:r>
              <a:rPr lang="en-US" sz="2800" dirty="0" err="1">
                <a:latin typeface="Arial-Rounded" panose="020B0500000000000000" pitchFamily="34" charset="0"/>
                <a:cs typeface="Arial-Rounded" panose="020B0500000000000000" pitchFamily="34" charset="0"/>
                <a:sym typeface="+mn-ea"/>
              </a:rPr>
              <a:t>khúc</a:t>
            </a:r>
            <a:r>
              <a:rPr lang="en-US" sz="2800" dirty="0">
                <a:latin typeface="Arial-Rounded" panose="020B0500000000000000" pitchFamily="34" charset="0"/>
                <a:cs typeface="Arial-Rounded" panose="020B0500000000000000" pitchFamily="34" charset="0"/>
                <a:sym typeface="+mn-ea"/>
              </a:rPr>
              <a:t> </a:t>
            </a:r>
            <a:r>
              <a:rPr lang="en-US" sz="2800" dirty="0" err="1">
                <a:latin typeface="Arial-Rounded" panose="020B0500000000000000" pitchFamily="34" charset="0"/>
                <a:cs typeface="Arial-Rounded" panose="020B0500000000000000" pitchFamily="34" charset="0"/>
                <a:sym typeface="+mn-ea"/>
              </a:rPr>
              <a:t>đuôi</a:t>
            </a:r>
            <a:r>
              <a:rPr lang="en-US" sz="2800" dirty="0">
                <a:latin typeface="Arial-Rounded" panose="020B0500000000000000" pitchFamily="34" charset="0"/>
                <a:cs typeface="Arial-Rounded" panose="020B0500000000000000" pitchFamily="34" charset="0"/>
                <a:sym typeface="+mn-ea"/>
              </a:rPr>
              <a:t>.</a:t>
            </a:r>
            <a:endParaRPr lang="en-US" sz="2800" dirty="0"/>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a:ea typeface="+mn-ea"/>
              <a:cs typeface="+mn-cs"/>
            </a:endParaRPr>
          </a:p>
        </p:txBody>
      </p:sp>
      <p:cxnSp>
        <p:nvCxnSpPr>
          <p:cNvPr id="17" name="Straight Connector 16">
            <a:extLst>
              <a:ext uri="{FF2B5EF4-FFF2-40B4-BE49-F238E27FC236}">
                <a16:creationId xmlns:a16="http://schemas.microsoft.com/office/drawing/2014/main" xmlns="" id="{29A47791-5B17-40BD-BAC5-41083ACBA43A}"/>
              </a:ext>
            </a:extLst>
          </p:cNvPr>
          <p:cNvCxnSpPr>
            <a:cxnSpLocks/>
          </p:cNvCxnSpPr>
          <p:nvPr/>
        </p:nvCxnSpPr>
        <p:spPr>
          <a:xfrm flipH="1">
            <a:off x="3368448" y="2819470"/>
            <a:ext cx="150312" cy="43612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xmlns="" id="{7BD3B5EC-2C3D-43DF-8867-4C6631B1E92D}"/>
              </a:ext>
            </a:extLst>
          </p:cNvPr>
          <p:cNvCxnSpPr>
            <a:cxnSpLocks/>
          </p:cNvCxnSpPr>
          <p:nvPr/>
        </p:nvCxnSpPr>
        <p:spPr>
          <a:xfrm flipH="1">
            <a:off x="4872487" y="2793171"/>
            <a:ext cx="150312" cy="43612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xmlns="" id="{49AE4173-697F-442A-979D-EF6543B27FFF}"/>
              </a:ext>
            </a:extLst>
          </p:cNvPr>
          <p:cNvCxnSpPr>
            <a:cxnSpLocks/>
          </p:cNvCxnSpPr>
          <p:nvPr/>
        </p:nvCxnSpPr>
        <p:spPr>
          <a:xfrm flipH="1">
            <a:off x="2019449" y="3210938"/>
            <a:ext cx="150312" cy="43612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xmlns="" id="{355B06D2-7EAA-413E-8D92-D2014CDB5DD3}"/>
              </a:ext>
            </a:extLst>
          </p:cNvPr>
          <p:cNvCxnSpPr>
            <a:cxnSpLocks/>
          </p:cNvCxnSpPr>
          <p:nvPr/>
        </p:nvCxnSpPr>
        <p:spPr>
          <a:xfrm flipH="1">
            <a:off x="1947665" y="3210939"/>
            <a:ext cx="150312" cy="43612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pic>
        <p:nvPicPr>
          <p:cNvPr id="22" name="18">
            <a:extLst>
              <a:ext uri="{FF2B5EF4-FFF2-40B4-BE49-F238E27FC236}">
                <a16:creationId xmlns:a16="http://schemas.microsoft.com/office/drawing/2014/main" xmlns="" id="{2BC1B98E-1573-4424-90DE-F7A561744BBB}"/>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5326"/>
          <a:stretch/>
        </p:blipFill>
        <p:spPr>
          <a:xfrm>
            <a:off x="-1" y="0"/>
            <a:ext cx="2141951" cy="1941534"/>
          </a:xfrm>
          <a:prstGeom prst="rect">
            <a:avLst/>
          </a:prstGeom>
        </p:spPr>
      </p:pic>
      <p:sp>
        <p:nvSpPr>
          <p:cNvPr id="9" name="Rectangle: Rounded Corners 8">
            <a:extLst>
              <a:ext uri="{FF2B5EF4-FFF2-40B4-BE49-F238E27FC236}">
                <a16:creationId xmlns:a16="http://schemas.microsoft.com/office/drawing/2014/main" xmlns="" id="{21065EC9-B276-4E9A-A357-CBFB0E6BB85B}"/>
              </a:ext>
            </a:extLst>
          </p:cNvPr>
          <p:cNvSpPr/>
          <p:nvPr/>
        </p:nvSpPr>
        <p:spPr>
          <a:xfrm>
            <a:off x="2918961" y="345610"/>
            <a:ext cx="6949393" cy="1100057"/>
          </a:xfrm>
          <a:prstGeom prst="roundRect">
            <a:avLst/>
          </a:prstGeom>
          <a:solidFill>
            <a:schemeClr val="accent6">
              <a:lumMod val="75000"/>
            </a:scheme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6000" b="0" i="0" strike="noStrike" kern="0" cap="none" spc="0" normalizeH="0" baseline="0" noProof="0" dirty="0" err="1">
                <a:ln>
                  <a:noFill/>
                </a:ln>
                <a:solidFill>
                  <a:srgbClr val="F2F2E9"/>
                </a:solidFill>
                <a:effectLst/>
                <a:uLnTx/>
                <a:uFillTx/>
                <a:latin typeface="Times New Roman" panose="02020603050405020304" pitchFamily="18" charset="0"/>
                <a:ea typeface="+mn-ea"/>
                <a:cs typeface="Times New Roman" panose="02020603050405020304" pitchFamily="18" charset="0"/>
              </a:rPr>
              <a:t>Luyện</a:t>
            </a:r>
            <a:r>
              <a:rPr kumimoji="0" lang="en-US" sz="6000" b="0" i="0"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rPr>
              <a:t> </a:t>
            </a:r>
            <a:r>
              <a:rPr kumimoji="0" lang="en-US" sz="6000" b="0" i="0" strike="noStrike" kern="0" cap="none" spc="0" normalizeH="0" baseline="0" noProof="0" dirty="0" err="1">
                <a:ln>
                  <a:noFill/>
                </a:ln>
                <a:solidFill>
                  <a:srgbClr val="F2F2E9"/>
                </a:solidFill>
                <a:effectLst/>
                <a:uLnTx/>
                <a:uFillTx/>
                <a:latin typeface="Times New Roman" panose="02020603050405020304" pitchFamily="18" charset="0"/>
                <a:ea typeface="+mn-ea"/>
                <a:cs typeface="Times New Roman" panose="02020603050405020304" pitchFamily="18" charset="0"/>
              </a:rPr>
              <a:t>đọc</a:t>
            </a:r>
            <a:r>
              <a:rPr kumimoji="0" lang="en-US" sz="6000" b="0" i="0"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rPr>
              <a:t> </a:t>
            </a:r>
            <a:r>
              <a:rPr kumimoji="0" lang="en-US" sz="6000" b="0" i="0" strike="noStrike" kern="0" cap="none" spc="0" normalizeH="0" baseline="0" noProof="0" dirty="0" err="1" smtClean="0">
                <a:ln>
                  <a:noFill/>
                </a:ln>
                <a:solidFill>
                  <a:srgbClr val="F2F2E9"/>
                </a:solidFill>
                <a:effectLst/>
                <a:uLnTx/>
                <a:uFillTx/>
                <a:latin typeface="Times New Roman" panose="02020603050405020304" pitchFamily="18" charset="0"/>
                <a:ea typeface="+mn-ea"/>
                <a:cs typeface="Times New Roman" panose="02020603050405020304" pitchFamily="18" charset="0"/>
              </a:rPr>
              <a:t>câu</a:t>
            </a:r>
            <a:r>
              <a:rPr lang="en-US" sz="6000" kern="0" dirty="0">
                <a:solidFill>
                  <a:srgbClr val="F2F2E9"/>
                </a:solidFill>
                <a:latin typeface="Times New Roman" panose="02020603050405020304" pitchFamily="18" charset="0"/>
                <a:cs typeface="Times New Roman" panose="02020603050405020304" pitchFamily="18" charset="0"/>
              </a:rPr>
              <a:t> </a:t>
            </a:r>
            <a:r>
              <a:rPr lang="en-US" sz="6000" kern="0" dirty="0" err="1" smtClean="0">
                <a:solidFill>
                  <a:srgbClr val="F2F2E9"/>
                </a:solidFill>
                <a:latin typeface="Times New Roman" panose="02020603050405020304" pitchFamily="18" charset="0"/>
                <a:cs typeface="Times New Roman" panose="02020603050405020304" pitchFamily="18" charset="0"/>
              </a:rPr>
              <a:t>dài</a:t>
            </a:r>
            <a:endParaRPr kumimoji="0" lang="en-US" sz="6000" b="0" i="0"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endParaRPr>
          </a:p>
        </p:txBody>
      </p:sp>
      <p:cxnSp>
        <p:nvCxnSpPr>
          <p:cNvPr id="10" name="Straight Connector 9">
            <a:extLst>
              <a:ext uri="{FF2B5EF4-FFF2-40B4-BE49-F238E27FC236}">
                <a16:creationId xmlns:a16="http://schemas.microsoft.com/office/drawing/2014/main" xmlns="" id="{7BD3B5EC-2C3D-43DF-8867-4C6631B1E92D}"/>
              </a:ext>
            </a:extLst>
          </p:cNvPr>
          <p:cNvCxnSpPr>
            <a:cxnSpLocks/>
          </p:cNvCxnSpPr>
          <p:nvPr/>
        </p:nvCxnSpPr>
        <p:spPr>
          <a:xfrm flipH="1">
            <a:off x="8674730" y="2793171"/>
            <a:ext cx="150312" cy="43612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xmlns="" id="{29A47791-5B17-40BD-BAC5-41083ACBA43A}"/>
              </a:ext>
            </a:extLst>
          </p:cNvPr>
          <p:cNvCxnSpPr>
            <a:cxnSpLocks/>
          </p:cNvCxnSpPr>
          <p:nvPr/>
        </p:nvCxnSpPr>
        <p:spPr>
          <a:xfrm flipH="1">
            <a:off x="5711153" y="2819470"/>
            <a:ext cx="150312" cy="43612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xmlns="" id="{29A47791-5B17-40BD-BAC5-41083ACBA43A}"/>
              </a:ext>
            </a:extLst>
          </p:cNvPr>
          <p:cNvCxnSpPr>
            <a:cxnSpLocks/>
          </p:cNvCxnSpPr>
          <p:nvPr/>
        </p:nvCxnSpPr>
        <p:spPr>
          <a:xfrm flipH="1">
            <a:off x="7458788" y="2774818"/>
            <a:ext cx="150312" cy="43612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xmlns="" id="{29A47791-5B17-40BD-BAC5-41083ACBA43A}"/>
              </a:ext>
            </a:extLst>
          </p:cNvPr>
          <p:cNvCxnSpPr>
            <a:cxnSpLocks/>
          </p:cNvCxnSpPr>
          <p:nvPr/>
        </p:nvCxnSpPr>
        <p:spPr>
          <a:xfrm flipH="1">
            <a:off x="9740360" y="2774818"/>
            <a:ext cx="150312" cy="43612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73171193"/>
      </p:ext>
    </p:extLst>
  </p:cSld>
  <p:clrMapOvr>
    <a:masterClrMapping/>
  </p:clrMapOvr>
  <mc:AlternateContent xmlns:mc="http://schemas.openxmlformats.org/markup-compatibility/2006" xmlns:p14="http://schemas.microsoft.com/office/powerpoint/2010/main">
    <mc:Choice Requires="p14">
      <p:transition spd="slow" p14:dur="5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par>
                                <p:cTn id="8" presetID="22" presetClass="entr" presetSubtype="4"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wipe(down)">
                                      <p:cBhvr>
                                        <p:cTn id="10" dur="500"/>
                                        <p:tgtEl>
                                          <p:spTgt spid="19"/>
                                        </p:tgtEl>
                                      </p:cBhvr>
                                    </p:animEffect>
                                  </p:childTnLst>
                                </p:cTn>
                              </p:par>
                              <p:par>
                                <p:cTn id="11" presetID="22" presetClass="entr" presetSubtype="4"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wipe(down)">
                                      <p:cBhvr>
                                        <p:cTn id="13" dur="500"/>
                                        <p:tgtEl>
                                          <p:spTgt spid="20"/>
                                        </p:tgtEl>
                                      </p:cBhvr>
                                    </p:animEffect>
                                  </p:childTnLst>
                                </p:cTn>
                              </p:par>
                              <p:par>
                                <p:cTn id="14" presetID="22" presetClass="entr" presetSubtype="4" fill="hold" nodeType="with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wipe(down)">
                                      <p:cBhvr>
                                        <p:cTn id="16" dur="500"/>
                                        <p:tgtEl>
                                          <p:spTgt spid="21"/>
                                        </p:tgtEl>
                                      </p:cBhvr>
                                    </p:animEffect>
                                  </p:childTnLst>
                                </p:cTn>
                              </p:par>
                              <p:par>
                                <p:cTn id="17" presetID="22" presetClass="entr" presetSubtype="4"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down)">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wipe(down)">
                                      <p:cBhvr>
                                        <p:cTn id="24" dur="500"/>
                                        <p:tgtEl>
                                          <p:spTgt spid="11"/>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wipe(down)">
                                      <p:cBhvr>
                                        <p:cTn id="29" dur="500"/>
                                        <p:tgtEl>
                                          <p:spTgt spid="13"/>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wipe(down)">
                                      <p:cBhvr>
                                        <p:cTn id="3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xmlns="" id="{34AC83EE-6996-4799-807D-3728A91E0C6B}"/>
              </a:ext>
            </a:extLst>
          </p:cNvPr>
          <p:cNvPicPr>
            <a:picLocks noChangeAspect="1"/>
          </p:cNvPicPr>
          <p:nvPr/>
        </p:nvPicPr>
        <p:blipFill>
          <a:blip r:embed="rId2"/>
          <a:stretch>
            <a:fillRect/>
          </a:stretch>
        </p:blipFill>
        <p:spPr>
          <a:xfrm>
            <a:off x="1375144" y="38099"/>
            <a:ext cx="8648700" cy="3009900"/>
          </a:xfrm>
          <a:prstGeom prst="rect">
            <a:avLst/>
          </a:prstGeom>
        </p:spPr>
      </p:pic>
      <p:pic>
        <p:nvPicPr>
          <p:cNvPr id="11" name="Picture 10">
            <a:extLst>
              <a:ext uri="{FF2B5EF4-FFF2-40B4-BE49-F238E27FC236}">
                <a16:creationId xmlns:a16="http://schemas.microsoft.com/office/drawing/2014/main" xmlns="" id="{D134864F-A318-4DF7-9A28-4E5AC700099C}"/>
              </a:ext>
            </a:extLst>
          </p:cNvPr>
          <p:cNvPicPr>
            <a:picLocks noChangeAspect="1"/>
          </p:cNvPicPr>
          <p:nvPr/>
        </p:nvPicPr>
        <p:blipFill>
          <a:blip r:embed="rId3"/>
          <a:stretch>
            <a:fillRect/>
          </a:stretch>
        </p:blipFill>
        <p:spPr>
          <a:xfrm>
            <a:off x="1375144" y="3047999"/>
            <a:ext cx="8801100" cy="3714750"/>
          </a:xfrm>
          <a:prstGeom prst="rect">
            <a:avLst/>
          </a:prstGeom>
        </p:spPr>
      </p:pic>
      <p:sp>
        <p:nvSpPr>
          <p:cNvPr id="9" name="TextBox 8">
            <a:extLst>
              <a:ext uri="{FF2B5EF4-FFF2-40B4-BE49-F238E27FC236}">
                <a16:creationId xmlns:a16="http://schemas.microsoft.com/office/drawing/2014/main" xmlns="" id="{51EEAF07-8D96-4E37-827A-212249DB098F}"/>
              </a:ext>
            </a:extLst>
          </p:cNvPr>
          <p:cNvSpPr txBox="1"/>
          <p:nvPr/>
        </p:nvSpPr>
        <p:spPr>
          <a:xfrm>
            <a:off x="7061138" y="1528758"/>
            <a:ext cx="4656455" cy="582295"/>
          </a:xfrm>
          <a:prstGeom prst="rect">
            <a:avLst/>
          </a:prstGeom>
          <a:solidFill>
            <a:srgbClr val="92D050"/>
          </a:solidFill>
        </p:spPr>
        <p:txBody>
          <a:bodyPr wrap="square" lIns="91403" tIns="45702" rIns="91403" bIns="45702"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 nối tiếp đoạn</a:t>
            </a:r>
          </a:p>
        </p:txBody>
      </p:sp>
      <p:pic>
        <p:nvPicPr>
          <p:cNvPr id="10" name="Picture 3">
            <a:extLst>
              <a:ext uri="{FF2B5EF4-FFF2-40B4-BE49-F238E27FC236}">
                <a16:creationId xmlns:a16="http://schemas.microsoft.com/office/drawing/2014/main" xmlns="" id="{584BAE3D-7871-4EE1-8732-95937962FA58}"/>
              </a:ext>
            </a:extLst>
          </p:cNvPr>
          <p:cNvPicPr>
            <a:picLocks noChangeAspect="1" noChangeArrowheads="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222744" y="-232089"/>
            <a:ext cx="527050" cy="11957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3">
            <a:extLst>
              <a:ext uri="{FF2B5EF4-FFF2-40B4-BE49-F238E27FC236}">
                <a16:creationId xmlns:a16="http://schemas.microsoft.com/office/drawing/2014/main" xmlns="" id="{592DDDC9-2CBD-4C3D-8031-2F26EA7A5C79}"/>
              </a:ext>
            </a:extLst>
          </p:cNvPr>
          <p:cNvPicPr>
            <a:picLocks noChangeAspect="1" noChangeArrowheads="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297489" y="-232088"/>
            <a:ext cx="527050" cy="50633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3">
            <a:extLst>
              <a:ext uri="{FF2B5EF4-FFF2-40B4-BE49-F238E27FC236}">
                <a16:creationId xmlns:a16="http://schemas.microsoft.com/office/drawing/2014/main" xmlns="" id="{FC773932-5F0C-4EFC-AC92-9B093BC170A8}"/>
              </a:ext>
            </a:extLst>
          </p:cNvPr>
          <p:cNvPicPr>
            <a:picLocks noChangeAspect="1" noChangeArrowheads="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144151" y="4578127"/>
            <a:ext cx="527050" cy="18391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383089" y="317414"/>
            <a:ext cx="914400" cy="369332"/>
          </a:xfrm>
          <a:prstGeom prst="rect">
            <a:avLst/>
          </a:prstGeom>
          <a:noFill/>
        </p:spPr>
        <p:txBody>
          <a:bodyPr wrap="square" rtlCol="0">
            <a:spAutoFit/>
          </a:bodyPr>
          <a:lstStyle/>
          <a:p>
            <a:r>
              <a:rPr lang="en-US" b="1" dirty="0" err="1" smtClean="0">
                <a:solidFill>
                  <a:srgbClr val="FF0000"/>
                </a:solidFill>
              </a:rPr>
              <a:t>Đoạn</a:t>
            </a:r>
            <a:r>
              <a:rPr lang="en-US" b="1" dirty="0" smtClean="0">
                <a:solidFill>
                  <a:srgbClr val="FF0000"/>
                </a:solidFill>
              </a:rPr>
              <a:t> 1</a:t>
            </a:r>
            <a:endParaRPr lang="en-US" b="1" dirty="0">
              <a:solidFill>
                <a:srgbClr val="FF0000"/>
              </a:solidFill>
            </a:endParaRPr>
          </a:p>
        </p:txBody>
      </p:sp>
      <p:sp>
        <p:nvSpPr>
          <p:cNvPr id="13" name="TextBox 12"/>
          <p:cNvSpPr txBox="1"/>
          <p:nvPr/>
        </p:nvSpPr>
        <p:spPr>
          <a:xfrm>
            <a:off x="474155" y="2666719"/>
            <a:ext cx="914400" cy="369332"/>
          </a:xfrm>
          <a:prstGeom prst="rect">
            <a:avLst/>
          </a:prstGeom>
          <a:noFill/>
        </p:spPr>
        <p:txBody>
          <a:bodyPr wrap="square" rtlCol="0">
            <a:spAutoFit/>
          </a:bodyPr>
          <a:lstStyle/>
          <a:p>
            <a:r>
              <a:rPr lang="en-US" b="1" dirty="0" err="1" smtClean="0">
                <a:solidFill>
                  <a:srgbClr val="FF0000"/>
                </a:solidFill>
              </a:rPr>
              <a:t>Đoạn</a:t>
            </a:r>
            <a:r>
              <a:rPr lang="en-US" b="1" dirty="0" smtClean="0">
                <a:solidFill>
                  <a:srgbClr val="FF0000"/>
                </a:solidFill>
              </a:rPr>
              <a:t> 2</a:t>
            </a:r>
            <a:endParaRPr lang="en-US" b="1" dirty="0">
              <a:solidFill>
                <a:srgbClr val="FF0000"/>
              </a:solidFill>
            </a:endParaRPr>
          </a:p>
        </p:txBody>
      </p:sp>
      <p:sp>
        <p:nvSpPr>
          <p:cNvPr id="14" name="TextBox 13"/>
          <p:cNvSpPr txBox="1"/>
          <p:nvPr/>
        </p:nvSpPr>
        <p:spPr>
          <a:xfrm>
            <a:off x="424984" y="5503178"/>
            <a:ext cx="914400" cy="369332"/>
          </a:xfrm>
          <a:prstGeom prst="rect">
            <a:avLst/>
          </a:prstGeom>
          <a:noFill/>
        </p:spPr>
        <p:txBody>
          <a:bodyPr wrap="square" rtlCol="0">
            <a:spAutoFit/>
          </a:bodyPr>
          <a:lstStyle/>
          <a:p>
            <a:r>
              <a:rPr lang="en-US" b="1" dirty="0" err="1" smtClean="0">
                <a:solidFill>
                  <a:srgbClr val="FF0000"/>
                </a:solidFill>
              </a:rPr>
              <a:t>Đoạn</a:t>
            </a:r>
            <a:r>
              <a:rPr lang="en-US" b="1" dirty="0" smtClean="0">
                <a:solidFill>
                  <a:srgbClr val="FF0000"/>
                </a:solidFill>
              </a:rPr>
              <a:t> 3</a:t>
            </a:r>
            <a:endParaRPr lang="en-US" b="1" dirty="0">
              <a:solidFill>
                <a:srgbClr val="FF0000"/>
              </a:solidFill>
            </a:endParaRPr>
          </a:p>
        </p:txBody>
      </p:sp>
    </p:spTree>
    <p:extLst>
      <p:ext uri="{BB962C8B-B14F-4D97-AF65-F5344CB8AC3E}">
        <p14:creationId xmlns:p14="http://schemas.microsoft.com/office/powerpoint/2010/main" val="2485236905"/>
      </p:ext>
    </p:extLst>
  </p:cSld>
  <p:clrMapOvr>
    <a:masterClrMapping/>
  </p:clrMapOvr>
  <mc:AlternateContent xmlns:mc="http://schemas.openxmlformats.org/markup-compatibility/2006" xmlns:p14="http://schemas.microsoft.com/office/powerpoint/2010/main">
    <mc:Choice Requires="p14">
      <p:transition spd="slow" p14:dur="5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2"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1+#ppt_w/2"/>
                                          </p:val>
                                        </p:tav>
                                        <p:tav tm="100000">
                                          <p:val>
                                            <p:strVal val="#ppt_x"/>
                                          </p:val>
                                        </p:tav>
                                      </p:tavLst>
                                    </p:anim>
                                    <p:anim calcmode="lin" valueType="num">
                                      <p:cBhvr additive="base">
                                        <p:cTn id="22"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additive="base">
                                        <p:cTn id="27" dur="500" fill="hold"/>
                                        <p:tgtEl>
                                          <p:spTgt spid="10"/>
                                        </p:tgtEl>
                                        <p:attrNameLst>
                                          <p:attrName>ppt_x</p:attrName>
                                        </p:attrNameLst>
                                      </p:cBhvr>
                                      <p:tavLst>
                                        <p:tav tm="0">
                                          <p:val>
                                            <p:strVal val="#ppt_x"/>
                                          </p:val>
                                        </p:tav>
                                        <p:tav tm="100000">
                                          <p:val>
                                            <p:strVal val="#ppt_x"/>
                                          </p:val>
                                        </p:tav>
                                      </p:tavLst>
                                    </p:anim>
                                    <p:anim calcmode="lin" valueType="num">
                                      <p:cBhvr additive="base">
                                        <p:cTn id="2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12"/>
                                        </p:tgtEl>
                                        <p:attrNameLst>
                                          <p:attrName>style.visibility</p:attrName>
                                        </p:attrNameLst>
                                      </p:cBhvr>
                                      <p:to>
                                        <p:strVal val="visible"/>
                                      </p:to>
                                    </p:set>
                                    <p:anim calcmode="lin" valueType="num">
                                      <p:cBhvr additive="base">
                                        <p:cTn id="33" dur="500" fill="hold"/>
                                        <p:tgtEl>
                                          <p:spTgt spid="12"/>
                                        </p:tgtEl>
                                        <p:attrNameLst>
                                          <p:attrName>ppt_x</p:attrName>
                                        </p:attrNameLst>
                                      </p:cBhvr>
                                      <p:tavLst>
                                        <p:tav tm="0">
                                          <p:val>
                                            <p:strVal val="#ppt_x"/>
                                          </p:val>
                                        </p:tav>
                                        <p:tav tm="100000">
                                          <p:val>
                                            <p:strVal val="#ppt_x"/>
                                          </p:val>
                                        </p:tav>
                                      </p:tavLst>
                                    </p:anim>
                                    <p:anim calcmode="lin" valueType="num">
                                      <p:cBhvr additive="base">
                                        <p:cTn id="3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17"/>
                                        </p:tgtEl>
                                        <p:attrNameLst>
                                          <p:attrName>style.visibility</p:attrName>
                                        </p:attrNameLst>
                                      </p:cBhvr>
                                      <p:to>
                                        <p:strVal val="visible"/>
                                      </p:to>
                                    </p:set>
                                    <p:anim calcmode="lin" valueType="num">
                                      <p:cBhvr additive="base">
                                        <p:cTn id="39" dur="500" fill="hold"/>
                                        <p:tgtEl>
                                          <p:spTgt spid="17"/>
                                        </p:tgtEl>
                                        <p:attrNameLst>
                                          <p:attrName>ppt_x</p:attrName>
                                        </p:attrNameLst>
                                      </p:cBhvr>
                                      <p:tavLst>
                                        <p:tav tm="0">
                                          <p:val>
                                            <p:strVal val="#ppt_x"/>
                                          </p:val>
                                        </p:tav>
                                        <p:tav tm="100000">
                                          <p:val>
                                            <p:strVal val="#ppt_x"/>
                                          </p:val>
                                        </p:tav>
                                      </p:tavLst>
                                    </p:anim>
                                    <p:anim calcmode="lin" valueType="num">
                                      <p:cBhvr additive="base">
                                        <p:cTn id="40"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ldLvl="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xmlns="" id="{34AC83EE-6996-4799-807D-3728A91E0C6B}"/>
              </a:ext>
            </a:extLst>
          </p:cNvPr>
          <p:cNvPicPr>
            <a:picLocks noChangeAspect="1"/>
          </p:cNvPicPr>
          <p:nvPr/>
        </p:nvPicPr>
        <p:blipFill>
          <a:blip r:embed="rId2"/>
          <a:stretch>
            <a:fillRect/>
          </a:stretch>
        </p:blipFill>
        <p:spPr>
          <a:xfrm>
            <a:off x="1375144" y="38099"/>
            <a:ext cx="8648700" cy="3009900"/>
          </a:xfrm>
          <a:prstGeom prst="rect">
            <a:avLst/>
          </a:prstGeom>
        </p:spPr>
      </p:pic>
      <p:pic>
        <p:nvPicPr>
          <p:cNvPr id="11" name="Picture 10">
            <a:extLst>
              <a:ext uri="{FF2B5EF4-FFF2-40B4-BE49-F238E27FC236}">
                <a16:creationId xmlns:a16="http://schemas.microsoft.com/office/drawing/2014/main" xmlns="" id="{D134864F-A318-4DF7-9A28-4E5AC700099C}"/>
              </a:ext>
            </a:extLst>
          </p:cNvPr>
          <p:cNvPicPr>
            <a:picLocks noChangeAspect="1"/>
          </p:cNvPicPr>
          <p:nvPr/>
        </p:nvPicPr>
        <p:blipFill>
          <a:blip r:embed="rId3"/>
          <a:stretch>
            <a:fillRect/>
          </a:stretch>
        </p:blipFill>
        <p:spPr>
          <a:xfrm>
            <a:off x="1375144" y="3084983"/>
            <a:ext cx="8801100" cy="3714750"/>
          </a:xfrm>
          <a:prstGeom prst="rect">
            <a:avLst/>
          </a:prstGeom>
        </p:spPr>
      </p:pic>
      <p:sp>
        <p:nvSpPr>
          <p:cNvPr id="16" name="Cloud 15">
            <a:extLst>
              <a:ext uri="{FF2B5EF4-FFF2-40B4-BE49-F238E27FC236}">
                <a16:creationId xmlns:a16="http://schemas.microsoft.com/office/drawing/2014/main" xmlns="" id="{EF9883B5-F639-43A0-8274-E6E53C758DD0}"/>
              </a:ext>
            </a:extLst>
          </p:cNvPr>
          <p:cNvSpPr/>
          <p:nvPr/>
        </p:nvSpPr>
        <p:spPr>
          <a:xfrm>
            <a:off x="7462684" y="1205794"/>
            <a:ext cx="4000451" cy="1222774"/>
          </a:xfrm>
          <a:prstGeom prst="cloud">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Đọc</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toàn</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bài</a:t>
            </a:r>
            <a:endPar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96288520"/>
      </p:ext>
    </p:extLst>
  </p:cSld>
  <p:clrMapOvr>
    <a:masterClrMapping/>
  </p:clrMapOvr>
  <mc:AlternateContent xmlns:mc="http://schemas.openxmlformats.org/markup-compatibility/2006" xmlns:p14="http://schemas.microsoft.com/office/powerpoint/2010/main">
    <mc:Choice Requires="p14">
      <p:transition spd="slow" p14:dur="5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ldLvl="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248025" y="1906270"/>
            <a:ext cx="5696585" cy="304609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9600" b="1" i="1" u="none" strike="noStrike" kern="1200" cap="none" spc="0" normalizeH="0" baseline="0" noProof="0" dirty="0" err="1">
                <a:ln w="0"/>
                <a:solidFill>
                  <a:srgbClr val="4472C4"/>
                </a:solidFill>
                <a:effectLst>
                  <a:outerShdw blurRad="38100" dist="25400" dir="5400000" algn="ctr" rotWithShape="0">
                    <a:srgbClr val="6E747A">
                      <a:alpha val="43000"/>
                    </a:srgbClr>
                  </a:outerShdw>
                </a:effectLst>
                <a:uLnTx/>
                <a:uFillTx/>
                <a:latin typeface="Verdana" panose="020B0604030504040204" charset="0"/>
                <a:ea typeface="Microsoft YaHei" panose="020B0503020204020204" charset="-122"/>
                <a:cs typeface="Verdana" panose="020B0604030504040204" charset="0"/>
                <a:sym typeface="+mn-ea"/>
              </a:rPr>
              <a:t>Trả lời câu hỏi</a:t>
            </a:r>
            <a:endParaRPr kumimoji="0" lang="en-US" sz="9600" b="1" i="1" u="none" strike="noStrike" kern="1200" cap="none" spc="0" normalizeH="0" baseline="0" noProof="0" dirty="0">
              <a:ln>
                <a:noFill/>
              </a:ln>
              <a:solidFill>
                <a:srgbClr val="FF0000"/>
              </a:solidFill>
              <a:effectLst/>
              <a:uLnTx/>
              <a:uFillTx/>
              <a:latin typeface="Verdana" panose="020B0604030504040204" charset="0"/>
              <a:ea typeface="+mn-ea"/>
              <a:cs typeface="Verdana" panose="020B0604030504040204" charset="0"/>
            </a:endParaRPr>
          </a:p>
        </p:txBody>
      </p:sp>
    </p:spTree>
  </p:cSld>
  <p:clrMapOvr>
    <a:masterClrMapping/>
  </p:clrMapOvr>
  <mc:AlternateContent xmlns:mc="http://schemas.openxmlformats.org/markup-compatibility/2006" xmlns:p14="http://schemas.microsoft.com/office/powerpoint/2010/main">
    <mc:Choice Requires="p14">
      <p:transition spd="slow" p14:dur="5000" advClick="0"/>
    </mc:Choice>
    <mc:Fallback xmlns="">
      <p:transition spd="slow" advClick="0"/>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778"/>
        <p:cNvGrpSpPr/>
        <p:nvPr/>
      </p:nvGrpSpPr>
      <p:grpSpPr>
        <a:xfrm>
          <a:off x="0" y="0"/>
          <a:ext cx="0" cy="0"/>
          <a:chOff x="0" y="0"/>
          <a:chExt cx="0" cy="0"/>
        </a:xfrm>
      </p:grpSpPr>
      <p:grpSp>
        <p:nvGrpSpPr>
          <p:cNvPr id="69" name="Google Shape;378;p32">
            <a:extLst>
              <a:ext uri="{FF2B5EF4-FFF2-40B4-BE49-F238E27FC236}">
                <a16:creationId xmlns:a16="http://schemas.microsoft.com/office/drawing/2014/main" xmlns="" id="{62D107F4-816D-42A6-94A9-60A6D73BB6D5}"/>
              </a:ext>
            </a:extLst>
          </p:cNvPr>
          <p:cNvGrpSpPr/>
          <p:nvPr/>
        </p:nvGrpSpPr>
        <p:grpSpPr>
          <a:xfrm>
            <a:off x="2154184" y="526551"/>
            <a:ext cx="6887969" cy="1669729"/>
            <a:chOff x="589295" y="2199196"/>
            <a:chExt cx="2577800" cy="446948"/>
          </a:xfrm>
        </p:grpSpPr>
        <p:sp>
          <p:nvSpPr>
            <p:cNvPr id="70" name="Google Shape;379;p32">
              <a:extLst>
                <a:ext uri="{FF2B5EF4-FFF2-40B4-BE49-F238E27FC236}">
                  <a16:creationId xmlns:a16="http://schemas.microsoft.com/office/drawing/2014/main" xmlns="" id="{C8514228-6DD7-4F9B-98CC-8CDAC76C6B51}"/>
                </a:ext>
              </a:extLst>
            </p:cNvPr>
            <p:cNvSpPr/>
            <p:nvPr/>
          </p:nvSpPr>
          <p:spPr>
            <a:xfrm>
              <a:off x="589295" y="2337204"/>
              <a:ext cx="2577800" cy="191900"/>
            </a:xfrm>
            <a:custGeom>
              <a:avLst/>
              <a:gdLst/>
              <a:ahLst/>
              <a:cxnLst/>
              <a:rect l="l" t="t" r="r" b="b"/>
              <a:pathLst>
                <a:path w="103112" h="7676" extrusionOk="0">
                  <a:moveTo>
                    <a:pt x="68689" y="0"/>
                  </a:moveTo>
                  <a:cubicBezTo>
                    <a:pt x="68006" y="0"/>
                    <a:pt x="67325" y="39"/>
                    <a:pt x="66659" y="122"/>
                  </a:cubicBezTo>
                  <a:cubicBezTo>
                    <a:pt x="65933" y="183"/>
                    <a:pt x="64838" y="202"/>
                    <a:pt x="63559" y="202"/>
                  </a:cubicBezTo>
                  <a:cubicBezTo>
                    <a:pt x="61490" y="202"/>
                    <a:pt x="58940" y="153"/>
                    <a:pt x="56701" y="153"/>
                  </a:cubicBezTo>
                  <a:cubicBezTo>
                    <a:pt x="55317" y="153"/>
                    <a:pt x="54051" y="172"/>
                    <a:pt x="53091" y="233"/>
                  </a:cubicBezTo>
                  <a:cubicBezTo>
                    <a:pt x="52810" y="253"/>
                    <a:pt x="52614" y="261"/>
                    <a:pt x="52472" y="261"/>
                  </a:cubicBezTo>
                  <a:cubicBezTo>
                    <a:pt x="51814" y="261"/>
                    <a:pt x="52362" y="85"/>
                    <a:pt x="51205" y="85"/>
                  </a:cubicBezTo>
                  <a:cubicBezTo>
                    <a:pt x="50650" y="85"/>
                    <a:pt x="48580" y="122"/>
                    <a:pt x="45770" y="159"/>
                  </a:cubicBezTo>
                  <a:cubicBezTo>
                    <a:pt x="34074" y="411"/>
                    <a:pt x="26612" y="643"/>
                    <a:pt x="23595" y="643"/>
                  </a:cubicBezTo>
                  <a:cubicBezTo>
                    <a:pt x="22636" y="643"/>
                    <a:pt x="22126" y="619"/>
                    <a:pt x="22072" y="566"/>
                  </a:cubicBezTo>
                  <a:cubicBezTo>
                    <a:pt x="22049" y="537"/>
                    <a:pt x="22015" y="525"/>
                    <a:pt x="21972" y="525"/>
                  </a:cubicBezTo>
                  <a:cubicBezTo>
                    <a:pt x="21774" y="525"/>
                    <a:pt x="21400" y="777"/>
                    <a:pt x="21177" y="777"/>
                  </a:cubicBezTo>
                  <a:cubicBezTo>
                    <a:pt x="21137" y="777"/>
                    <a:pt x="21102" y="769"/>
                    <a:pt x="21074" y="751"/>
                  </a:cubicBezTo>
                  <a:cubicBezTo>
                    <a:pt x="12013" y="1258"/>
                    <a:pt x="5487" y="1610"/>
                    <a:pt x="3815" y="1610"/>
                  </a:cubicBezTo>
                  <a:cubicBezTo>
                    <a:pt x="3659" y="1610"/>
                    <a:pt x="3545" y="1607"/>
                    <a:pt x="3476" y="1601"/>
                  </a:cubicBezTo>
                  <a:cubicBezTo>
                    <a:pt x="3243" y="1568"/>
                    <a:pt x="3047" y="1551"/>
                    <a:pt x="2878" y="1551"/>
                  </a:cubicBezTo>
                  <a:cubicBezTo>
                    <a:pt x="2484" y="1551"/>
                    <a:pt x="2241" y="1642"/>
                    <a:pt x="2034" y="1823"/>
                  </a:cubicBezTo>
                  <a:cubicBezTo>
                    <a:pt x="1221" y="2599"/>
                    <a:pt x="1" y="7442"/>
                    <a:pt x="925" y="7664"/>
                  </a:cubicBezTo>
                  <a:cubicBezTo>
                    <a:pt x="979" y="7672"/>
                    <a:pt x="1071" y="7675"/>
                    <a:pt x="1197" y="7675"/>
                  </a:cubicBezTo>
                  <a:cubicBezTo>
                    <a:pt x="3026" y="7675"/>
                    <a:pt x="12055" y="6926"/>
                    <a:pt x="16854" y="6926"/>
                  </a:cubicBezTo>
                  <a:cubicBezTo>
                    <a:pt x="18119" y="6926"/>
                    <a:pt x="19090" y="6978"/>
                    <a:pt x="19558" y="7109"/>
                  </a:cubicBezTo>
                  <a:cubicBezTo>
                    <a:pt x="22240" y="6905"/>
                    <a:pt x="30321" y="6242"/>
                    <a:pt x="35306" y="6242"/>
                  </a:cubicBezTo>
                  <a:cubicBezTo>
                    <a:pt x="36644" y="6242"/>
                    <a:pt x="37759" y="6290"/>
                    <a:pt x="38487" y="6407"/>
                  </a:cubicBezTo>
                  <a:cubicBezTo>
                    <a:pt x="39300" y="6074"/>
                    <a:pt x="43626" y="6000"/>
                    <a:pt x="45327" y="6000"/>
                  </a:cubicBezTo>
                  <a:cubicBezTo>
                    <a:pt x="46783" y="5990"/>
                    <a:pt x="47769" y="5986"/>
                    <a:pt x="48537" y="5986"/>
                  </a:cubicBezTo>
                  <a:cubicBezTo>
                    <a:pt x="50634" y="5986"/>
                    <a:pt x="51099" y="6020"/>
                    <a:pt x="55050" y="6074"/>
                  </a:cubicBezTo>
                  <a:cubicBezTo>
                    <a:pt x="56788" y="6074"/>
                    <a:pt x="58008" y="6074"/>
                    <a:pt x="58156" y="6037"/>
                  </a:cubicBezTo>
                  <a:cubicBezTo>
                    <a:pt x="58465" y="5944"/>
                    <a:pt x="59242" y="5903"/>
                    <a:pt x="60073" y="5903"/>
                  </a:cubicBezTo>
                  <a:cubicBezTo>
                    <a:pt x="61225" y="5903"/>
                    <a:pt x="62482" y="5982"/>
                    <a:pt x="62740" y="6111"/>
                  </a:cubicBezTo>
                  <a:cubicBezTo>
                    <a:pt x="63078" y="6286"/>
                    <a:pt x="63481" y="6341"/>
                    <a:pt x="63892" y="6341"/>
                  </a:cubicBezTo>
                  <a:cubicBezTo>
                    <a:pt x="64610" y="6341"/>
                    <a:pt x="65357" y="6173"/>
                    <a:pt x="65839" y="6173"/>
                  </a:cubicBezTo>
                  <a:cubicBezTo>
                    <a:pt x="66018" y="6173"/>
                    <a:pt x="66161" y="6196"/>
                    <a:pt x="66252" y="6259"/>
                  </a:cubicBezTo>
                  <a:cubicBezTo>
                    <a:pt x="68041" y="6144"/>
                    <a:pt x="68659" y="6018"/>
                    <a:pt x="71435" y="6018"/>
                  </a:cubicBezTo>
                  <a:cubicBezTo>
                    <a:pt x="73993" y="6018"/>
                    <a:pt x="78384" y="6125"/>
                    <a:pt x="87215" y="6444"/>
                  </a:cubicBezTo>
                  <a:lnTo>
                    <a:pt x="90283" y="6555"/>
                  </a:lnTo>
                  <a:cubicBezTo>
                    <a:pt x="90895" y="6498"/>
                    <a:pt x="91521" y="6475"/>
                    <a:pt x="92148" y="6475"/>
                  </a:cubicBezTo>
                  <a:cubicBezTo>
                    <a:pt x="94856" y="6475"/>
                    <a:pt x="97587" y="6904"/>
                    <a:pt x="99283" y="6904"/>
                  </a:cubicBezTo>
                  <a:cubicBezTo>
                    <a:pt x="100019" y="6904"/>
                    <a:pt x="100560" y="6823"/>
                    <a:pt x="100820" y="6592"/>
                  </a:cubicBezTo>
                  <a:cubicBezTo>
                    <a:pt x="101781" y="5742"/>
                    <a:pt x="103112" y="2044"/>
                    <a:pt x="102779" y="1120"/>
                  </a:cubicBezTo>
                  <a:cubicBezTo>
                    <a:pt x="102704" y="895"/>
                    <a:pt x="98934" y="805"/>
                    <a:pt x="96381" y="805"/>
                  </a:cubicBezTo>
                  <a:cubicBezTo>
                    <a:pt x="95163" y="805"/>
                    <a:pt x="94222" y="826"/>
                    <a:pt x="94091" y="861"/>
                  </a:cubicBezTo>
                  <a:cubicBezTo>
                    <a:pt x="94040" y="879"/>
                    <a:pt x="93986" y="886"/>
                    <a:pt x="93934" y="886"/>
                  </a:cubicBezTo>
                  <a:cubicBezTo>
                    <a:pt x="93761" y="886"/>
                    <a:pt x="93602" y="807"/>
                    <a:pt x="93573" y="751"/>
                  </a:cubicBezTo>
                  <a:cubicBezTo>
                    <a:pt x="93573" y="714"/>
                    <a:pt x="89802" y="492"/>
                    <a:pt x="89729" y="492"/>
                  </a:cubicBezTo>
                  <a:cubicBezTo>
                    <a:pt x="89433" y="455"/>
                    <a:pt x="86179" y="270"/>
                    <a:pt x="85884" y="270"/>
                  </a:cubicBezTo>
                  <a:cubicBezTo>
                    <a:pt x="85884" y="198"/>
                    <a:pt x="85791" y="157"/>
                    <a:pt x="85646" y="157"/>
                  </a:cubicBezTo>
                  <a:cubicBezTo>
                    <a:pt x="85566" y="157"/>
                    <a:pt x="85471" y="170"/>
                    <a:pt x="85366" y="196"/>
                  </a:cubicBezTo>
                  <a:cubicBezTo>
                    <a:pt x="84886" y="309"/>
                    <a:pt x="83003" y="357"/>
                    <a:pt x="80740" y="357"/>
                  </a:cubicBezTo>
                  <a:cubicBezTo>
                    <a:pt x="80041" y="357"/>
                    <a:pt x="79305" y="353"/>
                    <a:pt x="78563" y="344"/>
                  </a:cubicBezTo>
                  <a:cubicBezTo>
                    <a:pt x="75421" y="344"/>
                    <a:pt x="72204" y="270"/>
                    <a:pt x="71169" y="159"/>
                  </a:cubicBezTo>
                  <a:cubicBezTo>
                    <a:pt x="70357" y="57"/>
                    <a:pt x="69522" y="0"/>
                    <a:pt x="68689" y="0"/>
                  </a:cubicBezTo>
                  <a:close/>
                </a:path>
              </a:pathLst>
            </a:custGeom>
            <a:solidFill>
              <a:srgbClr val="C4F150">
                <a:alpha val="4955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1" name="Google Shape;380;p32">
              <a:extLst>
                <a:ext uri="{FF2B5EF4-FFF2-40B4-BE49-F238E27FC236}">
                  <a16:creationId xmlns:a16="http://schemas.microsoft.com/office/drawing/2014/main" xmlns="" id="{79F6DCF7-8829-4146-AEC8-ED685AC69261}"/>
                </a:ext>
              </a:extLst>
            </p:cNvPr>
            <p:cNvSpPr/>
            <p:nvPr/>
          </p:nvSpPr>
          <p:spPr>
            <a:xfrm>
              <a:off x="961850" y="2466994"/>
              <a:ext cx="1943775" cy="179150"/>
            </a:xfrm>
            <a:custGeom>
              <a:avLst/>
              <a:gdLst/>
              <a:ahLst/>
              <a:cxnLst/>
              <a:rect l="l" t="t" r="r" b="b"/>
              <a:pathLst>
                <a:path w="77751" h="7166" extrusionOk="0">
                  <a:moveTo>
                    <a:pt x="64615" y="1"/>
                  </a:moveTo>
                  <a:cubicBezTo>
                    <a:pt x="64546" y="1"/>
                    <a:pt x="64460" y="21"/>
                    <a:pt x="64367" y="68"/>
                  </a:cubicBezTo>
                  <a:cubicBezTo>
                    <a:pt x="63663" y="321"/>
                    <a:pt x="58750" y="489"/>
                    <a:pt x="55765" y="489"/>
                  </a:cubicBezTo>
                  <a:cubicBezTo>
                    <a:pt x="54833" y="489"/>
                    <a:pt x="54089" y="472"/>
                    <a:pt x="53719" y="437"/>
                  </a:cubicBezTo>
                  <a:cubicBezTo>
                    <a:pt x="53172" y="349"/>
                    <a:pt x="52625" y="303"/>
                    <a:pt x="52083" y="303"/>
                  </a:cubicBezTo>
                  <a:cubicBezTo>
                    <a:pt x="51488" y="303"/>
                    <a:pt x="50898" y="358"/>
                    <a:pt x="50318" y="474"/>
                  </a:cubicBezTo>
                  <a:cubicBezTo>
                    <a:pt x="48359" y="733"/>
                    <a:pt x="42739" y="511"/>
                    <a:pt x="40151" y="733"/>
                  </a:cubicBezTo>
                  <a:cubicBezTo>
                    <a:pt x="39958" y="751"/>
                    <a:pt x="39816" y="758"/>
                    <a:pt x="39710" y="758"/>
                  </a:cubicBezTo>
                  <a:cubicBezTo>
                    <a:pt x="39142" y="758"/>
                    <a:pt x="39581" y="548"/>
                    <a:pt x="38709" y="548"/>
                  </a:cubicBezTo>
                  <a:cubicBezTo>
                    <a:pt x="37484" y="575"/>
                    <a:pt x="26790" y="851"/>
                    <a:pt x="20802" y="851"/>
                  </a:cubicBezTo>
                  <a:cubicBezTo>
                    <a:pt x="18482" y="851"/>
                    <a:pt x="16868" y="810"/>
                    <a:pt x="16786" y="696"/>
                  </a:cubicBezTo>
                  <a:cubicBezTo>
                    <a:pt x="16773" y="665"/>
                    <a:pt x="16750" y="653"/>
                    <a:pt x="16719" y="653"/>
                  </a:cubicBezTo>
                  <a:cubicBezTo>
                    <a:pt x="16587" y="653"/>
                    <a:pt x="16313" y="873"/>
                    <a:pt x="16137" y="873"/>
                  </a:cubicBezTo>
                  <a:cubicBezTo>
                    <a:pt x="16102" y="873"/>
                    <a:pt x="16071" y="864"/>
                    <a:pt x="16046" y="844"/>
                  </a:cubicBezTo>
                  <a:cubicBezTo>
                    <a:pt x="16046" y="844"/>
                    <a:pt x="8469" y="1095"/>
                    <a:pt x="4755" y="1095"/>
                  </a:cubicBezTo>
                  <a:cubicBezTo>
                    <a:pt x="3742" y="1095"/>
                    <a:pt x="3017" y="1076"/>
                    <a:pt x="2811" y="1029"/>
                  </a:cubicBezTo>
                  <a:cubicBezTo>
                    <a:pt x="2594" y="991"/>
                    <a:pt x="2425" y="970"/>
                    <a:pt x="2288" y="970"/>
                  </a:cubicBezTo>
                  <a:cubicBezTo>
                    <a:pt x="2029" y="970"/>
                    <a:pt x="1884" y="1044"/>
                    <a:pt x="1739" y="1214"/>
                  </a:cubicBezTo>
                  <a:cubicBezTo>
                    <a:pt x="1073" y="1916"/>
                    <a:pt x="1" y="6722"/>
                    <a:pt x="703" y="6981"/>
                  </a:cubicBezTo>
                  <a:cubicBezTo>
                    <a:pt x="822" y="7012"/>
                    <a:pt x="1152" y="7024"/>
                    <a:pt x="1636" y="7024"/>
                  </a:cubicBezTo>
                  <a:cubicBezTo>
                    <a:pt x="3438" y="7024"/>
                    <a:pt x="7375" y="6855"/>
                    <a:pt x="10514" y="6855"/>
                  </a:cubicBezTo>
                  <a:cubicBezTo>
                    <a:pt x="12564" y="6855"/>
                    <a:pt x="14273" y="6927"/>
                    <a:pt x="14826" y="7166"/>
                  </a:cubicBezTo>
                  <a:cubicBezTo>
                    <a:pt x="16483" y="7055"/>
                    <a:pt x="22288" y="6615"/>
                    <a:pt x="26120" y="6615"/>
                  </a:cubicBezTo>
                  <a:cubicBezTo>
                    <a:pt x="27418" y="6615"/>
                    <a:pt x="28489" y="6665"/>
                    <a:pt x="29097" y="6796"/>
                  </a:cubicBezTo>
                  <a:cubicBezTo>
                    <a:pt x="29642" y="6539"/>
                    <a:pt x="32150" y="6474"/>
                    <a:pt x="34955" y="6474"/>
                  </a:cubicBezTo>
                  <a:cubicBezTo>
                    <a:pt x="37844" y="6474"/>
                    <a:pt x="41049" y="6543"/>
                    <a:pt x="42752" y="6543"/>
                  </a:cubicBezTo>
                  <a:cubicBezTo>
                    <a:pt x="43436" y="6543"/>
                    <a:pt x="43878" y="6532"/>
                    <a:pt x="43959" y="6500"/>
                  </a:cubicBezTo>
                  <a:cubicBezTo>
                    <a:pt x="44243" y="6376"/>
                    <a:pt x="44981" y="6320"/>
                    <a:pt x="45707" y="6320"/>
                  </a:cubicBezTo>
                  <a:cubicBezTo>
                    <a:pt x="46491" y="6320"/>
                    <a:pt x="47262" y="6385"/>
                    <a:pt x="47434" y="6500"/>
                  </a:cubicBezTo>
                  <a:cubicBezTo>
                    <a:pt x="47673" y="6656"/>
                    <a:pt x="47958" y="6707"/>
                    <a:pt x="48252" y="6707"/>
                  </a:cubicBezTo>
                  <a:cubicBezTo>
                    <a:pt x="48810" y="6707"/>
                    <a:pt x="49402" y="6525"/>
                    <a:pt x="49782" y="6525"/>
                  </a:cubicBezTo>
                  <a:cubicBezTo>
                    <a:pt x="49918" y="6525"/>
                    <a:pt x="50026" y="6548"/>
                    <a:pt x="50096" y="6611"/>
                  </a:cubicBezTo>
                  <a:lnTo>
                    <a:pt x="53313" y="6242"/>
                  </a:lnTo>
                  <a:lnTo>
                    <a:pt x="68286" y="6242"/>
                  </a:lnTo>
                  <a:cubicBezTo>
                    <a:pt x="69090" y="6094"/>
                    <a:pt x="69945" y="6048"/>
                    <a:pt x="70786" y="6048"/>
                  </a:cubicBezTo>
                  <a:cubicBezTo>
                    <a:pt x="72188" y="6048"/>
                    <a:pt x="73551" y="6176"/>
                    <a:pt x="74576" y="6176"/>
                  </a:cubicBezTo>
                  <a:cubicBezTo>
                    <a:pt x="75396" y="6176"/>
                    <a:pt x="76000" y="6094"/>
                    <a:pt x="76234" y="5798"/>
                  </a:cubicBezTo>
                  <a:cubicBezTo>
                    <a:pt x="76937" y="4874"/>
                    <a:pt x="77750" y="1103"/>
                    <a:pt x="77455" y="178"/>
                  </a:cubicBezTo>
                  <a:cubicBezTo>
                    <a:pt x="77426" y="102"/>
                    <a:pt x="77000" y="73"/>
                    <a:pt x="76377" y="73"/>
                  </a:cubicBezTo>
                  <a:cubicBezTo>
                    <a:pt x="74582" y="73"/>
                    <a:pt x="71158" y="318"/>
                    <a:pt x="70911" y="400"/>
                  </a:cubicBezTo>
                  <a:cubicBezTo>
                    <a:pt x="70874" y="425"/>
                    <a:pt x="70829" y="437"/>
                    <a:pt x="70782" y="437"/>
                  </a:cubicBezTo>
                  <a:cubicBezTo>
                    <a:pt x="70689" y="437"/>
                    <a:pt x="70590" y="388"/>
                    <a:pt x="70541" y="289"/>
                  </a:cubicBezTo>
                  <a:cubicBezTo>
                    <a:pt x="70504" y="215"/>
                    <a:pt x="64774" y="142"/>
                    <a:pt x="64774" y="105"/>
                  </a:cubicBezTo>
                  <a:cubicBezTo>
                    <a:pt x="64774" y="40"/>
                    <a:pt x="64711" y="1"/>
                    <a:pt x="64615" y="1"/>
                  </a:cubicBezTo>
                  <a:close/>
                </a:path>
              </a:pathLst>
            </a:custGeom>
            <a:solidFill>
              <a:srgbClr val="C4F150">
                <a:alpha val="4955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2" name="Google Shape;381;p32">
              <a:extLst>
                <a:ext uri="{FF2B5EF4-FFF2-40B4-BE49-F238E27FC236}">
                  <a16:creationId xmlns:a16="http://schemas.microsoft.com/office/drawing/2014/main" xmlns="" id="{40387DD3-2078-4D9A-99A0-8D14483594E7}"/>
                </a:ext>
              </a:extLst>
            </p:cNvPr>
            <p:cNvSpPr/>
            <p:nvPr/>
          </p:nvSpPr>
          <p:spPr>
            <a:xfrm>
              <a:off x="1085712" y="2199196"/>
              <a:ext cx="1696050" cy="207250"/>
            </a:xfrm>
            <a:custGeom>
              <a:avLst/>
              <a:gdLst/>
              <a:ahLst/>
              <a:cxnLst/>
              <a:rect l="l" t="t" r="r" b="b"/>
              <a:pathLst>
                <a:path w="67842" h="8290" extrusionOk="0">
                  <a:moveTo>
                    <a:pt x="66961" y="1"/>
                  </a:moveTo>
                  <a:cubicBezTo>
                    <a:pt x="65549" y="1"/>
                    <a:pt x="62061" y="407"/>
                    <a:pt x="61852" y="526"/>
                  </a:cubicBezTo>
                  <a:cubicBezTo>
                    <a:pt x="61813" y="552"/>
                    <a:pt x="61769" y="564"/>
                    <a:pt x="61725" y="564"/>
                  </a:cubicBezTo>
                  <a:cubicBezTo>
                    <a:pt x="61646" y="564"/>
                    <a:pt x="61567" y="524"/>
                    <a:pt x="61520" y="452"/>
                  </a:cubicBezTo>
                  <a:cubicBezTo>
                    <a:pt x="61501" y="415"/>
                    <a:pt x="60882" y="406"/>
                    <a:pt x="60258" y="406"/>
                  </a:cubicBezTo>
                  <a:cubicBezTo>
                    <a:pt x="59634" y="406"/>
                    <a:pt x="59006" y="415"/>
                    <a:pt x="58969" y="415"/>
                  </a:cubicBezTo>
                  <a:lnTo>
                    <a:pt x="56455" y="415"/>
                  </a:lnTo>
                  <a:cubicBezTo>
                    <a:pt x="56455" y="351"/>
                    <a:pt x="56405" y="311"/>
                    <a:pt x="56326" y="311"/>
                  </a:cubicBezTo>
                  <a:cubicBezTo>
                    <a:pt x="56270" y="311"/>
                    <a:pt x="56199" y="332"/>
                    <a:pt x="56122" y="378"/>
                  </a:cubicBezTo>
                  <a:cubicBezTo>
                    <a:pt x="55434" y="706"/>
                    <a:pt x="49756" y="1062"/>
                    <a:pt x="47543" y="1062"/>
                  </a:cubicBezTo>
                  <a:cubicBezTo>
                    <a:pt x="47258" y="1062"/>
                    <a:pt x="47031" y="1056"/>
                    <a:pt x="46879" y="1044"/>
                  </a:cubicBezTo>
                  <a:cubicBezTo>
                    <a:pt x="46480" y="984"/>
                    <a:pt x="46081" y="955"/>
                    <a:pt x="45681" y="955"/>
                  </a:cubicBezTo>
                  <a:cubicBezTo>
                    <a:pt x="45082" y="955"/>
                    <a:pt x="44483" y="1021"/>
                    <a:pt x="43884" y="1154"/>
                  </a:cubicBezTo>
                  <a:cubicBezTo>
                    <a:pt x="42184" y="1487"/>
                    <a:pt x="37267" y="1339"/>
                    <a:pt x="35048" y="1598"/>
                  </a:cubicBezTo>
                  <a:cubicBezTo>
                    <a:pt x="34831" y="1628"/>
                    <a:pt x="34687" y="1640"/>
                    <a:pt x="34587" y="1640"/>
                  </a:cubicBezTo>
                  <a:cubicBezTo>
                    <a:pt x="34225" y="1640"/>
                    <a:pt x="34458" y="1484"/>
                    <a:pt x="33934" y="1484"/>
                  </a:cubicBezTo>
                  <a:cubicBezTo>
                    <a:pt x="33892" y="1484"/>
                    <a:pt x="33844" y="1485"/>
                    <a:pt x="33791" y="1487"/>
                  </a:cubicBezTo>
                  <a:cubicBezTo>
                    <a:pt x="33015" y="1487"/>
                    <a:pt x="28357" y="1709"/>
                    <a:pt x="23772" y="1857"/>
                  </a:cubicBezTo>
                  <a:cubicBezTo>
                    <a:pt x="21499" y="1912"/>
                    <a:pt x="19253" y="1949"/>
                    <a:pt x="17561" y="1949"/>
                  </a:cubicBezTo>
                  <a:cubicBezTo>
                    <a:pt x="15870" y="1949"/>
                    <a:pt x="14733" y="1912"/>
                    <a:pt x="14678" y="1820"/>
                  </a:cubicBezTo>
                  <a:cubicBezTo>
                    <a:pt x="14665" y="1789"/>
                    <a:pt x="14644" y="1777"/>
                    <a:pt x="14616" y="1777"/>
                  </a:cubicBezTo>
                  <a:cubicBezTo>
                    <a:pt x="14499" y="1777"/>
                    <a:pt x="14268" y="1997"/>
                    <a:pt x="14123" y="1997"/>
                  </a:cubicBezTo>
                  <a:cubicBezTo>
                    <a:pt x="14094" y="1997"/>
                    <a:pt x="14069" y="1988"/>
                    <a:pt x="14049" y="1968"/>
                  </a:cubicBezTo>
                  <a:cubicBezTo>
                    <a:pt x="13238" y="2024"/>
                    <a:pt x="7539" y="2228"/>
                    <a:pt x="4444" y="2228"/>
                  </a:cubicBezTo>
                  <a:cubicBezTo>
                    <a:pt x="3448" y="2228"/>
                    <a:pt x="2721" y="2207"/>
                    <a:pt x="2514" y="2153"/>
                  </a:cubicBezTo>
                  <a:cubicBezTo>
                    <a:pt x="2324" y="2102"/>
                    <a:pt x="2173" y="2077"/>
                    <a:pt x="2049" y="2077"/>
                  </a:cubicBezTo>
                  <a:cubicBezTo>
                    <a:pt x="1812" y="2077"/>
                    <a:pt x="1674" y="2168"/>
                    <a:pt x="1553" y="2338"/>
                  </a:cubicBezTo>
                  <a:cubicBezTo>
                    <a:pt x="961" y="3003"/>
                    <a:pt x="0" y="7809"/>
                    <a:pt x="629" y="8105"/>
                  </a:cubicBezTo>
                  <a:cubicBezTo>
                    <a:pt x="748" y="8138"/>
                    <a:pt x="1069" y="8150"/>
                    <a:pt x="1533" y="8150"/>
                  </a:cubicBezTo>
                  <a:cubicBezTo>
                    <a:pt x="3158" y="8150"/>
                    <a:pt x="6544" y="7995"/>
                    <a:pt x="9240" y="7995"/>
                  </a:cubicBezTo>
                  <a:cubicBezTo>
                    <a:pt x="11028" y="7995"/>
                    <a:pt x="12512" y="8063"/>
                    <a:pt x="12977" y="8290"/>
                  </a:cubicBezTo>
                  <a:cubicBezTo>
                    <a:pt x="14473" y="8177"/>
                    <a:pt x="19764" y="7676"/>
                    <a:pt x="23120" y="7676"/>
                  </a:cubicBezTo>
                  <a:cubicBezTo>
                    <a:pt x="24159" y="7676"/>
                    <a:pt x="25012" y="7724"/>
                    <a:pt x="25510" y="7846"/>
                  </a:cubicBezTo>
                  <a:cubicBezTo>
                    <a:pt x="26102" y="7513"/>
                    <a:pt x="29244" y="7439"/>
                    <a:pt x="32276" y="7439"/>
                  </a:cubicBezTo>
                  <a:cubicBezTo>
                    <a:pt x="35344" y="7403"/>
                    <a:pt x="38302" y="7403"/>
                    <a:pt x="38524" y="7329"/>
                  </a:cubicBezTo>
                  <a:cubicBezTo>
                    <a:pt x="38781" y="7190"/>
                    <a:pt x="39547" y="7115"/>
                    <a:pt x="40249" y="7115"/>
                  </a:cubicBezTo>
                  <a:cubicBezTo>
                    <a:pt x="40858" y="7115"/>
                    <a:pt x="41418" y="7171"/>
                    <a:pt x="41555" y="7292"/>
                  </a:cubicBezTo>
                  <a:cubicBezTo>
                    <a:pt x="41753" y="7424"/>
                    <a:pt x="41980" y="7469"/>
                    <a:pt x="42214" y="7469"/>
                  </a:cubicBezTo>
                  <a:cubicBezTo>
                    <a:pt x="42731" y="7469"/>
                    <a:pt x="43282" y="7246"/>
                    <a:pt x="43626" y="7246"/>
                  </a:cubicBezTo>
                  <a:cubicBezTo>
                    <a:pt x="43736" y="7246"/>
                    <a:pt x="43825" y="7269"/>
                    <a:pt x="43884" y="7329"/>
                  </a:cubicBezTo>
                  <a:cubicBezTo>
                    <a:pt x="47397" y="6774"/>
                    <a:pt x="45363" y="6922"/>
                    <a:pt x="53238" y="6663"/>
                  </a:cubicBezTo>
                  <a:cubicBezTo>
                    <a:pt x="56492" y="6552"/>
                    <a:pt x="59782" y="6441"/>
                    <a:pt x="59782" y="6441"/>
                  </a:cubicBezTo>
                  <a:cubicBezTo>
                    <a:pt x="60732" y="6201"/>
                    <a:pt x="61778" y="6151"/>
                    <a:pt x="62766" y="6151"/>
                  </a:cubicBezTo>
                  <a:cubicBezTo>
                    <a:pt x="63460" y="6151"/>
                    <a:pt x="64127" y="6175"/>
                    <a:pt x="64711" y="6175"/>
                  </a:cubicBezTo>
                  <a:cubicBezTo>
                    <a:pt x="65721" y="6175"/>
                    <a:pt x="66486" y="6102"/>
                    <a:pt x="66732" y="5702"/>
                  </a:cubicBezTo>
                  <a:cubicBezTo>
                    <a:pt x="67287" y="4778"/>
                    <a:pt x="67842" y="970"/>
                    <a:pt x="67546" y="82"/>
                  </a:cubicBezTo>
                  <a:cubicBezTo>
                    <a:pt x="67524" y="25"/>
                    <a:pt x="67304" y="1"/>
                    <a:pt x="66961" y="1"/>
                  </a:cubicBezTo>
                  <a:close/>
                </a:path>
              </a:pathLst>
            </a:custGeom>
            <a:solidFill>
              <a:srgbClr val="C4F150">
                <a:alpha val="4955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786" name="Google Shape;786;p36"/>
          <p:cNvGrpSpPr/>
          <p:nvPr/>
        </p:nvGrpSpPr>
        <p:grpSpPr>
          <a:xfrm rot="-10790939">
            <a:off x="1490140" y="2352319"/>
            <a:ext cx="9662377" cy="1564701"/>
            <a:chOff x="1881479" y="1597500"/>
            <a:chExt cx="1106346" cy="402847"/>
          </a:xfrm>
        </p:grpSpPr>
        <p:sp>
          <p:nvSpPr>
            <p:cNvPr id="787" name="Google Shape;787;p36"/>
            <p:cNvSpPr/>
            <p:nvPr/>
          </p:nvSpPr>
          <p:spPr>
            <a:xfrm>
              <a:off x="1881479" y="1598638"/>
              <a:ext cx="1103790" cy="401708"/>
            </a:xfrm>
            <a:custGeom>
              <a:avLst/>
              <a:gdLst/>
              <a:ahLst/>
              <a:cxnLst/>
              <a:rect l="l" t="t" r="r" b="b"/>
              <a:pathLst>
                <a:path w="74167" h="26992" extrusionOk="0">
                  <a:moveTo>
                    <a:pt x="72981" y="1"/>
                  </a:moveTo>
                  <a:lnTo>
                    <a:pt x="10974" y="3101"/>
                  </a:lnTo>
                  <a:lnTo>
                    <a:pt x="1" y="15806"/>
                  </a:lnTo>
                  <a:lnTo>
                    <a:pt x="12159" y="26992"/>
                  </a:lnTo>
                  <a:lnTo>
                    <a:pt x="74166" y="23922"/>
                  </a:lnTo>
                  <a:lnTo>
                    <a:pt x="72981" y="1"/>
                  </a:ln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788" name="Google Shape;788;p36"/>
            <p:cNvSpPr/>
            <p:nvPr/>
          </p:nvSpPr>
          <p:spPr>
            <a:xfrm>
              <a:off x="2833025" y="1597500"/>
              <a:ext cx="154800" cy="363825"/>
            </a:xfrm>
            <a:custGeom>
              <a:avLst/>
              <a:gdLst/>
              <a:ahLst/>
              <a:cxnLst/>
              <a:rect l="l" t="t" r="r" b="b"/>
              <a:pathLst>
                <a:path w="6192" h="14553" extrusionOk="0">
                  <a:moveTo>
                    <a:pt x="0" y="271"/>
                  </a:moveTo>
                  <a:lnTo>
                    <a:pt x="5378" y="0"/>
                  </a:lnTo>
                  <a:lnTo>
                    <a:pt x="6192" y="14282"/>
                  </a:lnTo>
                  <a:lnTo>
                    <a:pt x="903" y="14553"/>
                  </a:lnTo>
                  <a:close/>
                </a:path>
              </a:pathLst>
            </a:custGeom>
            <a:solidFill>
              <a:srgbClr val="FCB8B8"/>
            </a:solidFill>
            <a:ln>
              <a:noFill/>
            </a:ln>
          </p:spPr>
        </p:sp>
      </p:grpSp>
      <p:sp>
        <p:nvSpPr>
          <p:cNvPr id="792" name="Google Shape;792;p36"/>
          <p:cNvSpPr txBox="1">
            <a:spLocks noGrp="1"/>
          </p:cNvSpPr>
          <p:nvPr>
            <p:ph type="subTitle" idx="1"/>
          </p:nvPr>
        </p:nvSpPr>
        <p:spPr>
          <a:xfrm>
            <a:off x="2708368" y="2792050"/>
            <a:ext cx="7202809" cy="761349"/>
          </a:xfrm>
          <a:prstGeom prst="rect">
            <a:avLst/>
          </a:prstGeom>
        </p:spPr>
        <p:txBody>
          <a:bodyPr spcFirstLastPara="1" wrap="square" lIns="121900" tIns="121900" rIns="121900" bIns="121900" anchor="t" anchorCtr="0">
            <a:noAutofit/>
          </a:bodyPr>
          <a:lstStyle/>
          <a:p>
            <a:pPr lvl="0" algn="ctr"/>
            <a:r>
              <a:rPr lang="en-US" sz="28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1. </a:t>
            </a:r>
            <a:r>
              <a:rPr lang="vi-VN" sz="28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Những người chơi làm thành rồng rắn bằng cách nào?</a:t>
            </a:r>
            <a:endParaRPr lang="en-US" sz="28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68" name="Google Shape;386;p32">
            <a:extLst>
              <a:ext uri="{FF2B5EF4-FFF2-40B4-BE49-F238E27FC236}">
                <a16:creationId xmlns:a16="http://schemas.microsoft.com/office/drawing/2014/main" xmlns="" id="{F4E22EA5-AAAA-4C72-A455-7375E636DF8F}"/>
              </a:ext>
            </a:extLst>
          </p:cNvPr>
          <p:cNvSpPr txBox="1">
            <a:spLocks/>
          </p:cNvSpPr>
          <p:nvPr/>
        </p:nvSpPr>
        <p:spPr>
          <a:xfrm>
            <a:off x="2062968" y="632699"/>
            <a:ext cx="7070400" cy="1082800"/>
          </a:xfrm>
          <a:prstGeom prst="rect">
            <a:avLst/>
          </a:prstGeom>
          <a:noFill/>
          <a:ln>
            <a:noFill/>
          </a:ln>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Nunito"/>
                <a:ea typeface="Nunito"/>
                <a:cs typeface="Nunito"/>
                <a:sym typeface="Nunito"/>
              </a:defRPr>
            </a:lvl1pPr>
            <a:lvl2pPr marL="914400" marR="0" lvl="1"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2pPr>
            <a:lvl3pPr marL="1371600" marR="0" lvl="2"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3pPr>
            <a:lvl4pPr marL="1828800" marR="0" lvl="3"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4pPr>
            <a:lvl5pPr marL="2286000" marR="0" lvl="4"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5pPr>
            <a:lvl6pPr marL="2743200" marR="0" lvl="5"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6pPr>
            <a:lvl7pPr marL="3200400" marR="0" lvl="6"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7pPr>
            <a:lvl8pPr marL="3657600" marR="0" lvl="7"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8pPr>
            <a:lvl9pPr marL="4114800" marR="0" lvl="8"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9pPr>
          </a:lstStyle>
          <a:p>
            <a:pPr marL="0" indent="0"/>
            <a:r>
              <a:rPr lang="en-US" sz="3200" kern="0" dirty="0">
                <a:solidFill>
                  <a:srgbClr val="FF0000"/>
                </a:solidFill>
                <a:latin typeface="Times New Roman" panose="02020603050405020304" pitchFamily="18" charset="0"/>
                <a:cs typeface="Times New Roman" panose="02020603050405020304" pitchFamily="18" charset="0"/>
              </a:rPr>
              <a:t>TRẢ LỜI CÂU HỎI</a:t>
            </a:r>
          </a:p>
        </p:txBody>
      </p:sp>
      <p:grpSp>
        <p:nvGrpSpPr>
          <p:cNvPr id="18" name="Group 17">
            <a:extLst>
              <a:ext uri="{FF2B5EF4-FFF2-40B4-BE49-F238E27FC236}">
                <a16:creationId xmlns:a16="http://schemas.microsoft.com/office/drawing/2014/main" xmlns="" id="{FBD53E06-B8F1-45C7-803F-56CA9357B1E2}"/>
              </a:ext>
            </a:extLst>
          </p:cNvPr>
          <p:cNvGrpSpPr/>
          <p:nvPr/>
        </p:nvGrpSpPr>
        <p:grpSpPr>
          <a:xfrm>
            <a:off x="1510429" y="2529073"/>
            <a:ext cx="1235133" cy="1206833"/>
            <a:chOff x="1187619" y="2049661"/>
            <a:chExt cx="1235133" cy="1206833"/>
          </a:xfrm>
        </p:grpSpPr>
        <p:sp>
          <p:nvSpPr>
            <p:cNvPr id="808" name="Google Shape;808;p36"/>
            <p:cNvSpPr/>
            <p:nvPr/>
          </p:nvSpPr>
          <p:spPr>
            <a:xfrm>
              <a:off x="1187619" y="2049661"/>
              <a:ext cx="1235133" cy="1206833"/>
            </a:xfrm>
            <a:custGeom>
              <a:avLst/>
              <a:gdLst/>
              <a:ahLst/>
              <a:cxnLst/>
              <a:rect l="l" t="t" r="r" b="b"/>
              <a:pathLst>
                <a:path w="37054" h="36205" extrusionOk="0">
                  <a:moveTo>
                    <a:pt x="20171" y="2897"/>
                  </a:moveTo>
                  <a:cubicBezTo>
                    <a:pt x="13692" y="2897"/>
                    <a:pt x="4629" y="3248"/>
                    <a:pt x="1730" y="9043"/>
                  </a:cubicBezTo>
                  <a:cubicBezTo>
                    <a:pt x="-53" y="12607"/>
                    <a:pt x="-138" y="17159"/>
                    <a:pt x="1007" y="20976"/>
                  </a:cubicBezTo>
                  <a:cubicBezTo>
                    <a:pt x="4030" y="31052"/>
                    <a:pt x="25605" y="39758"/>
                    <a:pt x="31018" y="30738"/>
                  </a:cubicBezTo>
                  <a:cubicBezTo>
                    <a:pt x="35128" y="23889"/>
                    <a:pt x="35698" y="10984"/>
                    <a:pt x="28849" y="6874"/>
                  </a:cubicBezTo>
                  <a:cubicBezTo>
                    <a:pt x="23310" y="3550"/>
                    <a:pt x="15464" y="1093"/>
                    <a:pt x="9685" y="3981"/>
                  </a:cubicBezTo>
                  <a:cubicBezTo>
                    <a:pt x="4809" y="6417"/>
                    <a:pt x="1259" y="11997"/>
                    <a:pt x="284" y="17360"/>
                  </a:cubicBezTo>
                  <a:cubicBezTo>
                    <a:pt x="-548" y="21937"/>
                    <a:pt x="728" y="27711"/>
                    <a:pt x="4261" y="30738"/>
                  </a:cubicBezTo>
                  <a:cubicBezTo>
                    <a:pt x="11500" y="36942"/>
                    <a:pt x="25587" y="38389"/>
                    <a:pt x="32826" y="32185"/>
                  </a:cubicBezTo>
                  <a:cubicBezTo>
                    <a:pt x="38778" y="27085"/>
                    <a:pt x="37895" y="15205"/>
                    <a:pt x="33549" y="8682"/>
                  </a:cubicBezTo>
                  <a:cubicBezTo>
                    <a:pt x="28537" y="1160"/>
                    <a:pt x="16090" y="-1774"/>
                    <a:pt x="7516" y="1089"/>
                  </a:cubicBezTo>
                </a:path>
              </a:pathLst>
            </a:custGeom>
            <a:noFill/>
            <a:ln w="28575" cap="flat" cmpd="sng">
              <a:solidFill>
                <a:schemeClr val="accent5"/>
              </a:solidFill>
              <a:prstDash val="solid"/>
              <a:round/>
              <a:headEnd type="none" w="med" len="med"/>
              <a:tailEnd type="none" w="med" len="med"/>
            </a:ln>
          </p:spPr>
        </p:sp>
        <p:sp>
          <p:nvSpPr>
            <p:cNvPr id="4" name="TextBox 3">
              <a:extLst>
                <a:ext uri="{FF2B5EF4-FFF2-40B4-BE49-F238E27FC236}">
                  <a16:creationId xmlns:a16="http://schemas.microsoft.com/office/drawing/2014/main" xmlns="" id="{6CF3B0ED-3CA4-4DE0-ABC1-79FB22A9436A}"/>
                </a:ext>
              </a:extLst>
            </p:cNvPr>
            <p:cNvSpPr txBox="1"/>
            <p:nvPr/>
          </p:nvSpPr>
          <p:spPr>
            <a:xfrm>
              <a:off x="1488095" y="2237578"/>
              <a:ext cx="708622" cy="830997"/>
            </a:xfrm>
            <a:prstGeom prst="rect">
              <a:avLst/>
            </a:prstGeom>
            <a:noFill/>
          </p:spPr>
          <p:txBody>
            <a:bodyPr wrap="square" rtlCol="0">
              <a:spAutoFit/>
            </a:bodyPr>
            <a:lstStyle/>
            <a:p>
              <a:pPr algn="ctr"/>
              <a:r>
                <a:rPr lang="en-US" sz="4800" dirty="0" smtClean="0">
                  <a:solidFill>
                    <a:srgbClr val="FF0000"/>
                  </a:solidFill>
                  <a:latin typeface="Times New Roman" panose="02020603050405020304" pitchFamily="18" charset="0"/>
                  <a:cs typeface="Times New Roman" panose="02020603050405020304" pitchFamily="18" charset="0"/>
                </a:rPr>
                <a:t>1</a:t>
              </a:r>
              <a:endParaRPr lang="en-US" sz="4800" dirty="0">
                <a:solidFill>
                  <a:srgbClr val="FF0000"/>
                </a:solidFill>
                <a:latin typeface="Times New Roman" panose="02020603050405020304" pitchFamily="18" charset="0"/>
                <a:cs typeface="Times New Roman" panose="02020603050405020304" pitchFamily="18" charset="0"/>
              </a:endParaRPr>
            </a:p>
          </p:txBody>
        </p:sp>
      </p:grpSp>
      <p:pic>
        <p:nvPicPr>
          <p:cNvPr id="3" name="Audio 2">
            <a:hlinkClick r:id="" action="ppaction://media"/>
            <a:extLst>
              <a:ext uri="{FF2B5EF4-FFF2-40B4-BE49-F238E27FC236}">
                <a16:creationId xmlns:a16="http://schemas.microsoft.com/office/drawing/2014/main" xmlns="" id="{4AFE3B93-F3DA-46AD-B1C4-F9600F52609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
        <p:nvSpPr>
          <p:cNvPr id="2" name="Rectangle: Rounded Corners 1">
            <a:extLst>
              <a:ext uri="{FF2B5EF4-FFF2-40B4-BE49-F238E27FC236}">
                <a16:creationId xmlns:a16="http://schemas.microsoft.com/office/drawing/2014/main" xmlns="" id="{5DB9E87A-2104-418A-997D-6F14E5B919D2}"/>
              </a:ext>
            </a:extLst>
          </p:cNvPr>
          <p:cNvSpPr/>
          <p:nvPr/>
        </p:nvSpPr>
        <p:spPr>
          <a:xfrm>
            <a:off x="1071563" y="4499840"/>
            <a:ext cx="10048874" cy="1038225"/>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Năm</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sáu</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người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túm</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áo</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nhau</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làm</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rồng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rắn</a:t>
            </a:r>
            <a:r>
              <a:rPr lang="en-US" sz="2800" dirty="0" smtClean="0">
                <a:latin typeface="Times New Roman" panose="02020603050405020304" pitchFamily="18" charset="0"/>
                <a:cs typeface="Times New Roman" panose="02020603050405020304" pitchFamily="18" charset="0"/>
              </a:rPr>
              <a:t>. </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79836104"/>
      </p:ext>
    </p:extLst>
  </p:cSld>
  <p:clrMapOvr>
    <a:masterClrMapping/>
  </p:clrMapOvr>
  <mc:AlternateContent xmlns:mc="http://schemas.openxmlformats.org/markup-compatibility/2006" xmlns:p14="http://schemas.microsoft.com/office/powerpoint/2010/main">
    <mc:Choice Requires="p14">
      <p:transition spd="slow" p14:dur="5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down)">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3"/>
                </p:tgtEl>
              </p:cMediaNode>
            </p:audio>
          </p:childTnLst>
        </p:cTn>
      </p:par>
    </p:tnLst>
    <p:bldLst>
      <p:bldP spid="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778"/>
        <p:cNvGrpSpPr/>
        <p:nvPr/>
      </p:nvGrpSpPr>
      <p:grpSpPr>
        <a:xfrm>
          <a:off x="0" y="0"/>
          <a:ext cx="0" cy="0"/>
          <a:chOff x="0" y="0"/>
          <a:chExt cx="0" cy="0"/>
        </a:xfrm>
      </p:grpSpPr>
      <p:grpSp>
        <p:nvGrpSpPr>
          <p:cNvPr id="26" name="Google Shape;789;p36">
            <a:extLst>
              <a:ext uri="{FF2B5EF4-FFF2-40B4-BE49-F238E27FC236}">
                <a16:creationId xmlns:a16="http://schemas.microsoft.com/office/drawing/2014/main" xmlns="" id="{0A3637DC-20C3-4DBD-ABDF-09F85C5C6B36}"/>
              </a:ext>
            </a:extLst>
          </p:cNvPr>
          <p:cNvGrpSpPr/>
          <p:nvPr/>
        </p:nvGrpSpPr>
        <p:grpSpPr>
          <a:xfrm rot="-10790834">
            <a:off x="967271" y="2359030"/>
            <a:ext cx="10664050" cy="1423983"/>
            <a:chOff x="1881479" y="1597500"/>
            <a:chExt cx="1106346" cy="402847"/>
          </a:xfrm>
        </p:grpSpPr>
        <p:sp>
          <p:nvSpPr>
            <p:cNvPr id="27" name="Google Shape;790;p36">
              <a:extLst>
                <a:ext uri="{FF2B5EF4-FFF2-40B4-BE49-F238E27FC236}">
                  <a16:creationId xmlns:a16="http://schemas.microsoft.com/office/drawing/2014/main" xmlns="" id="{3E2DBEE4-D92A-479D-B225-30054F541A14}"/>
                </a:ext>
              </a:extLst>
            </p:cNvPr>
            <p:cNvSpPr/>
            <p:nvPr/>
          </p:nvSpPr>
          <p:spPr>
            <a:xfrm>
              <a:off x="1881479" y="1598638"/>
              <a:ext cx="1103790" cy="401708"/>
            </a:xfrm>
            <a:custGeom>
              <a:avLst/>
              <a:gdLst/>
              <a:ahLst/>
              <a:cxnLst/>
              <a:rect l="l" t="t" r="r" b="b"/>
              <a:pathLst>
                <a:path w="74167" h="26992" extrusionOk="0">
                  <a:moveTo>
                    <a:pt x="72981" y="1"/>
                  </a:moveTo>
                  <a:lnTo>
                    <a:pt x="10974" y="3101"/>
                  </a:lnTo>
                  <a:lnTo>
                    <a:pt x="1" y="15806"/>
                  </a:lnTo>
                  <a:lnTo>
                    <a:pt x="12159" y="26992"/>
                  </a:lnTo>
                  <a:lnTo>
                    <a:pt x="74166" y="23922"/>
                  </a:lnTo>
                  <a:lnTo>
                    <a:pt x="72981" y="1"/>
                  </a:ln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28" name="Google Shape;791;p36">
              <a:extLst>
                <a:ext uri="{FF2B5EF4-FFF2-40B4-BE49-F238E27FC236}">
                  <a16:creationId xmlns:a16="http://schemas.microsoft.com/office/drawing/2014/main" xmlns="" id="{B9BC6C29-178E-4034-8D34-785219045928}"/>
                </a:ext>
              </a:extLst>
            </p:cNvPr>
            <p:cNvSpPr/>
            <p:nvPr/>
          </p:nvSpPr>
          <p:spPr>
            <a:xfrm>
              <a:off x="2833025" y="1597500"/>
              <a:ext cx="154800" cy="363825"/>
            </a:xfrm>
            <a:custGeom>
              <a:avLst/>
              <a:gdLst/>
              <a:ahLst/>
              <a:cxnLst/>
              <a:rect l="l" t="t" r="r" b="b"/>
              <a:pathLst>
                <a:path w="6192" h="14553" extrusionOk="0">
                  <a:moveTo>
                    <a:pt x="0" y="271"/>
                  </a:moveTo>
                  <a:lnTo>
                    <a:pt x="5378" y="0"/>
                  </a:lnTo>
                  <a:lnTo>
                    <a:pt x="6192" y="14282"/>
                  </a:lnTo>
                  <a:lnTo>
                    <a:pt x="903" y="14553"/>
                  </a:lnTo>
                  <a:close/>
                </a:path>
              </a:pathLst>
            </a:custGeom>
            <a:solidFill>
              <a:srgbClr val="E48800"/>
            </a:solidFill>
            <a:ln>
              <a:noFill/>
            </a:ln>
          </p:spPr>
        </p:sp>
      </p:grpSp>
      <p:grpSp>
        <p:nvGrpSpPr>
          <p:cNvPr id="29" name="Group 28">
            <a:extLst>
              <a:ext uri="{FF2B5EF4-FFF2-40B4-BE49-F238E27FC236}">
                <a16:creationId xmlns:a16="http://schemas.microsoft.com/office/drawing/2014/main" xmlns="" id="{EF3A93A9-D6E1-4BA5-8C2D-C5CB3A1DD42D}"/>
              </a:ext>
            </a:extLst>
          </p:cNvPr>
          <p:cNvGrpSpPr/>
          <p:nvPr/>
        </p:nvGrpSpPr>
        <p:grpSpPr>
          <a:xfrm>
            <a:off x="1095593" y="2532033"/>
            <a:ext cx="1235133" cy="1206833"/>
            <a:chOff x="1092483" y="3885616"/>
            <a:chExt cx="1235133" cy="1206833"/>
          </a:xfrm>
        </p:grpSpPr>
        <p:sp>
          <p:nvSpPr>
            <p:cNvPr id="30" name="Google Shape;810;p36">
              <a:extLst>
                <a:ext uri="{FF2B5EF4-FFF2-40B4-BE49-F238E27FC236}">
                  <a16:creationId xmlns:a16="http://schemas.microsoft.com/office/drawing/2014/main" xmlns="" id="{FBEBB4D7-8F9B-4DBF-8822-1D9351E248A8}"/>
                </a:ext>
              </a:extLst>
            </p:cNvPr>
            <p:cNvSpPr/>
            <p:nvPr/>
          </p:nvSpPr>
          <p:spPr>
            <a:xfrm>
              <a:off x="1092483" y="3885616"/>
              <a:ext cx="1235133" cy="1206833"/>
            </a:xfrm>
            <a:custGeom>
              <a:avLst/>
              <a:gdLst/>
              <a:ahLst/>
              <a:cxnLst/>
              <a:rect l="l" t="t" r="r" b="b"/>
              <a:pathLst>
                <a:path w="37054" h="36205" extrusionOk="0">
                  <a:moveTo>
                    <a:pt x="20171" y="2897"/>
                  </a:moveTo>
                  <a:cubicBezTo>
                    <a:pt x="13692" y="2897"/>
                    <a:pt x="4629" y="3248"/>
                    <a:pt x="1730" y="9043"/>
                  </a:cubicBezTo>
                  <a:cubicBezTo>
                    <a:pt x="-53" y="12607"/>
                    <a:pt x="-138" y="17159"/>
                    <a:pt x="1007" y="20976"/>
                  </a:cubicBezTo>
                  <a:cubicBezTo>
                    <a:pt x="4030" y="31052"/>
                    <a:pt x="25605" y="39758"/>
                    <a:pt x="31018" y="30738"/>
                  </a:cubicBezTo>
                  <a:cubicBezTo>
                    <a:pt x="35128" y="23889"/>
                    <a:pt x="35698" y="10984"/>
                    <a:pt x="28849" y="6874"/>
                  </a:cubicBezTo>
                  <a:cubicBezTo>
                    <a:pt x="23310" y="3550"/>
                    <a:pt x="15464" y="1093"/>
                    <a:pt x="9685" y="3981"/>
                  </a:cubicBezTo>
                  <a:cubicBezTo>
                    <a:pt x="4809" y="6417"/>
                    <a:pt x="1259" y="11997"/>
                    <a:pt x="284" y="17360"/>
                  </a:cubicBezTo>
                  <a:cubicBezTo>
                    <a:pt x="-548" y="21937"/>
                    <a:pt x="728" y="27711"/>
                    <a:pt x="4261" y="30738"/>
                  </a:cubicBezTo>
                  <a:cubicBezTo>
                    <a:pt x="11500" y="36942"/>
                    <a:pt x="25587" y="38389"/>
                    <a:pt x="32826" y="32185"/>
                  </a:cubicBezTo>
                  <a:cubicBezTo>
                    <a:pt x="38778" y="27085"/>
                    <a:pt x="37895" y="15205"/>
                    <a:pt x="33549" y="8682"/>
                  </a:cubicBezTo>
                  <a:cubicBezTo>
                    <a:pt x="28537" y="1160"/>
                    <a:pt x="16090" y="-1774"/>
                    <a:pt x="7516" y="1089"/>
                  </a:cubicBezTo>
                </a:path>
              </a:pathLst>
            </a:custGeom>
            <a:noFill/>
            <a:ln w="28575" cap="flat" cmpd="sng">
              <a:solidFill>
                <a:schemeClr val="lt2"/>
              </a:solidFill>
              <a:prstDash val="solid"/>
              <a:round/>
              <a:headEnd type="none" w="med" len="med"/>
              <a:tailEnd type="none" w="med" len="med"/>
            </a:ln>
          </p:spPr>
        </p:sp>
        <p:sp>
          <p:nvSpPr>
            <p:cNvPr id="31" name="TextBox 30">
              <a:extLst>
                <a:ext uri="{FF2B5EF4-FFF2-40B4-BE49-F238E27FC236}">
                  <a16:creationId xmlns:a16="http://schemas.microsoft.com/office/drawing/2014/main" xmlns="" id="{C58211F7-716E-488B-8F65-B70AD182DB82}"/>
                </a:ext>
              </a:extLst>
            </p:cNvPr>
            <p:cNvSpPr txBox="1"/>
            <p:nvPr/>
          </p:nvSpPr>
          <p:spPr>
            <a:xfrm>
              <a:off x="1355738" y="4049899"/>
              <a:ext cx="708622" cy="830997"/>
            </a:xfrm>
            <a:prstGeom prst="rect">
              <a:avLst/>
            </a:prstGeom>
            <a:noFill/>
          </p:spPr>
          <p:txBody>
            <a:bodyPr wrap="square" rtlCol="0">
              <a:spAutoFit/>
            </a:bodyPr>
            <a:lstStyle/>
            <a:p>
              <a:pPr algn="ctr"/>
              <a:r>
                <a:rPr lang="en-US" sz="4800" dirty="0" smtClean="0">
                  <a:solidFill>
                    <a:srgbClr val="FF0000"/>
                  </a:solidFill>
                  <a:latin typeface="Times New Roman" panose="02020603050405020304" pitchFamily="18" charset="0"/>
                  <a:cs typeface="Times New Roman" panose="02020603050405020304" pitchFamily="18" charset="0"/>
                </a:rPr>
                <a:t>2</a:t>
              </a:r>
              <a:endParaRPr lang="en-US" sz="4800" dirty="0">
                <a:solidFill>
                  <a:srgbClr val="FF0000"/>
                </a:solidFill>
                <a:latin typeface="Times New Roman" panose="02020603050405020304" pitchFamily="18" charset="0"/>
                <a:cs typeface="Times New Roman" panose="02020603050405020304" pitchFamily="18" charset="0"/>
              </a:endParaRPr>
            </a:p>
          </p:txBody>
        </p:sp>
      </p:grpSp>
      <p:sp>
        <p:nvSpPr>
          <p:cNvPr id="32" name="Google Shape;792;p36">
            <a:extLst>
              <a:ext uri="{FF2B5EF4-FFF2-40B4-BE49-F238E27FC236}">
                <a16:creationId xmlns:a16="http://schemas.microsoft.com/office/drawing/2014/main" xmlns="" id="{23E25605-BBC2-4F8F-B438-0BA18FF77D19}"/>
              </a:ext>
            </a:extLst>
          </p:cNvPr>
          <p:cNvSpPr txBox="1">
            <a:spLocks/>
          </p:cNvSpPr>
          <p:nvPr/>
        </p:nvSpPr>
        <p:spPr>
          <a:xfrm>
            <a:off x="2330725" y="2553698"/>
            <a:ext cx="7980844" cy="761349"/>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400"/>
              <a:buFont typeface="Roboto"/>
              <a:buNone/>
              <a:defRPr sz="1867" b="0" i="0" u="none" strike="noStrike" cap="none">
                <a:solidFill>
                  <a:schemeClr val="dk1"/>
                </a:solidFill>
                <a:latin typeface="Nunito"/>
                <a:ea typeface="Nunito"/>
                <a:cs typeface="Nunito"/>
                <a:sym typeface="Nunito"/>
              </a:defRPr>
            </a:lvl1pPr>
            <a:lvl2pPr marL="914400" marR="0" lvl="1" indent="-317500" algn="ctr" rtl="0">
              <a:lnSpc>
                <a:spcPct val="100000"/>
              </a:lnSpc>
              <a:spcBef>
                <a:spcPts val="0"/>
              </a:spcBef>
              <a:spcAft>
                <a:spcPts val="0"/>
              </a:spcAft>
              <a:buClr>
                <a:schemeClr val="dk1"/>
              </a:buClr>
              <a:buSzPts val="1400"/>
              <a:buFont typeface="Roboto"/>
              <a:buNone/>
              <a:defRPr sz="1867" b="0" i="0" u="none" strike="noStrike" cap="none">
                <a:solidFill>
                  <a:schemeClr val="dk1"/>
                </a:solidFill>
                <a:latin typeface="Roboto"/>
                <a:ea typeface="Roboto"/>
                <a:cs typeface="Roboto"/>
                <a:sym typeface="Roboto"/>
              </a:defRPr>
            </a:lvl2pPr>
            <a:lvl3pPr marL="1371600" marR="0" lvl="2" indent="-317500" algn="ctr" rtl="0">
              <a:lnSpc>
                <a:spcPct val="100000"/>
              </a:lnSpc>
              <a:spcBef>
                <a:spcPts val="0"/>
              </a:spcBef>
              <a:spcAft>
                <a:spcPts val="0"/>
              </a:spcAft>
              <a:buClr>
                <a:schemeClr val="dk1"/>
              </a:buClr>
              <a:buSzPts val="1400"/>
              <a:buFont typeface="Roboto"/>
              <a:buNone/>
              <a:defRPr sz="1867" b="0" i="0" u="none" strike="noStrike" cap="none">
                <a:solidFill>
                  <a:schemeClr val="dk1"/>
                </a:solidFill>
                <a:latin typeface="Roboto"/>
                <a:ea typeface="Roboto"/>
                <a:cs typeface="Roboto"/>
                <a:sym typeface="Roboto"/>
              </a:defRPr>
            </a:lvl3pPr>
            <a:lvl4pPr marL="1828800" marR="0" lvl="3" indent="-317500" algn="ctr" rtl="0">
              <a:lnSpc>
                <a:spcPct val="100000"/>
              </a:lnSpc>
              <a:spcBef>
                <a:spcPts val="0"/>
              </a:spcBef>
              <a:spcAft>
                <a:spcPts val="0"/>
              </a:spcAft>
              <a:buClr>
                <a:schemeClr val="dk1"/>
              </a:buClr>
              <a:buSzPts val="1400"/>
              <a:buFont typeface="Roboto"/>
              <a:buNone/>
              <a:defRPr sz="1867" b="0" i="0" u="none" strike="noStrike" cap="none">
                <a:solidFill>
                  <a:schemeClr val="dk1"/>
                </a:solidFill>
                <a:latin typeface="Roboto"/>
                <a:ea typeface="Roboto"/>
                <a:cs typeface="Roboto"/>
                <a:sym typeface="Roboto"/>
              </a:defRPr>
            </a:lvl4pPr>
            <a:lvl5pPr marL="2286000" marR="0" lvl="4" indent="-317500" algn="ctr" rtl="0">
              <a:lnSpc>
                <a:spcPct val="100000"/>
              </a:lnSpc>
              <a:spcBef>
                <a:spcPts val="0"/>
              </a:spcBef>
              <a:spcAft>
                <a:spcPts val="0"/>
              </a:spcAft>
              <a:buClr>
                <a:schemeClr val="dk1"/>
              </a:buClr>
              <a:buSzPts val="1400"/>
              <a:buFont typeface="Roboto"/>
              <a:buNone/>
              <a:defRPr sz="1867" b="0" i="0" u="none" strike="noStrike" cap="none">
                <a:solidFill>
                  <a:schemeClr val="dk1"/>
                </a:solidFill>
                <a:latin typeface="Roboto"/>
                <a:ea typeface="Roboto"/>
                <a:cs typeface="Roboto"/>
                <a:sym typeface="Roboto"/>
              </a:defRPr>
            </a:lvl5pPr>
            <a:lvl6pPr marL="2743200" marR="0" lvl="5" indent="-317500" algn="ctr" rtl="0">
              <a:lnSpc>
                <a:spcPct val="100000"/>
              </a:lnSpc>
              <a:spcBef>
                <a:spcPts val="0"/>
              </a:spcBef>
              <a:spcAft>
                <a:spcPts val="0"/>
              </a:spcAft>
              <a:buClr>
                <a:schemeClr val="dk1"/>
              </a:buClr>
              <a:buSzPts val="1400"/>
              <a:buFont typeface="Roboto"/>
              <a:buNone/>
              <a:defRPr sz="1867" b="0" i="0" u="none" strike="noStrike" cap="none">
                <a:solidFill>
                  <a:schemeClr val="dk1"/>
                </a:solidFill>
                <a:latin typeface="Roboto"/>
                <a:ea typeface="Roboto"/>
                <a:cs typeface="Roboto"/>
                <a:sym typeface="Roboto"/>
              </a:defRPr>
            </a:lvl6pPr>
            <a:lvl7pPr marL="3200400" marR="0" lvl="6" indent="-317500" algn="ctr" rtl="0">
              <a:lnSpc>
                <a:spcPct val="100000"/>
              </a:lnSpc>
              <a:spcBef>
                <a:spcPts val="0"/>
              </a:spcBef>
              <a:spcAft>
                <a:spcPts val="0"/>
              </a:spcAft>
              <a:buClr>
                <a:schemeClr val="dk1"/>
              </a:buClr>
              <a:buSzPts val="1400"/>
              <a:buFont typeface="Roboto"/>
              <a:buNone/>
              <a:defRPr sz="1867" b="0" i="0" u="none" strike="noStrike" cap="none">
                <a:solidFill>
                  <a:schemeClr val="dk1"/>
                </a:solidFill>
                <a:latin typeface="Roboto"/>
                <a:ea typeface="Roboto"/>
                <a:cs typeface="Roboto"/>
                <a:sym typeface="Roboto"/>
              </a:defRPr>
            </a:lvl7pPr>
            <a:lvl8pPr marL="3657600" marR="0" lvl="7" indent="-317500" algn="ctr" rtl="0">
              <a:lnSpc>
                <a:spcPct val="100000"/>
              </a:lnSpc>
              <a:spcBef>
                <a:spcPts val="0"/>
              </a:spcBef>
              <a:spcAft>
                <a:spcPts val="0"/>
              </a:spcAft>
              <a:buClr>
                <a:schemeClr val="dk1"/>
              </a:buClr>
              <a:buSzPts val="1400"/>
              <a:buFont typeface="Roboto"/>
              <a:buNone/>
              <a:defRPr sz="1867" b="0" i="0" u="none" strike="noStrike" cap="none">
                <a:solidFill>
                  <a:schemeClr val="dk1"/>
                </a:solidFill>
                <a:latin typeface="Roboto"/>
                <a:ea typeface="Roboto"/>
                <a:cs typeface="Roboto"/>
                <a:sym typeface="Roboto"/>
              </a:defRPr>
            </a:lvl8pPr>
            <a:lvl9pPr marL="4114800" marR="0" lvl="8" indent="-317500" algn="ctr" rtl="0">
              <a:lnSpc>
                <a:spcPct val="100000"/>
              </a:lnSpc>
              <a:spcBef>
                <a:spcPts val="0"/>
              </a:spcBef>
              <a:spcAft>
                <a:spcPts val="0"/>
              </a:spcAft>
              <a:buClr>
                <a:schemeClr val="dk1"/>
              </a:buClr>
              <a:buSzPts val="1400"/>
              <a:buFont typeface="Roboto"/>
              <a:buNone/>
              <a:defRPr sz="1867" b="0" i="0" u="none" strike="noStrike" cap="none">
                <a:solidFill>
                  <a:schemeClr val="dk1"/>
                </a:solidFill>
                <a:latin typeface="Roboto"/>
                <a:ea typeface="Roboto"/>
                <a:cs typeface="Roboto"/>
                <a:sym typeface="Roboto"/>
              </a:defRPr>
            </a:lvl9pPr>
          </a:lstStyle>
          <a:p>
            <a:pPr lvl="0" algn="ctr"/>
            <a:r>
              <a:rPr lang="en-US" sz="2800" b="1"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Rồng</a:t>
            </a:r>
            <a:r>
              <a:rPr 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rắn</a:t>
            </a:r>
            <a:r>
              <a:rPr 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đến</a:t>
            </a:r>
            <a:r>
              <a:rPr 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gặp</a:t>
            </a:r>
            <a:r>
              <a:rPr 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thầy</a:t>
            </a:r>
            <a:r>
              <a:rPr 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thuốc</a:t>
            </a:r>
            <a:r>
              <a:rPr 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để</a:t>
            </a:r>
            <a:r>
              <a:rPr 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làm</a:t>
            </a:r>
            <a:r>
              <a:rPr 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gì</a:t>
            </a:r>
            <a:r>
              <a:rPr 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p>
        </p:txBody>
      </p:sp>
      <p:grpSp>
        <p:nvGrpSpPr>
          <p:cNvPr id="25" name="Google Shape;378;p32">
            <a:extLst>
              <a:ext uri="{FF2B5EF4-FFF2-40B4-BE49-F238E27FC236}">
                <a16:creationId xmlns:a16="http://schemas.microsoft.com/office/drawing/2014/main" xmlns="" id="{DA049C9A-F19D-43CE-AF74-3A482201BF81}"/>
              </a:ext>
            </a:extLst>
          </p:cNvPr>
          <p:cNvGrpSpPr/>
          <p:nvPr/>
        </p:nvGrpSpPr>
        <p:grpSpPr>
          <a:xfrm>
            <a:off x="2121903" y="448889"/>
            <a:ext cx="6887969" cy="1669729"/>
            <a:chOff x="589295" y="2199196"/>
            <a:chExt cx="2577800" cy="446948"/>
          </a:xfrm>
        </p:grpSpPr>
        <p:sp>
          <p:nvSpPr>
            <p:cNvPr id="33" name="Google Shape;379;p32">
              <a:extLst>
                <a:ext uri="{FF2B5EF4-FFF2-40B4-BE49-F238E27FC236}">
                  <a16:creationId xmlns:a16="http://schemas.microsoft.com/office/drawing/2014/main" xmlns="" id="{E537C66F-D893-499F-8190-79DAAA5A1F4A}"/>
                </a:ext>
              </a:extLst>
            </p:cNvPr>
            <p:cNvSpPr/>
            <p:nvPr/>
          </p:nvSpPr>
          <p:spPr>
            <a:xfrm>
              <a:off x="589295" y="2337204"/>
              <a:ext cx="2577800" cy="191900"/>
            </a:xfrm>
            <a:custGeom>
              <a:avLst/>
              <a:gdLst/>
              <a:ahLst/>
              <a:cxnLst/>
              <a:rect l="l" t="t" r="r" b="b"/>
              <a:pathLst>
                <a:path w="103112" h="7676" extrusionOk="0">
                  <a:moveTo>
                    <a:pt x="68689" y="0"/>
                  </a:moveTo>
                  <a:cubicBezTo>
                    <a:pt x="68006" y="0"/>
                    <a:pt x="67325" y="39"/>
                    <a:pt x="66659" y="122"/>
                  </a:cubicBezTo>
                  <a:cubicBezTo>
                    <a:pt x="65933" y="183"/>
                    <a:pt x="64838" y="202"/>
                    <a:pt x="63559" y="202"/>
                  </a:cubicBezTo>
                  <a:cubicBezTo>
                    <a:pt x="61490" y="202"/>
                    <a:pt x="58940" y="153"/>
                    <a:pt x="56701" y="153"/>
                  </a:cubicBezTo>
                  <a:cubicBezTo>
                    <a:pt x="55317" y="153"/>
                    <a:pt x="54051" y="172"/>
                    <a:pt x="53091" y="233"/>
                  </a:cubicBezTo>
                  <a:cubicBezTo>
                    <a:pt x="52810" y="253"/>
                    <a:pt x="52614" y="261"/>
                    <a:pt x="52472" y="261"/>
                  </a:cubicBezTo>
                  <a:cubicBezTo>
                    <a:pt x="51814" y="261"/>
                    <a:pt x="52362" y="85"/>
                    <a:pt x="51205" y="85"/>
                  </a:cubicBezTo>
                  <a:cubicBezTo>
                    <a:pt x="50650" y="85"/>
                    <a:pt x="48580" y="122"/>
                    <a:pt x="45770" y="159"/>
                  </a:cubicBezTo>
                  <a:cubicBezTo>
                    <a:pt x="34074" y="411"/>
                    <a:pt x="26612" y="643"/>
                    <a:pt x="23595" y="643"/>
                  </a:cubicBezTo>
                  <a:cubicBezTo>
                    <a:pt x="22636" y="643"/>
                    <a:pt x="22126" y="619"/>
                    <a:pt x="22072" y="566"/>
                  </a:cubicBezTo>
                  <a:cubicBezTo>
                    <a:pt x="22049" y="537"/>
                    <a:pt x="22015" y="525"/>
                    <a:pt x="21972" y="525"/>
                  </a:cubicBezTo>
                  <a:cubicBezTo>
                    <a:pt x="21774" y="525"/>
                    <a:pt x="21400" y="777"/>
                    <a:pt x="21177" y="777"/>
                  </a:cubicBezTo>
                  <a:cubicBezTo>
                    <a:pt x="21137" y="777"/>
                    <a:pt x="21102" y="769"/>
                    <a:pt x="21074" y="751"/>
                  </a:cubicBezTo>
                  <a:cubicBezTo>
                    <a:pt x="12013" y="1258"/>
                    <a:pt x="5487" y="1610"/>
                    <a:pt x="3815" y="1610"/>
                  </a:cubicBezTo>
                  <a:cubicBezTo>
                    <a:pt x="3659" y="1610"/>
                    <a:pt x="3545" y="1607"/>
                    <a:pt x="3476" y="1601"/>
                  </a:cubicBezTo>
                  <a:cubicBezTo>
                    <a:pt x="3243" y="1568"/>
                    <a:pt x="3047" y="1551"/>
                    <a:pt x="2878" y="1551"/>
                  </a:cubicBezTo>
                  <a:cubicBezTo>
                    <a:pt x="2484" y="1551"/>
                    <a:pt x="2241" y="1642"/>
                    <a:pt x="2034" y="1823"/>
                  </a:cubicBezTo>
                  <a:cubicBezTo>
                    <a:pt x="1221" y="2599"/>
                    <a:pt x="1" y="7442"/>
                    <a:pt x="925" y="7664"/>
                  </a:cubicBezTo>
                  <a:cubicBezTo>
                    <a:pt x="979" y="7672"/>
                    <a:pt x="1071" y="7675"/>
                    <a:pt x="1197" y="7675"/>
                  </a:cubicBezTo>
                  <a:cubicBezTo>
                    <a:pt x="3026" y="7675"/>
                    <a:pt x="12055" y="6926"/>
                    <a:pt x="16854" y="6926"/>
                  </a:cubicBezTo>
                  <a:cubicBezTo>
                    <a:pt x="18119" y="6926"/>
                    <a:pt x="19090" y="6978"/>
                    <a:pt x="19558" y="7109"/>
                  </a:cubicBezTo>
                  <a:cubicBezTo>
                    <a:pt x="22240" y="6905"/>
                    <a:pt x="30321" y="6242"/>
                    <a:pt x="35306" y="6242"/>
                  </a:cubicBezTo>
                  <a:cubicBezTo>
                    <a:pt x="36644" y="6242"/>
                    <a:pt x="37759" y="6290"/>
                    <a:pt x="38487" y="6407"/>
                  </a:cubicBezTo>
                  <a:cubicBezTo>
                    <a:pt x="39300" y="6074"/>
                    <a:pt x="43626" y="6000"/>
                    <a:pt x="45327" y="6000"/>
                  </a:cubicBezTo>
                  <a:cubicBezTo>
                    <a:pt x="46783" y="5990"/>
                    <a:pt x="47769" y="5986"/>
                    <a:pt x="48537" y="5986"/>
                  </a:cubicBezTo>
                  <a:cubicBezTo>
                    <a:pt x="50634" y="5986"/>
                    <a:pt x="51099" y="6020"/>
                    <a:pt x="55050" y="6074"/>
                  </a:cubicBezTo>
                  <a:cubicBezTo>
                    <a:pt x="56788" y="6074"/>
                    <a:pt x="58008" y="6074"/>
                    <a:pt x="58156" y="6037"/>
                  </a:cubicBezTo>
                  <a:cubicBezTo>
                    <a:pt x="58465" y="5944"/>
                    <a:pt x="59242" y="5903"/>
                    <a:pt x="60073" y="5903"/>
                  </a:cubicBezTo>
                  <a:cubicBezTo>
                    <a:pt x="61225" y="5903"/>
                    <a:pt x="62482" y="5982"/>
                    <a:pt x="62740" y="6111"/>
                  </a:cubicBezTo>
                  <a:cubicBezTo>
                    <a:pt x="63078" y="6286"/>
                    <a:pt x="63481" y="6341"/>
                    <a:pt x="63892" y="6341"/>
                  </a:cubicBezTo>
                  <a:cubicBezTo>
                    <a:pt x="64610" y="6341"/>
                    <a:pt x="65357" y="6173"/>
                    <a:pt x="65839" y="6173"/>
                  </a:cubicBezTo>
                  <a:cubicBezTo>
                    <a:pt x="66018" y="6173"/>
                    <a:pt x="66161" y="6196"/>
                    <a:pt x="66252" y="6259"/>
                  </a:cubicBezTo>
                  <a:cubicBezTo>
                    <a:pt x="68041" y="6144"/>
                    <a:pt x="68659" y="6018"/>
                    <a:pt x="71435" y="6018"/>
                  </a:cubicBezTo>
                  <a:cubicBezTo>
                    <a:pt x="73993" y="6018"/>
                    <a:pt x="78384" y="6125"/>
                    <a:pt x="87215" y="6444"/>
                  </a:cubicBezTo>
                  <a:lnTo>
                    <a:pt x="90283" y="6555"/>
                  </a:lnTo>
                  <a:cubicBezTo>
                    <a:pt x="90895" y="6498"/>
                    <a:pt x="91521" y="6475"/>
                    <a:pt x="92148" y="6475"/>
                  </a:cubicBezTo>
                  <a:cubicBezTo>
                    <a:pt x="94856" y="6475"/>
                    <a:pt x="97587" y="6904"/>
                    <a:pt x="99283" y="6904"/>
                  </a:cubicBezTo>
                  <a:cubicBezTo>
                    <a:pt x="100019" y="6904"/>
                    <a:pt x="100560" y="6823"/>
                    <a:pt x="100820" y="6592"/>
                  </a:cubicBezTo>
                  <a:cubicBezTo>
                    <a:pt x="101781" y="5742"/>
                    <a:pt x="103112" y="2044"/>
                    <a:pt x="102779" y="1120"/>
                  </a:cubicBezTo>
                  <a:cubicBezTo>
                    <a:pt x="102704" y="895"/>
                    <a:pt x="98934" y="805"/>
                    <a:pt x="96381" y="805"/>
                  </a:cubicBezTo>
                  <a:cubicBezTo>
                    <a:pt x="95163" y="805"/>
                    <a:pt x="94222" y="826"/>
                    <a:pt x="94091" y="861"/>
                  </a:cubicBezTo>
                  <a:cubicBezTo>
                    <a:pt x="94040" y="879"/>
                    <a:pt x="93986" y="886"/>
                    <a:pt x="93934" y="886"/>
                  </a:cubicBezTo>
                  <a:cubicBezTo>
                    <a:pt x="93761" y="886"/>
                    <a:pt x="93602" y="807"/>
                    <a:pt x="93573" y="751"/>
                  </a:cubicBezTo>
                  <a:cubicBezTo>
                    <a:pt x="93573" y="714"/>
                    <a:pt x="89802" y="492"/>
                    <a:pt x="89729" y="492"/>
                  </a:cubicBezTo>
                  <a:cubicBezTo>
                    <a:pt x="89433" y="455"/>
                    <a:pt x="86179" y="270"/>
                    <a:pt x="85884" y="270"/>
                  </a:cubicBezTo>
                  <a:cubicBezTo>
                    <a:pt x="85884" y="198"/>
                    <a:pt x="85791" y="157"/>
                    <a:pt x="85646" y="157"/>
                  </a:cubicBezTo>
                  <a:cubicBezTo>
                    <a:pt x="85566" y="157"/>
                    <a:pt x="85471" y="170"/>
                    <a:pt x="85366" y="196"/>
                  </a:cubicBezTo>
                  <a:cubicBezTo>
                    <a:pt x="84886" y="309"/>
                    <a:pt x="83003" y="357"/>
                    <a:pt x="80740" y="357"/>
                  </a:cubicBezTo>
                  <a:cubicBezTo>
                    <a:pt x="80041" y="357"/>
                    <a:pt x="79305" y="353"/>
                    <a:pt x="78563" y="344"/>
                  </a:cubicBezTo>
                  <a:cubicBezTo>
                    <a:pt x="75421" y="344"/>
                    <a:pt x="72204" y="270"/>
                    <a:pt x="71169" y="159"/>
                  </a:cubicBezTo>
                  <a:cubicBezTo>
                    <a:pt x="70357" y="57"/>
                    <a:pt x="69522" y="0"/>
                    <a:pt x="68689" y="0"/>
                  </a:cubicBezTo>
                  <a:close/>
                </a:path>
              </a:pathLst>
            </a:custGeom>
            <a:solidFill>
              <a:srgbClr val="C4F150">
                <a:alpha val="4955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4" name="Google Shape;380;p32">
              <a:extLst>
                <a:ext uri="{FF2B5EF4-FFF2-40B4-BE49-F238E27FC236}">
                  <a16:creationId xmlns:a16="http://schemas.microsoft.com/office/drawing/2014/main" xmlns="" id="{D5C45C3C-F8F1-4CBB-95CE-6F1F3EDCFDF9}"/>
                </a:ext>
              </a:extLst>
            </p:cNvPr>
            <p:cNvSpPr/>
            <p:nvPr/>
          </p:nvSpPr>
          <p:spPr>
            <a:xfrm>
              <a:off x="961850" y="2466994"/>
              <a:ext cx="1943775" cy="179150"/>
            </a:xfrm>
            <a:custGeom>
              <a:avLst/>
              <a:gdLst/>
              <a:ahLst/>
              <a:cxnLst/>
              <a:rect l="l" t="t" r="r" b="b"/>
              <a:pathLst>
                <a:path w="77751" h="7166" extrusionOk="0">
                  <a:moveTo>
                    <a:pt x="64615" y="1"/>
                  </a:moveTo>
                  <a:cubicBezTo>
                    <a:pt x="64546" y="1"/>
                    <a:pt x="64460" y="21"/>
                    <a:pt x="64367" y="68"/>
                  </a:cubicBezTo>
                  <a:cubicBezTo>
                    <a:pt x="63663" y="321"/>
                    <a:pt x="58750" y="489"/>
                    <a:pt x="55765" y="489"/>
                  </a:cubicBezTo>
                  <a:cubicBezTo>
                    <a:pt x="54833" y="489"/>
                    <a:pt x="54089" y="472"/>
                    <a:pt x="53719" y="437"/>
                  </a:cubicBezTo>
                  <a:cubicBezTo>
                    <a:pt x="53172" y="349"/>
                    <a:pt x="52625" y="303"/>
                    <a:pt x="52083" y="303"/>
                  </a:cubicBezTo>
                  <a:cubicBezTo>
                    <a:pt x="51488" y="303"/>
                    <a:pt x="50898" y="358"/>
                    <a:pt x="50318" y="474"/>
                  </a:cubicBezTo>
                  <a:cubicBezTo>
                    <a:pt x="48359" y="733"/>
                    <a:pt x="42739" y="511"/>
                    <a:pt x="40151" y="733"/>
                  </a:cubicBezTo>
                  <a:cubicBezTo>
                    <a:pt x="39958" y="751"/>
                    <a:pt x="39816" y="758"/>
                    <a:pt x="39710" y="758"/>
                  </a:cubicBezTo>
                  <a:cubicBezTo>
                    <a:pt x="39142" y="758"/>
                    <a:pt x="39581" y="548"/>
                    <a:pt x="38709" y="548"/>
                  </a:cubicBezTo>
                  <a:cubicBezTo>
                    <a:pt x="37484" y="575"/>
                    <a:pt x="26790" y="851"/>
                    <a:pt x="20802" y="851"/>
                  </a:cubicBezTo>
                  <a:cubicBezTo>
                    <a:pt x="18482" y="851"/>
                    <a:pt x="16868" y="810"/>
                    <a:pt x="16786" y="696"/>
                  </a:cubicBezTo>
                  <a:cubicBezTo>
                    <a:pt x="16773" y="665"/>
                    <a:pt x="16750" y="653"/>
                    <a:pt x="16719" y="653"/>
                  </a:cubicBezTo>
                  <a:cubicBezTo>
                    <a:pt x="16587" y="653"/>
                    <a:pt x="16313" y="873"/>
                    <a:pt x="16137" y="873"/>
                  </a:cubicBezTo>
                  <a:cubicBezTo>
                    <a:pt x="16102" y="873"/>
                    <a:pt x="16071" y="864"/>
                    <a:pt x="16046" y="844"/>
                  </a:cubicBezTo>
                  <a:cubicBezTo>
                    <a:pt x="16046" y="844"/>
                    <a:pt x="8469" y="1095"/>
                    <a:pt x="4755" y="1095"/>
                  </a:cubicBezTo>
                  <a:cubicBezTo>
                    <a:pt x="3742" y="1095"/>
                    <a:pt x="3017" y="1076"/>
                    <a:pt x="2811" y="1029"/>
                  </a:cubicBezTo>
                  <a:cubicBezTo>
                    <a:pt x="2594" y="991"/>
                    <a:pt x="2425" y="970"/>
                    <a:pt x="2288" y="970"/>
                  </a:cubicBezTo>
                  <a:cubicBezTo>
                    <a:pt x="2029" y="970"/>
                    <a:pt x="1884" y="1044"/>
                    <a:pt x="1739" y="1214"/>
                  </a:cubicBezTo>
                  <a:cubicBezTo>
                    <a:pt x="1073" y="1916"/>
                    <a:pt x="1" y="6722"/>
                    <a:pt x="703" y="6981"/>
                  </a:cubicBezTo>
                  <a:cubicBezTo>
                    <a:pt x="822" y="7012"/>
                    <a:pt x="1152" y="7024"/>
                    <a:pt x="1636" y="7024"/>
                  </a:cubicBezTo>
                  <a:cubicBezTo>
                    <a:pt x="3438" y="7024"/>
                    <a:pt x="7375" y="6855"/>
                    <a:pt x="10514" y="6855"/>
                  </a:cubicBezTo>
                  <a:cubicBezTo>
                    <a:pt x="12564" y="6855"/>
                    <a:pt x="14273" y="6927"/>
                    <a:pt x="14826" y="7166"/>
                  </a:cubicBezTo>
                  <a:cubicBezTo>
                    <a:pt x="16483" y="7055"/>
                    <a:pt x="22288" y="6615"/>
                    <a:pt x="26120" y="6615"/>
                  </a:cubicBezTo>
                  <a:cubicBezTo>
                    <a:pt x="27418" y="6615"/>
                    <a:pt x="28489" y="6665"/>
                    <a:pt x="29097" y="6796"/>
                  </a:cubicBezTo>
                  <a:cubicBezTo>
                    <a:pt x="29642" y="6539"/>
                    <a:pt x="32150" y="6474"/>
                    <a:pt x="34955" y="6474"/>
                  </a:cubicBezTo>
                  <a:cubicBezTo>
                    <a:pt x="37844" y="6474"/>
                    <a:pt x="41049" y="6543"/>
                    <a:pt x="42752" y="6543"/>
                  </a:cubicBezTo>
                  <a:cubicBezTo>
                    <a:pt x="43436" y="6543"/>
                    <a:pt x="43878" y="6532"/>
                    <a:pt x="43959" y="6500"/>
                  </a:cubicBezTo>
                  <a:cubicBezTo>
                    <a:pt x="44243" y="6376"/>
                    <a:pt x="44981" y="6320"/>
                    <a:pt x="45707" y="6320"/>
                  </a:cubicBezTo>
                  <a:cubicBezTo>
                    <a:pt x="46491" y="6320"/>
                    <a:pt x="47262" y="6385"/>
                    <a:pt x="47434" y="6500"/>
                  </a:cubicBezTo>
                  <a:cubicBezTo>
                    <a:pt x="47673" y="6656"/>
                    <a:pt x="47958" y="6707"/>
                    <a:pt x="48252" y="6707"/>
                  </a:cubicBezTo>
                  <a:cubicBezTo>
                    <a:pt x="48810" y="6707"/>
                    <a:pt x="49402" y="6525"/>
                    <a:pt x="49782" y="6525"/>
                  </a:cubicBezTo>
                  <a:cubicBezTo>
                    <a:pt x="49918" y="6525"/>
                    <a:pt x="50026" y="6548"/>
                    <a:pt x="50096" y="6611"/>
                  </a:cubicBezTo>
                  <a:lnTo>
                    <a:pt x="53313" y="6242"/>
                  </a:lnTo>
                  <a:lnTo>
                    <a:pt x="68286" y="6242"/>
                  </a:lnTo>
                  <a:cubicBezTo>
                    <a:pt x="69090" y="6094"/>
                    <a:pt x="69945" y="6048"/>
                    <a:pt x="70786" y="6048"/>
                  </a:cubicBezTo>
                  <a:cubicBezTo>
                    <a:pt x="72188" y="6048"/>
                    <a:pt x="73551" y="6176"/>
                    <a:pt x="74576" y="6176"/>
                  </a:cubicBezTo>
                  <a:cubicBezTo>
                    <a:pt x="75396" y="6176"/>
                    <a:pt x="76000" y="6094"/>
                    <a:pt x="76234" y="5798"/>
                  </a:cubicBezTo>
                  <a:cubicBezTo>
                    <a:pt x="76937" y="4874"/>
                    <a:pt x="77750" y="1103"/>
                    <a:pt x="77455" y="178"/>
                  </a:cubicBezTo>
                  <a:cubicBezTo>
                    <a:pt x="77426" y="102"/>
                    <a:pt x="77000" y="73"/>
                    <a:pt x="76377" y="73"/>
                  </a:cubicBezTo>
                  <a:cubicBezTo>
                    <a:pt x="74582" y="73"/>
                    <a:pt x="71158" y="318"/>
                    <a:pt x="70911" y="400"/>
                  </a:cubicBezTo>
                  <a:cubicBezTo>
                    <a:pt x="70874" y="425"/>
                    <a:pt x="70829" y="437"/>
                    <a:pt x="70782" y="437"/>
                  </a:cubicBezTo>
                  <a:cubicBezTo>
                    <a:pt x="70689" y="437"/>
                    <a:pt x="70590" y="388"/>
                    <a:pt x="70541" y="289"/>
                  </a:cubicBezTo>
                  <a:cubicBezTo>
                    <a:pt x="70504" y="215"/>
                    <a:pt x="64774" y="142"/>
                    <a:pt x="64774" y="105"/>
                  </a:cubicBezTo>
                  <a:cubicBezTo>
                    <a:pt x="64774" y="40"/>
                    <a:pt x="64711" y="1"/>
                    <a:pt x="64615" y="1"/>
                  </a:cubicBezTo>
                  <a:close/>
                </a:path>
              </a:pathLst>
            </a:custGeom>
            <a:solidFill>
              <a:srgbClr val="C4F150">
                <a:alpha val="4955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5" name="Google Shape;381;p32">
              <a:extLst>
                <a:ext uri="{FF2B5EF4-FFF2-40B4-BE49-F238E27FC236}">
                  <a16:creationId xmlns:a16="http://schemas.microsoft.com/office/drawing/2014/main" xmlns="" id="{DEB3D54D-E277-4768-882D-35EE8194F1E2}"/>
                </a:ext>
              </a:extLst>
            </p:cNvPr>
            <p:cNvSpPr/>
            <p:nvPr/>
          </p:nvSpPr>
          <p:spPr>
            <a:xfrm>
              <a:off x="1085712" y="2199196"/>
              <a:ext cx="1696050" cy="207250"/>
            </a:xfrm>
            <a:custGeom>
              <a:avLst/>
              <a:gdLst/>
              <a:ahLst/>
              <a:cxnLst/>
              <a:rect l="l" t="t" r="r" b="b"/>
              <a:pathLst>
                <a:path w="67842" h="8290" extrusionOk="0">
                  <a:moveTo>
                    <a:pt x="66961" y="1"/>
                  </a:moveTo>
                  <a:cubicBezTo>
                    <a:pt x="65549" y="1"/>
                    <a:pt x="62061" y="407"/>
                    <a:pt x="61852" y="526"/>
                  </a:cubicBezTo>
                  <a:cubicBezTo>
                    <a:pt x="61813" y="552"/>
                    <a:pt x="61769" y="564"/>
                    <a:pt x="61725" y="564"/>
                  </a:cubicBezTo>
                  <a:cubicBezTo>
                    <a:pt x="61646" y="564"/>
                    <a:pt x="61567" y="524"/>
                    <a:pt x="61520" y="452"/>
                  </a:cubicBezTo>
                  <a:cubicBezTo>
                    <a:pt x="61501" y="415"/>
                    <a:pt x="60882" y="406"/>
                    <a:pt x="60258" y="406"/>
                  </a:cubicBezTo>
                  <a:cubicBezTo>
                    <a:pt x="59634" y="406"/>
                    <a:pt x="59006" y="415"/>
                    <a:pt x="58969" y="415"/>
                  </a:cubicBezTo>
                  <a:lnTo>
                    <a:pt x="56455" y="415"/>
                  </a:lnTo>
                  <a:cubicBezTo>
                    <a:pt x="56455" y="351"/>
                    <a:pt x="56405" y="311"/>
                    <a:pt x="56326" y="311"/>
                  </a:cubicBezTo>
                  <a:cubicBezTo>
                    <a:pt x="56270" y="311"/>
                    <a:pt x="56199" y="332"/>
                    <a:pt x="56122" y="378"/>
                  </a:cubicBezTo>
                  <a:cubicBezTo>
                    <a:pt x="55434" y="706"/>
                    <a:pt x="49756" y="1062"/>
                    <a:pt x="47543" y="1062"/>
                  </a:cubicBezTo>
                  <a:cubicBezTo>
                    <a:pt x="47258" y="1062"/>
                    <a:pt x="47031" y="1056"/>
                    <a:pt x="46879" y="1044"/>
                  </a:cubicBezTo>
                  <a:cubicBezTo>
                    <a:pt x="46480" y="984"/>
                    <a:pt x="46081" y="955"/>
                    <a:pt x="45681" y="955"/>
                  </a:cubicBezTo>
                  <a:cubicBezTo>
                    <a:pt x="45082" y="955"/>
                    <a:pt x="44483" y="1021"/>
                    <a:pt x="43884" y="1154"/>
                  </a:cubicBezTo>
                  <a:cubicBezTo>
                    <a:pt x="42184" y="1487"/>
                    <a:pt x="37267" y="1339"/>
                    <a:pt x="35048" y="1598"/>
                  </a:cubicBezTo>
                  <a:cubicBezTo>
                    <a:pt x="34831" y="1628"/>
                    <a:pt x="34687" y="1640"/>
                    <a:pt x="34587" y="1640"/>
                  </a:cubicBezTo>
                  <a:cubicBezTo>
                    <a:pt x="34225" y="1640"/>
                    <a:pt x="34458" y="1484"/>
                    <a:pt x="33934" y="1484"/>
                  </a:cubicBezTo>
                  <a:cubicBezTo>
                    <a:pt x="33892" y="1484"/>
                    <a:pt x="33844" y="1485"/>
                    <a:pt x="33791" y="1487"/>
                  </a:cubicBezTo>
                  <a:cubicBezTo>
                    <a:pt x="33015" y="1487"/>
                    <a:pt x="28357" y="1709"/>
                    <a:pt x="23772" y="1857"/>
                  </a:cubicBezTo>
                  <a:cubicBezTo>
                    <a:pt x="21499" y="1912"/>
                    <a:pt x="19253" y="1949"/>
                    <a:pt x="17561" y="1949"/>
                  </a:cubicBezTo>
                  <a:cubicBezTo>
                    <a:pt x="15870" y="1949"/>
                    <a:pt x="14733" y="1912"/>
                    <a:pt x="14678" y="1820"/>
                  </a:cubicBezTo>
                  <a:cubicBezTo>
                    <a:pt x="14665" y="1789"/>
                    <a:pt x="14644" y="1777"/>
                    <a:pt x="14616" y="1777"/>
                  </a:cubicBezTo>
                  <a:cubicBezTo>
                    <a:pt x="14499" y="1777"/>
                    <a:pt x="14268" y="1997"/>
                    <a:pt x="14123" y="1997"/>
                  </a:cubicBezTo>
                  <a:cubicBezTo>
                    <a:pt x="14094" y="1997"/>
                    <a:pt x="14069" y="1988"/>
                    <a:pt x="14049" y="1968"/>
                  </a:cubicBezTo>
                  <a:cubicBezTo>
                    <a:pt x="13238" y="2024"/>
                    <a:pt x="7539" y="2228"/>
                    <a:pt x="4444" y="2228"/>
                  </a:cubicBezTo>
                  <a:cubicBezTo>
                    <a:pt x="3448" y="2228"/>
                    <a:pt x="2721" y="2207"/>
                    <a:pt x="2514" y="2153"/>
                  </a:cubicBezTo>
                  <a:cubicBezTo>
                    <a:pt x="2324" y="2102"/>
                    <a:pt x="2173" y="2077"/>
                    <a:pt x="2049" y="2077"/>
                  </a:cubicBezTo>
                  <a:cubicBezTo>
                    <a:pt x="1812" y="2077"/>
                    <a:pt x="1674" y="2168"/>
                    <a:pt x="1553" y="2338"/>
                  </a:cubicBezTo>
                  <a:cubicBezTo>
                    <a:pt x="961" y="3003"/>
                    <a:pt x="0" y="7809"/>
                    <a:pt x="629" y="8105"/>
                  </a:cubicBezTo>
                  <a:cubicBezTo>
                    <a:pt x="748" y="8138"/>
                    <a:pt x="1069" y="8150"/>
                    <a:pt x="1533" y="8150"/>
                  </a:cubicBezTo>
                  <a:cubicBezTo>
                    <a:pt x="3158" y="8150"/>
                    <a:pt x="6544" y="7995"/>
                    <a:pt x="9240" y="7995"/>
                  </a:cubicBezTo>
                  <a:cubicBezTo>
                    <a:pt x="11028" y="7995"/>
                    <a:pt x="12512" y="8063"/>
                    <a:pt x="12977" y="8290"/>
                  </a:cubicBezTo>
                  <a:cubicBezTo>
                    <a:pt x="14473" y="8177"/>
                    <a:pt x="19764" y="7676"/>
                    <a:pt x="23120" y="7676"/>
                  </a:cubicBezTo>
                  <a:cubicBezTo>
                    <a:pt x="24159" y="7676"/>
                    <a:pt x="25012" y="7724"/>
                    <a:pt x="25510" y="7846"/>
                  </a:cubicBezTo>
                  <a:cubicBezTo>
                    <a:pt x="26102" y="7513"/>
                    <a:pt x="29244" y="7439"/>
                    <a:pt x="32276" y="7439"/>
                  </a:cubicBezTo>
                  <a:cubicBezTo>
                    <a:pt x="35344" y="7403"/>
                    <a:pt x="38302" y="7403"/>
                    <a:pt x="38524" y="7329"/>
                  </a:cubicBezTo>
                  <a:cubicBezTo>
                    <a:pt x="38781" y="7190"/>
                    <a:pt x="39547" y="7115"/>
                    <a:pt x="40249" y="7115"/>
                  </a:cubicBezTo>
                  <a:cubicBezTo>
                    <a:pt x="40858" y="7115"/>
                    <a:pt x="41418" y="7171"/>
                    <a:pt x="41555" y="7292"/>
                  </a:cubicBezTo>
                  <a:cubicBezTo>
                    <a:pt x="41753" y="7424"/>
                    <a:pt x="41980" y="7469"/>
                    <a:pt x="42214" y="7469"/>
                  </a:cubicBezTo>
                  <a:cubicBezTo>
                    <a:pt x="42731" y="7469"/>
                    <a:pt x="43282" y="7246"/>
                    <a:pt x="43626" y="7246"/>
                  </a:cubicBezTo>
                  <a:cubicBezTo>
                    <a:pt x="43736" y="7246"/>
                    <a:pt x="43825" y="7269"/>
                    <a:pt x="43884" y="7329"/>
                  </a:cubicBezTo>
                  <a:cubicBezTo>
                    <a:pt x="47397" y="6774"/>
                    <a:pt x="45363" y="6922"/>
                    <a:pt x="53238" y="6663"/>
                  </a:cubicBezTo>
                  <a:cubicBezTo>
                    <a:pt x="56492" y="6552"/>
                    <a:pt x="59782" y="6441"/>
                    <a:pt x="59782" y="6441"/>
                  </a:cubicBezTo>
                  <a:cubicBezTo>
                    <a:pt x="60732" y="6201"/>
                    <a:pt x="61778" y="6151"/>
                    <a:pt x="62766" y="6151"/>
                  </a:cubicBezTo>
                  <a:cubicBezTo>
                    <a:pt x="63460" y="6151"/>
                    <a:pt x="64127" y="6175"/>
                    <a:pt x="64711" y="6175"/>
                  </a:cubicBezTo>
                  <a:cubicBezTo>
                    <a:pt x="65721" y="6175"/>
                    <a:pt x="66486" y="6102"/>
                    <a:pt x="66732" y="5702"/>
                  </a:cubicBezTo>
                  <a:cubicBezTo>
                    <a:pt x="67287" y="4778"/>
                    <a:pt x="67842" y="970"/>
                    <a:pt x="67546" y="82"/>
                  </a:cubicBezTo>
                  <a:cubicBezTo>
                    <a:pt x="67524" y="25"/>
                    <a:pt x="67304" y="1"/>
                    <a:pt x="66961" y="1"/>
                  </a:cubicBezTo>
                  <a:close/>
                </a:path>
              </a:pathLst>
            </a:custGeom>
            <a:solidFill>
              <a:srgbClr val="C4F150">
                <a:alpha val="4955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36" name="Google Shape;386;p32">
            <a:extLst>
              <a:ext uri="{FF2B5EF4-FFF2-40B4-BE49-F238E27FC236}">
                <a16:creationId xmlns:a16="http://schemas.microsoft.com/office/drawing/2014/main" xmlns="" id="{2CC09E55-5AED-4A44-9726-CAEF6CEB8EA3}"/>
              </a:ext>
            </a:extLst>
          </p:cNvPr>
          <p:cNvSpPr txBox="1">
            <a:spLocks/>
          </p:cNvSpPr>
          <p:nvPr/>
        </p:nvSpPr>
        <p:spPr>
          <a:xfrm>
            <a:off x="2030687" y="555037"/>
            <a:ext cx="7070400" cy="1082800"/>
          </a:xfrm>
          <a:prstGeom prst="rect">
            <a:avLst/>
          </a:prstGeom>
          <a:noFill/>
          <a:ln>
            <a:noFill/>
          </a:ln>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Nunito"/>
                <a:ea typeface="Nunito"/>
                <a:cs typeface="Nunito"/>
                <a:sym typeface="Nunito"/>
              </a:defRPr>
            </a:lvl1pPr>
            <a:lvl2pPr marL="914400" marR="0" lvl="1"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2pPr>
            <a:lvl3pPr marL="1371600" marR="0" lvl="2"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3pPr>
            <a:lvl4pPr marL="1828800" marR="0" lvl="3"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4pPr>
            <a:lvl5pPr marL="2286000" marR="0" lvl="4"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5pPr>
            <a:lvl6pPr marL="2743200" marR="0" lvl="5"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6pPr>
            <a:lvl7pPr marL="3200400" marR="0" lvl="6"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7pPr>
            <a:lvl8pPr marL="3657600" marR="0" lvl="7"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8pPr>
            <a:lvl9pPr marL="4114800" marR="0" lvl="8"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9pPr>
          </a:lstStyle>
          <a:p>
            <a:pPr marL="0" indent="0"/>
            <a:r>
              <a:rPr lang="en-US" sz="3200" kern="0" dirty="0">
                <a:solidFill>
                  <a:srgbClr val="FF0000"/>
                </a:solidFill>
                <a:latin typeface="Times New Roman" panose="02020603050405020304" pitchFamily="18" charset="0"/>
                <a:cs typeface="Times New Roman" panose="02020603050405020304" pitchFamily="18" charset="0"/>
              </a:rPr>
              <a:t>TRẢ LỜI CÂU HỎI</a:t>
            </a:r>
          </a:p>
        </p:txBody>
      </p:sp>
      <p:pic>
        <p:nvPicPr>
          <p:cNvPr id="3" name="Audio 2">
            <a:hlinkClick r:id="" action="ppaction://media"/>
            <a:extLst>
              <a:ext uri="{FF2B5EF4-FFF2-40B4-BE49-F238E27FC236}">
                <a16:creationId xmlns:a16="http://schemas.microsoft.com/office/drawing/2014/main" xmlns="" id="{3151E929-9D66-4579-BA0F-2C41F8F1BEC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
        <p:nvSpPr>
          <p:cNvPr id="16" name="Cloud 15">
            <a:extLst>
              <a:ext uri="{FF2B5EF4-FFF2-40B4-BE49-F238E27FC236}">
                <a16:creationId xmlns:a16="http://schemas.microsoft.com/office/drawing/2014/main" xmlns="" id="{2CD9B4C7-E234-4888-8735-4E5D7BB128E3}"/>
              </a:ext>
            </a:extLst>
          </p:cNvPr>
          <p:cNvSpPr/>
          <p:nvPr/>
        </p:nvSpPr>
        <p:spPr>
          <a:xfrm>
            <a:off x="1897208" y="4166955"/>
            <a:ext cx="8414361" cy="1598295"/>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0" i="0" dirty="0" err="1">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Rồng</a:t>
            </a:r>
            <a:r>
              <a:rPr lang="en-US" sz="2400" b="0" i="0"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0" i="0" dirty="0" err="1">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rắn</a:t>
            </a:r>
            <a:r>
              <a:rPr lang="en-US" sz="2400" b="0" i="0"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0" i="0" dirty="0" err="1">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đến</a:t>
            </a:r>
            <a:r>
              <a:rPr lang="en-US" sz="2400" b="0" i="0"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0" i="0" dirty="0" err="1">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gặp</a:t>
            </a:r>
            <a:r>
              <a:rPr lang="en-US" sz="2400" b="0" i="0"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0" i="0" dirty="0" err="1">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thầy</a:t>
            </a:r>
            <a:r>
              <a:rPr lang="en-US" sz="2400" b="0" i="0"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0" i="0" dirty="0" err="1">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thuốc</a:t>
            </a:r>
            <a:r>
              <a:rPr lang="en-US" sz="2400" b="0" i="0"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0" i="0" dirty="0" err="1">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để</a:t>
            </a:r>
            <a:r>
              <a:rPr lang="en-US" sz="2400" b="0" i="0"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0" i="0" dirty="0" err="1">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xin</a:t>
            </a:r>
            <a:r>
              <a:rPr lang="en-US" sz="2400" b="0" i="0"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0" i="0" dirty="0" err="1">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thuốc</a:t>
            </a:r>
            <a:r>
              <a:rPr lang="en-US" sz="2400" b="0" i="0"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a:t>
            </a:r>
            <a:endParaRPr lang="en-US" sz="2400" dirty="0">
              <a:solidFill>
                <a:schemeClr val="bg1"/>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646524829"/>
      </p:ext>
    </p:extLst>
  </p:cSld>
  <p:clrMapOvr>
    <a:masterClrMapping/>
  </p:clrMapOvr>
  <mc:AlternateContent xmlns:mc="http://schemas.openxmlformats.org/markup-compatibility/2006" xmlns:p14="http://schemas.microsoft.com/office/powerpoint/2010/main">
    <mc:Choice Requires="p14">
      <p:transition spd="slow" p14:dur="5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barn(inVertical)">
                                      <p:cBhvr>
                                        <p:cTn id="1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3"/>
                </p:tgtEl>
              </p:cMediaNode>
            </p:audio>
          </p:childTnLst>
        </p:cTn>
      </p:par>
    </p:tnLst>
    <p:bldLst>
      <p:bldP spid="1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778"/>
        <p:cNvGrpSpPr/>
        <p:nvPr/>
      </p:nvGrpSpPr>
      <p:grpSpPr>
        <a:xfrm>
          <a:off x="0" y="0"/>
          <a:ext cx="0" cy="0"/>
          <a:chOff x="0" y="0"/>
          <a:chExt cx="0" cy="0"/>
        </a:xfrm>
      </p:grpSpPr>
      <p:grpSp>
        <p:nvGrpSpPr>
          <p:cNvPr id="26" name="Google Shape;789;p36">
            <a:extLst>
              <a:ext uri="{FF2B5EF4-FFF2-40B4-BE49-F238E27FC236}">
                <a16:creationId xmlns:a16="http://schemas.microsoft.com/office/drawing/2014/main" xmlns="" id="{0A3637DC-20C3-4DBD-ABDF-09F85C5C6B36}"/>
              </a:ext>
            </a:extLst>
          </p:cNvPr>
          <p:cNvGrpSpPr/>
          <p:nvPr/>
        </p:nvGrpSpPr>
        <p:grpSpPr>
          <a:xfrm rot="-10790834">
            <a:off x="967271" y="2359030"/>
            <a:ext cx="10664050" cy="1423983"/>
            <a:chOff x="1881479" y="1597500"/>
            <a:chExt cx="1106346" cy="402847"/>
          </a:xfrm>
        </p:grpSpPr>
        <p:sp>
          <p:nvSpPr>
            <p:cNvPr id="27" name="Google Shape;790;p36">
              <a:extLst>
                <a:ext uri="{FF2B5EF4-FFF2-40B4-BE49-F238E27FC236}">
                  <a16:creationId xmlns:a16="http://schemas.microsoft.com/office/drawing/2014/main" xmlns="" id="{3E2DBEE4-D92A-479D-B225-30054F541A14}"/>
                </a:ext>
              </a:extLst>
            </p:cNvPr>
            <p:cNvSpPr/>
            <p:nvPr/>
          </p:nvSpPr>
          <p:spPr>
            <a:xfrm>
              <a:off x="1881479" y="1598638"/>
              <a:ext cx="1103790" cy="401708"/>
            </a:xfrm>
            <a:custGeom>
              <a:avLst/>
              <a:gdLst/>
              <a:ahLst/>
              <a:cxnLst/>
              <a:rect l="l" t="t" r="r" b="b"/>
              <a:pathLst>
                <a:path w="74167" h="26992" extrusionOk="0">
                  <a:moveTo>
                    <a:pt x="72981" y="1"/>
                  </a:moveTo>
                  <a:lnTo>
                    <a:pt x="10974" y="3101"/>
                  </a:lnTo>
                  <a:lnTo>
                    <a:pt x="1" y="15806"/>
                  </a:lnTo>
                  <a:lnTo>
                    <a:pt x="12159" y="26992"/>
                  </a:lnTo>
                  <a:lnTo>
                    <a:pt x="74166" y="23922"/>
                  </a:lnTo>
                  <a:lnTo>
                    <a:pt x="72981" y="1"/>
                  </a:ln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28" name="Google Shape;791;p36">
              <a:extLst>
                <a:ext uri="{FF2B5EF4-FFF2-40B4-BE49-F238E27FC236}">
                  <a16:creationId xmlns:a16="http://schemas.microsoft.com/office/drawing/2014/main" xmlns="" id="{B9BC6C29-178E-4034-8D34-785219045928}"/>
                </a:ext>
              </a:extLst>
            </p:cNvPr>
            <p:cNvSpPr/>
            <p:nvPr/>
          </p:nvSpPr>
          <p:spPr>
            <a:xfrm>
              <a:off x="2833025" y="1597500"/>
              <a:ext cx="154800" cy="363825"/>
            </a:xfrm>
            <a:custGeom>
              <a:avLst/>
              <a:gdLst/>
              <a:ahLst/>
              <a:cxnLst/>
              <a:rect l="l" t="t" r="r" b="b"/>
              <a:pathLst>
                <a:path w="6192" h="14553" extrusionOk="0">
                  <a:moveTo>
                    <a:pt x="0" y="271"/>
                  </a:moveTo>
                  <a:lnTo>
                    <a:pt x="5378" y="0"/>
                  </a:lnTo>
                  <a:lnTo>
                    <a:pt x="6192" y="14282"/>
                  </a:lnTo>
                  <a:lnTo>
                    <a:pt x="903" y="14553"/>
                  </a:lnTo>
                  <a:close/>
                </a:path>
              </a:pathLst>
            </a:custGeom>
            <a:solidFill>
              <a:srgbClr val="E48800"/>
            </a:solidFill>
            <a:ln>
              <a:noFill/>
            </a:ln>
          </p:spPr>
        </p:sp>
      </p:grpSp>
      <p:grpSp>
        <p:nvGrpSpPr>
          <p:cNvPr id="29" name="Group 28">
            <a:extLst>
              <a:ext uri="{FF2B5EF4-FFF2-40B4-BE49-F238E27FC236}">
                <a16:creationId xmlns:a16="http://schemas.microsoft.com/office/drawing/2014/main" xmlns="" id="{EF3A93A9-D6E1-4BA5-8C2D-C5CB3A1DD42D}"/>
              </a:ext>
            </a:extLst>
          </p:cNvPr>
          <p:cNvGrpSpPr/>
          <p:nvPr/>
        </p:nvGrpSpPr>
        <p:grpSpPr>
          <a:xfrm>
            <a:off x="1095593" y="2532033"/>
            <a:ext cx="1235133" cy="1206833"/>
            <a:chOff x="1092483" y="3885616"/>
            <a:chExt cx="1235133" cy="1206833"/>
          </a:xfrm>
        </p:grpSpPr>
        <p:sp>
          <p:nvSpPr>
            <p:cNvPr id="30" name="Google Shape;810;p36">
              <a:extLst>
                <a:ext uri="{FF2B5EF4-FFF2-40B4-BE49-F238E27FC236}">
                  <a16:creationId xmlns:a16="http://schemas.microsoft.com/office/drawing/2014/main" xmlns="" id="{FBEBB4D7-8F9B-4DBF-8822-1D9351E248A8}"/>
                </a:ext>
              </a:extLst>
            </p:cNvPr>
            <p:cNvSpPr/>
            <p:nvPr/>
          </p:nvSpPr>
          <p:spPr>
            <a:xfrm>
              <a:off x="1092483" y="3885616"/>
              <a:ext cx="1235133" cy="1206833"/>
            </a:xfrm>
            <a:custGeom>
              <a:avLst/>
              <a:gdLst/>
              <a:ahLst/>
              <a:cxnLst/>
              <a:rect l="l" t="t" r="r" b="b"/>
              <a:pathLst>
                <a:path w="37054" h="36205" extrusionOk="0">
                  <a:moveTo>
                    <a:pt x="20171" y="2897"/>
                  </a:moveTo>
                  <a:cubicBezTo>
                    <a:pt x="13692" y="2897"/>
                    <a:pt x="4629" y="3248"/>
                    <a:pt x="1730" y="9043"/>
                  </a:cubicBezTo>
                  <a:cubicBezTo>
                    <a:pt x="-53" y="12607"/>
                    <a:pt x="-138" y="17159"/>
                    <a:pt x="1007" y="20976"/>
                  </a:cubicBezTo>
                  <a:cubicBezTo>
                    <a:pt x="4030" y="31052"/>
                    <a:pt x="25605" y="39758"/>
                    <a:pt x="31018" y="30738"/>
                  </a:cubicBezTo>
                  <a:cubicBezTo>
                    <a:pt x="35128" y="23889"/>
                    <a:pt x="35698" y="10984"/>
                    <a:pt x="28849" y="6874"/>
                  </a:cubicBezTo>
                  <a:cubicBezTo>
                    <a:pt x="23310" y="3550"/>
                    <a:pt x="15464" y="1093"/>
                    <a:pt x="9685" y="3981"/>
                  </a:cubicBezTo>
                  <a:cubicBezTo>
                    <a:pt x="4809" y="6417"/>
                    <a:pt x="1259" y="11997"/>
                    <a:pt x="284" y="17360"/>
                  </a:cubicBezTo>
                  <a:cubicBezTo>
                    <a:pt x="-548" y="21937"/>
                    <a:pt x="728" y="27711"/>
                    <a:pt x="4261" y="30738"/>
                  </a:cubicBezTo>
                  <a:cubicBezTo>
                    <a:pt x="11500" y="36942"/>
                    <a:pt x="25587" y="38389"/>
                    <a:pt x="32826" y="32185"/>
                  </a:cubicBezTo>
                  <a:cubicBezTo>
                    <a:pt x="38778" y="27085"/>
                    <a:pt x="37895" y="15205"/>
                    <a:pt x="33549" y="8682"/>
                  </a:cubicBezTo>
                  <a:cubicBezTo>
                    <a:pt x="28537" y="1160"/>
                    <a:pt x="16090" y="-1774"/>
                    <a:pt x="7516" y="1089"/>
                  </a:cubicBezTo>
                </a:path>
              </a:pathLst>
            </a:custGeom>
            <a:noFill/>
            <a:ln w="28575" cap="flat" cmpd="sng">
              <a:solidFill>
                <a:schemeClr val="lt2"/>
              </a:solidFill>
              <a:prstDash val="solid"/>
              <a:round/>
              <a:headEnd type="none" w="med" len="med"/>
              <a:tailEnd type="none" w="med" len="med"/>
            </a:ln>
          </p:spPr>
        </p:sp>
        <p:sp>
          <p:nvSpPr>
            <p:cNvPr id="31" name="TextBox 30">
              <a:extLst>
                <a:ext uri="{FF2B5EF4-FFF2-40B4-BE49-F238E27FC236}">
                  <a16:creationId xmlns:a16="http://schemas.microsoft.com/office/drawing/2014/main" xmlns="" id="{C58211F7-716E-488B-8F65-B70AD182DB82}"/>
                </a:ext>
              </a:extLst>
            </p:cNvPr>
            <p:cNvSpPr txBox="1"/>
            <p:nvPr/>
          </p:nvSpPr>
          <p:spPr>
            <a:xfrm>
              <a:off x="1355738" y="4049899"/>
              <a:ext cx="708622" cy="830997"/>
            </a:xfrm>
            <a:prstGeom prst="rect">
              <a:avLst/>
            </a:prstGeom>
            <a:noFill/>
          </p:spPr>
          <p:txBody>
            <a:bodyPr wrap="square" rtlCol="0">
              <a:spAutoFit/>
            </a:bodyPr>
            <a:lstStyle/>
            <a:p>
              <a:pPr algn="ctr"/>
              <a:r>
                <a:rPr lang="en-US" sz="4800" dirty="0">
                  <a:solidFill>
                    <a:srgbClr val="FF0000"/>
                  </a:solidFill>
                  <a:latin typeface="Times New Roman" panose="02020603050405020304" pitchFamily="18" charset="0"/>
                  <a:cs typeface="Times New Roman" panose="02020603050405020304" pitchFamily="18" charset="0"/>
                </a:rPr>
                <a:t>3</a:t>
              </a:r>
            </a:p>
          </p:txBody>
        </p:sp>
      </p:grpSp>
      <p:sp>
        <p:nvSpPr>
          <p:cNvPr id="32" name="Google Shape;792;p36">
            <a:extLst>
              <a:ext uri="{FF2B5EF4-FFF2-40B4-BE49-F238E27FC236}">
                <a16:creationId xmlns:a16="http://schemas.microsoft.com/office/drawing/2014/main" xmlns="" id="{23E25605-BBC2-4F8F-B438-0BA18FF77D19}"/>
              </a:ext>
            </a:extLst>
          </p:cNvPr>
          <p:cNvSpPr txBox="1">
            <a:spLocks/>
          </p:cNvSpPr>
          <p:nvPr/>
        </p:nvSpPr>
        <p:spPr>
          <a:xfrm>
            <a:off x="2330725" y="2553698"/>
            <a:ext cx="7980844" cy="761349"/>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400"/>
              <a:buFont typeface="Roboto"/>
              <a:buNone/>
              <a:defRPr sz="1867" b="0" i="0" u="none" strike="noStrike" cap="none">
                <a:solidFill>
                  <a:schemeClr val="dk1"/>
                </a:solidFill>
                <a:latin typeface="Nunito"/>
                <a:ea typeface="Nunito"/>
                <a:cs typeface="Nunito"/>
                <a:sym typeface="Nunito"/>
              </a:defRPr>
            </a:lvl1pPr>
            <a:lvl2pPr marL="914400" marR="0" lvl="1" indent="-317500" algn="ctr" rtl="0">
              <a:lnSpc>
                <a:spcPct val="100000"/>
              </a:lnSpc>
              <a:spcBef>
                <a:spcPts val="0"/>
              </a:spcBef>
              <a:spcAft>
                <a:spcPts val="0"/>
              </a:spcAft>
              <a:buClr>
                <a:schemeClr val="dk1"/>
              </a:buClr>
              <a:buSzPts val="1400"/>
              <a:buFont typeface="Roboto"/>
              <a:buNone/>
              <a:defRPr sz="1867" b="0" i="0" u="none" strike="noStrike" cap="none">
                <a:solidFill>
                  <a:schemeClr val="dk1"/>
                </a:solidFill>
                <a:latin typeface="Roboto"/>
                <a:ea typeface="Roboto"/>
                <a:cs typeface="Roboto"/>
                <a:sym typeface="Roboto"/>
              </a:defRPr>
            </a:lvl2pPr>
            <a:lvl3pPr marL="1371600" marR="0" lvl="2" indent="-317500" algn="ctr" rtl="0">
              <a:lnSpc>
                <a:spcPct val="100000"/>
              </a:lnSpc>
              <a:spcBef>
                <a:spcPts val="0"/>
              </a:spcBef>
              <a:spcAft>
                <a:spcPts val="0"/>
              </a:spcAft>
              <a:buClr>
                <a:schemeClr val="dk1"/>
              </a:buClr>
              <a:buSzPts val="1400"/>
              <a:buFont typeface="Roboto"/>
              <a:buNone/>
              <a:defRPr sz="1867" b="0" i="0" u="none" strike="noStrike" cap="none">
                <a:solidFill>
                  <a:schemeClr val="dk1"/>
                </a:solidFill>
                <a:latin typeface="Roboto"/>
                <a:ea typeface="Roboto"/>
                <a:cs typeface="Roboto"/>
                <a:sym typeface="Roboto"/>
              </a:defRPr>
            </a:lvl3pPr>
            <a:lvl4pPr marL="1828800" marR="0" lvl="3" indent="-317500" algn="ctr" rtl="0">
              <a:lnSpc>
                <a:spcPct val="100000"/>
              </a:lnSpc>
              <a:spcBef>
                <a:spcPts val="0"/>
              </a:spcBef>
              <a:spcAft>
                <a:spcPts val="0"/>
              </a:spcAft>
              <a:buClr>
                <a:schemeClr val="dk1"/>
              </a:buClr>
              <a:buSzPts val="1400"/>
              <a:buFont typeface="Roboto"/>
              <a:buNone/>
              <a:defRPr sz="1867" b="0" i="0" u="none" strike="noStrike" cap="none">
                <a:solidFill>
                  <a:schemeClr val="dk1"/>
                </a:solidFill>
                <a:latin typeface="Roboto"/>
                <a:ea typeface="Roboto"/>
                <a:cs typeface="Roboto"/>
                <a:sym typeface="Roboto"/>
              </a:defRPr>
            </a:lvl4pPr>
            <a:lvl5pPr marL="2286000" marR="0" lvl="4" indent="-317500" algn="ctr" rtl="0">
              <a:lnSpc>
                <a:spcPct val="100000"/>
              </a:lnSpc>
              <a:spcBef>
                <a:spcPts val="0"/>
              </a:spcBef>
              <a:spcAft>
                <a:spcPts val="0"/>
              </a:spcAft>
              <a:buClr>
                <a:schemeClr val="dk1"/>
              </a:buClr>
              <a:buSzPts val="1400"/>
              <a:buFont typeface="Roboto"/>
              <a:buNone/>
              <a:defRPr sz="1867" b="0" i="0" u="none" strike="noStrike" cap="none">
                <a:solidFill>
                  <a:schemeClr val="dk1"/>
                </a:solidFill>
                <a:latin typeface="Roboto"/>
                <a:ea typeface="Roboto"/>
                <a:cs typeface="Roboto"/>
                <a:sym typeface="Roboto"/>
              </a:defRPr>
            </a:lvl5pPr>
            <a:lvl6pPr marL="2743200" marR="0" lvl="5" indent="-317500" algn="ctr" rtl="0">
              <a:lnSpc>
                <a:spcPct val="100000"/>
              </a:lnSpc>
              <a:spcBef>
                <a:spcPts val="0"/>
              </a:spcBef>
              <a:spcAft>
                <a:spcPts val="0"/>
              </a:spcAft>
              <a:buClr>
                <a:schemeClr val="dk1"/>
              </a:buClr>
              <a:buSzPts val="1400"/>
              <a:buFont typeface="Roboto"/>
              <a:buNone/>
              <a:defRPr sz="1867" b="0" i="0" u="none" strike="noStrike" cap="none">
                <a:solidFill>
                  <a:schemeClr val="dk1"/>
                </a:solidFill>
                <a:latin typeface="Roboto"/>
                <a:ea typeface="Roboto"/>
                <a:cs typeface="Roboto"/>
                <a:sym typeface="Roboto"/>
              </a:defRPr>
            </a:lvl6pPr>
            <a:lvl7pPr marL="3200400" marR="0" lvl="6" indent="-317500" algn="ctr" rtl="0">
              <a:lnSpc>
                <a:spcPct val="100000"/>
              </a:lnSpc>
              <a:spcBef>
                <a:spcPts val="0"/>
              </a:spcBef>
              <a:spcAft>
                <a:spcPts val="0"/>
              </a:spcAft>
              <a:buClr>
                <a:schemeClr val="dk1"/>
              </a:buClr>
              <a:buSzPts val="1400"/>
              <a:buFont typeface="Roboto"/>
              <a:buNone/>
              <a:defRPr sz="1867" b="0" i="0" u="none" strike="noStrike" cap="none">
                <a:solidFill>
                  <a:schemeClr val="dk1"/>
                </a:solidFill>
                <a:latin typeface="Roboto"/>
                <a:ea typeface="Roboto"/>
                <a:cs typeface="Roboto"/>
                <a:sym typeface="Roboto"/>
              </a:defRPr>
            </a:lvl7pPr>
            <a:lvl8pPr marL="3657600" marR="0" lvl="7" indent="-317500" algn="ctr" rtl="0">
              <a:lnSpc>
                <a:spcPct val="100000"/>
              </a:lnSpc>
              <a:spcBef>
                <a:spcPts val="0"/>
              </a:spcBef>
              <a:spcAft>
                <a:spcPts val="0"/>
              </a:spcAft>
              <a:buClr>
                <a:schemeClr val="dk1"/>
              </a:buClr>
              <a:buSzPts val="1400"/>
              <a:buFont typeface="Roboto"/>
              <a:buNone/>
              <a:defRPr sz="1867" b="0" i="0" u="none" strike="noStrike" cap="none">
                <a:solidFill>
                  <a:schemeClr val="dk1"/>
                </a:solidFill>
                <a:latin typeface="Roboto"/>
                <a:ea typeface="Roboto"/>
                <a:cs typeface="Roboto"/>
                <a:sym typeface="Roboto"/>
              </a:defRPr>
            </a:lvl8pPr>
            <a:lvl9pPr marL="4114800" marR="0" lvl="8" indent="-317500" algn="ctr" rtl="0">
              <a:lnSpc>
                <a:spcPct val="100000"/>
              </a:lnSpc>
              <a:spcBef>
                <a:spcPts val="0"/>
              </a:spcBef>
              <a:spcAft>
                <a:spcPts val="0"/>
              </a:spcAft>
              <a:buClr>
                <a:schemeClr val="dk1"/>
              </a:buClr>
              <a:buSzPts val="1400"/>
              <a:buFont typeface="Roboto"/>
              <a:buNone/>
              <a:defRPr sz="1867" b="0" i="0" u="none" strike="noStrike" cap="none">
                <a:solidFill>
                  <a:schemeClr val="dk1"/>
                </a:solidFill>
                <a:latin typeface="Roboto"/>
                <a:ea typeface="Roboto"/>
                <a:cs typeface="Roboto"/>
                <a:sym typeface="Roboto"/>
              </a:defRPr>
            </a:lvl9pPr>
          </a:lstStyle>
          <a:p>
            <a:pPr lvl="0" algn="ctr"/>
            <a:r>
              <a:rPr lang="en-US" sz="2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Chuyện</a:t>
            </a:r>
            <a:r>
              <a:rPr 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gì</a:t>
            </a:r>
            <a:r>
              <a:rPr 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xảy</a:t>
            </a:r>
            <a:r>
              <a:rPr 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ra</a:t>
            </a:r>
            <a:r>
              <a:rPr 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nếu</a:t>
            </a:r>
            <a:r>
              <a:rPr 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khúc</a:t>
            </a:r>
            <a:r>
              <a:rPr 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đuôi</a:t>
            </a:r>
            <a:r>
              <a:rPr 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bị</a:t>
            </a:r>
            <a:r>
              <a:rPr 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thầy</a:t>
            </a:r>
            <a:r>
              <a:rPr 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bắt</a:t>
            </a:r>
            <a:r>
              <a:rPr 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p>
        </p:txBody>
      </p:sp>
      <p:grpSp>
        <p:nvGrpSpPr>
          <p:cNvPr id="25" name="Google Shape;378;p32">
            <a:extLst>
              <a:ext uri="{FF2B5EF4-FFF2-40B4-BE49-F238E27FC236}">
                <a16:creationId xmlns:a16="http://schemas.microsoft.com/office/drawing/2014/main" xmlns="" id="{DA049C9A-F19D-43CE-AF74-3A482201BF81}"/>
              </a:ext>
            </a:extLst>
          </p:cNvPr>
          <p:cNvGrpSpPr/>
          <p:nvPr/>
        </p:nvGrpSpPr>
        <p:grpSpPr>
          <a:xfrm>
            <a:off x="2121903" y="448889"/>
            <a:ext cx="6887969" cy="1669729"/>
            <a:chOff x="589295" y="2199196"/>
            <a:chExt cx="2577800" cy="446948"/>
          </a:xfrm>
        </p:grpSpPr>
        <p:sp>
          <p:nvSpPr>
            <p:cNvPr id="33" name="Google Shape;379;p32">
              <a:extLst>
                <a:ext uri="{FF2B5EF4-FFF2-40B4-BE49-F238E27FC236}">
                  <a16:creationId xmlns:a16="http://schemas.microsoft.com/office/drawing/2014/main" xmlns="" id="{E537C66F-D893-499F-8190-79DAAA5A1F4A}"/>
                </a:ext>
              </a:extLst>
            </p:cNvPr>
            <p:cNvSpPr/>
            <p:nvPr/>
          </p:nvSpPr>
          <p:spPr>
            <a:xfrm>
              <a:off x="589295" y="2337204"/>
              <a:ext cx="2577800" cy="191900"/>
            </a:xfrm>
            <a:custGeom>
              <a:avLst/>
              <a:gdLst/>
              <a:ahLst/>
              <a:cxnLst/>
              <a:rect l="l" t="t" r="r" b="b"/>
              <a:pathLst>
                <a:path w="103112" h="7676" extrusionOk="0">
                  <a:moveTo>
                    <a:pt x="68689" y="0"/>
                  </a:moveTo>
                  <a:cubicBezTo>
                    <a:pt x="68006" y="0"/>
                    <a:pt x="67325" y="39"/>
                    <a:pt x="66659" y="122"/>
                  </a:cubicBezTo>
                  <a:cubicBezTo>
                    <a:pt x="65933" y="183"/>
                    <a:pt x="64838" y="202"/>
                    <a:pt x="63559" y="202"/>
                  </a:cubicBezTo>
                  <a:cubicBezTo>
                    <a:pt x="61490" y="202"/>
                    <a:pt x="58940" y="153"/>
                    <a:pt x="56701" y="153"/>
                  </a:cubicBezTo>
                  <a:cubicBezTo>
                    <a:pt x="55317" y="153"/>
                    <a:pt x="54051" y="172"/>
                    <a:pt x="53091" y="233"/>
                  </a:cubicBezTo>
                  <a:cubicBezTo>
                    <a:pt x="52810" y="253"/>
                    <a:pt x="52614" y="261"/>
                    <a:pt x="52472" y="261"/>
                  </a:cubicBezTo>
                  <a:cubicBezTo>
                    <a:pt x="51814" y="261"/>
                    <a:pt x="52362" y="85"/>
                    <a:pt x="51205" y="85"/>
                  </a:cubicBezTo>
                  <a:cubicBezTo>
                    <a:pt x="50650" y="85"/>
                    <a:pt x="48580" y="122"/>
                    <a:pt x="45770" y="159"/>
                  </a:cubicBezTo>
                  <a:cubicBezTo>
                    <a:pt x="34074" y="411"/>
                    <a:pt x="26612" y="643"/>
                    <a:pt x="23595" y="643"/>
                  </a:cubicBezTo>
                  <a:cubicBezTo>
                    <a:pt x="22636" y="643"/>
                    <a:pt x="22126" y="619"/>
                    <a:pt x="22072" y="566"/>
                  </a:cubicBezTo>
                  <a:cubicBezTo>
                    <a:pt x="22049" y="537"/>
                    <a:pt x="22015" y="525"/>
                    <a:pt x="21972" y="525"/>
                  </a:cubicBezTo>
                  <a:cubicBezTo>
                    <a:pt x="21774" y="525"/>
                    <a:pt x="21400" y="777"/>
                    <a:pt x="21177" y="777"/>
                  </a:cubicBezTo>
                  <a:cubicBezTo>
                    <a:pt x="21137" y="777"/>
                    <a:pt x="21102" y="769"/>
                    <a:pt x="21074" y="751"/>
                  </a:cubicBezTo>
                  <a:cubicBezTo>
                    <a:pt x="12013" y="1258"/>
                    <a:pt x="5487" y="1610"/>
                    <a:pt x="3815" y="1610"/>
                  </a:cubicBezTo>
                  <a:cubicBezTo>
                    <a:pt x="3659" y="1610"/>
                    <a:pt x="3545" y="1607"/>
                    <a:pt x="3476" y="1601"/>
                  </a:cubicBezTo>
                  <a:cubicBezTo>
                    <a:pt x="3243" y="1568"/>
                    <a:pt x="3047" y="1551"/>
                    <a:pt x="2878" y="1551"/>
                  </a:cubicBezTo>
                  <a:cubicBezTo>
                    <a:pt x="2484" y="1551"/>
                    <a:pt x="2241" y="1642"/>
                    <a:pt x="2034" y="1823"/>
                  </a:cubicBezTo>
                  <a:cubicBezTo>
                    <a:pt x="1221" y="2599"/>
                    <a:pt x="1" y="7442"/>
                    <a:pt x="925" y="7664"/>
                  </a:cubicBezTo>
                  <a:cubicBezTo>
                    <a:pt x="979" y="7672"/>
                    <a:pt x="1071" y="7675"/>
                    <a:pt x="1197" y="7675"/>
                  </a:cubicBezTo>
                  <a:cubicBezTo>
                    <a:pt x="3026" y="7675"/>
                    <a:pt x="12055" y="6926"/>
                    <a:pt x="16854" y="6926"/>
                  </a:cubicBezTo>
                  <a:cubicBezTo>
                    <a:pt x="18119" y="6926"/>
                    <a:pt x="19090" y="6978"/>
                    <a:pt x="19558" y="7109"/>
                  </a:cubicBezTo>
                  <a:cubicBezTo>
                    <a:pt x="22240" y="6905"/>
                    <a:pt x="30321" y="6242"/>
                    <a:pt x="35306" y="6242"/>
                  </a:cubicBezTo>
                  <a:cubicBezTo>
                    <a:pt x="36644" y="6242"/>
                    <a:pt x="37759" y="6290"/>
                    <a:pt x="38487" y="6407"/>
                  </a:cubicBezTo>
                  <a:cubicBezTo>
                    <a:pt x="39300" y="6074"/>
                    <a:pt x="43626" y="6000"/>
                    <a:pt x="45327" y="6000"/>
                  </a:cubicBezTo>
                  <a:cubicBezTo>
                    <a:pt x="46783" y="5990"/>
                    <a:pt x="47769" y="5986"/>
                    <a:pt x="48537" y="5986"/>
                  </a:cubicBezTo>
                  <a:cubicBezTo>
                    <a:pt x="50634" y="5986"/>
                    <a:pt x="51099" y="6020"/>
                    <a:pt x="55050" y="6074"/>
                  </a:cubicBezTo>
                  <a:cubicBezTo>
                    <a:pt x="56788" y="6074"/>
                    <a:pt x="58008" y="6074"/>
                    <a:pt x="58156" y="6037"/>
                  </a:cubicBezTo>
                  <a:cubicBezTo>
                    <a:pt x="58465" y="5944"/>
                    <a:pt x="59242" y="5903"/>
                    <a:pt x="60073" y="5903"/>
                  </a:cubicBezTo>
                  <a:cubicBezTo>
                    <a:pt x="61225" y="5903"/>
                    <a:pt x="62482" y="5982"/>
                    <a:pt x="62740" y="6111"/>
                  </a:cubicBezTo>
                  <a:cubicBezTo>
                    <a:pt x="63078" y="6286"/>
                    <a:pt x="63481" y="6341"/>
                    <a:pt x="63892" y="6341"/>
                  </a:cubicBezTo>
                  <a:cubicBezTo>
                    <a:pt x="64610" y="6341"/>
                    <a:pt x="65357" y="6173"/>
                    <a:pt x="65839" y="6173"/>
                  </a:cubicBezTo>
                  <a:cubicBezTo>
                    <a:pt x="66018" y="6173"/>
                    <a:pt x="66161" y="6196"/>
                    <a:pt x="66252" y="6259"/>
                  </a:cubicBezTo>
                  <a:cubicBezTo>
                    <a:pt x="68041" y="6144"/>
                    <a:pt x="68659" y="6018"/>
                    <a:pt x="71435" y="6018"/>
                  </a:cubicBezTo>
                  <a:cubicBezTo>
                    <a:pt x="73993" y="6018"/>
                    <a:pt x="78384" y="6125"/>
                    <a:pt x="87215" y="6444"/>
                  </a:cubicBezTo>
                  <a:lnTo>
                    <a:pt x="90283" y="6555"/>
                  </a:lnTo>
                  <a:cubicBezTo>
                    <a:pt x="90895" y="6498"/>
                    <a:pt x="91521" y="6475"/>
                    <a:pt x="92148" y="6475"/>
                  </a:cubicBezTo>
                  <a:cubicBezTo>
                    <a:pt x="94856" y="6475"/>
                    <a:pt x="97587" y="6904"/>
                    <a:pt x="99283" y="6904"/>
                  </a:cubicBezTo>
                  <a:cubicBezTo>
                    <a:pt x="100019" y="6904"/>
                    <a:pt x="100560" y="6823"/>
                    <a:pt x="100820" y="6592"/>
                  </a:cubicBezTo>
                  <a:cubicBezTo>
                    <a:pt x="101781" y="5742"/>
                    <a:pt x="103112" y="2044"/>
                    <a:pt x="102779" y="1120"/>
                  </a:cubicBezTo>
                  <a:cubicBezTo>
                    <a:pt x="102704" y="895"/>
                    <a:pt x="98934" y="805"/>
                    <a:pt x="96381" y="805"/>
                  </a:cubicBezTo>
                  <a:cubicBezTo>
                    <a:pt x="95163" y="805"/>
                    <a:pt x="94222" y="826"/>
                    <a:pt x="94091" y="861"/>
                  </a:cubicBezTo>
                  <a:cubicBezTo>
                    <a:pt x="94040" y="879"/>
                    <a:pt x="93986" y="886"/>
                    <a:pt x="93934" y="886"/>
                  </a:cubicBezTo>
                  <a:cubicBezTo>
                    <a:pt x="93761" y="886"/>
                    <a:pt x="93602" y="807"/>
                    <a:pt x="93573" y="751"/>
                  </a:cubicBezTo>
                  <a:cubicBezTo>
                    <a:pt x="93573" y="714"/>
                    <a:pt x="89802" y="492"/>
                    <a:pt x="89729" y="492"/>
                  </a:cubicBezTo>
                  <a:cubicBezTo>
                    <a:pt x="89433" y="455"/>
                    <a:pt x="86179" y="270"/>
                    <a:pt x="85884" y="270"/>
                  </a:cubicBezTo>
                  <a:cubicBezTo>
                    <a:pt x="85884" y="198"/>
                    <a:pt x="85791" y="157"/>
                    <a:pt x="85646" y="157"/>
                  </a:cubicBezTo>
                  <a:cubicBezTo>
                    <a:pt x="85566" y="157"/>
                    <a:pt x="85471" y="170"/>
                    <a:pt x="85366" y="196"/>
                  </a:cubicBezTo>
                  <a:cubicBezTo>
                    <a:pt x="84886" y="309"/>
                    <a:pt x="83003" y="357"/>
                    <a:pt x="80740" y="357"/>
                  </a:cubicBezTo>
                  <a:cubicBezTo>
                    <a:pt x="80041" y="357"/>
                    <a:pt x="79305" y="353"/>
                    <a:pt x="78563" y="344"/>
                  </a:cubicBezTo>
                  <a:cubicBezTo>
                    <a:pt x="75421" y="344"/>
                    <a:pt x="72204" y="270"/>
                    <a:pt x="71169" y="159"/>
                  </a:cubicBezTo>
                  <a:cubicBezTo>
                    <a:pt x="70357" y="57"/>
                    <a:pt x="69522" y="0"/>
                    <a:pt x="68689" y="0"/>
                  </a:cubicBezTo>
                  <a:close/>
                </a:path>
              </a:pathLst>
            </a:custGeom>
            <a:solidFill>
              <a:srgbClr val="C4F150">
                <a:alpha val="4955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4" name="Google Shape;380;p32">
              <a:extLst>
                <a:ext uri="{FF2B5EF4-FFF2-40B4-BE49-F238E27FC236}">
                  <a16:creationId xmlns:a16="http://schemas.microsoft.com/office/drawing/2014/main" xmlns="" id="{D5C45C3C-F8F1-4CBB-95CE-6F1F3EDCFDF9}"/>
                </a:ext>
              </a:extLst>
            </p:cNvPr>
            <p:cNvSpPr/>
            <p:nvPr/>
          </p:nvSpPr>
          <p:spPr>
            <a:xfrm>
              <a:off x="961850" y="2466994"/>
              <a:ext cx="1943775" cy="179150"/>
            </a:xfrm>
            <a:custGeom>
              <a:avLst/>
              <a:gdLst/>
              <a:ahLst/>
              <a:cxnLst/>
              <a:rect l="l" t="t" r="r" b="b"/>
              <a:pathLst>
                <a:path w="77751" h="7166" extrusionOk="0">
                  <a:moveTo>
                    <a:pt x="64615" y="1"/>
                  </a:moveTo>
                  <a:cubicBezTo>
                    <a:pt x="64546" y="1"/>
                    <a:pt x="64460" y="21"/>
                    <a:pt x="64367" y="68"/>
                  </a:cubicBezTo>
                  <a:cubicBezTo>
                    <a:pt x="63663" y="321"/>
                    <a:pt x="58750" y="489"/>
                    <a:pt x="55765" y="489"/>
                  </a:cubicBezTo>
                  <a:cubicBezTo>
                    <a:pt x="54833" y="489"/>
                    <a:pt x="54089" y="472"/>
                    <a:pt x="53719" y="437"/>
                  </a:cubicBezTo>
                  <a:cubicBezTo>
                    <a:pt x="53172" y="349"/>
                    <a:pt x="52625" y="303"/>
                    <a:pt x="52083" y="303"/>
                  </a:cubicBezTo>
                  <a:cubicBezTo>
                    <a:pt x="51488" y="303"/>
                    <a:pt x="50898" y="358"/>
                    <a:pt x="50318" y="474"/>
                  </a:cubicBezTo>
                  <a:cubicBezTo>
                    <a:pt x="48359" y="733"/>
                    <a:pt x="42739" y="511"/>
                    <a:pt x="40151" y="733"/>
                  </a:cubicBezTo>
                  <a:cubicBezTo>
                    <a:pt x="39958" y="751"/>
                    <a:pt x="39816" y="758"/>
                    <a:pt x="39710" y="758"/>
                  </a:cubicBezTo>
                  <a:cubicBezTo>
                    <a:pt x="39142" y="758"/>
                    <a:pt x="39581" y="548"/>
                    <a:pt x="38709" y="548"/>
                  </a:cubicBezTo>
                  <a:cubicBezTo>
                    <a:pt x="37484" y="575"/>
                    <a:pt x="26790" y="851"/>
                    <a:pt x="20802" y="851"/>
                  </a:cubicBezTo>
                  <a:cubicBezTo>
                    <a:pt x="18482" y="851"/>
                    <a:pt x="16868" y="810"/>
                    <a:pt x="16786" y="696"/>
                  </a:cubicBezTo>
                  <a:cubicBezTo>
                    <a:pt x="16773" y="665"/>
                    <a:pt x="16750" y="653"/>
                    <a:pt x="16719" y="653"/>
                  </a:cubicBezTo>
                  <a:cubicBezTo>
                    <a:pt x="16587" y="653"/>
                    <a:pt x="16313" y="873"/>
                    <a:pt x="16137" y="873"/>
                  </a:cubicBezTo>
                  <a:cubicBezTo>
                    <a:pt x="16102" y="873"/>
                    <a:pt x="16071" y="864"/>
                    <a:pt x="16046" y="844"/>
                  </a:cubicBezTo>
                  <a:cubicBezTo>
                    <a:pt x="16046" y="844"/>
                    <a:pt x="8469" y="1095"/>
                    <a:pt x="4755" y="1095"/>
                  </a:cubicBezTo>
                  <a:cubicBezTo>
                    <a:pt x="3742" y="1095"/>
                    <a:pt x="3017" y="1076"/>
                    <a:pt x="2811" y="1029"/>
                  </a:cubicBezTo>
                  <a:cubicBezTo>
                    <a:pt x="2594" y="991"/>
                    <a:pt x="2425" y="970"/>
                    <a:pt x="2288" y="970"/>
                  </a:cubicBezTo>
                  <a:cubicBezTo>
                    <a:pt x="2029" y="970"/>
                    <a:pt x="1884" y="1044"/>
                    <a:pt x="1739" y="1214"/>
                  </a:cubicBezTo>
                  <a:cubicBezTo>
                    <a:pt x="1073" y="1916"/>
                    <a:pt x="1" y="6722"/>
                    <a:pt x="703" y="6981"/>
                  </a:cubicBezTo>
                  <a:cubicBezTo>
                    <a:pt x="822" y="7012"/>
                    <a:pt x="1152" y="7024"/>
                    <a:pt x="1636" y="7024"/>
                  </a:cubicBezTo>
                  <a:cubicBezTo>
                    <a:pt x="3438" y="7024"/>
                    <a:pt x="7375" y="6855"/>
                    <a:pt x="10514" y="6855"/>
                  </a:cubicBezTo>
                  <a:cubicBezTo>
                    <a:pt x="12564" y="6855"/>
                    <a:pt x="14273" y="6927"/>
                    <a:pt x="14826" y="7166"/>
                  </a:cubicBezTo>
                  <a:cubicBezTo>
                    <a:pt x="16483" y="7055"/>
                    <a:pt x="22288" y="6615"/>
                    <a:pt x="26120" y="6615"/>
                  </a:cubicBezTo>
                  <a:cubicBezTo>
                    <a:pt x="27418" y="6615"/>
                    <a:pt x="28489" y="6665"/>
                    <a:pt x="29097" y="6796"/>
                  </a:cubicBezTo>
                  <a:cubicBezTo>
                    <a:pt x="29642" y="6539"/>
                    <a:pt x="32150" y="6474"/>
                    <a:pt x="34955" y="6474"/>
                  </a:cubicBezTo>
                  <a:cubicBezTo>
                    <a:pt x="37844" y="6474"/>
                    <a:pt x="41049" y="6543"/>
                    <a:pt x="42752" y="6543"/>
                  </a:cubicBezTo>
                  <a:cubicBezTo>
                    <a:pt x="43436" y="6543"/>
                    <a:pt x="43878" y="6532"/>
                    <a:pt x="43959" y="6500"/>
                  </a:cubicBezTo>
                  <a:cubicBezTo>
                    <a:pt x="44243" y="6376"/>
                    <a:pt x="44981" y="6320"/>
                    <a:pt x="45707" y="6320"/>
                  </a:cubicBezTo>
                  <a:cubicBezTo>
                    <a:pt x="46491" y="6320"/>
                    <a:pt x="47262" y="6385"/>
                    <a:pt x="47434" y="6500"/>
                  </a:cubicBezTo>
                  <a:cubicBezTo>
                    <a:pt x="47673" y="6656"/>
                    <a:pt x="47958" y="6707"/>
                    <a:pt x="48252" y="6707"/>
                  </a:cubicBezTo>
                  <a:cubicBezTo>
                    <a:pt x="48810" y="6707"/>
                    <a:pt x="49402" y="6525"/>
                    <a:pt x="49782" y="6525"/>
                  </a:cubicBezTo>
                  <a:cubicBezTo>
                    <a:pt x="49918" y="6525"/>
                    <a:pt x="50026" y="6548"/>
                    <a:pt x="50096" y="6611"/>
                  </a:cubicBezTo>
                  <a:lnTo>
                    <a:pt x="53313" y="6242"/>
                  </a:lnTo>
                  <a:lnTo>
                    <a:pt x="68286" y="6242"/>
                  </a:lnTo>
                  <a:cubicBezTo>
                    <a:pt x="69090" y="6094"/>
                    <a:pt x="69945" y="6048"/>
                    <a:pt x="70786" y="6048"/>
                  </a:cubicBezTo>
                  <a:cubicBezTo>
                    <a:pt x="72188" y="6048"/>
                    <a:pt x="73551" y="6176"/>
                    <a:pt x="74576" y="6176"/>
                  </a:cubicBezTo>
                  <a:cubicBezTo>
                    <a:pt x="75396" y="6176"/>
                    <a:pt x="76000" y="6094"/>
                    <a:pt x="76234" y="5798"/>
                  </a:cubicBezTo>
                  <a:cubicBezTo>
                    <a:pt x="76937" y="4874"/>
                    <a:pt x="77750" y="1103"/>
                    <a:pt x="77455" y="178"/>
                  </a:cubicBezTo>
                  <a:cubicBezTo>
                    <a:pt x="77426" y="102"/>
                    <a:pt x="77000" y="73"/>
                    <a:pt x="76377" y="73"/>
                  </a:cubicBezTo>
                  <a:cubicBezTo>
                    <a:pt x="74582" y="73"/>
                    <a:pt x="71158" y="318"/>
                    <a:pt x="70911" y="400"/>
                  </a:cubicBezTo>
                  <a:cubicBezTo>
                    <a:pt x="70874" y="425"/>
                    <a:pt x="70829" y="437"/>
                    <a:pt x="70782" y="437"/>
                  </a:cubicBezTo>
                  <a:cubicBezTo>
                    <a:pt x="70689" y="437"/>
                    <a:pt x="70590" y="388"/>
                    <a:pt x="70541" y="289"/>
                  </a:cubicBezTo>
                  <a:cubicBezTo>
                    <a:pt x="70504" y="215"/>
                    <a:pt x="64774" y="142"/>
                    <a:pt x="64774" y="105"/>
                  </a:cubicBezTo>
                  <a:cubicBezTo>
                    <a:pt x="64774" y="40"/>
                    <a:pt x="64711" y="1"/>
                    <a:pt x="64615" y="1"/>
                  </a:cubicBezTo>
                  <a:close/>
                </a:path>
              </a:pathLst>
            </a:custGeom>
            <a:solidFill>
              <a:srgbClr val="C4F150">
                <a:alpha val="4955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5" name="Google Shape;381;p32">
              <a:extLst>
                <a:ext uri="{FF2B5EF4-FFF2-40B4-BE49-F238E27FC236}">
                  <a16:creationId xmlns:a16="http://schemas.microsoft.com/office/drawing/2014/main" xmlns="" id="{DEB3D54D-E277-4768-882D-35EE8194F1E2}"/>
                </a:ext>
              </a:extLst>
            </p:cNvPr>
            <p:cNvSpPr/>
            <p:nvPr/>
          </p:nvSpPr>
          <p:spPr>
            <a:xfrm>
              <a:off x="1085712" y="2199196"/>
              <a:ext cx="1696050" cy="207250"/>
            </a:xfrm>
            <a:custGeom>
              <a:avLst/>
              <a:gdLst/>
              <a:ahLst/>
              <a:cxnLst/>
              <a:rect l="l" t="t" r="r" b="b"/>
              <a:pathLst>
                <a:path w="67842" h="8290" extrusionOk="0">
                  <a:moveTo>
                    <a:pt x="66961" y="1"/>
                  </a:moveTo>
                  <a:cubicBezTo>
                    <a:pt x="65549" y="1"/>
                    <a:pt x="62061" y="407"/>
                    <a:pt x="61852" y="526"/>
                  </a:cubicBezTo>
                  <a:cubicBezTo>
                    <a:pt x="61813" y="552"/>
                    <a:pt x="61769" y="564"/>
                    <a:pt x="61725" y="564"/>
                  </a:cubicBezTo>
                  <a:cubicBezTo>
                    <a:pt x="61646" y="564"/>
                    <a:pt x="61567" y="524"/>
                    <a:pt x="61520" y="452"/>
                  </a:cubicBezTo>
                  <a:cubicBezTo>
                    <a:pt x="61501" y="415"/>
                    <a:pt x="60882" y="406"/>
                    <a:pt x="60258" y="406"/>
                  </a:cubicBezTo>
                  <a:cubicBezTo>
                    <a:pt x="59634" y="406"/>
                    <a:pt x="59006" y="415"/>
                    <a:pt x="58969" y="415"/>
                  </a:cubicBezTo>
                  <a:lnTo>
                    <a:pt x="56455" y="415"/>
                  </a:lnTo>
                  <a:cubicBezTo>
                    <a:pt x="56455" y="351"/>
                    <a:pt x="56405" y="311"/>
                    <a:pt x="56326" y="311"/>
                  </a:cubicBezTo>
                  <a:cubicBezTo>
                    <a:pt x="56270" y="311"/>
                    <a:pt x="56199" y="332"/>
                    <a:pt x="56122" y="378"/>
                  </a:cubicBezTo>
                  <a:cubicBezTo>
                    <a:pt x="55434" y="706"/>
                    <a:pt x="49756" y="1062"/>
                    <a:pt x="47543" y="1062"/>
                  </a:cubicBezTo>
                  <a:cubicBezTo>
                    <a:pt x="47258" y="1062"/>
                    <a:pt x="47031" y="1056"/>
                    <a:pt x="46879" y="1044"/>
                  </a:cubicBezTo>
                  <a:cubicBezTo>
                    <a:pt x="46480" y="984"/>
                    <a:pt x="46081" y="955"/>
                    <a:pt x="45681" y="955"/>
                  </a:cubicBezTo>
                  <a:cubicBezTo>
                    <a:pt x="45082" y="955"/>
                    <a:pt x="44483" y="1021"/>
                    <a:pt x="43884" y="1154"/>
                  </a:cubicBezTo>
                  <a:cubicBezTo>
                    <a:pt x="42184" y="1487"/>
                    <a:pt x="37267" y="1339"/>
                    <a:pt x="35048" y="1598"/>
                  </a:cubicBezTo>
                  <a:cubicBezTo>
                    <a:pt x="34831" y="1628"/>
                    <a:pt x="34687" y="1640"/>
                    <a:pt x="34587" y="1640"/>
                  </a:cubicBezTo>
                  <a:cubicBezTo>
                    <a:pt x="34225" y="1640"/>
                    <a:pt x="34458" y="1484"/>
                    <a:pt x="33934" y="1484"/>
                  </a:cubicBezTo>
                  <a:cubicBezTo>
                    <a:pt x="33892" y="1484"/>
                    <a:pt x="33844" y="1485"/>
                    <a:pt x="33791" y="1487"/>
                  </a:cubicBezTo>
                  <a:cubicBezTo>
                    <a:pt x="33015" y="1487"/>
                    <a:pt x="28357" y="1709"/>
                    <a:pt x="23772" y="1857"/>
                  </a:cubicBezTo>
                  <a:cubicBezTo>
                    <a:pt x="21499" y="1912"/>
                    <a:pt x="19253" y="1949"/>
                    <a:pt x="17561" y="1949"/>
                  </a:cubicBezTo>
                  <a:cubicBezTo>
                    <a:pt x="15870" y="1949"/>
                    <a:pt x="14733" y="1912"/>
                    <a:pt x="14678" y="1820"/>
                  </a:cubicBezTo>
                  <a:cubicBezTo>
                    <a:pt x="14665" y="1789"/>
                    <a:pt x="14644" y="1777"/>
                    <a:pt x="14616" y="1777"/>
                  </a:cubicBezTo>
                  <a:cubicBezTo>
                    <a:pt x="14499" y="1777"/>
                    <a:pt x="14268" y="1997"/>
                    <a:pt x="14123" y="1997"/>
                  </a:cubicBezTo>
                  <a:cubicBezTo>
                    <a:pt x="14094" y="1997"/>
                    <a:pt x="14069" y="1988"/>
                    <a:pt x="14049" y="1968"/>
                  </a:cubicBezTo>
                  <a:cubicBezTo>
                    <a:pt x="13238" y="2024"/>
                    <a:pt x="7539" y="2228"/>
                    <a:pt x="4444" y="2228"/>
                  </a:cubicBezTo>
                  <a:cubicBezTo>
                    <a:pt x="3448" y="2228"/>
                    <a:pt x="2721" y="2207"/>
                    <a:pt x="2514" y="2153"/>
                  </a:cubicBezTo>
                  <a:cubicBezTo>
                    <a:pt x="2324" y="2102"/>
                    <a:pt x="2173" y="2077"/>
                    <a:pt x="2049" y="2077"/>
                  </a:cubicBezTo>
                  <a:cubicBezTo>
                    <a:pt x="1812" y="2077"/>
                    <a:pt x="1674" y="2168"/>
                    <a:pt x="1553" y="2338"/>
                  </a:cubicBezTo>
                  <a:cubicBezTo>
                    <a:pt x="961" y="3003"/>
                    <a:pt x="0" y="7809"/>
                    <a:pt x="629" y="8105"/>
                  </a:cubicBezTo>
                  <a:cubicBezTo>
                    <a:pt x="748" y="8138"/>
                    <a:pt x="1069" y="8150"/>
                    <a:pt x="1533" y="8150"/>
                  </a:cubicBezTo>
                  <a:cubicBezTo>
                    <a:pt x="3158" y="8150"/>
                    <a:pt x="6544" y="7995"/>
                    <a:pt x="9240" y="7995"/>
                  </a:cubicBezTo>
                  <a:cubicBezTo>
                    <a:pt x="11028" y="7995"/>
                    <a:pt x="12512" y="8063"/>
                    <a:pt x="12977" y="8290"/>
                  </a:cubicBezTo>
                  <a:cubicBezTo>
                    <a:pt x="14473" y="8177"/>
                    <a:pt x="19764" y="7676"/>
                    <a:pt x="23120" y="7676"/>
                  </a:cubicBezTo>
                  <a:cubicBezTo>
                    <a:pt x="24159" y="7676"/>
                    <a:pt x="25012" y="7724"/>
                    <a:pt x="25510" y="7846"/>
                  </a:cubicBezTo>
                  <a:cubicBezTo>
                    <a:pt x="26102" y="7513"/>
                    <a:pt x="29244" y="7439"/>
                    <a:pt x="32276" y="7439"/>
                  </a:cubicBezTo>
                  <a:cubicBezTo>
                    <a:pt x="35344" y="7403"/>
                    <a:pt x="38302" y="7403"/>
                    <a:pt x="38524" y="7329"/>
                  </a:cubicBezTo>
                  <a:cubicBezTo>
                    <a:pt x="38781" y="7190"/>
                    <a:pt x="39547" y="7115"/>
                    <a:pt x="40249" y="7115"/>
                  </a:cubicBezTo>
                  <a:cubicBezTo>
                    <a:pt x="40858" y="7115"/>
                    <a:pt x="41418" y="7171"/>
                    <a:pt x="41555" y="7292"/>
                  </a:cubicBezTo>
                  <a:cubicBezTo>
                    <a:pt x="41753" y="7424"/>
                    <a:pt x="41980" y="7469"/>
                    <a:pt x="42214" y="7469"/>
                  </a:cubicBezTo>
                  <a:cubicBezTo>
                    <a:pt x="42731" y="7469"/>
                    <a:pt x="43282" y="7246"/>
                    <a:pt x="43626" y="7246"/>
                  </a:cubicBezTo>
                  <a:cubicBezTo>
                    <a:pt x="43736" y="7246"/>
                    <a:pt x="43825" y="7269"/>
                    <a:pt x="43884" y="7329"/>
                  </a:cubicBezTo>
                  <a:cubicBezTo>
                    <a:pt x="47397" y="6774"/>
                    <a:pt x="45363" y="6922"/>
                    <a:pt x="53238" y="6663"/>
                  </a:cubicBezTo>
                  <a:cubicBezTo>
                    <a:pt x="56492" y="6552"/>
                    <a:pt x="59782" y="6441"/>
                    <a:pt x="59782" y="6441"/>
                  </a:cubicBezTo>
                  <a:cubicBezTo>
                    <a:pt x="60732" y="6201"/>
                    <a:pt x="61778" y="6151"/>
                    <a:pt x="62766" y="6151"/>
                  </a:cubicBezTo>
                  <a:cubicBezTo>
                    <a:pt x="63460" y="6151"/>
                    <a:pt x="64127" y="6175"/>
                    <a:pt x="64711" y="6175"/>
                  </a:cubicBezTo>
                  <a:cubicBezTo>
                    <a:pt x="65721" y="6175"/>
                    <a:pt x="66486" y="6102"/>
                    <a:pt x="66732" y="5702"/>
                  </a:cubicBezTo>
                  <a:cubicBezTo>
                    <a:pt x="67287" y="4778"/>
                    <a:pt x="67842" y="970"/>
                    <a:pt x="67546" y="82"/>
                  </a:cubicBezTo>
                  <a:cubicBezTo>
                    <a:pt x="67524" y="25"/>
                    <a:pt x="67304" y="1"/>
                    <a:pt x="66961" y="1"/>
                  </a:cubicBezTo>
                  <a:close/>
                </a:path>
              </a:pathLst>
            </a:custGeom>
            <a:solidFill>
              <a:srgbClr val="C4F150">
                <a:alpha val="4955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36" name="Google Shape;386;p32">
            <a:extLst>
              <a:ext uri="{FF2B5EF4-FFF2-40B4-BE49-F238E27FC236}">
                <a16:creationId xmlns:a16="http://schemas.microsoft.com/office/drawing/2014/main" xmlns="" id="{2CC09E55-5AED-4A44-9726-CAEF6CEB8EA3}"/>
              </a:ext>
            </a:extLst>
          </p:cNvPr>
          <p:cNvSpPr txBox="1">
            <a:spLocks/>
          </p:cNvSpPr>
          <p:nvPr/>
        </p:nvSpPr>
        <p:spPr>
          <a:xfrm>
            <a:off x="2030687" y="555037"/>
            <a:ext cx="7070400" cy="1082800"/>
          </a:xfrm>
          <a:prstGeom prst="rect">
            <a:avLst/>
          </a:prstGeom>
          <a:noFill/>
          <a:ln>
            <a:noFill/>
          </a:ln>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Nunito"/>
                <a:ea typeface="Nunito"/>
                <a:cs typeface="Nunito"/>
                <a:sym typeface="Nunito"/>
              </a:defRPr>
            </a:lvl1pPr>
            <a:lvl2pPr marL="914400" marR="0" lvl="1"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2pPr>
            <a:lvl3pPr marL="1371600" marR="0" lvl="2"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3pPr>
            <a:lvl4pPr marL="1828800" marR="0" lvl="3"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4pPr>
            <a:lvl5pPr marL="2286000" marR="0" lvl="4"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5pPr>
            <a:lvl6pPr marL="2743200" marR="0" lvl="5"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6pPr>
            <a:lvl7pPr marL="3200400" marR="0" lvl="6"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7pPr>
            <a:lvl8pPr marL="3657600" marR="0" lvl="7"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8pPr>
            <a:lvl9pPr marL="4114800" marR="0" lvl="8"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9pPr>
          </a:lstStyle>
          <a:p>
            <a:pPr marL="0" indent="0"/>
            <a:r>
              <a:rPr lang="en-US" sz="3200" kern="0" dirty="0">
                <a:solidFill>
                  <a:srgbClr val="FF0000"/>
                </a:solidFill>
                <a:latin typeface="Times New Roman" panose="02020603050405020304" pitchFamily="18" charset="0"/>
                <a:cs typeface="Times New Roman" panose="02020603050405020304" pitchFamily="18" charset="0"/>
              </a:rPr>
              <a:t>TRẢ LỜI CÂU HỎI</a:t>
            </a:r>
          </a:p>
        </p:txBody>
      </p:sp>
      <p:pic>
        <p:nvPicPr>
          <p:cNvPr id="3" name="Audio 2">
            <a:hlinkClick r:id="" action="ppaction://media"/>
            <a:extLst>
              <a:ext uri="{FF2B5EF4-FFF2-40B4-BE49-F238E27FC236}">
                <a16:creationId xmlns:a16="http://schemas.microsoft.com/office/drawing/2014/main" xmlns="" id="{3151E929-9D66-4579-BA0F-2C41F8F1BEC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
        <p:nvSpPr>
          <p:cNvPr id="37" name="Rectangle: Rounded Corners 36">
            <a:extLst>
              <a:ext uri="{FF2B5EF4-FFF2-40B4-BE49-F238E27FC236}">
                <a16:creationId xmlns:a16="http://schemas.microsoft.com/office/drawing/2014/main" xmlns="" id="{E012A4EC-E688-4FF0-8204-E2994F048523}"/>
              </a:ext>
            </a:extLst>
          </p:cNvPr>
          <p:cNvSpPr/>
          <p:nvPr/>
        </p:nvSpPr>
        <p:spPr>
          <a:xfrm>
            <a:off x="1937266" y="4322790"/>
            <a:ext cx="8767762" cy="1038225"/>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2800"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sym typeface="+mn-lt"/>
              </a:rPr>
              <a:t>Nếu</a:t>
            </a:r>
            <a:r>
              <a:rPr lang="en-US" altLang="zh-CN" sz="2800"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sym typeface="+mn-lt"/>
              </a:rPr>
              <a:t> </a:t>
            </a:r>
            <a:r>
              <a:rPr lang="en-US" altLang="zh-CN" sz="2800"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sym typeface="+mn-lt"/>
              </a:rPr>
              <a:t>khúc</a:t>
            </a:r>
            <a:r>
              <a:rPr lang="en-US" altLang="zh-CN" sz="2800"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sym typeface="+mn-lt"/>
              </a:rPr>
              <a:t> </a:t>
            </a:r>
            <a:r>
              <a:rPr lang="en-US" altLang="zh-CN" sz="2800"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sym typeface="+mn-lt"/>
              </a:rPr>
              <a:t>đuôi</a:t>
            </a:r>
            <a:r>
              <a:rPr lang="en-US" altLang="zh-CN" sz="2800"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sym typeface="+mn-lt"/>
              </a:rPr>
              <a:t> </a:t>
            </a:r>
            <a:r>
              <a:rPr lang="en-US" altLang="zh-CN" sz="2800"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sym typeface="+mn-lt"/>
              </a:rPr>
              <a:t>bị</a:t>
            </a:r>
            <a:r>
              <a:rPr lang="en-US" altLang="zh-CN" sz="2800"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sym typeface="+mn-lt"/>
              </a:rPr>
              <a:t> </a:t>
            </a:r>
            <a:r>
              <a:rPr lang="en-US" altLang="zh-CN" sz="2800"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sym typeface="+mn-lt"/>
              </a:rPr>
              <a:t>thầy</a:t>
            </a:r>
            <a:r>
              <a:rPr lang="en-US" altLang="zh-CN" sz="2800"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sym typeface="+mn-lt"/>
              </a:rPr>
              <a:t> </a:t>
            </a:r>
            <a:r>
              <a:rPr lang="en-US" altLang="zh-CN" sz="2800"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sym typeface="+mn-lt"/>
              </a:rPr>
              <a:t>bắt</a:t>
            </a:r>
            <a:r>
              <a:rPr lang="en-US" altLang="zh-CN" sz="2800"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sym typeface="+mn-lt"/>
              </a:rPr>
              <a:t> </a:t>
            </a:r>
            <a:r>
              <a:rPr lang="en-US" altLang="zh-CN" sz="2800"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sym typeface="+mn-lt"/>
              </a:rPr>
              <a:t>thì</a:t>
            </a:r>
            <a:r>
              <a:rPr lang="en-US" altLang="zh-CN" sz="2800"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sym typeface="+mn-lt"/>
              </a:rPr>
              <a:t> </a:t>
            </a:r>
            <a:r>
              <a:rPr lang="en-US" altLang="zh-CN" sz="2800"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sym typeface="+mn-lt"/>
              </a:rPr>
              <a:t>được</a:t>
            </a:r>
            <a:r>
              <a:rPr lang="en-US" altLang="zh-CN" sz="2800"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sym typeface="+mn-lt"/>
              </a:rPr>
              <a:t> </a:t>
            </a:r>
            <a:r>
              <a:rPr lang="en-US" altLang="zh-CN" sz="2800"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sym typeface="+mn-lt"/>
              </a:rPr>
              <a:t>đổi</a:t>
            </a:r>
            <a:r>
              <a:rPr lang="en-US" altLang="zh-CN" sz="2800"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sym typeface="+mn-lt"/>
              </a:rPr>
              <a:t> </a:t>
            </a:r>
            <a:r>
              <a:rPr lang="en-US" altLang="zh-CN" sz="2800"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sym typeface="+mn-lt"/>
              </a:rPr>
              <a:t>vai</a:t>
            </a:r>
            <a:r>
              <a:rPr lang="en-US" altLang="zh-CN" sz="2800"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sym typeface="+mn-lt"/>
              </a:rPr>
              <a:t> </a:t>
            </a:r>
            <a:r>
              <a:rPr lang="en-US" altLang="zh-CN" sz="2800"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sym typeface="+mn-lt"/>
              </a:rPr>
              <a:t>làm</a:t>
            </a:r>
            <a:r>
              <a:rPr lang="en-US" altLang="zh-CN" sz="2800"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sym typeface="+mn-lt"/>
              </a:rPr>
              <a:t> </a:t>
            </a:r>
            <a:r>
              <a:rPr lang="en-US" altLang="zh-CN" sz="2800"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sym typeface="+mn-lt"/>
              </a:rPr>
              <a:t>thầy</a:t>
            </a:r>
            <a:r>
              <a:rPr lang="en-US" altLang="zh-CN" sz="2800"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sym typeface="+mn-lt"/>
              </a:rPr>
              <a:t> </a:t>
            </a:r>
            <a:r>
              <a:rPr lang="en-US" altLang="zh-CN" sz="2800" dirty="0" err="1"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sym typeface="+mn-lt"/>
              </a:rPr>
              <a:t>thuốc</a:t>
            </a:r>
            <a:r>
              <a:rPr lang="en-US" altLang="zh-CN" sz="2800"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sym typeface="+mn-lt"/>
              </a:rPr>
              <a:t>.</a:t>
            </a:r>
            <a:endParaRPr lang="zh-CN" altLang="en-US" sz="2800"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sym typeface="+mn-lt"/>
            </a:endParaRPr>
          </a:p>
        </p:txBody>
      </p:sp>
    </p:spTree>
    <p:extLst>
      <p:ext uri="{BB962C8B-B14F-4D97-AF65-F5344CB8AC3E}">
        <p14:creationId xmlns:p14="http://schemas.microsoft.com/office/powerpoint/2010/main" val="1400418862"/>
      </p:ext>
    </p:extLst>
  </p:cSld>
  <p:clrMapOvr>
    <a:masterClrMapping/>
  </p:clrMapOvr>
  <mc:AlternateContent xmlns:mc="http://schemas.openxmlformats.org/markup-compatibility/2006" xmlns:p14="http://schemas.microsoft.com/office/powerpoint/2010/main">
    <mc:Choice Requires="p14">
      <p:transition spd="slow" p14:dur="5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37"/>
                                        </p:tgtEl>
                                        <p:attrNameLst>
                                          <p:attrName>style.visibility</p:attrName>
                                        </p:attrNameLst>
                                      </p:cBhvr>
                                      <p:to>
                                        <p:strVal val="visible"/>
                                      </p:to>
                                    </p:set>
                                    <p:animEffect transition="in" filter="wipe(down)">
                                      <p:cBhvr>
                                        <p:cTn id="11"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3"/>
                </p:tgtEl>
              </p:cMediaNode>
            </p:audio>
          </p:childTnLst>
        </p:cTn>
      </p:par>
    </p:tnLst>
    <p:bldLst>
      <p:bldP spid="3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778"/>
        <p:cNvGrpSpPr/>
        <p:nvPr/>
      </p:nvGrpSpPr>
      <p:grpSpPr>
        <a:xfrm>
          <a:off x="0" y="0"/>
          <a:ext cx="0" cy="0"/>
          <a:chOff x="0" y="0"/>
          <a:chExt cx="0" cy="0"/>
        </a:xfrm>
      </p:grpSpPr>
      <p:grpSp>
        <p:nvGrpSpPr>
          <p:cNvPr id="26" name="Google Shape;789;p36">
            <a:extLst>
              <a:ext uri="{FF2B5EF4-FFF2-40B4-BE49-F238E27FC236}">
                <a16:creationId xmlns:a16="http://schemas.microsoft.com/office/drawing/2014/main" xmlns="" id="{0A3637DC-20C3-4DBD-ABDF-09F85C5C6B36}"/>
              </a:ext>
            </a:extLst>
          </p:cNvPr>
          <p:cNvGrpSpPr/>
          <p:nvPr/>
        </p:nvGrpSpPr>
        <p:grpSpPr>
          <a:xfrm rot="-10790834">
            <a:off x="967271" y="2359030"/>
            <a:ext cx="10664050" cy="1423983"/>
            <a:chOff x="1881479" y="1597500"/>
            <a:chExt cx="1106346" cy="402847"/>
          </a:xfrm>
        </p:grpSpPr>
        <p:sp>
          <p:nvSpPr>
            <p:cNvPr id="27" name="Google Shape;790;p36">
              <a:extLst>
                <a:ext uri="{FF2B5EF4-FFF2-40B4-BE49-F238E27FC236}">
                  <a16:creationId xmlns:a16="http://schemas.microsoft.com/office/drawing/2014/main" xmlns="" id="{3E2DBEE4-D92A-479D-B225-30054F541A14}"/>
                </a:ext>
              </a:extLst>
            </p:cNvPr>
            <p:cNvSpPr/>
            <p:nvPr/>
          </p:nvSpPr>
          <p:spPr>
            <a:xfrm>
              <a:off x="1881479" y="1598638"/>
              <a:ext cx="1103790" cy="401708"/>
            </a:xfrm>
            <a:custGeom>
              <a:avLst/>
              <a:gdLst/>
              <a:ahLst/>
              <a:cxnLst/>
              <a:rect l="l" t="t" r="r" b="b"/>
              <a:pathLst>
                <a:path w="74167" h="26992" extrusionOk="0">
                  <a:moveTo>
                    <a:pt x="72981" y="1"/>
                  </a:moveTo>
                  <a:lnTo>
                    <a:pt x="10974" y="3101"/>
                  </a:lnTo>
                  <a:lnTo>
                    <a:pt x="1" y="15806"/>
                  </a:lnTo>
                  <a:lnTo>
                    <a:pt x="12159" y="26992"/>
                  </a:lnTo>
                  <a:lnTo>
                    <a:pt x="74166" y="23922"/>
                  </a:lnTo>
                  <a:lnTo>
                    <a:pt x="72981" y="1"/>
                  </a:ln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28" name="Google Shape;791;p36">
              <a:extLst>
                <a:ext uri="{FF2B5EF4-FFF2-40B4-BE49-F238E27FC236}">
                  <a16:creationId xmlns:a16="http://schemas.microsoft.com/office/drawing/2014/main" xmlns="" id="{B9BC6C29-178E-4034-8D34-785219045928}"/>
                </a:ext>
              </a:extLst>
            </p:cNvPr>
            <p:cNvSpPr/>
            <p:nvPr/>
          </p:nvSpPr>
          <p:spPr>
            <a:xfrm>
              <a:off x="2833025" y="1597500"/>
              <a:ext cx="154800" cy="363825"/>
            </a:xfrm>
            <a:custGeom>
              <a:avLst/>
              <a:gdLst/>
              <a:ahLst/>
              <a:cxnLst/>
              <a:rect l="l" t="t" r="r" b="b"/>
              <a:pathLst>
                <a:path w="6192" h="14553" extrusionOk="0">
                  <a:moveTo>
                    <a:pt x="0" y="271"/>
                  </a:moveTo>
                  <a:lnTo>
                    <a:pt x="5378" y="0"/>
                  </a:lnTo>
                  <a:lnTo>
                    <a:pt x="6192" y="14282"/>
                  </a:lnTo>
                  <a:lnTo>
                    <a:pt x="903" y="14553"/>
                  </a:lnTo>
                  <a:close/>
                </a:path>
              </a:pathLst>
            </a:custGeom>
            <a:solidFill>
              <a:srgbClr val="E48800"/>
            </a:solidFill>
            <a:ln>
              <a:noFill/>
            </a:ln>
          </p:spPr>
        </p:sp>
      </p:grpSp>
      <p:grpSp>
        <p:nvGrpSpPr>
          <p:cNvPr id="29" name="Group 28">
            <a:extLst>
              <a:ext uri="{FF2B5EF4-FFF2-40B4-BE49-F238E27FC236}">
                <a16:creationId xmlns:a16="http://schemas.microsoft.com/office/drawing/2014/main" xmlns="" id="{EF3A93A9-D6E1-4BA5-8C2D-C5CB3A1DD42D}"/>
              </a:ext>
            </a:extLst>
          </p:cNvPr>
          <p:cNvGrpSpPr/>
          <p:nvPr/>
        </p:nvGrpSpPr>
        <p:grpSpPr>
          <a:xfrm>
            <a:off x="1095593" y="2532033"/>
            <a:ext cx="1235133" cy="1206833"/>
            <a:chOff x="1092483" y="3885616"/>
            <a:chExt cx="1235133" cy="1206833"/>
          </a:xfrm>
        </p:grpSpPr>
        <p:sp>
          <p:nvSpPr>
            <p:cNvPr id="30" name="Google Shape;810;p36">
              <a:extLst>
                <a:ext uri="{FF2B5EF4-FFF2-40B4-BE49-F238E27FC236}">
                  <a16:creationId xmlns:a16="http://schemas.microsoft.com/office/drawing/2014/main" xmlns="" id="{FBEBB4D7-8F9B-4DBF-8822-1D9351E248A8}"/>
                </a:ext>
              </a:extLst>
            </p:cNvPr>
            <p:cNvSpPr/>
            <p:nvPr/>
          </p:nvSpPr>
          <p:spPr>
            <a:xfrm>
              <a:off x="1092483" y="3885616"/>
              <a:ext cx="1235133" cy="1206833"/>
            </a:xfrm>
            <a:custGeom>
              <a:avLst/>
              <a:gdLst/>
              <a:ahLst/>
              <a:cxnLst/>
              <a:rect l="l" t="t" r="r" b="b"/>
              <a:pathLst>
                <a:path w="37054" h="36205" extrusionOk="0">
                  <a:moveTo>
                    <a:pt x="20171" y="2897"/>
                  </a:moveTo>
                  <a:cubicBezTo>
                    <a:pt x="13692" y="2897"/>
                    <a:pt x="4629" y="3248"/>
                    <a:pt x="1730" y="9043"/>
                  </a:cubicBezTo>
                  <a:cubicBezTo>
                    <a:pt x="-53" y="12607"/>
                    <a:pt x="-138" y="17159"/>
                    <a:pt x="1007" y="20976"/>
                  </a:cubicBezTo>
                  <a:cubicBezTo>
                    <a:pt x="4030" y="31052"/>
                    <a:pt x="25605" y="39758"/>
                    <a:pt x="31018" y="30738"/>
                  </a:cubicBezTo>
                  <a:cubicBezTo>
                    <a:pt x="35128" y="23889"/>
                    <a:pt x="35698" y="10984"/>
                    <a:pt x="28849" y="6874"/>
                  </a:cubicBezTo>
                  <a:cubicBezTo>
                    <a:pt x="23310" y="3550"/>
                    <a:pt x="15464" y="1093"/>
                    <a:pt x="9685" y="3981"/>
                  </a:cubicBezTo>
                  <a:cubicBezTo>
                    <a:pt x="4809" y="6417"/>
                    <a:pt x="1259" y="11997"/>
                    <a:pt x="284" y="17360"/>
                  </a:cubicBezTo>
                  <a:cubicBezTo>
                    <a:pt x="-548" y="21937"/>
                    <a:pt x="728" y="27711"/>
                    <a:pt x="4261" y="30738"/>
                  </a:cubicBezTo>
                  <a:cubicBezTo>
                    <a:pt x="11500" y="36942"/>
                    <a:pt x="25587" y="38389"/>
                    <a:pt x="32826" y="32185"/>
                  </a:cubicBezTo>
                  <a:cubicBezTo>
                    <a:pt x="38778" y="27085"/>
                    <a:pt x="37895" y="15205"/>
                    <a:pt x="33549" y="8682"/>
                  </a:cubicBezTo>
                  <a:cubicBezTo>
                    <a:pt x="28537" y="1160"/>
                    <a:pt x="16090" y="-1774"/>
                    <a:pt x="7516" y="1089"/>
                  </a:cubicBezTo>
                </a:path>
              </a:pathLst>
            </a:custGeom>
            <a:noFill/>
            <a:ln w="28575" cap="flat" cmpd="sng">
              <a:solidFill>
                <a:schemeClr val="lt2"/>
              </a:solidFill>
              <a:prstDash val="solid"/>
              <a:round/>
              <a:headEnd type="none" w="med" len="med"/>
              <a:tailEnd type="none" w="med" len="med"/>
            </a:ln>
          </p:spPr>
        </p:sp>
        <p:sp>
          <p:nvSpPr>
            <p:cNvPr id="31" name="TextBox 30">
              <a:extLst>
                <a:ext uri="{FF2B5EF4-FFF2-40B4-BE49-F238E27FC236}">
                  <a16:creationId xmlns:a16="http://schemas.microsoft.com/office/drawing/2014/main" xmlns="" id="{C58211F7-716E-488B-8F65-B70AD182DB82}"/>
                </a:ext>
              </a:extLst>
            </p:cNvPr>
            <p:cNvSpPr txBox="1"/>
            <p:nvPr/>
          </p:nvSpPr>
          <p:spPr>
            <a:xfrm>
              <a:off x="1355738" y="4049899"/>
              <a:ext cx="708622" cy="830997"/>
            </a:xfrm>
            <a:prstGeom prst="rect">
              <a:avLst/>
            </a:prstGeom>
            <a:noFill/>
          </p:spPr>
          <p:txBody>
            <a:bodyPr wrap="square" rtlCol="0">
              <a:spAutoFit/>
            </a:bodyPr>
            <a:lstStyle/>
            <a:p>
              <a:pPr algn="ctr"/>
              <a:r>
                <a:rPr lang="en-US" sz="4800" dirty="0" smtClean="0">
                  <a:solidFill>
                    <a:srgbClr val="FF0000"/>
                  </a:solidFill>
                  <a:latin typeface="Times New Roman" panose="02020603050405020304" pitchFamily="18" charset="0"/>
                  <a:cs typeface="Times New Roman" panose="02020603050405020304" pitchFamily="18" charset="0"/>
                </a:rPr>
                <a:t>4</a:t>
              </a:r>
              <a:endParaRPr lang="en-US" sz="4800" dirty="0">
                <a:solidFill>
                  <a:srgbClr val="FF0000"/>
                </a:solidFill>
                <a:latin typeface="Times New Roman" panose="02020603050405020304" pitchFamily="18" charset="0"/>
                <a:cs typeface="Times New Roman" panose="02020603050405020304" pitchFamily="18" charset="0"/>
              </a:endParaRPr>
            </a:p>
          </p:txBody>
        </p:sp>
      </p:grpSp>
      <p:sp>
        <p:nvSpPr>
          <p:cNvPr id="32" name="Google Shape;792;p36">
            <a:extLst>
              <a:ext uri="{FF2B5EF4-FFF2-40B4-BE49-F238E27FC236}">
                <a16:creationId xmlns:a16="http://schemas.microsoft.com/office/drawing/2014/main" xmlns="" id="{23E25605-BBC2-4F8F-B438-0BA18FF77D19}"/>
              </a:ext>
            </a:extLst>
          </p:cNvPr>
          <p:cNvSpPr txBox="1">
            <a:spLocks/>
          </p:cNvSpPr>
          <p:nvPr/>
        </p:nvSpPr>
        <p:spPr>
          <a:xfrm>
            <a:off x="2330725" y="2553698"/>
            <a:ext cx="7980844" cy="761349"/>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400"/>
              <a:buFont typeface="Roboto"/>
              <a:buNone/>
              <a:defRPr sz="1867" b="0" i="0" u="none" strike="noStrike" cap="none">
                <a:solidFill>
                  <a:schemeClr val="dk1"/>
                </a:solidFill>
                <a:latin typeface="Nunito"/>
                <a:ea typeface="Nunito"/>
                <a:cs typeface="Nunito"/>
                <a:sym typeface="Nunito"/>
              </a:defRPr>
            </a:lvl1pPr>
            <a:lvl2pPr marL="914400" marR="0" lvl="1" indent="-317500" algn="ctr" rtl="0">
              <a:lnSpc>
                <a:spcPct val="100000"/>
              </a:lnSpc>
              <a:spcBef>
                <a:spcPts val="0"/>
              </a:spcBef>
              <a:spcAft>
                <a:spcPts val="0"/>
              </a:spcAft>
              <a:buClr>
                <a:schemeClr val="dk1"/>
              </a:buClr>
              <a:buSzPts val="1400"/>
              <a:buFont typeface="Roboto"/>
              <a:buNone/>
              <a:defRPr sz="1867" b="0" i="0" u="none" strike="noStrike" cap="none">
                <a:solidFill>
                  <a:schemeClr val="dk1"/>
                </a:solidFill>
                <a:latin typeface="Roboto"/>
                <a:ea typeface="Roboto"/>
                <a:cs typeface="Roboto"/>
                <a:sym typeface="Roboto"/>
              </a:defRPr>
            </a:lvl2pPr>
            <a:lvl3pPr marL="1371600" marR="0" lvl="2" indent="-317500" algn="ctr" rtl="0">
              <a:lnSpc>
                <a:spcPct val="100000"/>
              </a:lnSpc>
              <a:spcBef>
                <a:spcPts val="0"/>
              </a:spcBef>
              <a:spcAft>
                <a:spcPts val="0"/>
              </a:spcAft>
              <a:buClr>
                <a:schemeClr val="dk1"/>
              </a:buClr>
              <a:buSzPts val="1400"/>
              <a:buFont typeface="Roboto"/>
              <a:buNone/>
              <a:defRPr sz="1867" b="0" i="0" u="none" strike="noStrike" cap="none">
                <a:solidFill>
                  <a:schemeClr val="dk1"/>
                </a:solidFill>
                <a:latin typeface="Roboto"/>
                <a:ea typeface="Roboto"/>
                <a:cs typeface="Roboto"/>
                <a:sym typeface="Roboto"/>
              </a:defRPr>
            </a:lvl3pPr>
            <a:lvl4pPr marL="1828800" marR="0" lvl="3" indent="-317500" algn="ctr" rtl="0">
              <a:lnSpc>
                <a:spcPct val="100000"/>
              </a:lnSpc>
              <a:spcBef>
                <a:spcPts val="0"/>
              </a:spcBef>
              <a:spcAft>
                <a:spcPts val="0"/>
              </a:spcAft>
              <a:buClr>
                <a:schemeClr val="dk1"/>
              </a:buClr>
              <a:buSzPts val="1400"/>
              <a:buFont typeface="Roboto"/>
              <a:buNone/>
              <a:defRPr sz="1867" b="0" i="0" u="none" strike="noStrike" cap="none">
                <a:solidFill>
                  <a:schemeClr val="dk1"/>
                </a:solidFill>
                <a:latin typeface="Roboto"/>
                <a:ea typeface="Roboto"/>
                <a:cs typeface="Roboto"/>
                <a:sym typeface="Roboto"/>
              </a:defRPr>
            </a:lvl4pPr>
            <a:lvl5pPr marL="2286000" marR="0" lvl="4" indent="-317500" algn="ctr" rtl="0">
              <a:lnSpc>
                <a:spcPct val="100000"/>
              </a:lnSpc>
              <a:spcBef>
                <a:spcPts val="0"/>
              </a:spcBef>
              <a:spcAft>
                <a:spcPts val="0"/>
              </a:spcAft>
              <a:buClr>
                <a:schemeClr val="dk1"/>
              </a:buClr>
              <a:buSzPts val="1400"/>
              <a:buFont typeface="Roboto"/>
              <a:buNone/>
              <a:defRPr sz="1867" b="0" i="0" u="none" strike="noStrike" cap="none">
                <a:solidFill>
                  <a:schemeClr val="dk1"/>
                </a:solidFill>
                <a:latin typeface="Roboto"/>
                <a:ea typeface="Roboto"/>
                <a:cs typeface="Roboto"/>
                <a:sym typeface="Roboto"/>
              </a:defRPr>
            </a:lvl5pPr>
            <a:lvl6pPr marL="2743200" marR="0" lvl="5" indent="-317500" algn="ctr" rtl="0">
              <a:lnSpc>
                <a:spcPct val="100000"/>
              </a:lnSpc>
              <a:spcBef>
                <a:spcPts val="0"/>
              </a:spcBef>
              <a:spcAft>
                <a:spcPts val="0"/>
              </a:spcAft>
              <a:buClr>
                <a:schemeClr val="dk1"/>
              </a:buClr>
              <a:buSzPts val="1400"/>
              <a:buFont typeface="Roboto"/>
              <a:buNone/>
              <a:defRPr sz="1867" b="0" i="0" u="none" strike="noStrike" cap="none">
                <a:solidFill>
                  <a:schemeClr val="dk1"/>
                </a:solidFill>
                <a:latin typeface="Roboto"/>
                <a:ea typeface="Roboto"/>
                <a:cs typeface="Roboto"/>
                <a:sym typeface="Roboto"/>
              </a:defRPr>
            </a:lvl6pPr>
            <a:lvl7pPr marL="3200400" marR="0" lvl="6" indent="-317500" algn="ctr" rtl="0">
              <a:lnSpc>
                <a:spcPct val="100000"/>
              </a:lnSpc>
              <a:spcBef>
                <a:spcPts val="0"/>
              </a:spcBef>
              <a:spcAft>
                <a:spcPts val="0"/>
              </a:spcAft>
              <a:buClr>
                <a:schemeClr val="dk1"/>
              </a:buClr>
              <a:buSzPts val="1400"/>
              <a:buFont typeface="Roboto"/>
              <a:buNone/>
              <a:defRPr sz="1867" b="0" i="0" u="none" strike="noStrike" cap="none">
                <a:solidFill>
                  <a:schemeClr val="dk1"/>
                </a:solidFill>
                <a:latin typeface="Roboto"/>
                <a:ea typeface="Roboto"/>
                <a:cs typeface="Roboto"/>
                <a:sym typeface="Roboto"/>
              </a:defRPr>
            </a:lvl7pPr>
            <a:lvl8pPr marL="3657600" marR="0" lvl="7" indent="-317500" algn="ctr" rtl="0">
              <a:lnSpc>
                <a:spcPct val="100000"/>
              </a:lnSpc>
              <a:spcBef>
                <a:spcPts val="0"/>
              </a:spcBef>
              <a:spcAft>
                <a:spcPts val="0"/>
              </a:spcAft>
              <a:buClr>
                <a:schemeClr val="dk1"/>
              </a:buClr>
              <a:buSzPts val="1400"/>
              <a:buFont typeface="Roboto"/>
              <a:buNone/>
              <a:defRPr sz="1867" b="0" i="0" u="none" strike="noStrike" cap="none">
                <a:solidFill>
                  <a:schemeClr val="dk1"/>
                </a:solidFill>
                <a:latin typeface="Roboto"/>
                <a:ea typeface="Roboto"/>
                <a:cs typeface="Roboto"/>
                <a:sym typeface="Roboto"/>
              </a:defRPr>
            </a:lvl8pPr>
            <a:lvl9pPr marL="4114800" marR="0" lvl="8" indent="-317500" algn="ctr" rtl="0">
              <a:lnSpc>
                <a:spcPct val="100000"/>
              </a:lnSpc>
              <a:spcBef>
                <a:spcPts val="0"/>
              </a:spcBef>
              <a:spcAft>
                <a:spcPts val="0"/>
              </a:spcAft>
              <a:buClr>
                <a:schemeClr val="dk1"/>
              </a:buClr>
              <a:buSzPts val="1400"/>
              <a:buFont typeface="Roboto"/>
              <a:buNone/>
              <a:defRPr sz="1867" b="0" i="0" u="none" strike="noStrike" cap="none">
                <a:solidFill>
                  <a:schemeClr val="dk1"/>
                </a:solidFill>
                <a:latin typeface="Roboto"/>
                <a:ea typeface="Roboto"/>
                <a:cs typeface="Roboto"/>
                <a:sym typeface="Roboto"/>
              </a:defRPr>
            </a:lvl9pPr>
          </a:lstStyle>
          <a:p>
            <a:pPr lvl="0" algn="ctr"/>
            <a:r>
              <a:rPr lang="en-US" sz="2800" b="1"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Nếu</a:t>
            </a:r>
            <a:r>
              <a:rPr 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bạn</a:t>
            </a:r>
            <a:r>
              <a:rPr 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khúc</a:t>
            </a:r>
            <a:r>
              <a:rPr 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giữa</a:t>
            </a:r>
            <a:r>
              <a:rPr 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bị</a:t>
            </a:r>
            <a:r>
              <a:rPr 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đứt</a:t>
            </a:r>
            <a:r>
              <a:rPr 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thì</a:t>
            </a:r>
            <a:r>
              <a:rPr 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bạn</a:t>
            </a:r>
            <a:r>
              <a:rPr 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đó</a:t>
            </a:r>
            <a:r>
              <a:rPr 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phải</a:t>
            </a:r>
            <a:r>
              <a:rPr 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làm</a:t>
            </a:r>
            <a:r>
              <a:rPr 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gì</a:t>
            </a:r>
            <a:r>
              <a:rPr 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p>
        </p:txBody>
      </p:sp>
      <p:grpSp>
        <p:nvGrpSpPr>
          <p:cNvPr id="25" name="Google Shape;378;p32">
            <a:extLst>
              <a:ext uri="{FF2B5EF4-FFF2-40B4-BE49-F238E27FC236}">
                <a16:creationId xmlns:a16="http://schemas.microsoft.com/office/drawing/2014/main" xmlns="" id="{DA049C9A-F19D-43CE-AF74-3A482201BF81}"/>
              </a:ext>
            </a:extLst>
          </p:cNvPr>
          <p:cNvGrpSpPr/>
          <p:nvPr/>
        </p:nvGrpSpPr>
        <p:grpSpPr>
          <a:xfrm>
            <a:off x="2121903" y="448889"/>
            <a:ext cx="6887969" cy="1669729"/>
            <a:chOff x="589295" y="2199196"/>
            <a:chExt cx="2577800" cy="446948"/>
          </a:xfrm>
        </p:grpSpPr>
        <p:sp>
          <p:nvSpPr>
            <p:cNvPr id="33" name="Google Shape;379;p32">
              <a:extLst>
                <a:ext uri="{FF2B5EF4-FFF2-40B4-BE49-F238E27FC236}">
                  <a16:creationId xmlns:a16="http://schemas.microsoft.com/office/drawing/2014/main" xmlns="" id="{E537C66F-D893-499F-8190-79DAAA5A1F4A}"/>
                </a:ext>
              </a:extLst>
            </p:cNvPr>
            <p:cNvSpPr/>
            <p:nvPr/>
          </p:nvSpPr>
          <p:spPr>
            <a:xfrm>
              <a:off x="589295" y="2337204"/>
              <a:ext cx="2577800" cy="191900"/>
            </a:xfrm>
            <a:custGeom>
              <a:avLst/>
              <a:gdLst/>
              <a:ahLst/>
              <a:cxnLst/>
              <a:rect l="l" t="t" r="r" b="b"/>
              <a:pathLst>
                <a:path w="103112" h="7676" extrusionOk="0">
                  <a:moveTo>
                    <a:pt x="68689" y="0"/>
                  </a:moveTo>
                  <a:cubicBezTo>
                    <a:pt x="68006" y="0"/>
                    <a:pt x="67325" y="39"/>
                    <a:pt x="66659" y="122"/>
                  </a:cubicBezTo>
                  <a:cubicBezTo>
                    <a:pt x="65933" y="183"/>
                    <a:pt x="64838" y="202"/>
                    <a:pt x="63559" y="202"/>
                  </a:cubicBezTo>
                  <a:cubicBezTo>
                    <a:pt x="61490" y="202"/>
                    <a:pt x="58940" y="153"/>
                    <a:pt x="56701" y="153"/>
                  </a:cubicBezTo>
                  <a:cubicBezTo>
                    <a:pt x="55317" y="153"/>
                    <a:pt x="54051" y="172"/>
                    <a:pt x="53091" y="233"/>
                  </a:cubicBezTo>
                  <a:cubicBezTo>
                    <a:pt x="52810" y="253"/>
                    <a:pt x="52614" y="261"/>
                    <a:pt x="52472" y="261"/>
                  </a:cubicBezTo>
                  <a:cubicBezTo>
                    <a:pt x="51814" y="261"/>
                    <a:pt x="52362" y="85"/>
                    <a:pt x="51205" y="85"/>
                  </a:cubicBezTo>
                  <a:cubicBezTo>
                    <a:pt x="50650" y="85"/>
                    <a:pt x="48580" y="122"/>
                    <a:pt x="45770" y="159"/>
                  </a:cubicBezTo>
                  <a:cubicBezTo>
                    <a:pt x="34074" y="411"/>
                    <a:pt x="26612" y="643"/>
                    <a:pt x="23595" y="643"/>
                  </a:cubicBezTo>
                  <a:cubicBezTo>
                    <a:pt x="22636" y="643"/>
                    <a:pt x="22126" y="619"/>
                    <a:pt x="22072" y="566"/>
                  </a:cubicBezTo>
                  <a:cubicBezTo>
                    <a:pt x="22049" y="537"/>
                    <a:pt x="22015" y="525"/>
                    <a:pt x="21972" y="525"/>
                  </a:cubicBezTo>
                  <a:cubicBezTo>
                    <a:pt x="21774" y="525"/>
                    <a:pt x="21400" y="777"/>
                    <a:pt x="21177" y="777"/>
                  </a:cubicBezTo>
                  <a:cubicBezTo>
                    <a:pt x="21137" y="777"/>
                    <a:pt x="21102" y="769"/>
                    <a:pt x="21074" y="751"/>
                  </a:cubicBezTo>
                  <a:cubicBezTo>
                    <a:pt x="12013" y="1258"/>
                    <a:pt x="5487" y="1610"/>
                    <a:pt x="3815" y="1610"/>
                  </a:cubicBezTo>
                  <a:cubicBezTo>
                    <a:pt x="3659" y="1610"/>
                    <a:pt x="3545" y="1607"/>
                    <a:pt x="3476" y="1601"/>
                  </a:cubicBezTo>
                  <a:cubicBezTo>
                    <a:pt x="3243" y="1568"/>
                    <a:pt x="3047" y="1551"/>
                    <a:pt x="2878" y="1551"/>
                  </a:cubicBezTo>
                  <a:cubicBezTo>
                    <a:pt x="2484" y="1551"/>
                    <a:pt x="2241" y="1642"/>
                    <a:pt x="2034" y="1823"/>
                  </a:cubicBezTo>
                  <a:cubicBezTo>
                    <a:pt x="1221" y="2599"/>
                    <a:pt x="1" y="7442"/>
                    <a:pt x="925" y="7664"/>
                  </a:cubicBezTo>
                  <a:cubicBezTo>
                    <a:pt x="979" y="7672"/>
                    <a:pt x="1071" y="7675"/>
                    <a:pt x="1197" y="7675"/>
                  </a:cubicBezTo>
                  <a:cubicBezTo>
                    <a:pt x="3026" y="7675"/>
                    <a:pt x="12055" y="6926"/>
                    <a:pt x="16854" y="6926"/>
                  </a:cubicBezTo>
                  <a:cubicBezTo>
                    <a:pt x="18119" y="6926"/>
                    <a:pt x="19090" y="6978"/>
                    <a:pt x="19558" y="7109"/>
                  </a:cubicBezTo>
                  <a:cubicBezTo>
                    <a:pt x="22240" y="6905"/>
                    <a:pt x="30321" y="6242"/>
                    <a:pt x="35306" y="6242"/>
                  </a:cubicBezTo>
                  <a:cubicBezTo>
                    <a:pt x="36644" y="6242"/>
                    <a:pt x="37759" y="6290"/>
                    <a:pt x="38487" y="6407"/>
                  </a:cubicBezTo>
                  <a:cubicBezTo>
                    <a:pt x="39300" y="6074"/>
                    <a:pt x="43626" y="6000"/>
                    <a:pt x="45327" y="6000"/>
                  </a:cubicBezTo>
                  <a:cubicBezTo>
                    <a:pt x="46783" y="5990"/>
                    <a:pt x="47769" y="5986"/>
                    <a:pt x="48537" y="5986"/>
                  </a:cubicBezTo>
                  <a:cubicBezTo>
                    <a:pt x="50634" y="5986"/>
                    <a:pt x="51099" y="6020"/>
                    <a:pt x="55050" y="6074"/>
                  </a:cubicBezTo>
                  <a:cubicBezTo>
                    <a:pt x="56788" y="6074"/>
                    <a:pt x="58008" y="6074"/>
                    <a:pt x="58156" y="6037"/>
                  </a:cubicBezTo>
                  <a:cubicBezTo>
                    <a:pt x="58465" y="5944"/>
                    <a:pt x="59242" y="5903"/>
                    <a:pt x="60073" y="5903"/>
                  </a:cubicBezTo>
                  <a:cubicBezTo>
                    <a:pt x="61225" y="5903"/>
                    <a:pt x="62482" y="5982"/>
                    <a:pt x="62740" y="6111"/>
                  </a:cubicBezTo>
                  <a:cubicBezTo>
                    <a:pt x="63078" y="6286"/>
                    <a:pt x="63481" y="6341"/>
                    <a:pt x="63892" y="6341"/>
                  </a:cubicBezTo>
                  <a:cubicBezTo>
                    <a:pt x="64610" y="6341"/>
                    <a:pt x="65357" y="6173"/>
                    <a:pt x="65839" y="6173"/>
                  </a:cubicBezTo>
                  <a:cubicBezTo>
                    <a:pt x="66018" y="6173"/>
                    <a:pt x="66161" y="6196"/>
                    <a:pt x="66252" y="6259"/>
                  </a:cubicBezTo>
                  <a:cubicBezTo>
                    <a:pt x="68041" y="6144"/>
                    <a:pt x="68659" y="6018"/>
                    <a:pt x="71435" y="6018"/>
                  </a:cubicBezTo>
                  <a:cubicBezTo>
                    <a:pt x="73993" y="6018"/>
                    <a:pt x="78384" y="6125"/>
                    <a:pt x="87215" y="6444"/>
                  </a:cubicBezTo>
                  <a:lnTo>
                    <a:pt x="90283" y="6555"/>
                  </a:lnTo>
                  <a:cubicBezTo>
                    <a:pt x="90895" y="6498"/>
                    <a:pt x="91521" y="6475"/>
                    <a:pt x="92148" y="6475"/>
                  </a:cubicBezTo>
                  <a:cubicBezTo>
                    <a:pt x="94856" y="6475"/>
                    <a:pt x="97587" y="6904"/>
                    <a:pt x="99283" y="6904"/>
                  </a:cubicBezTo>
                  <a:cubicBezTo>
                    <a:pt x="100019" y="6904"/>
                    <a:pt x="100560" y="6823"/>
                    <a:pt x="100820" y="6592"/>
                  </a:cubicBezTo>
                  <a:cubicBezTo>
                    <a:pt x="101781" y="5742"/>
                    <a:pt x="103112" y="2044"/>
                    <a:pt x="102779" y="1120"/>
                  </a:cubicBezTo>
                  <a:cubicBezTo>
                    <a:pt x="102704" y="895"/>
                    <a:pt x="98934" y="805"/>
                    <a:pt x="96381" y="805"/>
                  </a:cubicBezTo>
                  <a:cubicBezTo>
                    <a:pt x="95163" y="805"/>
                    <a:pt x="94222" y="826"/>
                    <a:pt x="94091" y="861"/>
                  </a:cubicBezTo>
                  <a:cubicBezTo>
                    <a:pt x="94040" y="879"/>
                    <a:pt x="93986" y="886"/>
                    <a:pt x="93934" y="886"/>
                  </a:cubicBezTo>
                  <a:cubicBezTo>
                    <a:pt x="93761" y="886"/>
                    <a:pt x="93602" y="807"/>
                    <a:pt x="93573" y="751"/>
                  </a:cubicBezTo>
                  <a:cubicBezTo>
                    <a:pt x="93573" y="714"/>
                    <a:pt x="89802" y="492"/>
                    <a:pt x="89729" y="492"/>
                  </a:cubicBezTo>
                  <a:cubicBezTo>
                    <a:pt x="89433" y="455"/>
                    <a:pt x="86179" y="270"/>
                    <a:pt x="85884" y="270"/>
                  </a:cubicBezTo>
                  <a:cubicBezTo>
                    <a:pt x="85884" y="198"/>
                    <a:pt x="85791" y="157"/>
                    <a:pt x="85646" y="157"/>
                  </a:cubicBezTo>
                  <a:cubicBezTo>
                    <a:pt x="85566" y="157"/>
                    <a:pt x="85471" y="170"/>
                    <a:pt x="85366" y="196"/>
                  </a:cubicBezTo>
                  <a:cubicBezTo>
                    <a:pt x="84886" y="309"/>
                    <a:pt x="83003" y="357"/>
                    <a:pt x="80740" y="357"/>
                  </a:cubicBezTo>
                  <a:cubicBezTo>
                    <a:pt x="80041" y="357"/>
                    <a:pt x="79305" y="353"/>
                    <a:pt x="78563" y="344"/>
                  </a:cubicBezTo>
                  <a:cubicBezTo>
                    <a:pt x="75421" y="344"/>
                    <a:pt x="72204" y="270"/>
                    <a:pt x="71169" y="159"/>
                  </a:cubicBezTo>
                  <a:cubicBezTo>
                    <a:pt x="70357" y="57"/>
                    <a:pt x="69522" y="0"/>
                    <a:pt x="68689" y="0"/>
                  </a:cubicBezTo>
                  <a:close/>
                </a:path>
              </a:pathLst>
            </a:custGeom>
            <a:solidFill>
              <a:srgbClr val="C4F150">
                <a:alpha val="4955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4" name="Google Shape;380;p32">
              <a:extLst>
                <a:ext uri="{FF2B5EF4-FFF2-40B4-BE49-F238E27FC236}">
                  <a16:creationId xmlns:a16="http://schemas.microsoft.com/office/drawing/2014/main" xmlns="" id="{D5C45C3C-F8F1-4CBB-95CE-6F1F3EDCFDF9}"/>
                </a:ext>
              </a:extLst>
            </p:cNvPr>
            <p:cNvSpPr/>
            <p:nvPr/>
          </p:nvSpPr>
          <p:spPr>
            <a:xfrm>
              <a:off x="961850" y="2466994"/>
              <a:ext cx="1943775" cy="179150"/>
            </a:xfrm>
            <a:custGeom>
              <a:avLst/>
              <a:gdLst/>
              <a:ahLst/>
              <a:cxnLst/>
              <a:rect l="l" t="t" r="r" b="b"/>
              <a:pathLst>
                <a:path w="77751" h="7166" extrusionOk="0">
                  <a:moveTo>
                    <a:pt x="64615" y="1"/>
                  </a:moveTo>
                  <a:cubicBezTo>
                    <a:pt x="64546" y="1"/>
                    <a:pt x="64460" y="21"/>
                    <a:pt x="64367" y="68"/>
                  </a:cubicBezTo>
                  <a:cubicBezTo>
                    <a:pt x="63663" y="321"/>
                    <a:pt x="58750" y="489"/>
                    <a:pt x="55765" y="489"/>
                  </a:cubicBezTo>
                  <a:cubicBezTo>
                    <a:pt x="54833" y="489"/>
                    <a:pt x="54089" y="472"/>
                    <a:pt x="53719" y="437"/>
                  </a:cubicBezTo>
                  <a:cubicBezTo>
                    <a:pt x="53172" y="349"/>
                    <a:pt x="52625" y="303"/>
                    <a:pt x="52083" y="303"/>
                  </a:cubicBezTo>
                  <a:cubicBezTo>
                    <a:pt x="51488" y="303"/>
                    <a:pt x="50898" y="358"/>
                    <a:pt x="50318" y="474"/>
                  </a:cubicBezTo>
                  <a:cubicBezTo>
                    <a:pt x="48359" y="733"/>
                    <a:pt x="42739" y="511"/>
                    <a:pt x="40151" y="733"/>
                  </a:cubicBezTo>
                  <a:cubicBezTo>
                    <a:pt x="39958" y="751"/>
                    <a:pt x="39816" y="758"/>
                    <a:pt x="39710" y="758"/>
                  </a:cubicBezTo>
                  <a:cubicBezTo>
                    <a:pt x="39142" y="758"/>
                    <a:pt x="39581" y="548"/>
                    <a:pt x="38709" y="548"/>
                  </a:cubicBezTo>
                  <a:cubicBezTo>
                    <a:pt x="37484" y="575"/>
                    <a:pt x="26790" y="851"/>
                    <a:pt x="20802" y="851"/>
                  </a:cubicBezTo>
                  <a:cubicBezTo>
                    <a:pt x="18482" y="851"/>
                    <a:pt x="16868" y="810"/>
                    <a:pt x="16786" y="696"/>
                  </a:cubicBezTo>
                  <a:cubicBezTo>
                    <a:pt x="16773" y="665"/>
                    <a:pt x="16750" y="653"/>
                    <a:pt x="16719" y="653"/>
                  </a:cubicBezTo>
                  <a:cubicBezTo>
                    <a:pt x="16587" y="653"/>
                    <a:pt x="16313" y="873"/>
                    <a:pt x="16137" y="873"/>
                  </a:cubicBezTo>
                  <a:cubicBezTo>
                    <a:pt x="16102" y="873"/>
                    <a:pt x="16071" y="864"/>
                    <a:pt x="16046" y="844"/>
                  </a:cubicBezTo>
                  <a:cubicBezTo>
                    <a:pt x="16046" y="844"/>
                    <a:pt x="8469" y="1095"/>
                    <a:pt x="4755" y="1095"/>
                  </a:cubicBezTo>
                  <a:cubicBezTo>
                    <a:pt x="3742" y="1095"/>
                    <a:pt x="3017" y="1076"/>
                    <a:pt x="2811" y="1029"/>
                  </a:cubicBezTo>
                  <a:cubicBezTo>
                    <a:pt x="2594" y="991"/>
                    <a:pt x="2425" y="970"/>
                    <a:pt x="2288" y="970"/>
                  </a:cubicBezTo>
                  <a:cubicBezTo>
                    <a:pt x="2029" y="970"/>
                    <a:pt x="1884" y="1044"/>
                    <a:pt x="1739" y="1214"/>
                  </a:cubicBezTo>
                  <a:cubicBezTo>
                    <a:pt x="1073" y="1916"/>
                    <a:pt x="1" y="6722"/>
                    <a:pt x="703" y="6981"/>
                  </a:cubicBezTo>
                  <a:cubicBezTo>
                    <a:pt x="822" y="7012"/>
                    <a:pt x="1152" y="7024"/>
                    <a:pt x="1636" y="7024"/>
                  </a:cubicBezTo>
                  <a:cubicBezTo>
                    <a:pt x="3438" y="7024"/>
                    <a:pt x="7375" y="6855"/>
                    <a:pt x="10514" y="6855"/>
                  </a:cubicBezTo>
                  <a:cubicBezTo>
                    <a:pt x="12564" y="6855"/>
                    <a:pt x="14273" y="6927"/>
                    <a:pt x="14826" y="7166"/>
                  </a:cubicBezTo>
                  <a:cubicBezTo>
                    <a:pt x="16483" y="7055"/>
                    <a:pt x="22288" y="6615"/>
                    <a:pt x="26120" y="6615"/>
                  </a:cubicBezTo>
                  <a:cubicBezTo>
                    <a:pt x="27418" y="6615"/>
                    <a:pt x="28489" y="6665"/>
                    <a:pt x="29097" y="6796"/>
                  </a:cubicBezTo>
                  <a:cubicBezTo>
                    <a:pt x="29642" y="6539"/>
                    <a:pt x="32150" y="6474"/>
                    <a:pt x="34955" y="6474"/>
                  </a:cubicBezTo>
                  <a:cubicBezTo>
                    <a:pt x="37844" y="6474"/>
                    <a:pt x="41049" y="6543"/>
                    <a:pt x="42752" y="6543"/>
                  </a:cubicBezTo>
                  <a:cubicBezTo>
                    <a:pt x="43436" y="6543"/>
                    <a:pt x="43878" y="6532"/>
                    <a:pt x="43959" y="6500"/>
                  </a:cubicBezTo>
                  <a:cubicBezTo>
                    <a:pt x="44243" y="6376"/>
                    <a:pt x="44981" y="6320"/>
                    <a:pt x="45707" y="6320"/>
                  </a:cubicBezTo>
                  <a:cubicBezTo>
                    <a:pt x="46491" y="6320"/>
                    <a:pt x="47262" y="6385"/>
                    <a:pt x="47434" y="6500"/>
                  </a:cubicBezTo>
                  <a:cubicBezTo>
                    <a:pt x="47673" y="6656"/>
                    <a:pt x="47958" y="6707"/>
                    <a:pt x="48252" y="6707"/>
                  </a:cubicBezTo>
                  <a:cubicBezTo>
                    <a:pt x="48810" y="6707"/>
                    <a:pt x="49402" y="6525"/>
                    <a:pt x="49782" y="6525"/>
                  </a:cubicBezTo>
                  <a:cubicBezTo>
                    <a:pt x="49918" y="6525"/>
                    <a:pt x="50026" y="6548"/>
                    <a:pt x="50096" y="6611"/>
                  </a:cubicBezTo>
                  <a:lnTo>
                    <a:pt x="53313" y="6242"/>
                  </a:lnTo>
                  <a:lnTo>
                    <a:pt x="68286" y="6242"/>
                  </a:lnTo>
                  <a:cubicBezTo>
                    <a:pt x="69090" y="6094"/>
                    <a:pt x="69945" y="6048"/>
                    <a:pt x="70786" y="6048"/>
                  </a:cubicBezTo>
                  <a:cubicBezTo>
                    <a:pt x="72188" y="6048"/>
                    <a:pt x="73551" y="6176"/>
                    <a:pt x="74576" y="6176"/>
                  </a:cubicBezTo>
                  <a:cubicBezTo>
                    <a:pt x="75396" y="6176"/>
                    <a:pt x="76000" y="6094"/>
                    <a:pt x="76234" y="5798"/>
                  </a:cubicBezTo>
                  <a:cubicBezTo>
                    <a:pt x="76937" y="4874"/>
                    <a:pt x="77750" y="1103"/>
                    <a:pt x="77455" y="178"/>
                  </a:cubicBezTo>
                  <a:cubicBezTo>
                    <a:pt x="77426" y="102"/>
                    <a:pt x="77000" y="73"/>
                    <a:pt x="76377" y="73"/>
                  </a:cubicBezTo>
                  <a:cubicBezTo>
                    <a:pt x="74582" y="73"/>
                    <a:pt x="71158" y="318"/>
                    <a:pt x="70911" y="400"/>
                  </a:cubicBezTo>
                  <a:cubicBezTo>
                    <a:pt x="70874" y="425"/>
                    <a:pt x="70829" y="437"/>
                    <a:pt x="70782" y="437"/>
                  </a:cubicBezTo>
                  <a:cubicBezTo>
                    <a:pt x="70689" y="437"/>
                    <a:pt x="70590" y="388"/>
                    <a:pt x="70541" y="289"/>
                  </a:cubicBezTo>
                  <a:cubicBezTo>
                    <a:pt x="70504" y="215"/>
                    <a:pt x="64774" y="142"/>
                    <a:pt x="64774" y="105"/>
                  </a:cubicBezTo>
                  <a:cubicBezTo>
                    <a:pt x="64774" y="40"/>
                    <a:pt x="64711" y="1"/>
                    <a:pt x="64615" y="1"/>
                  </a:cubicBezTo>
                  <a:close/>
                </a:path>
              </a:pathLst>
            </a:custGeom>
            <a:solidFill>
              <a:srgbClr val="C4F150">
                <a:alpha val="4955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5" name="Google Shape;381;p32">
              <a:extLst>
                <a:ext uri="{FF2B5EF4-FFF2-40B4-BE49-F238E27FC236}">
                  <a16:creationId xmlns:a16="http://schemas.microsoft.com/office/drawing/2014/main" xmlns="" id="{DEB3D54D-E277-4768-882D-35EE8194F1E2}"/>
                </a:ext>
              </a:extLst>
            </p:cNvPr>
            <p:cNvSpPr/>
            <p:nvPr/>
          </p:nvSpPr>
          <p:spPr>
            <a:xfrm>
              <a:off x="1085712" y="2199196"/>
              <a:ext cx="1696050" cy="207250"/>
            </a:xfrm>
            <a:custGeom>
              <a:avLst/>
              <a:gdLst/>
              <a:ahLst/>
              <a:cxnLst/>
              <a:rect l="l" t="t" r="r" b="b"/>
              <a:pathLst>
                <a:path w="67842" h="8290" extrusionOk="0">
                  <a:moveTo>
                    <a:pt x="66961" y="1"/>
                  </a:moveTo>
                  <a:cubicBezTo>
                    <a:pt x="65549" y="1"/>
                    <a:pt x="62061" y="407"/>
                    <a:pt x="61852" y="526"/>
                  </a:cubicBezTo>
                  <a:cubicBezTo>
                    <a:pt x="61813" y="552"/>
                    <a:pt x="61769" y="564"/>
                    <a:pt x="61725" y="564"/>
                  </a:cubicBezTo>
                  <a:cubicBezTo>
                    <a:pt x="61646" y="564"/>
                    <a:pt x="61567" y="524"/>
                    <a:pt x="61520" y="452"/>
                  </a:cubicBezTo>
                  <a:cubicBezTo>
                    <a:pt x="61501" y="415"/>
                    <a:pt x="60882" y="406"/>
                    <a:pt x="60258" y="406"/>
                  </a:cubicBezTo>
                  <a:cubicBezTo>
                    <a:pt x="59634" y="406"/>
                    <a:pt x="59006" y="415"/>
                    <a:pt x="58969" y="415"/>
                  </a:cubicBezTo>
                  <a:lnTo>
                    <a:pt x="56455" y="415"/>
                  </a:lnTo>
                  <a:cubicBezTo>
                    <a:pt x="56455" y="351"/>
                    <a:pt x="56405" y="311"/>
                    <a:pt x="56326" y="311"/>
                  </a:cubicBezTo>
                  <a:cubicBezTo>
                    <a:pt x="56270" y="311"/>
                    <a:pt x="56199" y="332"/>
                    <a:pt x="56122" y="378"/>
                  </a:cubicBezTo>
                  <a:cubicBezTo>
                    <a:pt x="55434" y="706"/>
                    <a:pt x="49756" y="1062"/>
                    <a:pt x="47543" y="1062"/>
                  </a:cubicBezTo>
                  <a:cubicBezTo>
                    <a:pt x="47258" y="1062"/>
                    <a:pt x="47031" y="1056"/>
                    <a:pt x="46879" y="1044"/>
                  </a:cubicBezTo>
                  <a:cubicBezTo>
                    <a:pt x="46480" y="984"/>
                    <a:pt x="46081" y="955"/>
                    <a:pt x="45681" y="955"/>
                  </a:cubicBezTo>
                  <a:cubicBezTo>
                    <a:pt x="45082" y="955"/>
                    <a:pt x="44483" y="1021"/>
                    <a:pt x="43884" y="1154"/>
                  </a:cubicBezTo>
                  <a:cubicBezTo>
                    <a:pt x="42184" y="1487"/>
                    <a:pt x="37267" y="1339"/>
                    <a:pt x="35048" y="1598"/>
                  </a:cubicBezTo>
                  <a:cubicBezTo>
                    <a:pt x="34831" y="1628"/>
                    <a:pt x="34687" y="1640"/>
                    <a:pt x="34587" y="1640"/>
                  </a:cubicBezTo>
                  <a:cubicBezTo>
                    <a:pt x="34225" y="1640"/>
                    <a:pt x="34458" y="1484"/>
                    <a:pt x="33934" y="1484"/>
                  </a:cubicBezTo>
                  <a:cubicBezTo>
                    <a:pt x="33892" y="1484"/>
                    <a:pt x="33844" y="1485"/>
                    <a:pt x="33791" y="1487"/>
                  </a:cubicBezTo>
                  <a:cubicBezTo>
                    <a:pt x="33015" y="1487"/>
                    <a:pt x="28357" y="1709"/>
                    <a:pt x="23772" y="1857"/>
                  </a:cubicBezTo>
                  <a:cubicBezTo>
                    <a:pt x="21499" y="1912"/>
                    <a:pt x="19253" y="1949"/>
                    <a:pt x="17561" y="1949"/>
                  </a:cubicBezTo>
                  <a:cubicBezTo>
                    <a:pt x="15870" y="1949"/>
                    <a:pt x="14733" y="1912"/>
                    <a:pt x="14678" y="1820"/>
                  </a:cubicBezTo>
                  <a:cubicBezTo>
                    <a:pt x="14665" y="1789"/>
                    <a:pt x="14644" y="1777"/>
                    <a:pt x="14616" y="1777"/>
                  </a:cubicBezTo>
                  <a:cubicBezTo>
                    <a:pt x="14499" y="1777"/>
                    <a:pt x="14268" y="1997"/>
                    <a:pt x="14123" y="1997"/>
                  </a:cubicBezTo>
                  <a:cubicBezTo>
                    <a:pt x="14094" y="1997"/>
                    <a:pt x="14069" y="1988"/>
                    <a:pt x="14049" y="1968"/>
                  </a:cubicBezTo>
                  <a:cubicBezTo>
                    <a:pt x="13238" y="2024"/>
                    <a:pt x="7539" y="2228"/>
                    <a:pt x="4444" y="2228"/>
                  </a:cubicBezTo>
                  <a:cubicBezTo>
                    <a:pt x="3448" y="2228"/>
                    <a:pt x="2721" y="2207"/>
                    <a:pt x="2514" y="2153"/>
                  </a:cubicBezTo>
                  <a:cubicBezTo>
                    <a:pt x="2324" y="2102"/>
                    <a:pt x="2173" y="2077"/>
                    <a:pt x="2049" y="2077"/>
                  </a:cubicBezTo>
                  <a:cubicBezTo>
                    <a:pt x="1812" y="2077"/>
                    <a:pt x="1674" y="2168"/>
                    <a:pt x="1553" y="2338"/>
                  </a:cubicBezTo>
                  <a:cubicBezTo>
                    <a:pt x="961" y="3003"/>
                    <a:pt x="0" y="7809"/>
                    <a:pt x="629" y="8105"/>
                  </a:cubicBezTo>
                  <a:cubicBezTo>
                    <a:pt x="748" y="8138"/>
                    <a:pt x="1069" y="8150"/>
                    <a:pt x="1533" y="8150"/>
                  </a:cubicBezTo>
                  <a:cubicBezTo>
                    <a:pt x="3158" y="8150"/>
                    <a:pt x="6544" y="7995"/>
                    <a:pt x="9240" y="7995"/>
                  </a:cubicBezTo>
                  <a:cubicBezTo>
                    <a:pt x="11028" y="7995"/>
                    <a:pt x="12512" y="8063"/>
                    <a:pt x="12977" y="8290"/>
                  </a:cubicBezTo>
                  <a:cubicBezTo>
                    <a:pt x="14473" y="8177"/>
                    <a:pt x="19764" y="7676"/>
                    <a:pt x="23120" y="7676"/>
                  </a:cubicBezTo>
                  <a:cubicBezTo>
                    <a:pt x="24159" y="7676"/>
                    <a:pt x="25012" y="7724"/>
                    <a:pt x="25510" y="7846"/>
                  </a:cubicBezTo>
                  <a:cubicBezTo>
                    <a:pt x="26102" y="7513"/>
                    <a:pt x="29244" y="7439"/>
                    <a:pt x="32276" y="7439"/>
                  </a:cubicBezTo>
                  <a:cubicBezTo>
                    <a:pt x="35344" y="7403"/>
                    <a:pt x="38302" y="7403"/>
                    <a:pt x="38524" y="7329"/>
                  </a:cubicBezTo>
                  <a:cubicBezTo>
                    <a:pt x="38781" y="7190"/>
                    <a:pt x="39547" y="7115"/>
                    <a:pt x="40249" y="7115"/>
                  </a:cubicBezTo>
                  <a:cubicBezTo>
                    <a:pt x="40858" y="7115"/>
                    <a:pt x="41418" y="7171"/>
                    <a:pt x="41555" y="7292"/>
                  </a:cubicBezTo>
                  <a:cubicBezTo>
                    <a:pt x="41753" y="7424"/>
                    <a:pt x="41980" y="7469"/>
                    <a:pt x="42214" y="7469"/>
                  </a:cubicBezTo>
                  <a:cubicBezTo>
                    <a:pt x="42731" y="7469"/>
                    <a:pt x="43282" y="7246"/>
                    <a:pt x="43626" y="7246"/>
                  </a:cubicBezTo>
                  <a:cubicBezTo>
                    <a:pt x="43736" y="7246"/>
                    <a:pt x="43825" y="7269"/>
                    <a:pt x="43884" y="7329"/>
                  </a:cubicBezTo>
                  <a:cubicBezTo>
                    <a:pt x="47397" y="6774"/>
                    <a:pt x="45363" y="6922"/>
                    <a:pt x="53238" y="6663"/>
                  </a:cubicBezTo>
                  <a:cubicBezTo>
                    <a:pt x="56492" y="6552"/>
                    <a:pt x="59782" y="6441"/>
                    <a:pt x="59782" y="6441"/>
                  </a:cubicBezTo>
                  <a:cubicBezTo>
                    <a:pt x="60732" y="6201"/>
                    <a:pt x="61778" y="6151"/>
                    <a:pt x="62766" y="6151"/>
                  </a:cubicBezTo>
                  <a:cubicBezTo>
                    <a:pt x="63460" y="6151"/>
                    <a:pt x="64127" y="6175"/>
                    <a:pt x="64711" y="6175"/>
                  </a:cubicBezTo>
                  <a:cubicBezTo>
                    <a:pt x="65721" y="6175"/>
                    <a:pt x="66486" y="6102"/>
                    <a:pt x="66732" y="5702"/>
                  </a:cubicBezTo>
                  <a:cubicBezTo>
                    <a:pt x="67287" y="4778"/>
                    <a:pt x="67842" y="970"/>
                    <a:pt x="67546" y="82"/>
                  </a:cubicBezTo>
                  <a:cubicBezTo>
                    <a:pt x="67524" y="25"/>
                    <a:pt x="67304" y="1"/>
                    <a:pt x="66961" y="1"/>
                  </a:cubicBezTo>
                  <a:close/>
                </a:path>
              </a:pathLst>
            </a:custGeom>
            <a:solidFill>
              <a:srgbClr val="C4F150">
                <a:alpha val="4955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36" name="Google Shape;386;p32">
            <a:extLst>
              <a:ext uri="{FF2B5EF4-FFF2-40B4-BE49-F238E27FC236}">
                <a16:creationId xmlns:a16="http://schemas.microsoft.com/office/drawing/2014/main" xmlns="" id="{2CC09E55-5AED-4A44-9726-CAEF6CEB8EA3}"/>
              </a:ext>
            </a:extLst>
          </p:cNvPr>
          <p:cNvSpPr txBox="1">
            <a:spLocks/>
          </p:cNvSpPr>
          <p:nvPr/>
        </p:nvSpPr>
        <p:spPr>
          <a:xfrm>
            <a:off x="2030687" y="555037"/>
            <a:ext cx="7070400" cy="1082800"/>
          </a:xfrm>
          <a:prstGeom prst="rect">
            <a:avLst/>
          </a:prstGeom>
          <a:noFill/>
          <a:ln>
            <a:noFill/>
          </a:ln>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Nunito"/>
                <a:ea typeface="Nunito"/>
                <a:cs typeface="Nunito"/>
                <a:sym typeface="Nunito"/>
              </a:defRPr>
            </a:lvl1pPr>
            <a:lvl2pPr marL="914400" marR="0" lvl="1"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2pPr>
            <a:lvl3pPr marL="1371600" marR="0" lvl="2"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3pPr>
            <a:lvl4pPr marL="1828800" marR="0" lvl="3"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4pPr>
            <a:lvl5pPr marL="2286000" marR="0" lvl="4"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5pPr>
            <a:lvl6pPr marL="2743200" marR="0" lvl="5"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6pPr>
            <a:lvl7pPr marL="3200400" marR="0" lvl="6"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7pPr>
            <a:lvl8pPr marL="3657600" marR="0" lvl="7"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8pPr>
            <a:lvl9pPr marL="4114800" marR="0" lvl="8"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9pPr>
          </a:lstStyle>
          <a:p>
            <a:pPr marL="0" indent="0"/>
            <a:r>
              <a:rPr lang="en-US" sz="3200" kern="0" dirty="0">
                <a:solidFill>
                  <a:srgbClr val="FF0000"/>
                </a:solidFill>
                <a:latin typeface="Times New Roman" panose="02020603050405020304" pitchFamily="18" charset="0"/>
                <a:cs typeface="Times New Roman" panose="02020603050405020304" pitchFamily="18" charset="0"/>
              </a:rPr>
              <a:t>TRẢ LỜI CÂU HỎI</a:t>
            </a:r>
          </a:p>
        </p:txBody>
      </p:sp>
      <p:pic>
        <p:nvPicPr>
          <p:cNvPr id="3" name="Audio 2">
            <a:hlinkClick r:id="" action="ppaction://media"/>
            <a:extLst>
              <a:ext uri="{FF2B5EF4-FFF2-40B4-BE49-F238E27FC236}">
                <a16:creationId xmlns:a16="http://schemas.microsoft.com/office/drawing/2014/main" xmlns="" id="{3151E929-9D66-4579-BA0F-2C41F8F1BEC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
        <p:nvSpPr>
          <p:cNvPr id="16" name="Cloud 15">
            <a:extLst>
              <a:ext uri="{FF2B5EF4-FFF2-40B4-BE49-F238E27FC236}">
                <a16:creationId xmlns:a16="http://schemas.microsoft.com/office/drawing/2014/main" xmlns="" id="{2CD9B4C7-E234-4888-8735-4E5D7BB128E3}"/>
              </a:ext>
            </a:extLst>
          </p:cNvPr>
          <p:cNvSpPr/>
          <p:nvPr/>
        </p:nvSpPr>
        <p:spPr>
          <a:xfrm>
            <a:off x="1897208" y="4166955"/>
            <a:ext cx="8414361" cy="1598295"/>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0" i="0" dirty="0" err="1" smtClean="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Nếu</a:t>
            </a:r>
            <a:r>
              <a:rPr lang="en-US" sz="2400" b="0" i="0" dirty="0" smtClean="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0" i="0" dirty="0" err="1" smtClean="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bạn</a:t>
            </a:r>
            <a:r>
              <a:rPr lang="en-US" sz="2400" b="0" i="0" dirty="0" smtClean="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0" i="0" dirty="0" err="1" smtClean="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khú</a:t>
            </a:r>
            <a:r>
              <a:rPr lang="en-US" sz="2400" dirty="0" err="1" smtClean="0">
                <a:solidFill>
                  <a:schemeClr val="bg1"/>
                </a:solidFill>
                <a:latin typeface="Arial-Rounded" panose="020B0500000000000000" pitchFamily="34" charset="0"/>
                <a:ea typeface="Arial-Rounded" panose="020B0500000000000000" pitchFamily="34" charset="0"/>
                <a:cs typeface="Arial-Rounded" panose="020B0500000000000000" pitchFamily="34" charset="0"/>
              </a:rPr>
              <a:t>c</a:t>
            </a:r>
            <a:r>
              <a:rPr lang="en-US" sz="2400" dirty="0" smtClean="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smtClean="0">
                <a:solidFill>
                  <a:schemeClr val="bg1"/>
                </a:solidFill>
                <a:latin typeface="Arial-Rounded" panose="020B0500000000000000" pitchFamily="34" charset="0"/>
                <a:ea typeface="Arial-Rounded" panose="020B0500000000000000" pitchFamily="34" charset="0"/>
                <a:cs typeface="Arial-Rounded" panose="020B0500000000000000" pitchFamily="34" charset="0"/>
              </a:rPr>
              <a:t>giữa</a:t>
            </a:r>
            <a:r>
              <a:rPr lang="en-US" sz="2400" dirty="0" smtClean="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smtClean="0">
                <a:solidFill>
                  <a:schemeClr val="bg1"/>
                </a:solidFill>
                <a:latin typeface="Arial-Rounded" panose="020B0500000000000000" pitchFamily="34" charset="0"/>
                <a:ea typeface="Arial-Rounded" panose="020B0500000000000000" pitchFamily="34" charset="0"/>
                <a:cs typeface="Arial-Rounded" panose="020B0500000000000000" pitchFamily="34" charset="0"/>
              </a:rPr>
              <a:t>bị</a:t>
            </a:r>
            <a:r>
              <a:rPr lang="en-US" sz="2400" dirty="0" smtClean="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smtClean="0">
                <a:solidFill>
                  <a:schemeClr val="bg1"/>
                </a:solidFill>
                <a:latin typeface="Arial-Rounded" panose="020B0500000000000000" pitchFamily="34" charset="0"/>
                <a:ea typeface="Arial-Rounded" panose="020B0500000000000000" pitchFamily="34" charset="0"/>
                <a:cs typeface="Arial-Rounded" panose="020B0500000000000000" pitchFamily="34" charset="0"/>
              </a:rPr>
              <a:t>đứt</a:t>
            </a:r>
            <a:r>
              <a:rPr lang="en-US" sz="2400" dirty="0" smtClean="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smtClean="0">
                <a:solidFill>
                  <a:schemeClr val="bg1"/>
                </a:solidFill>
                <a:latin typeface="Arial-Rounded" panose="020B0500000000000000" pitchFamily="34" charset="0"/>
                <a:ea typeface="Arial-Rounded" panose="020B0500000000000000" pitchFamily="34" charset="0"/>
                <a:cs typeface="Arial-Rounded" panose="020B0500000000000000" pitchFamily="34" charset="0"/>
              </a:rPr>
              <a:t>thì</a:t>
            </a:r>
            <a:r>
              <a:rPr lang="en-US" sz="2400" dirty="0" smtClean="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smtClean="0">
                <a:solidFill>
                  <a:schemeClr val="bg1"/>
                </a:solidFill>
                <a:latin typeface="Arial-Rounded" panose="020B0500000000000000" pitchFamily="34" charset="0"/>
                <a:ea typeface="Arial-Rounded" panose="020B0500000000000000" pitchFamily="34" charset="0"/>
                <a:cs typeface="Arial-Rounded" panose="020B0500000000000000" pitchFamily="34" charset="0"/>
              </a:rPr>
              <a:t>phải</a:t>
            </a:r>
            <a:r>
              <a:rPr lang="en-US" sz="2400" dirty="0" smtClean="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smtClean="0">
                <a:solidFill>
                  <a:schemeClr val="bg1"/>
                </a:solidFill>
                <a:latin typeface="Arial-Rounded" panose="020B0500000000000000" pitchFamily="34" charset="0"/>
                <a:ea typeface="Arial-Rounded" panose="020B0500000000000000" pitchFamily="34" charset="0"/>
                <a:cs typeface="Arial-Rounded" panose="020B0500000000000000" pitchFamily="34" charset="0"/>
              </a:rPr>
              <a:t>đổi</a:t>
            </a:r>
            <a:r>
              <a:rPr lang="en-US" sz="2400" dirty="0" smtClean="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smtClean="0">
                <a:solidFill>
                  <a:schemeClr val="bg1"/>
                </a:solidFill>
                <a:latin typeface="Arial-Rounded" panose="020B0500000000000000" pitchFamily="34" charset="0"/>
                <a:ea typeface="Arial-Rounded" panose="020B0500000000000000" pitchFamily="34" charset="0"/>
                <a:cs typeface="Arial-Rounded" panose="020B0500000000000000" pitchFamily="34" charset="0"/>
              </a:rPr>
              <a:t>vai</a:t>
            </a:r>
            <a:r>
              <a:rPr lang="en-US" sz="2400" dirty="0" smtClean="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smtClean="0">
                <a:solidFill>
                  <a:schemeClr val="bg1"/>
                </a:solidFill>
                <a:latin typeface="Arial-Rounded" panose="020B0500000000000000" pitchFamily="34" charset="0"/>
                <a:ea typeface="Arial-Rounded" panose="020B0500000000000000" pitchFamily="34" charset="0"/>
                <a:cs typeface="Arial-Rounded" panose="020B0500000000000000" pitchFamily="34" charset="0"/>
              </a:rPr>
              <a:t>làm</a:t>
            </a:r>
            <a:r>
              <a:rPr lang="en-US" sz="2400" dirty="0" smtClean="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smtClean="0">
                <a:solidFill>
                  <a:schemeClr val="bg1"/>
                </a:solidFill>
                <a:latin typeface="Arial-Rounded" panose="020B0500000000000000" pitchFamily="34" charset="0"/>
                <a:ea typeface="Arial-Rounded" panose="020B0500000000000000" pitchFamily="34" charset="0"/>
                <a:cs typeface="Arial-Rounded" panose="020B0500000000000000" pitchFamily="34" charset="0"/>
              </a:rPr>
              <a:t>đuôi</a:t>
            </a:r>
            <a:r>
              <a:rPr lang="en-US" sz="2400" dirty="0" smtClean="0">
                <a:solidFill>
                  <a:schemeClr val="bg1"/>
                </a:solidFill>
                <a:latin typeface="Arial-Rounded" panose="020B0500000000000000" pitchFamily="34" charset="0"/>
                <a:ea typeface="Arial-Rounded" panose="020B0500000000000000" pitchFamily="34" charset="0"/>
                <a:cs typeface="Arial-Rounded" panose="020B0500000000000000" pitchFamily="34" charset="0"/>
              </a:rPr>
              <a:t>.</a:t>
            </a:r>
            <a:endParaRPr lang="en-US" sz="2400" dirty="0">
              <a:solidFill>
                <a:schemeClr val="bg1"/>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433636365"/>
      </p:ext>
    </p:extLst>
  </p:cSld>
  <p:clrMapOvr>
    <a:masterClrMapping/>
  </p:clrMapOvr>
  <mc:AlternateContent xmlns:mc="http://schemas.openxmlformats.org/markup-compatibility/2006" xmlns:p14="http://schemas.microsoft.com/office/powerpoint/2010/main">
    <mc:Choice Requires="p14">
      <p:transition spd="slow" p14:dur="5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barn(inVertical)">
                                      <p:cBhvr>
                                        <p:cTn id="1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3"/>
                </p:tgtEl>
              </p:cMediaNode>
            </p:audio>
          </p:childTnLst>
        </p:cTn>
      </p:par>
    </p:tnLst>
    <p:bldLst>
      <p:bldP spid="1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533833" y="344130"/>
            <a:ext cx="9851922" cy="1111046"/>
          </a:xfrm>
        </p:spPr>
        <p:txBody>
          <a:bodyPr>
            <a:normAutofit fontScale="90000"/>
          </a:bodyPr>
          <a:lstStyle/>
          <a:p>
            <a:r>
              <a:rPr lang="en-US" kern="0" dirty="0">
                <a:solidFill>
                  <a:srgbClr val="FF0000"/>
                </a:solidFill>
                <a:latin typeface="Times New Roman" panose="02020603050405020304" pitchFamily="18" charset="0"/>
                <a:cs typeface="Times New Roman" panose="02020603050405020304" pitchFamily="18" charset="0"/>
              </a:rPr>
              <a:t>LUYỆN TẬP THEO VĂN BẢN ĐỌC</a:t>
            </a:r>
            <a:br>
              <a:rPr lang="en-US" kern="0" dirty="0">
                <a:solidFill>
                  <a:srgbClr val="FF0000"/>
                </a:solidFill>
                <a:latin typeface="Times New Roman" panose="02020603050405020304" pitchFamily="18" charset="0"/>
                <a:cs typeface="Times New Roman" panose="02020603050405020304" pitchFamily="18" charset="0"/>
              </a:rPr>
            </a:br>
            <a:endParaRPr lang="en-US" dirty="0">
              <a:latin typeface="Arial-Rounded" panose="020B0500000000000000" pitchFamily="34" charset="0"/>
              <a:cs typeface="Arial-Rounded" panose="020B0500000000000000" pitchFamily="34" charset="0"/>
            </a:endParaRPr>
          </a:p>
        </p:txBody>
      </p:sp>
      <p:sp>
        <p:nvSpPr>
          <p:cNvPr id="3" name="Content Placeholder 2"/>
          <p:cNvSpPr>
            <a:spLocks noGrp="1"/>
          </p:cNvSpPr>
          <p:nvPr>
            <p:ph idx="1"/>
          </p:nvPr>
        </p:nvSpPr>
        <p:spPr>
          <a:xfrm>
            <a:off x="609600" y="1600200"/>
            <a:ext cx="10972800" cy="955675"/>
          </a:xfrm>
        </p:spPr>
        <p:txBody>
          <a:bodyPr>
            <a:noAutofit/>
          </a:bodyPr>
          <a:lstStyle/>
          <a:p>
            <a:pPr marL="0" indent="0" algn="just">
              <a:buNone/>
            </a:pPr>
            <a:r>
              <a:rPr lang="en-US" sz="2400" dirty="0">
                <a:latin typeface="Arial-Rounded" panose="020B0500000000000000" pitchFamily="34" charset="0"/>
                <a:cs typeface="Arial-Rounded" panose="020B0500000000000000" pitchFamily="34" charset="0"/>
              </a:rPr>
              <a:t>1. </a:t>
            </a:r>
            <a:r>
              <a:rPr lang="en-US" sz="2400" dirty="0" err="1">
                <a:latin typeface="Arial-Rounded" panose="020B0500000000000000" pitchFamily="34" charset="0"/>
                <a:cs typeface="Arial-Rounded" panose="020B0500000000000000" pitchFamily="34" charset="0"/>
              </a:rPr>
              <a:t>Nói</a:t>
            </a:r>
            <a:r>
              <a:rPr lang="en-US" sz="2400" dirty="0">
                <a:latin typeface="Arial-Rounded" panose="020B0500000000000000" pitchFamily="34" charset="0"/>
                <a:cs typeface="Arial-Rounded" panose="020B0500000000000000" pitchFamily="34" charset="0"/>
              </a:rPr>
              <a:t> </a:t>
            </a:r>
            <a:r>
              <a:rPr lang="en-US" sz="2400" dirty="0" err="1">
                <a:latin typeface="Arial-Rounded" panose="020B0500000000000000" pitchFamily="34" charset="0"/>
                <a:cs typeface="Arial-Rounded" panose="020B0500000000000000" pitchFamily="34" charset="0"/>
              </a:rPr>
              <a:t>tiếp</a:t>
            </a:r>
            <a:r>
              <a:rPr lang="en-US" sz="2400" dirty="0">
                <a:latin typeface="Arial-Rounded" panose="020B0500000000000000" pitchFamily="34" charset="0"/>
                <a:cs typeface="Arial-Rounded" panose="020B0500000000000000" pitchFamily="34" charset="0"/>
              </a:rPr>
              <a:t> </a:t>
            </a:r>
            <a:r>
              <a:rPr lang="en-US" sz="2400" dirty="0" err="1">
                <a:latin typeface="Arial-Rounded" panose="020B0500000000000000" pitchFamily="34" charset="0"/>
                <a:cs typeface="Arial-Rounded" panose="020B0500000000000000" pitchFamily="34" charset="0"/>
              </a:rPr>
              <a:t>để</a:t>
            </a:r>
            <a:r>
              <a:rPr lang="en-US" sz="2400" dirty="0">
                <a:latin typeface="Arial-Rounded" panose="020B0500000000000000" pitchFamily="34" charset="0"/>
                <a:cs typeface="Arial-Rounded" panose="020B0500000000000000" pitchFamily="34" charset="0"/>
              </a:rPr>
              <a:t> </a:t>
            </a:r>
            <a:r>
              <a:rPr lang="en-US" sz="2400" dirty="0" err="1">
                <a:latin typeface="Arial-Rounded" panose="020B0500000000000000" pitchFamily="34" charset="0"/>
                <a:cs typeface="Arial-Rounded" panose="020B0500000000000000" pitchFamily="34" charset="0"/>
              </a:rPr>
              <a:t>hoàn</a:t>
            </a:r>
            <a:r>
              <a:rPr lang="en-US" sz="2400" dirty="0">
                <a:latin typeface="Arial-Rounded" panose="020B0500000000000000" pitchFamily="34" charset="0"/>
                <a:cs typeface="Arial-Rounded" panose="020B0500000000000000" pitchFamily="34" charset="0"/>
              </a:rPr>
              <a:t> </a:t>
            </a:r>
            <a:r>
              <a:rPr lang="en-US" sz="2400" dirty="0" err="1">
                <a:latin typeface="Arial-Rounded" panose="020B0500000000000000" pitchFamily="34" charset="0"/>
                <a:cs typeface="Arial-Rounded" panose="020B0500000000000000" pitchFamily="34" charset="0"/>
              </a:rPr>
              <a:t>thành</a:t>
            </a:r>
            <a:r>
              <a:rPr lang="en-US" sz="2400" dirty="0">
                <a:latin typeface="Arial-Rounded" panose="020B0500000000000000" pitchFamily="34" charset="0"/>
                <a:cs typeface="Arial-Rounded" panose="020B0500000000000000" pitchFamily="34" charset="0"/>
              </a:rPr>
              <a:t> </a:t>
            </a:r>
            <a:r>
              <a:rPr lang="en-US" sz="2400" dirty="0" err="1" smtClean="0">
                <a:latin typeface="Arial-Rounded" panose="020B0500000000000000" pitchFamily="34" charset="0"/>
                <a:cs typeface="Arial-Rounded" panose="020B0500000000000000" pitchFamily="34" charset="0"/>
              </a:rPr>
              <a:t>câu</a:t>
            </a:r>
            <a:r>
              <a:rPr lang="en-US" sz="2400" dirty="0" smtClean="0">
                <a:latin typeface="Arial-Rounded" panose="020B0500000000000000" pitchFamily="34" charset="0"/>
                <a:cs typeface="Arial-Rounded" panose="020B0500000000000000" pitchFamily="34" charset="0"/>
              </a:rPr>
              <a:t> :</a:t>
            </a:r>
            <a:endParaRPr lang="en-US" sz="2400" dirty="0">
              <a:latin typeface="Arial-Rounded" panose="020B0500000000000000" pitchFamily="34" charset="0"/>
              <a:cs typeface="Arial-Rounded" panose="020B0500000000000000" pitchFamily="34" charset="0"/>
            </a:endParaRPr>
          </a:p>
          <a:p>
            <a:pPr marL="457200" indent="-457200" algn="just">
              <a:buAutoNum type="alphaLcPeriod"/>
            </a:pPr>
            <a:r>
              <a:rPr lang="vi-VN" sz="2400" dirty="0" smtClean="0">
                <a:latin typeface="Arial-Rounded" panose="020B0500000000000000" pitchFamily="34" charset="0"/>
                <a:cs typeface="Arial-Rounded" panose="020B0500000000000000" pitchFamily="34" charset="0"/>
              </a:rPr>
              <a:t>Nếu </a:t>
            </a:r>
            <a:r>
              <a:rPr lang="vi-VN" sz="2400" dirty="0">
                <a:latin typeface="Arial-Rounded" panose="020B0500000000000000" pitchFamily="34" charset="0"/>
                <a:cs typeface="Arial-Rounded" panose="020B0500000000000000" pitchFamily="34" charset="0"/>
              </a:rPr>
              <a:t>thầy nói không thì </a:t>
            </a:r>
            <a:r>
              <a:rPr lang="vi-VN" sz="2400" dirty="0" smtClean="0">
                <a:latin typeface="Arial-Rounded" panose="020B0500000000000000" pitchFamily="34" charset="0"/>
                <a:cs typeface="Arial-Rounded" panose="020B0500000000000000" pitchFamily="34" charset="0"/>
              </a:rPr>
              <a:t>(...)</a:t>
            </a:r>
            <a:endParaRPr lang="en-US" sz="2400" dirty="0" smtClean="0">
              <a:latin typeface="Arial-Rounded" panose="020B0500000000000000" pitchFamily="34" charset="0"/>
              <a:cs typeface="Arial-Rounded" panose="020B0500000000000000" pitchFamily="34" charset="0"/>
            </a:endParaRPr>
          </a:p>
          <a:p>
            <a:pPr marL="0" indent="0" algn="just">
              <a:buNone/>
            </a:pPr>
            <a:r>
              <a:rPr lang="en-US" sz="24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rPr>
              <a:t></a:t>
            </a:r>
            <a:r>
              <a:rPr lang="vi-VN" sz="24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vi-VN" sz="2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Nếu thầy nói không thì rồng rắn đi tiếp.</a:t>
            </a:r>
          </a:p>
          <a:p>
            <a:pPr marL="0" indent="0" algn="just">
              <a:buNone/>
            </a:pPr>
            <a:r>
              <a:rPr lang="vi-VN" sz="2400" dirty="0" smtClean="0">
                <a:latin typeface="Arial-Rounded" panose="020B0500000000000000" pitchFamily="34" charset="0"/>
                <a:cs typeface="Arial-Rounded" panose="020B0500000000000000" pitchFamily="34" charset="0"/>
              </a:rPr>
              <a:t>b</a:t>
            </a:r>
            <a:r>
              <a:rPr lang="vi-VN" sz="2400" dirty="0">
                <a:latin typeface="Arial-Rounded" panose="020B0500000000000000" pitchFamily="34" charset="0"/>
                <a:cs typeface="Arial-Rounded" panose="020B0500000000000000" pitchFamily="34" charset="0"/>
              </a:rPr>
              <a:t>. Nếu thầy nói có thì </a:t>
            </a:r>
            <a:r>
              <a:rPr lang="vi-VN" sz="2400" dirty="0" smtClean="0">
                <a:latin typeface="Arial-Rounded" panose="020B0500000000000000" pitchFamily="34" charset="0"/>
                <a:cs typeface="Arial-Rounded" panose="020B0500000000000000" pitchFamily="34" charset="0"/>
              </a:rPr>
              <a:t>(...)</a:t>
            </a:r>
            <a:endParaRPr lang="en-US" sz="2400" dirty="0" smtClean="0">
              <a:latin typeface="Arial-Rounded" panose="020B0500000000000000" pitchFamily="34" charset="0"/>
              <a:cs typeface="Arial-Rounded" panose="020B0500000000000000" pitchFamily="34" charset="0"/>
            </a:endParaRPr>
          </a:p>
          <a:p>
            <a:pPr marL="0" indent="0" algn="just">
              <a:buNone/>
            </a:pPr>
            <a:r>
              <a:rPr lang="en-US" sz="2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rPr>
              <a:t> </a:t>
            </a:r>
            <a:r>
              <a:rPr lang="vi-VN" sz="24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Nếu </a:t>
            </a:r>
            <a:r>
              <a:rPr lang="vi-VN" sz="2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thầy nói có thì rồng rắn hỏi xin thuốc cho con và đồng ý cho thầy bắt khúc đuôi.</a:t>
            </a:r>
          </a:p>
          <a:p>
            <a:pPr marL="0" indent="0" algn="just">
              <a:buNone/>
            </a:pPr>
            <a:r>
              <a:rPr lang="vi-VN" sz="2400" dirty="0" smtClean="0">
                <a:latin typeface="Arial-Rounded" panose="020B0500000000000000" pitchFamily="34" charset="0"/>
                <a:cs typeface="Arial-Rounded" panose="020B0500000000000000" pitchFamily="34" charset="0"/>
              </a:rPr>
              <a:t>c</a:t>
            </a:r>
            <a:r>
              <a:rPr lang="vi-VN" sz="2400" dirty="0">
                <a:latin typeface="Arial-Rounded" panose="020B0500000000000000" pitchFamily="34" charset="0"/>
                <a:cs typeface="Arial-Rounded" panose="020B0500000000000000" pitchFamily="34" charset="0"/>
              </a:rPr>
              <a:t>. Nếu bạn khúc đuôi để thầy bắt được thì </a:t>
            </a:r>
            <a:r>
              <a:rPr lang="vi-VN" sz="2400" dirty="0" smtClean="0">
                <a:latin typeface="Arial-Rounded" panose="020B0500000000000000" pitchFamily="34" charset="0"/>
                <a:cs typeface="Arial-Rounded" panose="020B0500000000000000" pitchFamily="34" charset="0"/>
              </a:rPr>
              <a:t>(...)</a:t>
            </a:r>
            <a:endParaRPr lang="en-US" sz="2400" dirty="0" smtClean="0">
              <a:latin typeface="Arial-Rounded" panose="020B0500000000000000" pitchFamily="34" charset="0"/>
              <a:cs typeface="Arial-Rounded" panose="020B0500000000000000" pitchFamily="34" charset="0"/>
            </a:endParaRPr>
          </a:p>
          <a:p>
            <a:pPr marL="0" indent="0" algn="just">
              <a:buNone/>
            </a:pPr>
            <a:r>
              <a:rPr lang="en-US" sz="2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rPr>
              <a:t> </a:t>
            </a:r>
            <a:r>
              <a:rPr lang="vi-VN" sz="24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Nếu </a:t>
            </a:r>
            <a:r>
              <a:rPr lang="vi-VN" sz="2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bạn khúc đuôi để thầy bắt được thì đổi vai làm thầy thuốc</a:t>
            </a:r>
            <a:r>
              <a:rPr lang="en-US" sz="2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endParaRPr lang="vi-VN" sz="2400" dirty="0">
              <a:solidFill>
                <a:srgbClr val="FF0000"/>
              </a:solidFill>
              <a:latin typeface="Arial-Rounded" panose="020B0500000000000000" pitchFamily="34" charset="0"/>
              <a:cs typeface="Arial-Rounded" panose="020B0500000000000000" pitchFamily="34" charset="0"/>
            </a:endParaRPr>
          </a:p>
          <a:p>
            <a:pPr marL="0" indent="0" algn="just">
              <a:buNone/>
            </a:pPr>
            <a:r>
              <a:rPr lang="vi-VN" sz="2400" dirty="0">
                <a:latin typeface="Arial-Rounded" panose="020B0500000000000000" pitchFamily="34" charset="0"/>
                <a:cs typeface="Arial-Rounded" panose="020B0500000000000000" pitchFamily="34" charset="0"/>
              </a:rPr>
              <a:t>d. Nếu bạn khúc giữa để đứt thì </a:t>
            </a:r>
            <a:r>
              <a:rPr lang="vi-VN" sz="2400" dirty="0" smtClean="0">
                <a:latin typeface="Arial-Rounded" panose="020B0500000000000000" pitchFamily="34" charset="0"/>
                <a:cs typeface="Arial-Rounded" panose="020B0500000000000000" pitchFamily="34" charset="0"/>
              </a:rPr>
              <a:t>(...)</a:t>
            </a:r>
            <a:endParaRPr lang="en-US" sz="2400" dirty="0" smtClean="0">
              <a:latin typeface="Arial-Rounded" panose="020B0500000000000000" pitchFamily="34" charset="0"/>
              <a:cs typeface="Arial-Rounded" panose="020B0500000000000000" pitchFamily="34" charset="0"/>
            </a:endParaRPr>
          </a:p>
          <a:p>
            <a:pPr marL="0" indent="0" algn="just">
              <a:buNone/>
            </a:pPr>
            <a:r>
              <a:rPr lang="en-US" sz="2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rPr>
              <a:t> </a:t>
            </a:r>
            <a:r>
              <a:rPr lang="vi-VN" sz="24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Nếu </a:t>
            </a:r>
            <a:r>
              <a:rPr lang="vi-VN" sz="2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bạn khúc giữa để đứt thì đổi vai làm khúc dưới</a:t>
            </a:r>
            <a:r>
              <a:rPr lang="en-US" sz="2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endParaRPr lang="vi-VN" sz="2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a:p>
            <a:pPr marL="0" indent="0" algn="just">
              <a:buNone/>
            </a:pPr>
            <a:endParaRPr lang="en-US" sz="2400" dirty="0">
              <a:solidFill>
                <a:srgbClr val="FF0000"/>
              </a:solidFill>
              <a:latin typeface="Arial-Rounded" panose="020B0500000000000000" pitchFamily="34" charset="0"/>
              <a:cs typeface="Arial-Rounded" panose="020B0500000000000000"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5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 calcmode="lin" valueType="num">
                                      <p:cBhvr>
                                        <p:cTn id="12"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3"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14" dur="500"/>
                                        <p:tgtEl>
                                          <p:spTgt spid="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p:cTn id="19"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20"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21" dur="500"/>
                                        <p:tgtEl>
                                          <p:spTgt spid="3">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3">
                                            <p:txEl>
                                              <p:pRg st="2" end="2"/>
                                            </p:txEl>
                                          </p:spTgt>
                                        </p:tgtEl>
                                        <p:attrNameLst>
                                          <p:attrName>style.visibility</p:attrName>
                                        </p:attrNameLst>
                                      </p:cBhvr>
                                      <p:to>
                                        <p:strVal val="visible"/>
                                      </p:to>
                                    </p:set>
                                    <p:anim calcmode="lin" valueType="num">
                                      <p:cBhvr>
                                        <p:cTn id="26"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7"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28" dur="500"/>
                                        <p:tgtEl>
                                          <p:spTgt spid="3">
                                            <p:txEl>
                                              <p:pRg st="2" end="2"/>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grpId="0" nodeType="clickEffect">
                                  <p:stCondLst>
                                    <p:cond delay="0"/>
                                  </p:stCondLst>
                                  <p:childTnLst>
                                    <p:set>
                                      <p:cBhvr>
                                        <p:cTn id="32" dur="1" fill="hold">
                                          <p:stCondLst>
                                            <p:cond delay="0"/>
                                          </p:stCondLst>
                                        </p:cTn>
                                        <p:tgtEl>
                                          <p:spTgt spid="3">
                                            <p:txEl>
                                              <p:pRg st="3" end="3"/>
                                            </p:txEl>
                                          </p:spTgt>
                                        </p:tgtEl>
                                        <p:attrNameLst>
                                          <p:attrName>style.visibility</p:attrName>
                                        </p:attrNameLst>
                                      </p:cBhvr>
                                      <p:to>
                                        <p:strVal val="visible"/>
                                      </p:to>
                                    </p:set>
                                    <p:anim calcmode="lin" valueType="num">
                                      <p:cBhvr>
                                        <p:cTn id="33"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34"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35" dur="500"/>
                                        <p:tgtEl>
                                          <p:spTgt spid="3">
                                            <p:txEl>
                                              <p:pRg st="3" end="3"/>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grpId="0" nodeType="clickEffect">
                                  <p:stCondLst>
                                    <p:cond delay="0"/>
                                  </p:stCondLst>
                                  <p:childTnLst>
                                    <p:set>
                                      <p:cBhvr>
                                        <p:cTn id="39" dur="1" fill="hold">
                                          <p:stCondLst>
                                            <p:cond delay="0"/>
                                          </p:stCondLst>
                                        </p:cTn>
                                        <p:tgtEl>
                                          <p:spTgt spid="3">
                                            <p:txEl>
                                              <p:pRg st="4" end="4"/>
                                            </p:txEl>
                                          </p:spTgt>
                                        </p:tgtEl>
                                        <p:attrNameLst>
                                          <p:attrName>style.visibility</p:attrName>
                                        </p:attrNameLst>
                                      </p:cBhvr>
                                      <p:to>
                                        <p:strVal val="visible"/>
                                      </p:to>
                                    </p:set>
                                    <p:anim calcmode="lin" valueType="num">
                                      <p:cBhvr>
                                        <p:cTn id="40"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41" dur="5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42" dur="500"/>
                                        <p:tgtEl>
                                          <p:spTgt spid="3">
                                            <p:txEl>
                                              <p:pRg st="4" end="4"/>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53" presetClass="entr" presetSubtype="16" fill="hold" grpId="0" nodeType="clickEffect">
                                  <p:stCondLst>
                                    <p:cond delay="0"/>
                                  </p:stCondLst>
                                  <p:childTnLst>
                                    <p:set>
                                      <p:cBhvr>
                                        <p:cTn id="46" dur="1" fill="hold">
                                          <p:stCondLst>
                                            <p:cond delay="0"/>
                                          </p:stCondLst>
                                        </p:cTn>
                                        <p:tgtEl>
                                          <p:spTgt spid="3">
                                            <p:txEl>
                                              <p:pRg st="5" end="5"/>
                                            </p:txEl>
                                          </p:spTgt>
                                        </p:tgtEl>
                                        <p:attrNameLst>
                                          <p:attrName>style.visibility</p:attrName>
                                        </p:attrNameLst>
                                      </p:cBhvr>
                                      <p:to>
                                        <p:strVal val="visible"/>
                                      </p:to>
                                    </p:set>
                                    <p:anim calcmode="lin" valueType="num">
                                      <p:cBhvr>
                                        <p:cTn id="47" dur="500" fill="hold"/>
                                        <p:tgtEl>
                                          <p:spTgt spid="3">
                                            <p:txEl>
                                              <p:pRg st="5" end="5"/>
                                            </p:txEl>
                                          </p:spTgt>
                                        </p:tgtEl>
                                        <p:attrNameLst>
                                          <p:attrName>ppt_w</p:attrName>
                                        </p:attrNameLst>
                                      </p:cBhvr>
                                      <p:tavLst>
                                        <p:tav tm="0">
                                          <p:val>
                                            <p:fltVal val="0"/>
                                          </p:val>
                                        </p:tav>
                                        <p:tav tm="100000">
                                          <p:val>
                                            <p:strVal val="#ppt_w"/>
                                          </p:val>
                                        </p:tav>
                                      </p:tavLst>
                                    </p:anim>
                                    <p:anim calcmode="lin" valueType="num">
                                      <p:cBhvr>
                                        <p:cTn id="48" dur="500" fill="hold"/>
                                        <p:tgtEl>
                                          <p:spTgt spid="3">
                                            <p:txEl>
                                              <p:pRg st="5" end="5"/>
                                            </p:txEl>
                                          </p:spTgt>
                                        </p:tgtEl>
                                        <p:attrNameLst>
                                          <p:attrName>ppt_h</p:attrName>
                                        </p:attrNameLst>
                                      </p:cBhvr>
                                      <p:tavLst>
                                        <p:tav tm="0">
                                          <p:val>
                                            <p:fltVal val="0"/>
                                          </p:val>
                                        </p:tav>
                                        <p:tav tm="100000">
                                          <p:val>
                                            <p:strVal val="#ppt_h"/>
                                          </p:val>
                                        </p:tav>
                                      </p:tavLst>
                                    </p:anim>
                                    <p:animEffect transition="in" filter="fade">
                                      <p:cBhvr>
                                        <p:cTn id="49" dur="500"/>
                                        <p:tgtEl>
                                          <p:spTgt spid="3">
                                            <p:txEl>
                                              <p:pRg st="5" end="5"/>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53" presetClass="entr" presetSubtype="16" fill="hold" grpId="0" nodeType="clickEffect">
                                  <p:stCondLst>
                                    <p:cond delay="0"/>
                                  </p:stCondLst>
                                  <p:childTnLst>
                                    <p:set>
                                      <p:cBhvr>
                                        <p:cTn id="53" dur="1" fill="hold">
                                          <p:stCondLst>
                                            <p:cond delay="0"/>
                                          </p:stCondLst>
                                        </p:cTn>
                                        <p:tgtEl>
                                          <p:spTgt spid="3">
                                            <p:txEl>
                                              <p:pRg st="6" end="6"/>
                                            </p:txEl>
                                          </p:spTgt>
                                        </p:tgtEl>
                                        <p:attrNameLst>
                                          <p:attrName>style.visibility</p:attrName>
                                        </p:attrNameLst>
                                      </p:cBhvr>
                                      <p:to>
                                        <p:strVal val="visible"/>
                                      </p:to>
                                    </p:set>
                                    <p:anim calcmode="lin" valueType="num">
                                      <p:cBhvr>
                                        <p:cTn id="54" dur="500" fill="hold"/>
                                        <p:tgtEl>
                                          <p:spTgt spid="3">
                                            <p:txEl>
                                              <p:pRg st="6" end="6"/>
                                            </p:txEl>
                                          </p:spTgt>
                                        </p:tgtEl>
                                        <p:attrNameLst>
                                          <p:attrName>ppt_w</p:attrName>
                                        </p:attrNameLst>
                                      </p:cBhvr>
                                      <p:tavLst>
                                        <p:tav tm="0">
                                          <p:val>
                                            <p:fltVal val="0"/>
                                          </p:val>
                                        </p:tav>
                                        <p:tav tm="100000">
                                          <p:val>
                                            <p:strVal val="#ppt_w"/>
                                          </p:val>
                                        </p:tav>
                                      </p:tavLst>
                                    </p:anim>
                                    <p:anim calcmode="lin" valueType="num">
                                      <p:cBhvr>
                                        <p:cTn id="55" dur="500" fill="hold"/>
                                        <p:tgtEl>
                                          <p:spTgt spid="3">
                                            <p:txEl>
                                              <p:pRg st="6" end="6"/>
                                            </p:txEl>
                                          </p:spTgt>
                                        </p:tgtEl>
                                        <p:attrNameLst>
                                          <p:attrName>ppt_h</p:attrName>
                                        </p:attrNameLst>
                                      </p:cBhvr>
                                      <p:tavLst>
                                        <p:tav tm="0">
                                          <p:val>
                                            <p:fltVal val="0"/>
                                          </p:val>
                                        </p:tav>
                                        <p:tav tm="100000">
                                          <p:val>
                                            <p:strVal val="#ppt_h"/>
                                          </p:val>
                                        </p:tav>
                                      </p:tavLst>
                                    </p:anim>
                                    <p:animEffect transition="in" filter="fade">
                                      <p:cBhvr>
                                        <p:cTn id="56" dur="500"/>
                                        <p:tgtEl>
                                          <p:spTgt spid="3">
                                            <p:txEl>
                                              <p:pRg st="6" end="6"/>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53" presetClass="entr" presetSubtype="16" fill="hold" grpId="0" nodeType="clickEffect">
                                  <p:stCondLst>
                                    <p:cond delay="0"/>
                                  </p:stCondLst>
                                  <p:childTnLst>
                                    <p:set>
                                      <p:cBhvr>
                                        <p:cTn id="60" dur="1" fill="hold">
                                          <p:stCondLst>
                                            <p:cond delay="0"/>
                                          </p:stCondLst>
                                        </p:cTn>
                                        <p:tgtEl>
                                          <p:spTgt spid="3">
                                            <p:txEl>
                                              <p:pRg st="7" end="7"/>
                                            </p:txEl>
                                          </p:spTgt>
                                        </p:tgtEl>
                                        <p:attrNameLst>
                                          <p:attrName>style.visibility</p:attrName>
                                        </p:attrNameLst>
                                      </p:cBhvr>
                                      <p:to>
                                        <p:strVal val="visible"/>
                                      </p:to>
                                    </p:set>
                                    <p:anim calcmode="lin" valueType="num">
                                      <p:cBhvr>
                                        <p:cTn id="61" dur="500" fill="hold"/>
                                        <p:tgtEl>
                                          <p:spTgt spid="3">
                                            <p:txEl>
                                              <p:pRg st="7" end="7"/>
                                            </p:txEl>
                                          </p:spTgt>
                                        </p:tgtEl>
                                        <p:attrNameLst>
                                          <p:attrName>ppt_w</p:attrName>
                                        </p:attrNameLst>
                                      </p:cBhvr>
                                      <p:tavLst>
                                        <p:tav tm="0">
                                          <p:val>
                                            <p:fltVal val="0"/>
                                          </p:val>
                                        </p:tav>
                                        <p:tav tm="100000">
                                          <p:val>
                                            <p:strVal val="#ppt_w"/>
                                          </p:val>
                                        </p:tav>
                                      </p:tavLst>
                                    </p:anim>
                                    <p:anim calcmode="lin" valueType="num">
                                      <p:cBhvr>
                                        <p:cTn id="62" dur="500" fill="hold"/>
                                        <p:tgtEl>
                                          <p:spTgt spid="3">
                                            <p:txEl>
                                              <p:pRg st="7" end="7"/>
                                            </p:txEl>
                                          </p:spTgt>
                                        </p:tgtEl>
                                        <p:attrNameLst>
                                          <p:attrName>ppt_h</p:attrName>
                                        </p:attrNameLst>
                                      </p:cBhvr>
                                      <p:tavLst>
                                        <p:tav tm="0">
                                          <p:val>
                                            <p:fltVal val="0"/>
                                          </p:val>
                                        </p:tav>
                                        <p:tav tm="100000">
                                          <p:val>
                                            <p:strVal val="#ppt_h"/>
                                          </p:val>
                                        </p:tav>
                                      </p:tavLst>
                                    </p:anim>
                                    <p:animEffect transition="in" filter="fade">
                                      <p:cBhvr>
                                        <p:cTn id="63" dur="500"/>
                                        <p:tgtEl>
                                          <p:spTgt spid="3">
                                            <p:txEl>
                                              <p:pRg st="7" end="7"/>
                                            </p:txEl>
                                          </p:spTgt>
                                        </p:tgtEl>
                                      </p:cBhvr>
                                    </p:animEffect>
                                  </p:childTnLst>
                                </p:cTn>
                              </p:par>
                            </p:childTnLst>
                          </p:cTn>
                        </p:par>
                      </p:childTnLst>
                    </p:cTn>
                  </p:par>
                  <p:par>
                    <p:cTn id="64" fill="hold">
                      <p:stCondLst>
                        <p:cond delay="indefinite"/>
                      </p:stCondLst>
                      <p:childTnLst>
                        <p:par>
                          <p:cTn id="65" fill="hold">
                            <p:stCondLst>
                              <p:cond delay="0"/>
                            </p:stCondLst>
                            <p:childTnLst>
                              <p:par>
                                <p:cTn id="66" presetID="53" presetClass="entr" presetSubtype="16" fill="hold" grpId="0" nodeType="clickEffect">
                                  <p:stCondLst>
                                    <p:cond delay="0"/>
                                  </p:stCondLst>
                                  <p:childTnLst>
                                    <p:set>
                                      <p:cBhvr>
                                        <p:cTn id="67" dur="1" fill="hold">
                                          <p:stCondLst>
                                            <p:cond delay="0"/>
                                          </p:stCondLst>
                                        </p:cTn>
                                        <p:tgtEl>
                                          <p:spTgt spid="3">
                                            <p:txEl>
                                              <p:pRg st="8" end="8"/>
                                            </p:txEl>
                                          </p:spTgt>
                                        </p:tgtEl>
                                        <p:attrNameLst>
                                          <p:attrName>style.visibility</p:attrName>
                                        </p:attrNameLst>
                                      </p:cBhvr>
                                      <p:to>
                                        <p:strVal val="visible"/>
                                      </p:to>
                                    </p:set>
                                    <p:anim calcmode="lin" valueType="num">
                                      <p:cBhvr>
                                        <p:cTn id="68" dur="500" fill="hold"/>
                                        <p:tgtEl>
                                          <p:spTgt spid="3">
                                            <p:txEl>
                                              <p:pRg st="8" end="8"/>
                                            </p:txEl>
                                          </p:spTgt>
                                        </p:tgtEl>
                                        <p:attrNameLst>
                                          <p:attrName>ppt_w</p:attrName>
                                        </p:attrNameLst>
                                      </p:cBhvr>
                                      <p:tavLst>
                                        <p:tav tm="0">
                                          <p:val>
                                            <p:fltVal val="0"/>
                                          </p:val>
                                        </p:tav>
                                        <p:tav tm="100000">
                                          <p:val>
                                            <p:strVal val="#ppt_w"/>
                                          </p:val>
                                        </p:tav>
                                      </p:tavLst>
                                    </p:anim>
                                    <p:anim calcmode="lin" valueType="num">
                                      <p:cBhvr>
                                        <p:cTn id="69" dur="500" fill="hold"/>
                                        <p:tgtEl>
                                          <p:spTgt spid="3">
                                            <p:txEl>
                                              <p:pRg st="8" end="8"/>
                                            </p:txEl>
                                          </p:spTgt>
                                        </p:tgtEl>
                                        <p:attrNameLst>
                                          <p:attrName>ppt_h</p:attrName>
                                        </p:attrNameLst>
                                      </p:cBhvr>
                                      <p:tavLst>
                                        <p:tav tm="0">
                                          <p:val>
                                            <p:fltVal val="0"/>
                                          </p:val>
                                        </p:tav>
                                        <p:tav tm="100000">
                                          <p:val>
                                            <p:strVal val="#ppt_h"/>
                                          </p:val>
                                        </p:tav>
                                      </p:tavLst>
                                    </p:anim>
                                    <p:animEffect transition="in" filter="fade">
                                      <p:cBhvr>
                                        <p:cTn id="70"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椭圆 3"/>
          <p:cNvSpPr/>
          <p:nvPr/>
        </p:nvSpPr>
        <p:spPr>
          <a:xfrm>
            <a:off x="3997308" y="3953840"/>
            <a:ext cx="1716041" cy="1716041"/>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5" name="椭圆 4"/>
          <p:cNvSpPr/>
          <p:nvPr/>
        </p:nvSpPr>
        <p:spPr>
          <a:xfrm>
            <a:off x="1574080" y="4091425"/>
            <a:ext cx="1578457" cy="1578457"/>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6" name="椭圆 5"/>
          <p:cNvSpPr/>
          <p:nvPr/>
        </p:nvSpPr>
        <p:spPr>
          <a:xfrm>
            <a:off x="9355120" y="2879776"/>
            <a:ext cx="1211606" cy="1211606"/>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grpSp>
        <p:nvGrpSpPr>
          <p:cNvPr id="24" name="组合 23"/>
          <p:cNvGrpSpPr/>
          <p:nvPr/>
        </p:nvGrpSpPr>
        <p:grpSpPr>
          <a:xfrm>
            <a:off x="3596319" y="491818"/>
            <a:ext cx="5155335" cy="4896929"/>
            <a:chOff x="3084810" y="-335112"/>
            <a:chExt cx="5809496" cy="5760000"/>
          </a:xfrm>
        </p:grpSpPr>
        <p:grpSp>
          <p:nvGrpSpPr>
            <p:cNvPr id="17" name="组合 16"/>
            <p:cNvGrpSpPr/>
            <p:nvPr/>
          </p:nvGrpSpPr>
          <p:grpSpPr>
            <a:xfrm>
              <a:off x="3297693" y="-335112"/>
              <a:ext cx="5596613" cy="5760000"/>
              <a:chOff x="3297693" y="-335112"/>
              <a:chExt cx="5596613" cy="5760000"/>
            </a:xfrm>
          </p:grpSpPr>
          <p:cxnSp>
            <p:nvCxnSpPr>
              <p:cNvPr id="16" name="直接连接符 15"/>
              <p:cNvCxnSpPr/>
              <p:nvPr/>
            </p:nvCxnSpPr>
            <p:spPr>
              <a:xfrm>
                <a:off x="6154058" y="-335112"/>
                <a:ext cx="0" cy="5760000"/>
              </a:xfrm>
              <a:prstGeom prst="line">
                <a:avLst/>
              </a:prstGeom>
              <a:ln w="76200" cap="rnd">
                <a:solidFill>
                  <a:srgbClr val="F7E3AD"/>
                </a:solidFill>
              </a:ln>
            </p:spPr>
            <p:style>
              <a:lnRef idx="1">
                <a:schemeClr val="accent1"/>
              </a:lnRef>
              <a:fillRef idx="0">
                <a:schemeClr val="accent1"/>
              </a:fillRef>
              <a:effectRef idx="0">
                <a:schemeClr val="accent1"/>
              </a:effectRef>
              <a:fontRef idx="minor">
                <a:schemeClr val="tx1"/>
              </a:fontRef>
            </p:style>
          </p:cxnSp>
          <p:pic>
            <p:nvPicPr>
              <p:cNvPr id="13" name="图片 12"/>
              <p:cNvPicPr>
                <a:picLocks noChangeAspect="1"/>
              </p:cNvPicPr>
              <p:nvPr/>
            </p:nvPicPr>
            <p:blipFill rotWithShape="1">
              <a:blip r:embed="rId3"/>
              <a:srcRect t="48492"/>
              <a:stretch>
                <a:fillRect/>
              </a:stretch>
            </p:blipFill>
            <p:spPr>
              <a:xfrm>
                <a:off x="3297693" y="2256270"/>
                <a:ext cx="5596613" cy="2885850"/>
              </a:xfrm>
              <a:prstGeom prst="rect">
                <a:avLst/>
              </a:prstGeom>
            </p:spPr>
          </p:pic>
        </p:grpSp>
        <p:pic>
          <p:nvPicPr>
            <p:cNvPr id="7" name="图片 6"/>
            <p:cNvPicPr>
              <a:picLocks noChangeAspect="1"/>
            </p:cNvPicPr>
            <p:nvPr/>
          </p:nvPicPr>
          <p:blipFill>
            <a:blip r:embed="rId4" cstate="print">
              <a:extLst>
                <a:ext uri="{BEBA8EAE-BF5A-486C-A8C5-ECC9F3942E4B}">
                  <a14:imgProps xmlns:a14="http://schemas.microsoft.com/office/drawing/2010/main">
                    <a14:imgLayer r:embed="rId5">
                      <a14:imgEffect>
                        <a14:backgroundRemoval t="7243" b="95561" l="226" r="99266">
                          <a14:foregroundMark x1="16431" y1="13785" x2="20327" y2="37150"/>
                          <a14:foregroundMark x1="39921" y1="33178" x2="43422" y2="49065"/>
                          <a14:foregroundMark x1="55901" y1="12617" x2="55901" y2="27336"/>
                          <a14:foregroundMark x1="85545" y1="32710" x2="90683" y2="77804"/>
                          <a14:foregroundMark x1="93958" y1="35514" x2="97233" y2="58178"/>
                          <a14:foregroundMark x1="74534" y1="26636" x2="79616" y2="28271"/>
                          <a14:foregroundMark x1="76228" y1="80374" x2="79390" y2="63551"/>
                          <a14:foregroundMark x1="90006" y1="92523" x2="82778" y2="45794"/>
                          <a14:foregroundMark x1="93958" y1="84813" x2="89723" y2="80374"/>
                          <a14:foregroundMark x1="95652" y1="27336" x2="282" y2="15888"/>
                          <a14:foregroundMark x1="14568" y1="7710" x2="21287" y2="10514"/>
                          <a14:foregroundMark x1="46979" y1="10514" x2="48278" y2="17523"/>
                          <a14:foregroundMark x1="45398" y1="13084" x2="53473" y2="3505"/>
                          <a14:foregroundMark x1="53473" y1="3505" x2="62055" y2="14720"/>
                          <a14:foregroundMark x1="62055" y1="14720" x2="44156" y2="29907"/>
                          <a14:foregroundMark x1="44156" y1="29907" x2="45680" y2="7243"/>
                          <a14:foregroundMark x1="99209" y1="50000" x2="565" y2="68692"/>
                          <a14:foregroundMark x1="565" y1="68692" x2="734" y2="27336"/>
                          <a14:foregroundMark x1="734" y1="27336" x2="9034" y2="5140"/>
                          <a14:foregroundMark x1="9034" y1="5140" x2="28176" y2="234"/>
                          <a14:foregroundMark x1="28176" y1="234" x2="99774" y2="1168"/>
                          <a14:foregroundMark x1="99774" y1="1168" x2="99322" y2="48131"/>
                          <a14:foregroundMark x1="99322" y1="48131" x2="90175" y2="56776"/>
                          <a14:foregroundMark x1="90175" y1="56776" x2="86957" y2="50701"/>
                          <a14:foregroundMark x1="30322" y1="26168" x2="29136" y2="37150"/>
                          <a14:foregroundMark x1="2146" y1="13785" x2="3670" y2="47196"/>
                          <a14:foregroundMark x1="3670" y1="47196" x2="10446" y2="71028"/>
                          <a14:foregroundMark x1="10446" y1="71028" x2="12366" y2="73364"/>
                          <a14:foregroundMark x1="10277" y1="52804" x2="10277" y2="45794"/>
                          <a14:foregroundMark x1="31508" y1="27336" x2="39582" y2="13084"/>
                          <a14:foregroundMark x1="39582" y1="13084" x2="43704" y2="13084"/>
                          <a14:foregroundMark x1="51158" y1="26168" x2="42801" y2="28037"/>
                          <a14:foregroundMark x1="42801" y1="28037" x2="27612" y2="62617"/>
                          <a14:foregroundMark x1="27612" y1="62617" x2="33879" y2="85981"/>
                          <a14:foregroundMark x1="33879" y1="85981" x2="42518" y2="86449"/>
                          <a14:foregroundMark x1="42518" y1="86449" x2="67024" y2="84346"/>
                          <a14:foregroundMark x1="67024" y1="84346" x2="79503" y2="84346"/>
                          <a14:foregroundMark x1="79503" y1="84346" x2="97233" y2="81075"/>
                          <a14:foregroundMark x1="97233" y1="81075" x2="95088" y2="43458"/>
                          <a14:foregroundMark x1="95088" y1="43458" x2="85432" y2="37150"/>
                          <a14:foregroundMark x1="64427" y1="26636" x2="58667" y2="53972"/>
                          <a14:foregroundMark x1="58667" y1="53972" x2="58667" y2="54907"/>
                          <a14:foregroundMark x1="94579" y1="84813" x2="91417" y2="95561"/>
                          <a14:foregroundMark x1="51553" y1="37150" x2="53924" y2="45093"/>
                          <a14:foregroundMark x1="56973" y1="42991" x2="59063" y2="49065"/>
                          <a14:foregroundMark x1="48278" y1="59346" x2="51835" y2="45794"/>
                          <a14:foregroundMark x1="47883" y1="32243" x2="46979" y2="56075"/>
                          <a14:foregroundMark x1="50367" y1="47430" x2="48842" y2="54907"/>
                          <a14:foregroundMark x1="18102" y1="77255" x2="19198" y2="71262"/>
                          <a14:foregroundMark x1="12366" y1="81542" x2="12971" y2="82201"/>
                          <a14:foregroundMark x1="16750" y1="77255" x2="14003" y2="67991"/>
                          <a14:foregroundMark x1="14003" y1="67991" x2="11971" y2="80374"/>
                          <a14:foregroundMark x1="9091" y1="22430" x2="10107" y2="46262"/>
                          <a14:foregroundMark x1="1863" y1="13084" x2="791" y2="22430"/>
                          <a14:foregroundMark x1="8413" y1="24065" x2="10898" y2="51168"/>
                          <a14:foregroundMark x1="8809" y1="21262" x2="9317" y2="45794"/>
                          <a14:foregroundMark x1="29305" y1="76168" x2="28684" y2="87850"/>
                          <a14:foregroundMark x1="22078" y1="78037" x2="23433" y2="85280"/>
                          <a14:foregroundMark x1="83286" y1="86449" x2="85601" y2="88785"/>
                          <a14:foregroundMark x1="94918" y1="87850" x2="93902" y2="92056"/>
                          <a14:foregroundMark x1="59458" y1="86916" x2="59797" y2="93224"/>
                          <a14:foregroundMark x1="14899" y1="78987" x2="18402" y2="79487"/>
                          <a14:foregroundMark x1="13156" y1="78738" x2="14106" y2="78874"/>
                          <a14:foregroundMark x1="19819" y1="73832" x2="19029" y2="77570"/>
                          <a14:foregroundMark x1="18690" y1="80140" x2="19819" y2="80140"/>
                          <a14:foregroundMark x1="21005" y1="77103" x2="19706" y2="74299"/>
                          <a14:backgroundMark x1="12503" y1="86288" x2="20440" y2="96028"/>
                          <a14:backgroundMark x1="12253" y1="85981" x2="12421" y2="86187"/>
                          <a14:backgroundMark x1="20440" y1="96028" x2="20553" y2="99766"/>
                          <a14:backgroundMark x1="15156" y1="86673" x2="19029" y2="89252"/>
                          <a14:backgroundMark x1="12931" y1="82477" x2="14455" y2="82009"/>
                          <a14:backgroundMark x1="17843" y1="82944" x2="18240" y2="83065"/>
                          <a14:backgroundMark x1="19255" y1="87383" x2="19819" y2="92056"/>
                          <a14:backgroundMark x1="19368" y1="85981" x2="13890" y2="83879"/>
                        </a14:backgroundRemoval>
                      </a14:imgEffect>
                    </a14:imgLayer>
                  </a14:imgProps>
                </a:ext>
                <a:ext uri="{28A0092B-C50C-407E-A947-70E740481C1C}">
                  <a14:useLocalDpi xmlns:a14="http://schemas.microsoft.com/office/drawing/2010/main" val="0"/>
                </a:ext>
              </a:extLst>
            </a:blip>
            <a:stretch>
              <a:fillRect/>
            </a:stretch>
          </p:blipFill>
          <p:spPr>
            <a:xfrm>
              <a:off x="3084810" y="1126386"/>
              <a:ext cx="5809496" cy="1403988"/>
            </a:xfrm>
            <a:prstGeom prst="rect">
              <a:avLst/>
            </a:prstGeom>
          </p:spPr>
        </p:pic>
      </p:grpSp>
      <p:sp>
        <p:nvSpPr>
          <p:cNvPr id="10" name="椭圆 9"/>
          <p:cNvSpPr/>
          <p:nvPr/>
        </p:nvSpPr>
        <p:spPr>
          <a:xfrm>
            <a:off x="9039516" y="3259314"/>
            <a:ext cx="1239357" cy="1239357"/>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pic>
        <p:nvPicPr>
          <p:cNvPr id="19" name="图片 18"/>
          <p:cNvPicPr>
            <a:picLocks noChangeAspect="1"/>
          </p:cNvPicPr>
          <p:nvPr/>
        </p:nvPicPr>
        <p:blipFill rotWithShape="1">
          <a:blip r:embed="rId6" cstate="print">
            <a:extLst>
              <a:ext uri="{28A0092B-C50C-407E-A947-70E740481C1C}">
                <a14:useLocalDpi xmlns:a14="http://schemas.microsoft.com/office/drawing/2010/main" val="0"/>
              </a:ext>
            </a:extLst>
          </a:blip>
          <a:srcRect l="53606" t="-1143" r="26891" b="81649"/>
          <a:stretch>
            <a:fillRect/>
          </a:stretch>
        </p:blipFill>
        <p:spPr>
          <a:xfrm>
            <a:off x="8587644" y="810849"/>
            <a:ext cx="1759996" cy="734428"/>
          </a:xfrm>
          <a:prstGeom prst="rect">
            <a:avLst/>
          </a:prstGeom>
        </p:spPr>
      </p:pic>
      <p:sp>
        <p:nvSpPr>
          <p:cNvPr id="22" name="椭圆 21"/>
          <p:cNvSpPr/>
          <p:nvPr/>
        </p:nvSpPr>
        <p:spPr>
          <a:xfrm>
            <a:off x="1216617" y="598108"/>
            <a:ext cx="887648" cy="887648"/>
          </a:xfrm>
          <a:prstGeom prst="ellipse">
            <a:avLst/>
          </a:prstGeom>
          <a:solidFill>
            <a:srgbClr val="A5C0A4">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23" name="椭圆 22"/>
          <p:cNvSpPr/>
          <p:nvPr/>
        </p:nvSpPr>
        <p:spPr>
          <a:xfrm>
            <a:off x="1660440" y="1216686"/>
            <a:ext cx="538143" cy="538143"/>
          </a:xfrm>
          <a:prstGeom prst="ellipse">
            <a:avLst/>
          </a:prstGeom>
          <a:solidFill>
            <a:srgbClr val="F7E3AD">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20" name="Rectangle 19"/>
          <p:cNvSpPr/>
          <p:nvPr/>
        </p:nvSpPr>
        <p:spPr>
          <a:xfrm>
            <a:off x="4212603" y="3006461"/>
            <a:ext cx="4208355" cy="1084866"/>
          </a:xfrm>
          <a:prstGeom prst="rect">
            <a:avLst/>
          </a:prstGeom>
          <a:noFill/>
        </p:spPr>
        <p:txBody>
          <a:bodyPr wrap="none" lIns="68496" tIns="34267" rIns="68496" bIns="34267">
            <a:spAutoFit/>
            <a:scene3d>
              <a:camera prst="orthographicFront"/>
              <a:lightRig rig="soft" dir="t">
                <a:rot lat="0" lon="0" rev="15600000"/>
              </a:lightRig>
            </a:scene3d>
            <a:sp3d extrusionH="57150" prstMaterial="softEdge">
              <a:bevelT w="25400" h="38100"/>
            </a:sp3d>
          </a:bodyPr>
          <a:lstStyle/>
          <a:p>
            <a:pPr marL="0" marR="0" lvl="0" indent="0" algn="ctr" defTabSz="91313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err="1" smtClean="0">
                <a:ln>
                  <a:noFill/>
                </a:ln>
                <a:solidFill>
                  <a:srgbClr val="FF0000"/>
                </a:solidFill>
                <a:effectLst/>
                <a:uLnTx/>
                <a:uFillTx/>
                <a:latin typeface="Arial-Rounded" panose="020B0604020202020204" pitchFamily="34" charset="0"/>
                <a:ea typeface="Arial-Rounded" panose="020B0604020202020204" pitchFamily="34" charset="0"/>
                <a:cs typeface="Arial-Rounded" panose="020B0604020202020204" pitchFamily="34" charset="0"/>
              </a:rPr>
              <a:t>Khởi</a:t>
            </a:r>
            <a:r>
              <a:rPr kumimoji="0" lang="en-US" sz="6600" b="1" i="0" u="none" strike="noStrike" kern="1200" cap="none" spc="0" normalizeH="0" noProof="0" dirty="0" smtClean="0">
                <a:ln>
                  <a:noFill/>
                </a:ln>
                <a:solidFill>
                  <a:srgbClr val="FF0000"/>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6600" b="1" i="0" u="none" strike="noStrike" kern="1200" cap="none" spc="0" normalizeH="0" noProof="0" dirty="0" err="1" smtClean="0">
                <a:ln>
                  <a:noFill/>
                </a:ln>
                <a:solidFill>
                  <a:srgbClr val="FF0000"/>
                </a:solidFill>
                <a:effectLst/>
                <a:uLnTx/>
                <a:uFillTx/>
                <a:latin typeface="Arial-Rounded" panose="020B0604020202020204" pitchFamily="34" charset="0"/>
                <a:ea typeface="Arial-Rounded" panose="020B0604020202020204" pitchFamily="34" charset="0"/>
                <a:cs typeface="Arial-Rounded" panose="020B0604020202020204" pitchFamily="34" charset="0"/>
              </a:rPr>
              <a:t>động</a:t>
            </a:r>
            <a:endParaRPr kumimoji="0" lang="en-US" sz="6600" b="1" i="0" u="none" strike="noStrike" kern="1200" cap="none" spc="0" normalizeH="0" baseline="0" noProof="0" dirty="0">
              <a:ln>
                <a:noFill/>
              </a:ln>
              <a:solidFill>
                <a:srgbClr val="FF0000"/>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Tree>
    <p:extLst>
      <p:ext uri="{BB962C8B-B14F-4D97-AF65-F5344CB8AC3E}">
        <p14:creationId xmlns:p14="http://schemas.microsoft.com/office/powerpoint/2010/main" val="3745239849"/>
      </p:ext>
    </p:extLst>
  </p:cSld>
  <p:clrMapOvr>
    <a:masterClrMapping/>
  </p:clrMapOvr>
  <mc:AlternateContent xmlns:mc="http://schemas.openxmlformats.org/markup-compatibility/2006" xmlns:p14="http://schemas.microsoft.com/office/powerpoint/2010/main">
    <mc:Choice Requires="p14">
      <p:transition spd="slow" p14:dur="5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1000"/>
                                        <p:tgtEl>
                                          <p:spTgt spid="23"/>
                                        </p:tgtEl>
                                      </p:cBhvr>
                                    </p:animEffect>
                                    <p:anim calcmode="lin" valueType="num">
                                      <p:cBhvr>
                                        <p:cTn id="13" dur="1000" fill="hold"/>
                                        <p:tgtEl>
                                          <p:spTgt spid="23"/>
                                        </p:tgtEl>
                                        <p:attrNameLst>
                                          <p:attrName>ppt_x</p:attrName>
                                        </p:attrNameLst>
                                      </p:cBhvr>
                                      <p:tavLst>
                                        <p:tav tm="0">
                                          <p:val>
                                            <p:strVal val="#ppt_x"/>
                                          </p:val>
                                        </p:tav>
                                        <p:tav tm="100000">
                                          <p:val>
                                            <p:strVal val="#ppt_x"/>
                                          </p:val>
                                        </p:tav>
                                      </p:tavLst>
                                    </p:anim>
                                    <p:anim calcmode="lin" valueType="num">
                                      <p:cBhvr>
                                        <p:cTn id="14" dur="1000" fill="hold"/>
                                        <p:tgtEl>
                                          <p:spTgt spid="23"/>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1000"/>
                                        <p:tgtEl>
                                          <p:spTgt spid="19"/>
                                        </p:tgtEl>
                                      </p:cBhvr>
                                    </p:animEffect>
                                    <p:anim calcmode="lin" valueType="num">
                                      <p:cBhvr>
                                        <p:cTn id="18" dur="1000" fill="hold"/>
                                        <p:tgtEl>
                                          <p:spTgt spid="19"/>
                                        </p:tgtEl>
                                        <p:attrNameLst>
                                          <p:attrName>ppt_x</p:attrName>
                                        </p:attrNameLst>
                                      </p:cBhvr>
                                      <p:tavLst>
                                        <p:tav tm="0">
                                          <p:val>
                                            <p:strVal val="#ppt_x"/>
                                          </p:val>
                                        </p:tav>
                                        <p:tav tm="100000">
                                          <p:val>
                                            <p:strVal val="#ppt_x"/>
                                          </p:val>
                                        </p:tav>
                                      </p:tavLst>
                                    </p:anim>
                                    <p:anim calcmode="lin" valueType="num">
                                      <p:cBhvr>
                                        <p:cTn id="19" dur="1000" fill="hold"/>
                                        <p:tgtEl>
                                          <p:spTgt spid="19"/>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1000"/>
                                        <p:tgtEl>
                                          <p:spTgt spid="10"/>
                                        </p:tgtEl>
                                      </p:cBhvr>
                                    </p:animEffect>
                                    <p:anim calcmode="lin" valueType="num">
                                      <p:cBhvr>
                                        <p:cTn id="28" dur="1000" fill="hold"/>
                                        <p:tgtEl>
                                          <p:spTgt spid="10"/>
                                        </p:tgtEl>
                                        <p:attrNameLst>
                                          <p:attrName>ppt_x</p:attrName>
                                        </p:attrNameLst>
                                      </p:cBhvr>
                                      <p:tavLst>
                                        <p:tav tm="0">
                                          <p:val>
                                            <p:strVal val="#ppt_x"/>
                                          </p:val>
                                        </p:tav>
                                        <p:tav tm="100000">
                                          <p:val>
                                            <p:strVal val="#ppt_x"/>
                                          </p:val>
                                        </p:tav>
                                      </p:tavLst>
                                    </p:anim>
                                    <p:anim calcmode="lin" valueType="num">
                                      <p:cBhvr>
                                        <p:cTn id="29" dur="1000" fill="hold"/>
                                        <p:tgtEl>
                                          <p:spTgt spid="10"/>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fade">
                                      <p:cBhvr>
                                        <p:cTn id="32" dur="1000"/>
                                        <p:tgtEl>
                                          <p:spTgt spid="4"/>
                                        </p:tgtEl>
                                      </p:cBhvr>
                                    </p:animEffect>
                                    <p:anim calcmode="lin" valueType="num">
                                      <p:cBhvr>
                                        <p:cTn id="33" dur="1000" fill="hold"/>
                                        <p:tgtEl>
                                          <p:spTgt spid="4"/>
                                        </p:tgtEl>
                                        <p:attrNameLst>
                                          <p:attrName>ppt_x</p:attrName>
                                        </p:attrNameLst>
                                      </p:cBhvr>
                                      <p:tavLst>
                                        <p:tav tm="0">
                                          <p:val>
                                            <p:strVal val="#ppt_x"/>
                                          </p:val>
                                        </p:tav>
                                        <p:tav tm="100000">
                                          <p:val>
                                            <p:strVal val="#ppt_x"/>
                                          </p:val>
                                        </p:tav>
                                      </p:tavLst>
                                    </p:anim>
                                    <p:anim calcmode="lin" valueType="num">
                                      <p:cBhvr>
                                        <p:cTn id="34" dur="1000" fill="hold"/>
                                        <p:tgtEl>
                                          <p:spTgt spid="4"/>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fade">
                                      <p:cBhvr>
                                        <p:cTn id="37" dur="1000"/>
                                        <p:tgtEl>
                                          <p:spTgt spid="5"/>
                                        </p:tgtEl>
                                      </p:cBhvr>
                                    </p:animEffect>
                                    <p:anim calcmode="lin" valueType="num">
                                      <p:cBhvr>
                                        <p:cTn id="38" dur="1000" fill="hold"/>
                                        <p:tgtEl>
                                          <p:spTgt spid="5"/>
                                        </p:tgtEl>
                                        <p:attrNameLst>
                                          <p:attrName>ppt_x</p:attrName>
                                        </p:attrNameLst>
                                      </p:cBhvr>
                                      <p:tavLst>
                                        <p:tav tm="0">
                                          <p:val>
                                            <p:strVal val="#ppt_x"/>
                                          </p:val>
                                        </p:tav>
                                        <p:tav tm="100000">
                                          <p:val>
                                            <p:strVal val="#ppt_x"/>
                                          </p:val>
                                        </p:tav>
                                      </p:tavLst>
                                    </p:anim>
                                    <p:anim calcmode="lin" valueType="num">
                                      <p:cBhvr>
                                        <p:cTn id="39" dur="1000" fill="hold"/>
                                        <p:tgtEl>
                                          <p:spTgt spid="5"/>
                                        </p:tgtEl>
                                        <p:attrNameLst>
                                          <p:attrName>ppt_y</p:attrName>
                                        </p:attrNameLst>
                                      </p:cBhvr>
                                      <p:tavLst>
                                        <p:tav tm="0">
                                          <p:val>
                                            <p:strVal val="#ppt_y+.1"/>
                                          </p:val>
                                        </p:tav>
                                        <p:tav tm="100000">
                                          <p:val>
                                            <p:strVal val="#ppt_y"/>
                                          </p:val>
                                        </p:tav>
                                      </p:tavLst>
                                    </p:anim>
                                  </p:childTnLst>
                                </p:cTn>
                              </p:par>
                              <p:par>
                                <p:cTn id="40" presetID="26" presetClass="emph" presetSubtype="0" repeatCount="indefinite" fill="hold" grpId="1" nodeType="withEffect">
                                  <p:stCondLst>
                                    <p:cond delay="0"/>
                                  </p:stCondLst>
                                  <p:endCondLst>
                                    <p:cond evt="onNext" delay="0">
                                      <p:tgtEl>
                                        <p:sldTgt/>
                                      </p:tgtEl>
                                    </p:cond>
                                  </p:endCondLst>
                                  <p:childTnLst>
                                    <p:animEffect transition="out" filter="fade">
                                      <p:cBhvr>
                                        <p:cTn id="41" dur="1000" tmFilter="0, 0; .2, .5; .8, .5; 1, 0"/>
                                        <p:tgtEl>
                                          <p:spTgt spid="22"/>
                                        </p:tgtEl>
                                      </p:cBhvr>
                                    </p:animEffect>
                                    <p:animScale>
                                      <p:cBhvr>
                                        <p:cTn id="42" dur="500" autoRev="1" fill="hold"/>
                                        <p:tgtEl>
                                          <p:spTgt spid="22"/>
                                        </p:tgtEl>
                                      </p:cBhvr>
                                      <p:by x="105000" y="105000"/>
                                    </p:animScale>
                                  </p:childTnLst>
                                </p:cTn>
                              </p:par>
                              <p:par>
                                <p:cTn id="43" presetID="26" presetClass="emph" presetSubtype="0" repeatCount="indefinite" fill="hold" grpId="1" nodeType="withEffect">
                                  <p:stCondLst>
                                    <p:cond delay="0"/>
                                  </p:stCondLst>
                                  <p:endCondLst>
                                    <p:cond evt="onNext" delay="0">
                                      <p:tgtEl>
                                        <p:sldTgt/>
                                      </p:tgtEl>
                                    </p:cond>
                                  </p:endCondLst>
                                  <p:childTnLst>
                                    <p:animEffect transition="out" filter="fade">
                                      <p:cBhvr>
                                        <p:cTn id="44" dur="1000" tmFilter="0, 0; .2, .5; .8, .5; 1, 0"/>
                                        <p:tgtEl>
                                          <p:spTgt spid="23"/>
                                        </p:tgtEl>
                                      </p:cBhvr>
                                    </p:animEffect>
                                    <p:animScale>
                                      <p:cBhvr>
                                        <p:cTn id="45" dur="500" autoRev="1" fill="hold"/>
                                        <p:tgtEl>
                                          <p:spTgt spid="23"/>
                                        </p:tgtEl>
                                      </p:cBhvr>
                                      <p:by x="105000" y="105000"/>
                                    </p:animScale>
                                  </p:childTnLst>
                                </p:cTn>
                              </p:par>
                              <p:par>
                                <p:cTn id="46" presetID="26" presetClass="emph" presetSubtype="0" repeatCount="indefinite" fill="hold" grpId="1" nodeType="withEffect">
                                  <p:stCondLst>
                                    <p:cond delay="0"/>
                                  </p:stCondLst>
                                  <p:endCondLst>
                                    <p:cond evt="onNext" delay="0">
                                      <p:tgtEl>
                                        <p:sldTgt/>
                                      </p:tgtEl>
                                    </p:cond>
                                  </p:endCondLst>
                                  <p:childTnLst>
                                    <p:animEffect transition="out" filter="fade">
                                      <p:cBhvr>
                                        <p:cTn id="47" dur="1000" tmFilter="0, 0; .2, .5; .8, .5; 1, 0"/>
                                        <p:tgtEl>
                                          <p:spTgt spid="6"/>
                                        </p:tgtEl>
                                      </p:cBhvr>
                                    </p:animEffect>
                                    <p:animScale>
                                      <p:cBhvr>
                                        <p:cTn id="48" dur="500" autoRev="1" fill="hold"/>
                                        <p:tgtEl>
                                          <p:spTgt spid="6"/>
                                        </p:tgtEl>
                                      </p:cBhvr>
                                      <p:by x="105000" y="105000"/>
                                    </p:animScale>
                                  </p:childTnLst>
                                </p:cTn>
                              </p:par>
                              <p:par>
                                <p:cTn id="49" presetID="26" presetClass="emph" presetSubtype="0" repeatCount="indefinite" fill="hold" grpId="1" nodeType="withEffect">
                                  <p:stCondLst>
                                    <p:cond delay="0"/>
                                  </p:stCondLst>
                                  <p:endCondLst>
                                    <p:cond evt="onNext" delay="0">
                                      <p:tgtEl>
                                        <p:sldTgt/>
                                      </p:tgtEl>
                                    </p:cond>
                                  </p:endCondLst>
                                  <p:childTnLst>
                                    <p:animEffect transition="out" filter="fade">
                                      <p:cBhvr>
                                        <p:cTn id="50" dur="1000" tmFilter="0, 0; .2, .5; .8, .5; 1, 0"/>
                                        <p:tgtEl>
                                          <p:spTgt spid="10"/>
                                        </p:tgtEl>
                                      </p:cBhvr>
                                    </p:animEffect>
                                    <p:animScale>
                                      <p:cBhvr>
                                        <p:cTn id="51" dur="500" autoRev="1" fill="hold"/>
                                        <p:tgtEl>
                                          <p:spTgt spid="10"/>
                                        </p:tgtEl>
                                      </p:cBhvr>
                                      <p:by x="105000" y="105000"/>
                                    </p:animScale>
                                  </p:childTnLst>
                                </p:cTn>
                              </p:par>
                              <p:par>
                                <p:cTn id="52" presetID="26" presetClass="emph" presetSubtype="0" repeatCount="indefinite" fill="hold" grpId="1" nodeType="withEffect">
                                  <p:stCondLst>
                                    <p:cond delay="0"/>
                                  </p:stCondLst>
                                  <p:endCondLst>
                                    <p:cond evt="onNext" delay="0">
                                      <p:tgtEl>
                                        <p:sldTgt/>
                                      </p:tgtEl>
                                    </p:cond>
                                  </p:endCondLst>
                                  <p:childTnLst>
                                    <p:animEffect transition="out" filter="fade">
                                      <p:cBhvr>
                                        <p:cTn id="53" dur="1000" tmFilter="0, 0; .2, .5; .8, .5; 1, 0"/>
                                        <p:tgtEl>
                                          <p:spTgt spid="4"/>
                                        </p:tgtEl>
                                      </p:cBhvr>
                                    </p:animEffect>
                                    <p:animScale>
                                      <p:cBhvr>
                                        <p:cTn id="54" dur="500" autoRev="1" fill="hold"/>
                                        <p:tgtEl>
                                          <p:spTgt spid="4"/>
                                        </p:tgtEl>
                                      </p:cBhvr>
                                      <p:by x="105000" y="105000"/>
                                    </p:animScale>
                                  </p:childTnLst>
                                </p:cTn>
                              </p:par>
                              <p:par>
                                <p:cTn id="55" presetID="26" presetClass="emph" presetSubtype="0" repeatCount="indefinite" fill="hold" grpId="1" nodeType="withEffect">
                                  <p:stCondLst>
                                    <p:cond delay="0"/>
                                  </p:stCondLst>
                                  <p:endCondLst>
                                    <p:cond evt="onNext" delay="0">
                                      <p:tgtEl>
                                        <p:sldTgt/>
                                      </p:tgtEl>
                                    </p:cond>
                                  </p:endCondLst>
                                  <p:childTnLst>
                                    <p:animEffect transition="out" filter="fade">
                                      <p:cBhvr>
                                        <p:cTn id="56" dur="1000" tmFilter="0, 0; .2, .5; .8, .5; 1, 0"/>
                                        <p:tgtEl>
                                          <p:spTgt spid="5"/>
                                        </p:tgtEl>
                                      </p:cBhvr>
                                    </p:animEffect>
                                    <p:animScale>
                                      <p:cBhvr>
                                        <p:cTn id="57" dur="500" autoRev="1" fill="hold"/>
                                        <p:tgtEl>
                                          <p:spTgt spid="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4" grpId="1" bldLvl="0" animBg="1"/>
      <p:bldP spid="5" grpId="0" bldLvl="0" animBg="1"/>
      <p:bldP spid="5" grpId="1" bldLvl="0" animBg="1"/>
      <p:bldP spid="6" grpId="0" bldLvl="0" animBg="1"/>
      <p:bldP spid="6" grpId="1" bldLvl="0" animBg="1"/>
      <p:bldP spid="10" grpId="0" bldLvl="0" animBg="1"/>
      <p:bldP spid="10" grpId="1" bldLvl="0" animBg="1"/>
      <p:bldP spid="22" grpId="0" bldLvl="0" animBg="1"/>
      <p:bldP spid="22" grpId="1" bldLvl="0" animBg="1"/>
      <p:bldP spid="23" grpId="0" bldLvl="0" animBg="1"/>
      <p:bldP spid="23" grpId="1" bldLvl="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5000" b="-15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C4A4ECA-2108-4FDE-9990-48575CBB084F}"/>
              </a:ext>
            </a:extLst>
          </p:cNvPr>
          <p:cNvSpPr>
            <a:spLocks noGrp="1"/>
          </p:cNvSpPr>
          <p:nvPr>
            <p:ph type="title"/>
          </p:nvPr>
        </p:nvSpPr>
        <p:spPr/>
        <p:txBody>
          <a:bodyPr>
            <a:normAutofit fontScale="90000"/>
          </a:bodyPr>
          <a:lstStyle/>
          <a:p>
            <a:r>
              <a:rPr lang="en-US" dirty="0">
                <a:latin typeface="Arial-Rounded" panose="020B0500000000000000" pitchFamily="34" charset="0"/>
                <a:ea typeface="Arial-Rounded" panose="020B0500000000000000" pitchFamily="34" charset="0"/>
                <a:cs typeface="Arial-Rounded" panose="020B0500000000000000" pitchFamily="34" charset="0"/>
              </a:rPr>
              <a:t>2. </a:t>
            </a:r>
            <a:r>
              <a:rPr lang="vi-VN" dirty="0">
                <a:latin typeface="Arial-Rounded" panose="020B0500000000000000" pitchFamily="34" charset="0"/>
                <a:ea typeface="Arial-Rounded" panose="020B0500000000000000" pitchFamily="34" charset="0"/>
                <a:cs typeface="Arial-Rounded" panose="020B0500000000000000" pitchFamily="34" charset="0"/>
              </a:rPr>
              <a:t>Đặt một câu nói về trò chơi em thích</a:t>
            </a:r>
            <a:r>
              <a:rPr lang="vi-VN" dirty="0" smtClean="0">
                <a:latin typeface="Arial-Rounded" panose="020B0500000000000000" pitchFamily="34" charset="0"/>
                <a:ea typeface="Arial-Rounded" panose="020B0500000000000000" pitchFamily="34" charset="0"/>
                <a:cs typeface="Arial-Rounded" panose="020B0500000000000000" pitchFamily="34" charset="0"/>
              </a:rPr>
              <a:t>.</a:t>
            </a:r>
            <a:r>
              <a:rPr lang="en-US" dirty="0" smtClean="0">
                <a:latin typeface="Arial-Rounded" panose="020B0500000000000000" pitchFamily="34" charset="0"/>
                <a:ea typeface="Arial-Rounded" panose="020B0500000000000000" pitchFamily="34" charset="0"/>
                <a:cs typeface="Arial-Rounded" panose="020B0500000000000000" pitchFamily="34" charset="0"/>
              </a:rPr>
              <a:t/>
            </a:r>
            <a:br>
              <a:rPr lang="en-US" dirty="0" smtClean="0">
                <a:latin typeface="Arial-Rounded" panose="020B0500000000000000" pitchFamily="34" charset="0"/>
                <a:ea typeface="Arial-Rounded" panose="020B0500000000000000" pitchFamily="34" charset="0"/>
                <a:cs typeface="Arial-Rounded" panose="020B0500000000000000" pitchFamily="34" charset="0"/>
              </a:rPr>
            </a:br>
            <a:r>
              <a:rPr lang="en-US" dirty="0"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M: </a:t>
            </a:r>
            <a:r>
              <a:rPr lang="en-US" dirty="0" err="1"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Rồng</a:t>
            </a:r>
            <a:r>
              <a:rPr lang="en-US" dirty="0"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dirty="0" err="1"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rắn</a:t>
            </a:r>
            <a:r>
              <a:rPr lang="en-US" dirty="0"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dirty="0" err="1"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lên</a:t>
            </a:r>
            <a:r>
              <a:rPr lang="en-US" dirty="0"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dirty="0" err="1"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mây</a:t>
            </a:r>
            <a:r>
              <a:rPr lang="en-US" dirty="0"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dirty="0" err="1"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là</a:t>
            </a:r>
            <a:r>
              <a:rPr lang="en-US" dirty="0"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dirty="0" err="1"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một</a:t>
            </a:r>
            <a:r>
              <a:rPr lang="en-US" dirty="0"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dirty="0" err="1"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trò</a:t>
            </a:r>
            <a:r>
              <a:rPr lang="en-US" dirty="0"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dirty="0" err="1"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chơi</a:t>
            </a:r>
            <a:r>
              <a:rPr lang="en-US" dirty="0"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dirty="0" err="1"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vui</a:t>
            </a:r>
            <a:r>
              <a:rPr lang="en-US" dirty="0"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dirty="0" err="1"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nhộn</a:t>
            </a:r>
            <a:r>
              <a:rPr lang="en-US" dirty="0"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a:t>
            </a:r>
            <a:endParaRPr lang="en-US"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xmlns="" id="{DACB2B21-EB8F-4F43-A025-5286F51229D9}"/>
              </a:ext>
            </a:extLst>
          </p:cNvPr>
          <p:cNvSpPr>
            <a:spLocks noGrp="1"/>
          </p:cNvSpPr>
          <p:nvPr>
            <p:ph idx="1"/>
          </p:nvPr>
        </p:nvSpPr>
        <p:spPr>
          <a:xfrm>
            <a:off x="993058" y="2635045"/>
            <a:ext cx="10589342" cy="3491119"/>
          </a:xfrm>
        </p:spPr>
        <p:txBody>
          <a:bodyPr>
            <a:normAutofit/>
          </a:bodyPr>
          <a:lstStyle/>
          <a:p>
            <a:pPr algn="ctr">
              <a:buFontTx/>
              <a:buChar char="-"/>
            </a:pPr>
            <a:r>
              <a:rPr lang="vi-VN" sz="48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Bịt </a:t>
            </a:r>
            <a:r>
              <a:rPr lang="vi-VN" sz="4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mắt bắt dê là trò chơi rất thú vị</a:t>
            </a:r>
            <a:r>
              <a:rPr lang="vi-VN" sz="48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endParaRPr lang="en-US" sz="48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a:p>
            <a:pPr algn="ctr">
              <a:buFontTx/>
              <a:buChar char="-"/>
            </a:pPr>
            <a:r>
              <a:rPr lang="en-US" sz="4800" dirty="0" err="1"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Mèo</a:t>
            </a:r>
            <a:r>
              <a:rPr lang="en-US" sz="48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800" dirty="0" err="1"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đuổi</a:t>
            </a:r>
            <a:r>
              <a:rPr lang="en-US" sz="48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800" dirty="0" err="1"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chuột</a:t>
            </a:r>
            <a:r>
              <a:rPr lang="en-US" sz="48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vi-VN" sz="48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là </a:t>
            </a:r>
            <a:r>
              <a:rPr lang="vi-VN" sz="4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trò </a:t>
            </a:r>
            <a:r>
              <a:rPr lang="vi-VN" sz="48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chơi</a:t>
            </a:r>
            <a:r>
              <a:rPr lang="en-US" sz="48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800" dirty="0" err="1"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dân</a:t>
            </a:r>
            <a:r>
              <a:rPr lang="en-US" sz="48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800" dirty="0" err="1"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gian</a:t>
            </a:r>
            <a:r>
              <a:rPr lang="en-US" sz="48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800" dirty="0" err="1"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bổ</a:t>
            </a:r>
            <a:r>
              <a:rPr lang="en-US" sz="48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800" dirty="0" err="1"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ích</a:t>
            </a:r>
            <a:r>
              <a:rPr lang="en-US" sz="48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endParaRPr lang="en-US" sz="4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911256700"/>
      </p:ext>
    </p:extLst>
  </p:cSld>
  <p:clrMapOvr>
    <a:masterClrMapping/>
  </p:clrMapOvr>
  <mc:AlternateContent xmlns:mc="http://schemas.openxmlformats.org/markup-compatibility/2006" xmlns:p14="http://schemas.microsoft.com/office/powerpoint/2010/main">
    <mc:Choice Requires="p14">
      <p:transition spd="slow" p14:dur="5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 calcmode="lin" valueType="num">
                                      <p:cBhvr additive="base">
                                        <p:cTn id="14"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anim calcmode="lin" valueType="num">
                                      <p:cBhvr additive="base">
                                        <p:cTn id="20"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xmlns="" id="{34AC83EE-6996-4799-807D-3728A91E0C6B}"/>
              </a:ext>
            </a:extLst>
          </p:cNvPr>
          <p:cNvPicPr>
            <a:picLocks noChangeAspect="1"/>
          </p:cNvPicPr>
          <p:nvPr/>
        </p:nvPicPr>
        <p:blipFill>
          <a:blip r:embed="rId2"/>
          <a:stretch>
            <a:fillRect/>
          </a:stretch>
        </p:blipFill>
        <p:spPr>
          <a:xfrm>
            <a:off x="1375144" y="0"/>
            <a:ext cx="8648700" cy="3009900"/>
          </a:xfrm>
          <a:prstGeom prst="rect">
            <a:avLst/>
          </a:prstGeom>
        </p:spPr>
      </p:pic>
      <p:pic>
        <p:nvPicPr>
          <p:cNvPr id="11" name="Picture 10">
            <a:extLst>
              <a:ext uri="{FF2B5EF4-FFF2-40B4-BE49-F238E27FC236}">
                <a16:creationId xmlns:a16="http://schemas.microsoft.com/office/drawing/2014/main" xmlns="" id="{D134864F-A318-4DF7-9A28-4E5AC700099C}"/>
              </a:ext>
            </a:extLst>
          </p:cNvPr>
          <p:cNvPicPr>
            <a:picLocks noChangeAspect="1"/>
          </p:cNvPicPr>
          <p:nvPr/>
        </p:nvPicPr>
        <p:blipFill>
          <a:blip r:embed="rId3"/>
          <a:stretch>
            <a:fillRect/>
          </a:stretch>
        </p:blipFill>
        <p:spPr>
          <a:xfrm>
            <a:off x="1375144" y="3047999"/>
            <a:ext cx="8801100" cy="3714750"/>
          </a:xfrm>
          <a:prstGeom prst="rect">
            <a:avLst/>
          </a:prstGeom>
        </p:spPr>
      </p:pic>
      <p:sp>
        <p:nvSpPr>
          <p:cNvPr id="16" name="Cloud 15">
            <a:extLst>
              <a:ext uri="{FF2B5EF4-FFF2-40B4-BE49-F238E27FC236}">
                <a16:creationId xmlns:a16="http://schemas.microsoft.com/office/drawing/2014/main" xmlns="" id="{EF9883B5-F639-43A0-8274-E6E53C758DD0}"/>
              </a:ext>
            </a:extLst>
          </p:cNvPr>
          <p:cNvSpPr/>
          <p:nvPr/>
        </p:nvSpPr>
        <p:spPr>
          <a:xfrm>
            <a:off x="7443020" y="1081548"/>
            <a:ext cx="4434348" cy="1465007"/>
          </a:xfrm>
          <a:prstGeom prst="cloud">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Luyện</a:t>
            </a:r>
            <a:r>
              <a:rPr lang="en-US" sz="3600" b="1"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đọc</a:t>
            </a:r>
            <a:r>
              <a:rPr lang="en-US" sz="3600" b="1"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lại</a:t>
            </a:r>
            <a:endPar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013814137"/>
      </p:ext>
    </p:extLst>
  </p:cSld>
  <p:clrMapOvr>
    <a:masterClrMapping/>
  </p:clrMapOvr>
  <mc:AlternateContent xmlns:mc="http://schemas.openxmlformats.org/markup-compatibility/2006" xmlns:p14="http://schemas.microsoft.com/office/powerpoint/2010/main">
    <mc:Choice Requires="p14">
      <p:transition spd="slow" p14:dur="5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ldLvl="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p:cNvCxnSpPr/>
          <p:nvPr/>
        </p:nvCxnSpPr>
        <p:spPr>
          <a:xfrm>
            <a:off x="3717388" y="2328601"/>
            <a:ext cx="4357441" cy="0"/>
          </a:xfrm>
          <a:prstGeom prst="line">
            <a:avLst/>
          </a:prstGeom>
          <a:ln w="9525">
            <a:solidFill>
              <a:schemeClr val="bg1"/>
            </a:solidFill>
            <a:prstDash val="solid"/>
            <a:tailEnd type="diamond"/>
          </a:ln>
        </p:spPr>
        <p:style>
          <a:lnRef idx="1">
            <a:schemeClr val="accent1"/>
          </a:lnRef>
          <a:fillRef idx="0">
            <a:schemeClr val="accent1"/>
          </a:fillRef>
          <a:effectRef idx="0">
            <a:schemeClr val="accent1"/>
          </a:effectRef>
          <a:fontRef idx="minor">
            <a:schemeClr val="tx1"/>
          </a:fontRef>
        </p:style>
      </p:cxnSp>
      <p:grpSp>
        <p:nvGrpSpPr>
          <p:cNvPr id="15" name="14"/>
          <p:cNvGrpSpPr/>
          <p:nvPr/>
        </p:nvGrpSpPr>
        <p:grpSpPr>
          <a:xfrm>
            <a:off x="3958836" y="1912949"/>
            <a:ext cx="3667317" cy="2016125"/>
            <a:chOff x="2073773" y="1004412"/>
            <a:chExt cx="1515922" cy="1512168"/>
          </a:xfrm>
        </p:grpSpPr>
        <p:sp>
          <p:nvSpPr>
            <p:cNvPr id="16" name="15"/>
            <p:cNvSpPr/>
            <p:nvPr/>
          </p:nvSpPr>
          <p:spPr>
            <a:xfrm>
              <a:off x="2073773" y="1004412"/>
              <a:ext cx="1512168" cy="151216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3992B5"/>
                </a:solidFill>
                <a:effectLst/>
                <a:uLnTx/>
                <a:uFillTx/>
                <a:latin typeface="Calibri" panose="020F0502020204030204"/>
                <a:ea typeface="SimSun" panose="02010600030101010101" pitchFamily="2" charset="-122"/>
                <a:cs typeface="+mn-cs"/>
              </a:endParaRPr>
            </a:p>
          </p:txBody>
        </p:sp>
        <p:sp>
          <p:nvSpPr>
            <p:cNvPr id="19" name="TextBox 67"/>
            <p:cNvSpPr txBox="1"/>
            <p:nvPr/>
          </p:nvSpPr>
          <p:spPr>
            <a:xfrm>
              <a:off x="2211369" y="1319481"/>
              <a:ext cx="1378326" cy="991601"/>
            </a:xfrm>
            <a:prstGeom prst="rect">
              <a:avLst/>
            </a:prstGeom>
            <a:noFill/>
          </p:spPr>
          <p:txBody>
            <a:bodyPr wrap="square" rtlCol="0">
              <a:spAutoFit/>
            </a:bodyPr>
            <a:lstStyle/>
            <a:p>
              <a:pPr marL="0" marR="0" lvl="1" indent="0" algn="l" defTabSz="1219200" rtl="0" eaLnBrk="1" fontAlgn="auto" latinLnBrk="0" hangingPunct="1">
                <a:lnSpc>
                  <a:spcPct val="100000"/>
                </a:lnSpc>
                <a:spcBef>
                  <a:spcPts val="0"/>
                </a:spcBef>
                <a:spcAft>
                  <a:spcPts val="0"/>
                </a:spcAft>
                <a:buClrTx/>
                <a:buSzTx/>
                <a:buFontTx/>
                <a:buNone/>
                <a:tabLst/>
                <a:defRPr/>
              </a:pPr>
              <a:r>
                <a:rPr kumimoji="0" lang="en-US" altLang="zh-CN" sz="8000" b="0" i="0" u="none" strike="noStrike" kern="1200" cap="none" spc="300" normalizeH="0" baseline="0" noProof="0" dirty="0">
                  <a:ln>
                    <a:noFill/>
                  </a:ln>
                  <a:solidFill>
                    <a:srgbClr val="FFFFFF"/>
                  </a:solidFill>
                  <a:effectLst/>
                  <a:uLnTx/>
                  <a:uFillTx/>
                  <a:latin typeface="Arial Rounded MT Bold" panose="020F0704030504030204" pitchFamily="34" charset="0"/>
                  <a:ea typeface="Microsoft YaHei" panose="020B0503020204020204" charset="-122"/>
                  <a:cs typeface="Arial Rounded MT Bold" panose="020F0704030504030204" pitchFamily="34" charset="0"/>
                </a:rPr>
                <a:t>Tiết 3</a:t>
              </a:r>
              <a:endParaRPr kumimoji="0" lang="zh-CN" altLang="en-US" sz="8000" b="0" i="0" u="none" strike="noStrike" kern="1200" cap="none" spc="300" normalizeH="0" baseline="0" noProof="0" dirty="0">
                <a:ln>
                  <a:noFill/>
                </a:ln>
                <a:solidFill>
                  <a:srgbClr val="FFFFFF"/>
                </a:solidFill>
                <a:effectLst/>
                <a:uLnTx/>
                <a:uFillTx/>
                <a:latin typeface="Arial Rounded MT Bold" panose="020F0704030504030204" pitchFamily="34" charset="0"/>
                <a:ea typeface="Microsoft YaHei" panose="020B0503020204020204" charset="-122"/>
                <a:cs typeface="Arial Rounded MT Bold" panose="020F0704030504030204" pitchFamily="34" charset="0"/>
              </a:endParaRPr>
            </a:p>
          </p:txBody>
        </p:sp>
      </p:grpSp>
      <p:grpSp>
        <p:nvGrpSpPr>
          <p:cNvPr id="2" name="1"/>
          <p:cNvGrpSpPr/>
          <p:nvPr/>
        </p:nvGrpSpPr>
        <p:grpSpPr>
          <a:xfrm>
            <a:off x="-71057" y="2921013"/>
            <a:ext cx="12282473" cy="3934752"/>
            <a:chOff x="-53293" y="2190760"/>
            <a:chExt cx="9211855" cy="2951064"/>
          </a:xfrm>
        </p:grpSpPr>
        <p:pic>
          <p:nvPicPr>
            <p:cNvPr id="11" name="10"/>
            <p:cNvPicPr>
              <a:picLocks noChangeAspect="1"/>
            </p:cNvPicPr>
            <p:nvPr/>
          </p:nvPicPr>
          <p:blipFill>
            <a:blip r:embed="rId3" cstate="screen"/>
            <a:stretch>
              <a:fillRect/>
            </a:stretch>
          </p:blipFill>
          <p:spPr>
            <a:xfrm>
              <a:off x="4248310" y="3185627"/>
              <a:ext cx="4910252" cy="1956197"/>
            </a:xfrm>
            <a:prstGeom prst="rect">
              <a:avLst/>
            </a:prstGeom>
          </p:spPr>
        </p:pic>
        <p:pic>
          <p:nvPicPr>
            <p:cNvPr id="14" name="13"/>
            <p:cNvPicPr>
              <a:picLocks noChangeAspect="1"/>
            </p:cNvPicPr>
            <p:nvPr/>
          </p:nvPicPr>
          <p:blipFill>
            <a:blip r:embed="rId4"/>
            <a:stretch>
              <a:fillRect/>
            </a:stretch>
          </p:blipFill>
          <p:spPr>
            <a:xfrm>
              <a:off x="5936016" y="2190760"/>
              <a:ext cx="3208926" cy="2720031"/>
            </a:xfrm>
            <a:prstGeom prst="rect">
              <a:avLst/>
            </a:prstGeom>
          </p:spPr>
        </p:pic>
        <p:pic>
          <p:nvPicPr>
            <p:cNvPr id="17" name="16"/>
            <p:cNvPicPr>
              <a:picLocks noChangeAspect="1"/>
            </p:cNvPicPr>
            <p:nvPr/>
          </p:nvPicPr>
          <p:blipFill>
            <a:blip r:embed="rId3" cstate="screen"/>
            <a:stretch>
              <a:fillRect/>
            </a:stretch>
          </p:blipFill>
          <p:spPr>
            <a:xfrm>
              <a:off x="-53293" y="3185627"/>
              <a:ext cx="4910252" cy="1956197"/>
            </a:xfrm>
            <a:prstGeom prst="rect">
              <a:avLst/>
            </a:prstGeom>
          </p:spPr>
        </p:pic>
      </p:grpSp>
    </p:spTree>
  </p:cSld>
  <p:clrMapOvr>
    <a:masterClrMapping/>
  </p:clrMapOvr>
  <mc:AlternateContent xmlns:mc="http://schemas.openxmlformats.org/markup-compatibility/2006" xmlns:p14="http://schemas.microsoft.com/office/powerpoint/2010/main">
    <mc:Choice Requires="p14">
      <p:transition spd="slow" p14:dur="5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53" presetClass="entr" presetSubtype="16"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p:cTn id="10" dur="500" fill="hold"/>
                                        <p:tgtEl>
                                          <p:spTgt spid="15"/>
                                        </p:tgtEl>
                                        <p:attrNameLst>
                                          <p:attrName>ppt_w</p:attrName>
                                        </p:attrNameLst>
                                      </p:cBhvr>
                                      <p:tavLst>
                                        <p:tav tm="0">
                                          <p:val>
                                            <p:fltVal val="0"/>
                                          </p:val>
                                        </p:tav>
                                        <p:tav tm="100000">
                                          <p:val>
                                            <p:strVal val="#ppt_w"/>
                                          </p:val>
                                        </p:tav>
                                      </p:tavLst>
                                    </p:anim>
                                    <p:anim calcmode="lin" valueType="num">
                                      <p:cBhvr>
                                        <p:cTn id="11" dur="500" fill="hold"/>
                                        <p:tgtEl>
                                          <p:spTgt spid="15"/>
                                        </p:tgtEl>
                                        <p:attrNameLst>
                                          <p:attrName>ppt_h</p:attrName>
                                        </p:attrNameLst>
                                      </p:cBhvr>
                                      <p:tavLst>
                                        <p:tav tm="0">
                                          <p:val>
                                            <p:fltVal val="0"/>
                                          </p:val>
                                        </p:tav>
                                        <p:tav tm="100000">
                                          <p:val>
                                            <p:strVal val="#ppt_h"/>
                                          </p:val>
                                        </p:tav>
                                      </p:tavLst>
                                    </p:anim>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C6D3C50A-694C-47C7-8D5B-FC4FEF7E0C4D}"/>
              </a:ext>
            </a:extLst>
          </p:cNvPr>
          <p:cNvSpPr txBox="1">
            <a:spLocks noChangeArrowheads="1"/>
          </p:cNvSpPr>
          <p:nvPr/>
        </p:nvSpPr>
        <p:spPr bwMode="auto">
          <a:xfrm>
            <a:off x="1364776" y="381942"/>
            <a:ext cx="9457899"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800" b="1" dirty="0" err="1" smtClean="0">
                <a:latin typeface="Arial-SGK-TV" charset="0"/>
                <a:cs typeface="Arial-SGK-TV" charset="0"/>
              </a:rPr>
              <a:t>Thứ</a:t>
            </a:r>
            <a:r>
              <a:rPr lang="en-US" altLang="en-US" sz="2800" b="1" dirty="0" smtClean="0">
                <a:latin typeface="Arial-SGK-TV" charset="0"/>
                <a:cs typeface="Arial-SGK-TV" charset="0"/>
              </a:rPr>
              <a:t> </a:t>
            </a:r>
            <a:r>
              <a:rPr lang="en-US" altLang="en-US" sz="2800" b="1" dirty="0" err="1" smtClean="0">
                <a:latin typeface="Arial-SGK-TV" charset="0"/>
                <a:cs typeface="Arial-SGK-TV" charset="0"/>
              </a:rPr>
              <a:t>tư</a:t>
            </a:r>
            <a:r>
              <a:rPr lang="en-US" altLang="en-US" sz="2800" b="1" dirty="0" smtClean="0">
                <a:latin typeface="Arial-SGK-TV" charset="0"/>
                <a:cs typeface="Arial-SGK-TV" charset="0"/>
              </a:rPr>
              <a:t> </a:t>
            </a:r>
            <a:r>
              <a:rPr lang="en-US" altLang="en-US" sz="2800" b="1" dirty="0" err="1" smtClean="0">
                <a:latin typeface="Arial-SGK-TV" charset="0"/>
                <a:cs typeface="Arial-SGK-TV" charset="0"/>
              </a:rPr>
              <a:t>ngày</a:t>
            </a:r>
            <a:r>
              <a:rPr lang="en-US" altLang="en-US" sz="2800" b="1" dirty="0" smtClean="0">
                <a:latin typeface="Arial-SGK-TV" charset="0"/>
                <a:cs typeface="Arial-SGK-TV" charset="0"/>
              </a:rPr>
              <a:t> 24 </a:t>
            </a:r>
            <a:r>
              <a:rPr lang="en-US" altLang="en-US" sz="2800" b="1" dirty="0" err="1" smtClean="0">
                <a:latin typeface="Arial-SGK-TV" charset="0"/>
                <a:cs typeface="Arial-SGK-TV" charset="0"/>
              </a:rPr>
              <a:t>tháng</a:t>
            </a:r>
            <a:r>
              <a:rPr lang="en-US" altLang="en-US" sz="2800" b="1" dirty="0" smtClean="0">
                <a:latin typeface="Arial-SGK-TV" charset="0"/>
                <a:cs typeface="Arial-SGK-TV" charset="0"/>
              </a:rPr>
              <a:t> 11 </a:t>
            </a:r>
            <a:r>
              <a:rPr lang="en-US" altLang="en-US" sz="2800" b="1" dirty="0" err="1" smtClean="0">
                <a:latin typeface="Arial-SGK-TV" charset="0"/>
                <a:cs typeface="Arial-SGK-TV" charset="0"/>
              </a:rPr>
              <a:t>năm</a:t>
            </a:r>
            <a:r>
              <a:rPr lang="en-US" altLang="en-US" sz="2800" b="1" dirty="0" smtClean="0">
                <a:latin typeface="Arial-SGK-TV" charset="0"/>
                <a:cs typeface="Arial-SGK-TV" charset="0"/>
              </a:rPr>
              <a:t> 2021</a:t>
            </a:r>
          </a:p>
          <a:p>
            <a:pPr algn="ctr" eaLnBrk="1" hangingPunct="1">
              <a:spcBef>
                <a:spcPct val="0"/>
              </a:spcBef>
              <a:buFontTx/>
              <a:buNone/>
            </a:pPr>
            <a:r>
              <a:rPr lang="en-US" altLang="en-US" sz="2800" b="1" dirty="0" err="1" smtClean="0">
                <a:latin typeface="Arial-SGK-TV" charset="0"/>
                <a:cs typeface="Arial-SGK-TV" charset="0"/>
              </a:rPr>
              <a:t>Tiếng</a:t>
            </a:r>
            <a:r>
              <a:rPr lang="en-US" altLang="en-US" sz="2800" b="1" dirty="0" smtClean="0">
                <a:latin typeface="Arial-SGK-TV" charset="0"/>
                <a:cs typeface="Arial-SGK-TV" charset="0"/>
              </a:rPr>
              <a:t> </a:t>
            </a:r>
            <a:r>
              <a:rPr lang="en-US" altLang="en-US" sz="2800" b="1" dirty="0" err="1" smtClean="0">
                <a:latin typeface="Arial-SGK-TV" charset="0"/>
                <a:cs typeface="Arial-SGK-TV" charset="0"/>
              </a:rPr>
              <a:t>việt</a:t>
            </a:r>
            <a:endParaRPr lang="en-US" altLang="en-US" sz="2800" b="1" dirty="0" smtClean="0">
              <a:latin typeface="Arial-SGK-TV" charset="0"/>
              <a:cs typeface="Arial-SGK-TV" charset="0"/>
            </a:endParaRPr>
          </a:p>
          <a:p>
            <a:pPr algn="ctr" eaLnBrk="1" hangingPunct="1">
              <a:spcBef>
                <a:spcPct val="0"/>
              </a:spcBef>
              <a:buFontTx/>
              <a:buNone/>
            </a:pPr>
            <a:r>
              <a:rPr lang="en-US" altLang="en-US" sz="2800" b="1" dirty="0" err="1" smtClean="0">
                <a:latin typeface="Arial-SGK-TV" charset="0"/>
                <a:cs typeface="Arial-SGK-TV" charset="0"/>
              </a:rPr>
              <a:t>Bài</a:t>
            </a:r>
            <a:r>
              <a:rPr lang="en-US" altLang="en-US" sz="2800" b="1" dirty="0" smtClean="0">
                <a:latin typeface="Arial-SGK-TV" charset="0"/>
                <a:cs typeface="Arial-SGK-TV" charset="0"/>
              </a:rPr>
              <a:t> 23: </a:t>
            </a:r>
            <a:r>
              <a:rPr lang="en-US" altLang="en-US" sz="2800" b="1" dirty="0" err="1" smtClean="0">
                <a:latin typeface="Arial-SGK-TV" charset="0"/>
                <a:cs typeface="Arial-SGK-TV" charset="0"/>
              </a:rPr>
              <a:t>Viết</a:t>
            </a:r>
            <a:r>
              <a:rPr lang="en-US" altLang="en-US" sz="2800" b="1" dirty="0" smtClean="0">
                <a:latin typeface="Arial-SGK-TV" charset="0"/>
                <a:cs typeface="Arial-SGK-TV" charset="0"/>
              </a:rPr>
              <a:t> </a:t>
            </a:r>
            <a:r>
              <a:rPr lang="en-US" altLang="en-US" sz="2800" b="1" dirty="0" err="1" smtClean="0">
                <a:latin typeface="Arial-SGK-TV" charset="0"/>
                <a:cs typeface="Arial-SGK-TV" charset="0"/>
              </a:rPr>
              <a:t>chữ</a:t>
            </a:r>
            <a:r>
              <a:rPr lang="en-US" altLang="en-US" sz="2800" b="1" dirty="0" smtClean="0">
                <a:latin typeface="Arial-SGK-TV" charset="0"/>
                <a:cs typeface="Arial-SGK-TV" charset="0"/>
              </a:rPr>
              <a:t> </a:t>
            </a:r>
            <a:r>
              <a:rPr lang="en-US" altLang="en-US" sz="2800" b="1" dirty="0" err="1" smtClean="0">
                <a:latin typeface="Arial-SGK-TV" charset="0"/>
                <a:cs typeface="Arial-SGK-TV" charset="0"/>
              </a:rPr>
              <a:t>hoa</a:t>
            </a:r>
            <a:r>
              <a:rPr lang="en-US" altLang="en-US" sz="2800" b="1" dirty="0" smtClean="0">
                <a:latin typeface="Arial-SGK-TV" charset="0"/>
                <a:cs typeface="Arial-SGK-TV" charset="0"/>
              </a:rPr>
              <a:t> M</a:t>
            </a:r>
            <a:endParaRPr lang="en-US" altLang="en-US" sz="2800" b="1" dirty="0">
              <a:latin typeface="Arial-SGK-TV" charset="0"/>
              <a:cs typeface="Arial-SGK-TV" charset="0"/>
            </a:endParaRPr>
          </a:p>
        </p:txBody>
      </p:sp>
    </p:spTree>
    <p:extLst>
      <p:ext uri="{BB962C8B-B14F-4D97-AF65-F5344CB8AC3E}">
        <p14:creationId xmlns:p14="http://schemas.microsoft.com/office/powerpoint/2010/main" val="3059448057"/>
      </p:ext>
    </p:extLst>
  </p:cSld>
  <p:clrMapOvr>
    <a:masterClrMapping/>
  </p:clrMapOvr>
  <mc:AlternateContent xmlns:mc="http://schemas.openxmlformats.org/markup-compatibility/2006" xmlns:p14="http://schemas.microsoft.com/office/powerpoint/2010/main">
    <mc:Choice Requires="p14">
      <p:transition spd="slow" p14:dur="5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78680" y="1614964"/>
            <a:ext cx="5563553" cy="3628073"/>
          </a:xfrm>
          <a:prstGeom prst="rect">
            <a:avLst/>
          </a:prstGeom>
        </p:spPr>
      </p:pic>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l="19765" t="5074" r="12177" b="15106"/>
          <a:stretch>
            <a:fillRect/>
          </a:stretch>
        </p:blipFill>
        <p:spPr>
          <a:xfrm flipH="1">
            <a:off x="2497400" y="2420323"/>
            <a:ext cx="2983258" cy="2470902"/>
          </a:xfrm>
          <a:prstGeom prst="rect">
            <a:avLst/>
          </a:prstGeom>
        </p:spPr>
      </p:pic>
      <p:sp>
        <p:nvSpPr>
          <p:cNvPr id="5" name="Rectangle 4"/>
          <p:cNvSpPr/>
          <p:nvPr/>
        </p:nvSpPr>
        <p:spPr>
          <a:xfrm>
            <a:off x="6230784" y="3137687"/>
            <a:ext cx="2728825" cy="582627"/>
          </a:xfrm>
          <a:prstGeom prst="rect">
            <a:avLst/>
          </a:prstGeom>
          <a:noFill/>
        </p:spPr>
        <p:txBody>
          <a:bodyPr wrap="none" lIns="68580" tIns="34290" rIns="68580" bIns="34290">
            <a:prstTxWarp prst="textArchDown">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22225">
                  <a:solidFill>
                    <a:srgbClr val="C0504D"/>
                  </a:solidFill>
                  <a:prstDash val="solid"/>
                </a:ln>
                <a:solidFill>
                  <a:srgbClr val="C0504D">
                    <a:lumMod val="40000"/>
                    <a:lumOff val="60000"/>
                  </a:srgbClr>
                </a:solidFill>
                <a:effectLst/>
                <a:uLnTx/>
                <a:uFillTx/>
                <a:latin typeface="Times New Roman" panose="02020603050405020304" pitchFamily="18" charset="0"/>
                <a:ea typeface="+mn-ea"/>
                <a:cs typeface="Times New Roman" panose="02020603050405020304" pitchFamily="18" charset="0"/>
              </a:rPr>
              <a:t>Viết</a:t>
            </a:r>
          </a:p>
        </p:txBody>
      </p:sp>
    </p:spTree>
  </p:cSld>
  <p:clrMapOvr>
    <a:masterClrMapping/>
  </p:clrMapOvr>
  <mc:AlternateContent xmlns:mc="http://schemas.openxmlformats.org/markup-compatibility/2006" xmlns:p14="http://schemas.microsoft.com/office/powerpoint/2010/main">
    <mc:Choice Requires="p14">
      <p:transition spd="slow" p14:dur="5000" advClick="0"/>
    </mc:Choice>
    <mc:Fallback xmlns="">
      <p:transition spd="slow" advClick="0"/>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6" name="Picture 4" descr="m"/>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199535"/>
            <a:ext cx="5658899" cy="56584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Bản mềm bộ mẫu chữ cao 2,5 ô ly dành cho học sinh tiểu họ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50652" y="1465006"/>
            <a:ext cx="4094602" cy="539299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xmlns="" id="{9C475521-7A33-44A2-8529-828CB4B89D41}"/>
              </a:ext>
            </a:extLst>
          </p:cNvPr>
          <p:cNvSpPr txBox="1"/>
          <p:nvPr/>
        </p:nvSpPr>
        <p:spPr>
          <a:xfrm>
            <a:off x="2994512" y="68825"/>
            <a:ext cx="5731617" cy="1015663"/>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Viết</a:t>
            </a:r>
            <a:r>
              <a:rPr kumimoji="0" lang="en-US" sz="4000" b="1" i="0" u="none" strike="noStrike" kern="1200" cap="none" spc="0" normalizeH="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4000" b="1" i="0" u="none" strike="noStrike" kern="1200" cap="none" spc="0" normalizeH="0" noProof="0" dirty="0" err="1">
                <a:ln>
                  <a:noFill/>
                </a:ln>
                <a:solidFill>
                  <a:srgbClr val="FF0000"/>
                </a:solidFill>
                <a:effectLst/>
                <a:uLnTx/>
                <a:uFillTx/>
                <a:latin typeface="Times New Roman" panose="02020603050405020304" pitchFamily="18" charset="0"/>
                <a:cs typeface="Times New Roman" panose="02020603050405020304" pitchFamily="18" charset="0"/>
              </a:rPr>
              <a:t>chữ</a:t>
            </a:r>
            <a:r>
              <a:rPr kumimoji="0" lang="en-US" sz="4000" b="1" i="0" u="none" strike="noStrike" kern="1200" cap="none" spc="0" normalizeH="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4000" b="1" i="0" u="none" strike="noStrike" kern="1200" cap="none" spc="0" normalizeH="0" noProof="0" dirty="0" err="1">
                <a:ln>
                  <a:noFill/>
                </a:ln>
                <a:solidFill>
                  <a:srgbClr val="FF0000"/>
                </a:solidFill>
                <a:effectLst/>
                <a:uLnTx/>
                <a:uFillTx/>
                <a:latin typeface="Times New Roman" panose="02020603050405020304" pitchFamily="18" charset="0"/>
                <a:cs typeface="Times New Roman" panose="02020603050405020304" pitchFamily="18" charset="0"/>
              </a:rPr>
              <a:t>hoa</a:t>
            </a:r>
            <a:r>
              <a:rPr kumimoji="0" lang="en-US" sz="4000" b="1" i="0" u="none" strike="noStrike" kern="1200" cap="none" spc="0" normalizeH="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lang="en-US" sz="4000" b="1" dirty="0">
                <a:solidFill>
                  <a:srgbClr val="FF0000"/>
                </a:solidFill>
                <a:latin typeface="Times New Roman" panose="02020603050405020304" pitchFamily="18" charset="0"/>
                <a:cs typeface="Times New Roman" panose="02020603050405020304" pitchFamily="18" charset="0"/>
              </a:rPr>
              <a:t>M</a:t>
            </a:r>
            <a:endPar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03757104"/>
      </p:ext>
    </p:extLst>
  </p:cSld>
  <p:clrMapOvr>
    <a:masterClrMapping/>
  </p:clrMapOvr>
  <mc:AlternateContent xmlns:mc="http://schemas.openxmlformats.org/markup-compatibility/2006" xmlns:p14="http://schemas.microsoft.com/office/powerpoint/2010/main">
    <mc:Choice Requires="p14">
      <p:transition spd="slow" p14:dur="5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0" presetClass="entr" presetSubtype="0" fill="hold" nodeType="clickEffect">
                                  <p:stCondLst>
                                    <p:cond delay="0"/>
                                  </p:stCondLst>
                                  <p:childTnLst>
                                    <p:set>
                                      <p:cBhvr>
                                        <p:cTn id="6" dur="1" fill="hold">
                                          <p:stCondLst>
                                            <p:cond delay="0"/>
                                          </p:stCondLst>
                                        </p:cTn>
                                        <p:tgtEl>
                                          <p:spTgt spid="18436"/>
                                        </p:tgtEl>
                                        <p:attrNameLst>
                                          <p:attrName>style.visibility</p:attrName>
                                        </p:attrNameLst>
                                      </p:cBhvr>
                                      <p:to>
                                        <p:strVal val="visible"/>
                                      </p:to>
                                    </p:set>
                                    <p:animEffect transition="in" filter="fade">
                                      <p:cBhvr>
                                        <p:cTn id="7" dur="800" decel="100000"/>
                                        <p:tgtEl>
                                          <p:spTgt spid="18436"/>
                                        </p:tgtEl>
                                      </p:cBhvr>
                                    </p:animEffect>
                                    <p:anim calcmode="lin" valueType="num">
                                      <p:cBhvr>
                                        <p:cTn id="8" dur="800" decel="100000" fill="hold"/>
                                        <p:tgtEl>
                                          <p:spTgt spid="18436"/>
                                        </p:tgtEl>
                                        <p:attrNameLst>
                                          <p:attrName>style.rotation</p:attrName>
                                        </p:attrNameLst>
                                      </p:cBhvr>
                                      <p:tavLst>
                                        <p:tav tm="0">
                                          <p:val>
                                            <p:fltVal val="-90"/>
                                          </p:val>
                                        </p:tav>
                                        <p:tav tm="100000">
                                          <p:val>
                                            <p:fltVal val="0"/>
                                          </p:val>
                                        </p:tav>
                                      </p:tavLst>
                                    </p:anim>
                                    <p:anim calcmode="lin" valueType="num">
                                      <p:cBhvr>
                                        <p:cTn id="9" dur="800" decel="100000" fill="hold"/>
                                        <p:tgtEl>
                                          <p:spTgt spid="18436"/>
                                        </p:tgtEl>
                                        <p:attrNameLst>
                                          <p:attrName>ppt_x</p:attrName>
                                        </p:attrNameLst>
                                      </p:cBhvr>
                                      <p:tavLst>
                                        <p:tav tm="0">
                                          <p:val>
                                            <p:strVal val="#ppt_x+0.4"/>
                                          </p:val>
                                        </p:tav>
                                        <p:tav tm="100000">
                                          <p:val>
                                            <p:strVal val="#ppt_x-0.05"/>
                                          </p:val>
                                        </p:tav>
                                      </p:tavLst>
                                    </p:anim>
                                    <p:anim calcmode="lin" valueType="num">
                                      <p:cBhvr>
                                        <p:cTn id="10" dur="800" decel="100000" fill="hold"/>
                                        <p:tgtEl>
                                          <p:spTgt spid="18436"/>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18436"/>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18436"/>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6" name="Picture 4" descr="m"/>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9150" y="1193921"/>
            <a:ext cx="3400631" cy="32408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 Box 2"/>
          <p:cNvSpPr txBox="1">
            <a:spLocks noChangeArrowheads="1"/>
          </p:cNvSpPr>
          <p:nvPr/>
        </p:nvSpPr>
        <p:spPr bwMode="auto">
          <a:xfrm>
            <a:off x="3883741" y="1193921"/>
            <a:ext cx="8072285" cy="364776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96000"/>
              </a:lnSpc>
              <a:spcBef>
                <a:spcPct val="0"/>
              </a:spcBef>
              <a:spcAft>
                <a:spcPts val="800"/>
              </a:spcAft>
              <a:buClrTx/>
              <a:buSzTx/>
              <a:buFontTx/>
              <a:buNone/>
              <a:tabLst/>
            </a:pPr>
            <a:r>
              <a:rPr kumimoji="0" lang="en-US" altLang="en-US" sz="1400" b="0" i="0" u="none" strike="noStrike" cap="none" normalizeH="0" baseline="0" dirty="0" smtClean="0">
                <a:ln>
                  <a:noFill/>
                </a:ln>
                <a:solidFill>
                  <a:schemeClr val="tx1"/>
                </a:solidFill>
                <a:effectLst/>
                <a:latin typeface="Calibri Light" panose="020F0302020204030204" pitchFamily="34" charset="0"/>
              </a:rPr>
              <a:t>   </a:t>
            </a:r>
            <a:r>
              <a:rPr kumimoji="0" lang="en-US" altLang="en-US" sz="28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Chữ</a:t>
            </a:r>
            <a:r>
              <a:rPr kumimoji="0" lang="en-US" altLang="en-US" sz="28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viết</a:t>
            </a:r>
            <a:r>
              <a:rPr kumimoji="0" lang="en-US" altLang="en-US" sz="28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hoa</a:t>
            </a:r>
            <a:r>
              <a:rPr kumimoji="0" lang="en-US" altLang="en-US" sz="28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M </a:t>
            </a:r>
            <a:r>
              <a:rPr kumimoji="0" lang="en-US" altLang="en-US" sz="28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gồm</a:t>
            </a:r>
            <a:r>
              <a:rPr kumimoji="0" lang="en-US" altLang="en-US" sz="28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4 </a:t>
            </a:r>
            <a:r>
              <a:rPr kumimoji="0" lang="en-US" altLang="en-US" sz="28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nét</a:t>
            </a:r>
            <a:r>
              <a:rPr kumimoji="0" lang="en-US" altLang="en-US" sz="28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a:t>
            </a:r>
          </a:p>
          <a:p>
            <a:pPr marL="0" marR="0" lvl="0" indent="0" algn="l" defTabSz="914400" rtl="0" eaLnBrk="0" fontAlgn="base" latinLnBrk="0" hangingPunct="0">
              <a:lnSpc>
                <a:spcPct val="144000"/>
              </a:lnSpc>
              <a:spcBef>
                <a:spcPct val="0"/>
              </a:spcBef>
              <a:spcAft>
                <a:spcPts val="800"/>
              </a:spcAft>
              <a:buClrTx/>
              <a:buSzTx/>
              <a:buFontTx/>
              <a:buNone/>
              <a:tabLst/>
            </a:pPr>
            <a:r>
              <a:rPr kumimoji="0" lang="en-US" altLang="en-US" sz="28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Nét</a:t>
            </a:r>
            <a:r>
              <a:rPr kumimoji="0" lang="en-US" altLang="en-US" sz="28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1: </a:t>
            </a:r>
            <a:r>
              <a:rPr kumimoji="0" lang="en-US" altLang="en-US" sz="28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Móc</a:t>
            </a:r>
            <a:r>
              <a:rPr kumimoji="0" lang="en-US" altLang="en-US" sz="28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ngược</a:t>
            </a:r>
            <a:r>
              <a:rPr kumimoji="0" lang="en-US" altLang="en-US" sz="28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trái</a:t>
            </a:r>
            <a:r>
              <a:rPr kumimoji="0" lang="en-US" altLang="en-US" sz="28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gần</a:t>
            </a:r>
            <a:r>
              <a:rPr kumimoji="0" lang="en-US" altLang="en-US" sz="28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giống</a:t>
            </a:r>
            <a:r>
              <a:rPr kumimoji="0" lang="en-US" altLang="en-US" sz="28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nét</a:t>
            </a:r>
            <a:r>
              <a:rPr kumimoji="0" lang="en-US" altLang="en-US" sz="28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2 ở </a:t>
            </a:r>
            <a:r>
              <a:rPr kumimoji="0" lang="en-US" altLang="en-US" sz="28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chữ</a:t>
            </a:r>
            <a:r>
              <a:rPr kumimoji="0" lang="en-US" altLang="en-US" sz="28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hoa</a:t>
            </a:r>
            <a:r>
              <a:rPr kumimoji="0" lang="en-US" altLang="en-US" sz="28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K </a:t>
            </a:r>
            <a:r>
              <a:rPr kumimoji="0" lang="en-US" altLang="en-US" sz="28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nhưng</a:t>
            </a:r>
            <a:r>
              <a:rPr kumimoji="0" lang="en-US" altLang="en-US" sz="28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hơi</a:t>
            </a:r>
            <a:r>
              <a:rPr kumimoji="0" lang="en-US" altLang="en-US" sz="28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lượn</a:t>
            </a:r>
            <a:r>
              <a:rPr kumimoji="0" lang="en-US" altLang="en-US" sz="28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đầu</a:t>
            </a:r>
            <a:r>
              <a:rPr kumimoji="0" lang="en-US" altLang="en-US" sz="28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sang </a:t>
            </a:r>
            <a:r>
              <a:rPr kumimoji="0" lang="en-US" altLang="en-US" sz="28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bên</a:t>
            </a:r>
            <a:r>
              <a:rPr kumimoji="0" lang="en-US" altLang="en-US" sz="28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phải</a:t>
            </a:r>
            <a:r>
              <a:rPr kumimoji="0" lang="en-US" altLang="en-US" sz="28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a:t>
            </a:r>
          </a:p>
          <a:p>
            <a:pPr marL="0" marR="0" lvl="0" indent="0" algn="l" defTabSz="914400" rtl="0" eaLnBrk="0" fontAlgn="base" latinLnBrk="0" hangingPunct="0">
              <a:lnSpc>
                <a:spcPct val="96000"/>
              </a:lnSpc>
              <a:spcBef>
                <a:spcPct val="0"/>
              </a:spcBef>
              <a:spcAft>
                <a:spcPts val="800"/>
              </a:spcAft>
              <a:buClrTx/>
              <a:buSzTx/>
              <a:buFontTx/>
              <a:buNone/>
              <a:tabLst/>
            </a:pPr>
            <a:r>
              <a:rPr kumimoji="0" lang="en-US" altLang="en-US" sz="28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Nét</a:t>
            </a:r>
            <a:r>
              <a:rPr kumimoji="0" lang="en-US" altLang="en-US" sz="28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2: </a:t>
            </a:r>
            <a:r>
              <a:rPr kumimoji="0" lang="en-US" altLang="en-US" sz="28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Thẳng</a:t>
            </a:r>
            <a:r>
              <a:rPr kumimoji="0" lang="en-US" altLang="en-US" sz="28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đứng</a:t>
            </a:r>
            <a:r>
              <a:rPr kumimoji="0" lang="en-US" altLang="en-US" sz="28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hơi</a:t>
            </a:r>
            <a:r>
              <a:rPr kumimoji="0" lang="en-US" altLang="en-US" sz="28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lượn</a:t>
            </a:r>
            <a:r>
              <a:rPr kumimoji="0" lang="en-US" altLang="en-US" sz="28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một</a:t>
            </a:r>
            <a:r>
              <a:rPr kumimoji="0" lang="en-US" altLang="en-US" sz="28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chút</a:t>
            </a:r>
            <a:r>
              <a:rPr kumimoji="0" lang="en-US" altLang="en-US" sz="28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ở </a:t>
            </a:r>
            <a:r>
              <a:rPr kumimoji="0" lang="en-US" altLang="en-US" sz="28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cuối</a:t>
            </a:r>
            <a:r>
              <a:rPr kumimoji="0" lang="en-US" altLang="en-US" sz="28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nét</a:t>
            </a:r>
            <a:r>
              <a:rPr kumimoji="0" lang="en-US" altLang="en-US" sz="28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a:t>
            </a:r>
          </a:p>
          <a:p>
            <a:pPr marL="0" marR="0" lvl="0" indent="0" algn="l" defTabSz="914400" rtl="0" eaLnBrk="0" fontAlgn="base" latinLnBrk="0" hangingPunct="0">
              <a:lnSpc>
                <a:spcPct val="96000"/>
              </a:lnSpc>
              <a:spcBef>
                <a:spcPct val="0"/>
              </a:spcBef>
              <a:spcAft>
                <a:spcPts val="800"/>
              </a:spcAft>
              <a:buClrTx/>
              <a:buSzTx/>
              <a:buFontTx/>
              <a:buNone/>
              <a:tabLst/>
            </a:pPr>
            <a:r>
              <a:rPr kumimoji="0" lang="en-US" altLang="en-US" sz="28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Nét</a:t>
            </a:r>
            <a:r>
              <a:rPr kumimoji="0" lang="en-US" altLang="en-US" sz="28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3: </a:t>
            </a:r>
            <a:r>
              <a:rPr kumimoji="0" lang="en-US" altLang="en-US" sz="28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Thẳng</a:t>
            </a:r>
            <a:r>
              <a:rPr kumimoji="0" lang="en-US" altLang="en-US" sz="28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xiên</a:t>
            </a:r>
            <a:r>
              <a:rPr kumimoji="0" lang="en-US" altLang="en-US" sz="28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 </a:t>
            </a:r>
            <a:r>
              <a:rPr kumimoji="0" lang="en-US" altLang="en-US" sz="28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hơi</a:t>
            </a:r>
            <a:r>
              <a:rPr kumimoji="0" lang="en-US" altLang="en-US" sz="28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lượn</a:t>
            </a:r>
            <a:r>
              <a:rPr kumimoji="0" lang="en-US" altLang="en-US" sz="28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ở </a:t>
            </a:r>
            <a:r>
              <a:rPr kumimoji="0" lang="en-US" altLang="en-US" sz="28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hai</a:t>
            </a:r>
            <a:r>
              <a:rPr kumimoji="0" lang="en-US" altLang="en-US" sz="28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đầu</a:t>
            </a:r>
            <a:r>
              <a:rPr kumimoji="0" lang="en-US" altLang="en-US" sz="28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a:t>
            </a:r>
          </a:p>
          <a:p>
            <a:pPr marL="0" marR="0" lvl="0" indent="0" algn="l" defTabSz="914400" rtl="0" eaLnBrk="0" fontAlgn="base" latinLnBrk="0" hangingPunct="0">
              <a:lnSpc>
                <a:spcPct val="96000"/>
              </a:lnSpc>
              <a:spcBef>
                <a:spcPct val="0"/>
              </a:spcBef>
              <a:spcAft>
                <a:spcPts val="800"/>
              </a:spcAft>
              <a:buClrTx/>
              <a:buSzTx/>
              <a:buFontTx/>
              <a:buNone/>
              <a:tabLst/>
            </a:pPr>
            <a:r>
              <a:rPr kumimoji="0" lang="en-US" altLang="en-US" sz="28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Nét</a:t>
            </a:r>
            <a:r>
              <a:rPr kumimoji="0" lang="en-US" altLang="en-US" sz="28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4: </a:t>
            </a:r>
            <a:r>
              <a:rPr kumimoji="0" lang="en-US" altLang="en-US" sz="28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Móc</a:t>
            </a:r>
            <a:r>
              <a:rPr kumimoji="0" lang="en-US" altLang="en-US" sz="28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ngược</a:t>
            </a:r>
            <a:r>
              <a:rPr kumimoji="0" lang="en-US" altLang="en-US" sz="28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phải</a:t>
            </a:r>
            <a:r>
              <a:rPr kumimoji="0" lang="en-US" altLang="en-US" sz="28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a:t>
            </a:r>
          </a:p>
          <a:p>
            <a:pPr marL="0" marR="0" lvl="0" indent="0" algn="l" defTabSz="914400" rtl="0" eaLnBrk="0" fontAlgn="base" latinLnBrk="0" hangingPunct="0">
              <a:lnSpc>
                <a:spcPct val="152000"/>
              </a:lnSpc>
              <a:spcBef>
                <a:spcPct val="0"/>
              </a:spcBef>
              <a:spcAft>
                <a:spcPts val="800"/>
              </a:spcAft>
              <a:buClrTx/>
              <a:buSzTx/>
              <a:buFontTx/>
              <a:buNone/>
              <a:tabLst/>
            </a:pPr>
            <a:endParaRPr kumimoji="0" lang="en-US" altLang="en-US" sz="1400" b="0" i="0" u="none" strike="noStrike" cap="none" normalizeH="0" baseline="0" dirty="0" smtClean="0">
              <a:ln>
                <a:noFill/>
              </a:ln>
              <a:solidFill>
                <a:schemeClr val="tx1"/>
              </a:solidFill>
              <a:effectLst/>
              <a:latin typeface="Calibri Light" panose="020F03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76065842"/>
      </p:ext>
    </p:extLst>
  </p:cSld>
  <p:clrMapOvr>
    <a:masterClrMapping/>
  </p:clrMapOvr>
  <mc:AlternateContent xmlns:mc="http://schemas.openxmlformats.org/markup-compatibility/2006" xmlns:p14="http://schemas.microsoft.com/office/powerpoint/2010/main">
    <mc:Choice Requires="p14">
      <p:transition spd="slow" p14:dur="5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8436"/>
                                        </p:tgtEl>
                                        <p:attrNameLst>
                                          <p:attrName>style.visibility</p:attrName>
                                        </p:attrNameLst>
                                      </p:cBhvr>
                                      <p:to>
                                        <p:strVal val="visible"/>
                                      </p:to>
                                    </p:set>
                                    <p:anim calcmode="lin" valueType="num">
                                      <p:cBhvr>
                                        <p:cTn id="7" dur="1000" fill="hold"/>
                                        <p:tgtEl>
                                          <p:spTgt spid="18436"/>
                                        </p:tgtEl>
                                        <p:attrNameLst>
                                          <p:attrName>ppt_w</p:attrName>
                                        </p:attrNameLst>
                                      </p:cBhvr>
                                      <p:tavLst>
                                        <p:tav tm="0">
                                          <p:val>
                                            <p:fltVal val="0"/>
                                          </p:val>
                                        </p:tav>
                                        <p:tav tm="100000">
                                          <p:val>
                                            <p:strVal val="#ppt_w"/>
                                          </p:val>
                                        </p:tav>
                                      </p:tavLst>
                                    </p:anim>
                                    <p:anim calcmode="lin" valueType="num">
                                      <p:cBhvr>
                                        <p:cTn id="8" dur="1000" fill="hold"/>
                                        <p:tgtEl>
                                          <p:spTgt spid="18436"/>
                                        </p:tgtEl>
                                        <p:attrNameLst>
                                          <p:attrName>ppt_h</p:attrName>
                                        </p:attrNameLst>
                                      </p:cBhvr>
                                      <p:tavLst>
                                        <p:tav tm="0">
                                          <p:val>
                                            <p:fltVal val="0"/>
                                          </p:val>
                                        </p:tav>
                                        <p:tav tm="100000">
                                          <p:val>
                                            <p:strVal val="#ppt_h"/>
                                          </p:val>
                                        </p:tav>
                                      </p:tavLst>
                                    </p:anim>
                                    <p:anim calcmode="lin" valueType="num">
                                      <p:cBhvr>
                                        <p:cTn id="9" dur="1000" fill="hold"/>
                                        <p:tgtEl>
                                          <p:spTgt spid="18436"/>
                                        </p:tgtEl>
                                        <p:attrNameLst>
                                          <p:attrName>style.rotation</p:attrName>
                                        </p:attrNameLst>
                                      </p:cBhvr>
                                      <p:tavLst>
                                        <p:tav tm="0">
                                          <p:val>
                                            <p:fltVal val="90"/>
                                          </p:val>
                                        </p:tav>
                                        <p:tav tm="100000">
                                          <p:val>
                                            <p:fltVal val="0"/>
                                          </p:val>
                                        </p:tav>
                                      </p:tavLst>
                                    </p:anim>
                                    <p:animEffect transition="in" filter="fade">
                                      <p:cBhvr>
                                        <p:cTn id="10" dur="1000"/>
                                        <p:tgtEl>
                                          <p:spTgt spid="1843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down)">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Hướng dẫn viết - M">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032000" y="1143000"/>
            <a:ext cx="8128000" cy="4572000"/>
          </a:xfrm>
          <a:prstGeom prst="rect">
            <a:avLst/>
          </a:prstGeom>
        </p:spPr>
      </p:pic>
    </p:spTree>
    <p:extLst>
      <p:ext uri="{BB962C8B-B14F-4D97-AF65-F5344CB8AC3E}">
        <p14:creationId xmlns:p14="http://schemas.microsoft.com/office/powerpoint/2010/main" val="3751425861"/>
      </p:ext>
    </p:extLst>
  </p:cSld>
  <p:clrMapOvr>
    <a:masterClrMapping/>
  </p:clrMapOvr>
  <mc:AlternateContent xmlns:mc="http://schemas.openxmlformats.org/markup-compatibility/2006" xmlns:p14="http://schemas.microsoft.com/office/powerpoint/2010/main">
    <mc:Choice Requires="p14">
      <p:transition spd="slow" p14:dur="5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a:xfrm>
            <a:off x="838200" y="365125"/>
            <a:ext cx="10515600" cy="1325563"/>
          </a:xfrm>
          <a:prstGeom prst="rect">
            <a:avLst/>
          </a:prstGeom>
          <a:solidFill>
            <a:srgbClr val="FFFFFF"/>
          </a:solidFill>
          <a:ln>
            <a:solidFill>
              <a:srgbClr val="000000"/>
            </a:solidFill>
            <a:miter/>
          </a:ln>
        </p:spPr>
        <p:txBody>
          <a:bodyPr anchor="ctr" anchorCtr="0"/>
          <a:lstStyle/>
          <a:p>
            <a:pPr eaLnBrk="1" hangingPunct="1"/>
            <a:endParaRPr dirty="0"/>
          </a:p>
        </p:txBody>
      </p:sp>
      <p:sp>
        <p:nvSpPr>
          <p:cNvPr id="4" name="Content Placeholder 3"/>
          <p:cNvSpPr>
            <a:spLocks noGrp="1"/>
          </p:cNvSpPr>
          <p:nvPr>
            <p:ph idx="1"/>
          </p:nvPr>
        </p:nvSpPr>
        <p:spPr/>
        <p:txBody>
          <a:bodyPr/>
          <a:lstStyle/>
          <a:p>
            <a:endParaRPr lang="en-US"/>
          </a:p>
        </p:txBody>
      </p:sp>
      <p:sp>
        <p:nvSpPr>
          <p:cNvPr id="5" name="Rectangle 4"/>
          <p:cNvSpPr/>
          <p:nvPr/>
        </p:nvSpPr>
        <p:spPr>
          <a:xfrm>
            <a:off x="0" y="0"/>
            <a:ext cx="12192000"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dirty="0">
              <a:ln>
                <a:noFill/>
              </a:ln>
              <a:solidFill>
                <a:srgbClr val="FFFFFF"/>
              </a:solidFill>
              <a:effectLst/>
              <a:uLnTx/>
              <a:uFillTx/>
              <a:latin typeface="Calibri" panose="020F0502020204030204" charset="0"/>
              <a:ea typeface="+mn-ea"/>
              <a:cs typeface="+mn-cs"/>
            </a:endParaRPr>
          </a:p>
        </p:txBody>
      </p:sp>
      <p:pic>
        <p:nvPicPr>
          <p:cNvPr id="8" name="Picture 7"/>
          <p:cNvPicPr>
            <a:picLocks noChangeAspect="1" noChangeArrowheads="1"/>
          </p:cNvPicPr>
          <p:nvPr/>
        </p:nvPicPr>
        <p:blipFill rotWithShape="1">
          <a:blip r:embed="rId3">
            <a:duotone>
              <a:schemeClr val="accent1">
                <a:shade val="45000"/>
                <a:satMod val="135000"/>
              </a:schemeClr>
              <a:prstClr val="white"/>
            </a:duotone>
          </a:blip>
          <a:srcRect b="9759"/>
          <a:stretch>
            <a:fillRect/>
          </a:stretch>
        </p:blipFill>
        <p:spPr bwMode="auto">
          <a:xfrm>
            <a:off x="469490" y="858708"/>
            <a:ext cx="10815484" cy="1258529"/>
          </a:xfrm>
          <a:prstGeom prst="rect">
            <a:avLst/>
          </a:prstGeom>
          <a:noFill/>
          <a:ln>
            <a:noFill/>
          </a:ln>
        </p:spPr>
      </p:pic>
      <p:sp>
        <p:nvSpPr>
          <p:cNvPr id="19462" name="TextBox 8"/>
          <p:cNvSpPr txBox="1"/>
          <p:nvPr/>
        </p:nvSpPr>
        <p:spPr>
          <a:xfrm>
            <a:off x="1466532" y="1158104"/>
            <a:ext cx="9447274" cy="706755"/>
          </a:xfrm>
          <a:prstGeom prst="rect">
            <a:avLst/>
          </a:prstGeom>
          <a:noFill/>
          <a:ln w="9525">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4000" b="1" i="0" u="none" strike="noStrike" kern="1200" cap="none" spc="0" normalizeH="0" baseline="0" noProof="0" dirty="0" err="1">
                <a:ln>
                  <a:noFill/>
                </a:ln>
                <a:solidFill>
                  <a:srgbClr val="0000FF"/>
                </a:solidFill>
                <a:effectLst/>
                <a:uLnTx/>
                <a:uFillTx/>
                <a:latin typeface="HP001 4 hàng" panose="020B0603050302020204" pitchFamily="34" charset="0"/>
                <a:ea typeface="+mn-ea"/>
                <a:cs typeface="+mn-cs"/>
              </a:rPr>
              <a:t>Một</a:t>
            </a:r>
            <a:r>
              <a:rPr kumimoji="0" lang="en-US" altLang="en-US" sz="4000" b="1" i="0" u="none" strike="noStrike" kern="1200" cap="none" spc="0" normalizeH="0" noProof="0" dirty="0">
                <a:ln>
                  <a:noFill/>
                </a:ln>
                <a:solidFill>
                  <a:srgbClr val="0000FF"/>
                </a:solidFill>
                <a:effectLst/>
                <a:uLnTx/>
                <a:uFillTx/>
                <a:latin typeface="HP001 4 hàng" panose="020B0603050302020204" pitchFamily="34" charset="0"/>
                <a:ea typeface="+mn-ea"/>
                <a:cs typeface="+mn-cs"/>
              </a:rPr>
              <a:t> con </a:t>
            </a:r>
            <a:r>
              <a:rPr kumimoji="0" lang="en-US" altLang="en-US" sz="4000" b="1" i="0" u="none" strike="noStrike" kern="1200" cap="none" spc="0" normalizeH="0" noProof="0" dirty="0" err="1">
                <a:ln>
                  <a:noFill/>
                </a:ln>
                <a:solidFill>
                  <a:srgbClr val="0000FF"/>
                </a:solidFill>
                <a:effectLst/>
                <a:uLnTx/>
                <a:uFillTx/>
                <a:latin typeface="HP001 4 hàng" panose="020B0603050302020204" pitchFamily="34" charset="0"/>
                <a:ea typeface="+mn-ea"/>
                <a:cs typeface="+mn-cs"/>
              </a:rPr>
              <a:t>ngựa</a:t>
            </a:r>
            <a:r>
              <a:rPr kumimoji="0" lang="en-US" altLang="en-US" sz="4000" b="1" i="0" u="none" strike="noStrike" kern="1200" cap="none" spc="0" normalizeH="0" noProof="0" dirty="0">
                <a:ln>
                  <a:noFill/>
                </a:ln>
                <a:solidFill>
                  <a:srgbClr val="0000FF"/>
                </a:solidFill>
                <a:effectLst/>
                <a:uLnTx/>
                <a:uFillTx/>
                <a:latin typeface="HP001 4 hàng" panose="020B0603050302020204" pitchFamily="34" charset="0"/>
                <a:ea typeface="+mn-ea"/>
                <a:cs typeface="+mn-cs"/>
              </a:rPr>
              <a:t> </a:t>
            </a:r>
            <a:r>
              <a:rPr kumimoji="0" lang="en-US" altLang="en-US" sz="4000" b="1" i="0" u="none" strike="noStrike" kern="1200" cap="none" spc="0" normalizeH="0" noProof="0" dirty="0" err="1">
                <a:ln>
                  <a:noFill/>
                </a:ln>
                <a:solidFill>
                  <a:srgbClr val="0000FF"/>
                </a:solidFill>
                <a:effectLst/>
                <a:uLnTx/>
                <a:uFillTx/>
                <a:latin typeface="HP001 4 hàng" panose="020B0603050302020204" pitchFamily="34" charset="0"/>
                <a:ea typeface="+mn-ea"/>
                <a:cs typeface="+mn-cs"/>
              </a:rPr>
              <a:t>đau</a:t>
            </a:r>
            <a:r>
              <a:rPr kumimoji="0" lang="en-US" altLang="en-US" sz="4000" b="1" i="0" u="none" strike="noStrike" kern="1200" cap="none" spc="0" normalizeH="0" noProof="0" dirty="0">
                <a:ln>
                  <a:noFill/>
                </a:ln>
                <a:solidFill>
                  <a:srgbClr val="0000FF"/>
                </a:solidFill>
                <a:effectLst/>
                <a:uLnTx/>
                <a:uFillTx/>
                <a:latin typeface="HP001 4 hàng" panose="020B0603050302020204" pitchFamily="34" charset="0"/>
                <a:ea typeface="+mn-ea"/>
                <a:cs typeface="+mn-cs"/>
              </a:rPr>
              <a:t> </a:t>
            </a:r>
            <a:r>
              <a:rPr kumimoji="0" lang="en-US" altLang="en-US" sz="4000" b="1" i="0" u="none" strike="noStrike" kern="1200" cap="none" spc="0" normalizeH="0" noProof="0" dirty="0" err="1">
                <a:ln>
                  <a:noFill/>
                </a:ln>
                <a:solidFill>
                  <a:srgbClr val="0000FF"/>
                </a:solidFill>
                <a:effectLst/>
                <a:uLnTx/>
                <a:uFillTx/>
                <a:latin typeface="HP001 4 hàng" panose="020B0603050302020204" pitchFamily="34" charset="0"/>
                <a:ea typeface="+mn-ea"/>
                <a:cs typeface="+mn-cs"/>
              </a:rPr>
              <a:t>cả</a:t>
            </a:r>
            <a:r>
              <a:rPr kumimoji="0" lang="en-US" altLang="en-US" sz="4000" b="1" i="0" u="none" strike="noStrike" kern="1200" cap="none" spc="0" normalizeH="0" noProof="0" dirty="0">
                <a:ln>
                  <a:noFill/>
                </a:ln>
                <a:solidFill>
                  <a:srgbClr val="0000FF"/>
                </a:solidFill>
                <a:effectLst/>
                <a:uLnTx/>
                <a:uFillTx/>
                <a:latin typeface="HP001 4 hàng" panose="020B0603050302020204" pitchFamily="34" charset="0"/>
                <a:ea typeface="+mn-ea"/>
                <a:cs typeface="+mn-cs"/>
              </a:rPr>
              <a:t> </a:t>
            </a:r>
            <a:r>
              <a:rPr kumimoji="0" lang="en-US" altLang="en-US" sz="4000" b="1" i="0" u="none" strike="noStrike" kern="1200" cap="none" spc="0" normalizeH="0" noProof="0" dirty="0" err="1">
                <a:ln>
                  <a:noFill/>
                </a:ln>
                <a:solidFill>
                  <a:srgbClr val="0000FF"/>
                </a:solidFill>
                <a:effectLst/>
                <a:uLnTx/>
                <a:uFillTx/>
                <a:latin typeface="HP001 4 hàng" panose="020B0603050302020204" pitchFamily="34" charset="0"/>
                <a:ea typeface="+mn-ea"/>
                <a:cs typeface="+mn-cs"/>
              </a:rPr>
              <a:t>tàu</a:t>
            </a:r>
            <a:r>
              <a:rPr kumimoji="0" lang="en-US" altLang="en-US" sz="4000" b="1" i="0" u="none" strike="noStrike" kern="1200" cap="none" spc="0" normalizeH="0" noProof="0" dirty="0">
                <a:ln>
                  <a:noFill/>
                </a:ln>
                <a:solidFill>
                  <a:srgbClr val="0000FF"/>
                </a:solidFill>
                <a:effectLst/>
                <a:uLnTx/>
                <a:uFillTx/>
                <a:latin typeface="HP001 4 hàng" panose="020B0603050302020204" pitchFamily="34" charset="0"/>
                <a:ea typeface="+mn-ea"/>
                <a:cs typeface="+mn-cs"/>
              </a:rPr>
              <a:t> </a:t>
            </a:r>
            <a:r>
              <a:rPr kumimoji="0" lang="en-US" altLang="en-US" sz="4000" b="1" i="0" u="none" strike="noStrike" kern="1200" cap="none" spc="0" normalizeH="0" noProof="0" dirty="0" err="1">
                <a:ln>
                  <a:noFill/>
                </a:ln>
                <a:solidFill>
                  <a:srgbClr val="0000FF"/>
                </a:solidFill>
                <a:effectLst/>
                <a:uLnTx/>
                <a:uFillTx/>
                <a:latin typeface="HP001 4 hàng" panose="020B0603050302020204" pitchFamily="34" charset="0"/>
                <a:ea typeface="+mn-ea"/>
                <a:cs typeface="+mn-cs"/>
              </a:rPr>
              <a:t>bỏ</a:t>
            </a:r>
            <a:r>
              <a:rPr kumimoji="0" lang="en-US" altLang="en-US" sz="4000" b="1" i="0" u="none" strike="noStrike" kern="1200" cap="none" spc="0" normalizeH="0" noProof="0" dirty="0">
                <a:ln>
                  <a:noFill/>
                </a:ln>
                <a:solidFill>
                  <a:srgbClr val="0000FF"/>
                </a:solidFill>
                <a:effectLst/>
                <a:uLnTx/>
                <a:uFillTx/>
                <a:latin typeface="HP001 4 hàng" panose="020B0603050302020204" pitchFamily="34" charset="0"/>
                <a:ea typeface="+mn-ea"/>
                <a:cs typeface="+mn-cs"/>
              </a:rPr>
              <a:t> </a:t>
            </a:r>
            <a:r>
              <a:rPr kumimoji="0" lang="en-US" altLang="en-US" sz="4000" b="1" i="0" u="none" strike="noStrike" kern="1200" cap="none" spc="0" normalizeH="0" noProof="0" dirty="0" err="1">
                <a:ln>
                  <a:noFill/>
                </a:ln>
                <a:solidFill>
                  <a:srgbClr val="0000FF"/>
                </a:solidFill>
                <a:effectLst/>
                <a:uLnTx/>
                <a:uFillTx/>
                <a:latin typeface="HP001 4 hàng" panose="020B0603050302020204" pitchFamily="34" charset="0"/>
                <a:ea typeface="+mn-ea"/>
                <a:cs typeface="+mn-cs"/>
              </a:rPr>
              <a:t>cỏ</a:t>
            </a:r>
            <a:r>
              <a:rPr kumimoji="0" lang="en-US" altLang="en-US" sz="4000" b="1" i="0" u="none" strike="noStrike" kern="1200" cap="none" spc="0" normalizeH="0" noProof="0" dirty="0">
                <a:ln>
                  <a:noFill/>
                </a:ln>
                <a:solidFill>
                  <a:srgbClr val="0000FF"/>
                </a:solidFill>
                <a:effectLst/>
                <a:uLnTx/>
                <a:uFillTx/>
                <a:latin typeface="HP001 4 hàng" panose="020B0603050302020204" pitchFamily="34" charset="0"/>
                <a:ea typeface="+mn-ea"/>
                <a:cs typeface="+mn-cs"/>
              </a:rPr>
              <a:t>.</a:t>
            </a:r>
            <a:endParaRPr kumimoji="0" lang="en-US" altLang="en-US" sz="4000" b="1" i="0" u="none" strike="noStrike" kern="1200" cap="none" spc="0" normalizeH="0" baseline="0" noProof="0" dirty="0">
              <a:ln>
                <a:noFill/>
              </a:ln>
              <a:solidFill>
                <a:srgbClr val="0000FF"/>
              </a:solidFill>
              <a:effectLst/>
              <a:uLnTx/>
              <a:uFillTx/>
              <a:latin typeface="HP001 4 hàng" panose="020B0603050302020204" pitchFamily="34" charset="0"/>
              <a:ea typeface="+mn-ea"/>
              <a:cs typeface="+mn-cs"/>
            </a:endParaRPr>
          </a:p>
        </p:txBody>
      </p:sp>
      <p:sp>
        <p:nvSpPr>
          <p:cNvPr id="2" name="Rounded Rectangle 1"/>
          <p:cNvSpPr/>
          <p:nvPr/>
        </p:nvSpPr>
        <p:spPr>
          <a:xfrm>
            <a:off x="3925242" y="0"/>
            <a:ext cx="3751580" cy="75311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white"/>
                </a:solidFill>
                <a:effectLst/>
                <a:uLnTx/>
                <a:uFillTx/>
                <a:latin typeface="Arial-Rounded" panose="020B0500000000000000" pitchFamily="34" charset="0"/>
                <a:ea typeface="+mn-ea"/>
                <a:cs typeface="Arial-Rounded" panose="020B0500000000000000" pitchFamily="34" charset="0"/>
              </a:rPr>
              <a:t>Viết</a:t>
            </a:r>
            <a:r>
              <a:rPr kumimoji="0" lang="en-US" sz="3200" b="0" i="0" u="none" strike="noStrike" kern="1200" cap="none" spc="0" normalizeH="0" noProof="0" dirty="0">
                <a:ln>
                  <a:noFill/>
                </a:ln>
                <a:solidFill>
                  <a:prstClr val="white"/>
                </a:solidFill>
                <a:effectLst/>
                <a:uLnTx/>
                <a:uFillTx/>
                <a:latin typeface="Arial-Rounded" panose="020B0500000000000000" pitchFamily="34" charset="0"/>
                <a:ea typeface="+mn-ea"/>
                <a:cs typeface="Arial-Rounded" panose="020B0500000000000000" pitchFamily="34" charset="0"/>
              </a:rPr>
              <a:t> </a:t>
            </a:r>
            <a:r>
              <a:rPr kumimoji="0" lang="en-US" sz="3200" b="0" i="0" u="none" strike="noStrike" kern="1200" cap="none" spc="0" normalizeH="0" noProof="0" dirty="0" err="1">
                <a:ln>
                  <a:noFill/>
                </a:ln>
                <a:solidFill>
                  <a:prstClr val="white"/>
                </a:solidFill>
                <a:effectLst/>
                <a:uLnTx/>
                <a:uFillTx/>
                <a:latin typeface="Arial-Rounded" panose="020B0500000000000000" pitchFamily="34" charset="0"/>
                <a:ea typeface="+mn-ea"/>
                <a:cs typeface="Arial-Rounded" panose="020B0500000000000000" pitchFamily="34" charset="0"/>
              </a:rPr>
              <a:t>ứng</a:t>
            </a:r>
            <a:r>
              <a:rPr kumimoji="0" lang="en-US" sz="3200" b="0" i="0" u="none" strike="noStrike" kern="1200" cap="none" spc="0" normalizeH="0" noProof="0" dirty="0">
                <a:ln>
                  <a:noFill/>
                </a:ln>
                <a:solidFill>
                  <a:prstClr val="white"/>
                </a:solidFill>
                <a:effectLst/>
                <a:uLnTx/>
                <a:uFillTx/>
                <a:latin typeface="Arial-Rounded" panose="020B0500000000000000" pitchFamily="34" charset="0"/>
                <a:ea typeface="+mn-ea"/>
                <a:cs typeface="Arial-Rounded" panose="020B0500000000000000" pitchFamily="34" charset="0"/>
              </a:rPr>
              <a:t> </a:t>
            </a:r>
            <a:r>
              <a:rPr kumimoji="0" lang="en-US" sz="3200" b="0" i="0" u="none" strike="noStrike" kern="1200" cap="none" spc="0" normalizeH="0" noProof="0" dirty="0" err="1">
                <a:ln>
                  <a:noFill/>
                </a:ln>
                <a:solidFill>
                  <a:prstClr val="white"/>
                </a:solidFill>
                <a:effectLst/>
                <a:uLnTx/>
                <a:uFillTx/>
                <a:latin typeface="Arial-Rounded" panose="020B0500000000000000" pitchFamily="34" charset="0"/>
                <a:ea typeface="+mn-ea"/>
                <a:cs typeface="Arial-Rounded" panose="020B0500000000000000" pitchFamily="34" charset="0"/>
              </a:rPr>
              <a:t>dụng</a:t>
            </a:r>
            <a:endParaRPr kumimoji="0" lang="en-US" sz="3200" b="0" i="0" u="none" strike="noStrike" kern="1200" cap="none" spc="0" normalizeH="0" baseline="0" noProof="0" dirty="0">
              <a:ln>
                <a:noFill/>
              </a:ln>
              <a:solidFill>
                <a:prstClr val="white"/>
              </a:solidFill>
              <a:effectLst/>
              <a:uLnTx/>
              <a:uFillTx/>
              <a:latin typeface="Arial-Rounded" panose="020B0500000000000000" pitchFamily="34" charset="0"/>
              <a:ea typeface="+mn-ea"/>
              <a:cs typeface="Arial-Rounded" panose="020B0500000000000000" pitchFamily="34" charset="0"/>
            </a:endParaRPr>
          </a:p>
        </p:txBody>
      </p:sp>
      <p:sp>
        <p:nvSpPr>
          <p:cNvPr id="3" name="Text Box 2"/>
          <p:cNvSpPr txBox="1"/>
          <p:nvPr/>
        </p:nvSpPr>
        <p:spPr>
          <a:xfrm rot="1140000">
            <a:off x="1310640" y="2710815"/>
            <a:ext cx="311785" cy="22987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5B9BD5"/>
                </a:solidFill>
                <a:effectLst>
                  <a:outerShdw blurRad="38100" dist="25400" dir="5400000" algn="ctr" rotWithShape="0">
                    <a:srgbClr val="6E747A">
                      <a:alpha val="43000"/>
                    </a:srgbClr>
                  </a:outerShdw>
                </a:effectLst>
                <a:uLnTx/>
                <a:uFillTx/>
                <a:latin typeface="Calibri"/>
                <a:ea typeface="+mn-ea"/>
                <a:cs typeface="+mn-cs"/>
              </a:rPr>
              <a:t>/</a:t>
            </a:r>
          </a:p>
        </p:txBody>
      </p:sp>
      <p:sp>
        <p:nvSpPr>
          <p:cNvPr id="17" name="Rectangle: Rounded Corners 9">
            <a:extLst>
              <a:ext uri="{FF2B5EF4-FFF2-40B4-BE49-F238E27FC236}">
                <a16:creationId xmlns:a16="http://schemas.microsoft.com/office/drawing/2014/main" xmlns="" id="{7C7A9665-D65A-4F8D-BB27-97CB230E49AF}"/>
              </a:ext>
            </a:extLst>
          </p:cNvPr>
          <p:cNvSpPr/>
          <p:nvPr/>
        </p:nvSpPr>
        <p:spPr>
          <a:xfrm>
            <a:off x="469490" y="2549396"/>
            <a:ext cx="11201400" cy="3467041"/>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xmlns="" id="{2261DE52-4F2F-4F0A-B520-7E08026636D3}"/>
              </a:ext>
            </a:extLst>
          </p:cNvPr>
          <p:cNvSpPr txBox="1"/>
          <p:nvPr/>
        </p:nvSpPr>
        <p:spPr>
          <a:xfrm>
            <a:off x="1324916" y="2840494"/>
            <a:ext cx="5200651" cy="523220"/>
          </a:xfrm>
          <a:prstGeom prst="rect">
            <a:avLst/>
          </a:prstGeom>
          <a:noFill/>
        </p:spPr>
        <p:txBody>
          <a:bodyPr wrap="square" rtlCol="0">
            <a:spAutoFit/>
          </a:bodyPr>
          <a:lstStyle/>
          <a:p>
            <a:r>
              <a:rPr lang="en-US" sz="2800" dirty="0" err="1">
                <a:latin typeface="Times New Roman" panose="02020603050405020304" pitchFamily="18" charset="0"/>
                <a:cs typeface="Times New Roman" panose="02020603050405020304" pitchFamily="18" charset="0"/>
              </a:rPr>
              <a:t>Chữ</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nào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viết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hoa</a:t>
            </a:r>
            <a:r>
              <a:rPr lang="en-US" sz="2800" dirty="0">
                <a:latin typeface="Times New Roman" panose="02020603050405020304" pitchFamily="18" charset="0"/>
                <a:cs typeface="Times New Roman" panose="02020603050405020304" pitchFamily="18" charset="0"/>
              </a:rPr>
              <a:t>?</a:t>
            </a:r>
          </a:p>
        </p:txBody>
      </p:sp>
      <p:sp>
        <p:nvSpPr>
          <p:cNvPr id="20" name="TextBox 19">
            <a:extLst>
              <a:ext uri="{FF2B5EF4-FFF2-40B4-BE49-F238E27FC236}">
                <a16:creationId xmlns:a16="http://schemas.microsoft.com/office/drawing/2014/main" xmlns="" id="{2261DE52-4F2F-4F0A-B520-7E08026636D3}"/>
              </a:ext>
            </a:extLst>
          </p:cNvPr>
          <p:cNvSpPr txBox="1"/>
          <p:nvPr/>
        </p:nvSpPr>
        <p:spPr>
          <a:xfrm>
            <a:off x="1466532" y="3363714"/>
            <a:ext cx="3921545" cy="523220"/>
          </a:xfrm>
          <a:prstGeom prst="rect">
            <a:avLst/>
          </a:prstGeom>
          <a:noFill/>
        </p:spPr>
        <p:txBody>
          <a:bodyPr wrap="square" rtlCol="0">
            <a:spAutoFit/>
          </a:bodyPr>
          <a:lstStyle/>
          <a:p>
            <a:r>
              <a:rPr lang="en-US" sz="2800" dirty="0">
                <a:solidFill>
                  <a:srgbClr val="FF0000"/>
                </a:solidFill>
                <a:latin typeface="Times New Roman" panose="02020603050405020304" pitchFamily="18" charset="0"/>
                <a:cs typeface="Times New Roman" panose="02020603050405020304" pitchFamily="18" charset="0"/>
              </a:rPr>
              <a:t> </a:t>
            </a:r>
            <a:r>
              <a:rPr lang="en-US" sz="2800" dirty="0" smtClean="0">
                <a:solidFill>
                  <a:srgbClr val="FF0000"/>
                </a:solidFill>
                <a:latin typeface="Times New Roman" panose="02020603050405020304" pitchFamily="18" charset="0"/>
                <a:cs typeface="Times New Roman" panose="02020603050405020304" pitchFamily="18" charset="0"/>
              </a:rPr>
              <a:t>= &gt; </a:t>
            </a:r>
            <a:r>
              <a:rPr lang="en-US" sz="2800" dirty="0" err="1" smtClean="0">
                <a:solidFill>
                  <a:srgbClr val="FF0000"/>
                </a:solidFill>
                <a:latin typeface="Times New Roman" panose="02020603050405020304" pitchFamily="18" charset="0"/>
                <a:cs typeface="Times New Roman" panose="02020603050405020304" pitchFamily="18" charset="0"/>
              </a:rPr>
              <a:t>Chữ</a:t>
            </a:r>
            <a:r>
              <a:rPr lang="en-US" sz="2800" dirty="0" smtClean="0">
                <a:solidFill>
                  <a:srgbClr val="FF0000"/>
                </a:solidFill>
                <a:latin typeface="Times New Roman" panose="02020603050405020304" pitchFamily="18" charset="0"/>
                <a:cs typeface="Times New Roman" panose="02020603050405020304" pitchFamily="18" charset="0"/>
              </a:rPr>
              <a:t> M</a:t>
            </a:r>
            <a:endParaRPr lang="en-US" sz="2800" dirty="0">
              <a:solidFill>
                <a:srgbClr val="FF0000"/>
              </a:solidFill>
              <a:latin typeface="Times New Roman" panose="02020603050405020304" pitchFamily="18" charset="0"/>
              <a:cs typeface="Times New Roman" panose="02020603050405020304" pitchFamily="18" charset="0"/>
            </a:endParaRPr>
          </a:p>
        </p:txBody>
      </p:sp>
      <p:sp>
        <p:nvSpPr>
          <p:cNvPr id="22" name="TextBox 21">
            <a:extLst>
              <a:ext uri="{FF2B5EF4-FFF2-40B4-BE49-F238E27FC236}">
                <a16:creationId xmlns:a16="http://schemas.microsoft.com/office/drawing/2014/main" xmlns="" id="{34B963DB-6FE8-46F5-82F5-CA65073C43A9}"/>
              </a:ext>
            </a:extLst>
          </p:cNvPr>
          <p:cNvSpPr txBox="1"/>
          <p:nvPr/>
        </p:nvSpPr>
        <p:spPr>
          <a:xfrm>
            <a:off x="1281714" y="3808498"/>
            <a:ext cx="8088428" cy="523220"/>
          </a:xfrm>
          <a:prstGeom prst="rect">
            <a:avLst/>
          </a:prstGeom>
          <a:noFill/>
        </p:spPr>
        <p:txBody>
          <a:bodyPr wrap="square" rtlCol="0">
            <a:spAutoFit/>
          </a:bodyPr>
          <a:lstStyle/>
          <a:p>
            <a:r>
              <a:rPr lang="en-US" sz="2800" dirty="0" err="1">
                <a:latin typeface="Times New Roman" panose="02020603050405020304" pitchFamily="18" charset="0"/>
                <a:cs typeface="Times New Roman" panose="02020603050405020304" pitchFamily="18" charset="0"/>
              </a:rPr>
              <a:t>Khoảng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giữa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chữ</a:t>
            </a:r>
            <a:r>
              <a:rPr lang="en-US" sz="2800" dirty="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ghi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tiếng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như</a:t>
            </a:r>
            <a:r>
              <a:rPr lang="en-US" sz="2800" dirty="0" smtClean="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thế</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nào</a:t>
            </a:r>
            <a:r>
              <a:rPr lang="en-US" sz="2800" dirty="0">
                <a:latin typeface="Times New Roman" panose="02020603050405020304" pitchFamily="18" charset="0"/>
                <a:cs typeface="Times New Roman" panose="02020603050405020304" pitchFamily="18" charset="0"/>
              </a:rPr>
              <a:t>?</a:t>
            </a:r>
          </a:p>
        </p:txBody>
      </p:sp>
      <p:sp>
        <p:nvSpPr>
          <p:cNvPr id="23" name="TextBox 22">
            <a:extLst>
              <a:ext uri="{FF2B5EF4-FFF2-40B4-BE49-F238E27FC236}">
                <a16:creationId xmlns:a16="http://schemas.microsoft.com/office/drawing/2014/main" xmlns="" id="{34B963DB-6FE8-46F5-82F5-CA65073C43A9}"/>
              </a:ext>
            </a:extLst>
          </p:cNvPr>
          <p:cNvSpPr txBox="1"/>
          <p:nvPr/>
        </p:nvSpPr>
        <p:spPr>
          <a:xfrm>
            <a:off x="1281714" y="4319093"/>
            <a:ext cx="8088428" cy="523220"/>
          </a:xfrm>
          <a:prstGeom prst="rect">
            <a:avLst/>
          </a:prstGeom>
          <a:noFill/>
        </p:spPr>
        <p:txBody>
          <a:bodyPr wrap="square" rtlCol="0">
            <a:spAutoFit/>
          </a:bodyPr>
          <a:lstStyle/>
          <a:p>
            <a:r>
              <a:rPr lang="en-US" sz="2800" dirty="0" smtClean="0">
                <a:solidFill>
                  <a:srgbClr val="FF0000"/>
                </a:solidFill>
                <a:latin typeface="Times New Roman" panose="02020603050405020304" pitchFamily="18" charset="0"/>
                <a:cs typeface="Times New Roman" panose="02020603050405020304" pitchFamily="18" charset="0"/>
              </a:rPr>
              <a:t>  = &gt; </a:t>
            </a:r>
            <a:r>
              <a:rPr lang="en-US" sz="2800" dirty="0" err="1" smtClean="0">
                <a:solidFill>
                  <a:srgbClr val="FF0000"/>
                </a:solidFill>
                <a:latin typeface="Times New Roman" panose="02020603050405020304" pitchFamily="18" charset="0"/>
                <a:cs typeface="Times New Roman" panose="02020603050405020304" pitchFamily="18" charset="0"/>
              </a:rPr>
              <a:t>Khoảng</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cách</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giữa</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các</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chữ</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ghi</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tiếng</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là</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một</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chữ</a:t>
            </a:r>
            <a:r>
              <a:rPr lang="en-US" sz="2800" dirty="0" smtClean="0">
                <a:solidFill>
                  <a:srgbClr val="FF0000"/>
                </a:solidFill>
                <a:latin typeface="Times New Roman" panose="02020603050405020304" pitchFamily="18" charset="0"/>
                <a:cs typeface="Times New Roman" panose="02020603050405020304" pitchFamily="18" charset="0"/>
              </a:rPr>
              <a:t> o</a:t>
            </a:r>
            <a:endParaRPr lang="en-US" sz="2800" dirty="0">
              <a:solidFill>
                <a:srgbClr val="FF0000"/>
              </a:solidFill>
              <a:latin typeface="Times New Roman" panose="02020603050405020304" pitchFamily="18" charset="0"/>
              <a:cs typeface="Times New Roman" panose="02020603050405020304" pitchFamily="18" charset="0"/>
            </a:endParaRPr>
          </a:p>
        </p:txBody>
      </p:sp>
      <p:sp>
        <p:nvSpPr>
          <p:cNvPr id="24" name="TextBox 23">
            <a:extLst>
              <a:ext uri="{FF2B5EF4-FFF2-40B4-BE49-F238E27FC236}">
                <a16:creationId xmlns:a16="http://schemas.microsoft.com/office/drawing/2014/main" xmlns="" id="{91E2058B-35A1-42CE-970E-CF27740C63C3}"/>
              </a:ext>
            </a:extLst>
          </p:cNvPr>
          <p:cNvSpPr txBox="1"/>
          <p:nvPr/>
        </p:nvSpPr>
        <p:spPr>
          <a:xfrm>
            <a:off x="1281714" y="4829688"/>
            <a:ext cx="5057776" cy="523220"/>
          </a:xfrm>
          <a:prstGeom prst="rect">
            <a:avLst/>
          </a:prstGeom>
          <a:noFill/>
        </p:spPr>
        <p:txBody>
          <a:bodyPr wrap="square" rtlCol="0">
            <a:spAutoFit/>
          </a:bodyPr>
          <a:lstStyle/>
          <a:p>
            <a:r>
              <a:rPr lang="en-US" sz="2800" dirty="0" err="1">
                <a:latin typeface="Times New Roman" panose="02020603050405020304" pitchFamily="18" charset="0"/>
                <a:cs typeface="Times New Roman" panose="02020603050405020304" pitchFamily="18" charset="0"/>
              </a:rPr>
              <a:t>Những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chữ</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nào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cao</a:t>
            </a:r>
            <a:r>
              <a:rPr lang="en-US" sz="2800" dirty="0">
                <a:latin typeface="Times New Roman" panose="02020603050405020304" pitchFamily="18" charset="0"/>
                <a:cs typeface="Times New Roman" panose="02020603050405020304" pitchFamily="18" charset="0"/>
              </a:rPr>
              <a:t> 2,5 ô li?</a:t>
            </a:r>
          </a:p>
        </p:txBody>
      </p:sp>
      <p:sp>
        <p:nvSpPr>
          <p:cNvPr id="25" name="TextBox 24">
            <a:extLst>
              <a:ext uri="{FF2B5EF4-FFF2-40B4-BE49-F238E27FC236}">
                <a16:creationId xmlns:a16="http://schemas.microsoft.com/office/drawing/2014/main" xmlns="" id="{91E2058B-35A1-42CE-970E-CF27740C63C3}"/>
              </a:ext>
            </a:extLst>
          </p:cNvPr>
          <p:cNvSpPr txBox="1"/>
          <p:nvPr/>
        </p:nvSpPr>
        <p:spPr>
          <a:xfrm>
            <a:off x="1281714" y="5352908"/>
            <a:ext cx="5057776" cy="523220"/>
          </a:xfrm>
          <a:prstGeom prst="rect">
            <a:avLst/>
          </a:prstGeom>
          <a:noFill/>
        </p:spPr>
        <p:txBody>
          <a:bodyPr wrap="square" rtlCol="0">
            <a:spAutoFit/>
          </a:bodyPr>
          <a:lstStyle/>
          <a:p>
            <a:r>
              <a:rPr lang="en-US" sz="2800" dirty="0" smtClean="0">
                <a:latin typeface="Times New Roman" panose="02020603050405020304" pitchFamily="18" charset="0"/>
                <a:cs typeface="Times New Roman" panose="02020603050405020304" pitchFamily="18" charset="0"/>
              </a:rPr>
              <a:t> </a:t>
            </a:r>
            <a:r>
              <a:rPr lang="en-US" sz="2800" dirty="0" smtClean="0">
                <a:solidFill>
                  <a:srgbClr val="FF0000"/>
                </a:solidFill>
                <a:latin typeface="Times New Roman" panose="02020603050405020304" pitchFamily="18" charset="0"/>
                <a:cs typeface="Times New Roman" panose="02020603050405020304" pitchFamily="18" charset="0"/>
              </a:rPr>
              <a:t>= &gt; </a:t>
            </a:r>
            <a:r>
              <a:rPr lang="en-US" sz="2800" dirty="0" err="1" smtClean="0">
                <a:solidFill>
                  <a:srgbClr val="FF0000"/>
                </a:solidFill>
                <a:latin typeface="Times New Roman" panose="02020603050405020304" pitchFamily="18" charset="0"/>
                <a:cs typeface="Times New Roman" panose="02020603050405020304" pitchFamily="18" charset="0"/>
              </a:rPr>
              <a:t>Chữ</a:t>
            </a:r>
            <a:r>
              <a:rPr lang="en-US" sz="2800" dirty="0" smtClean="0">
                <a:solidFill>
                  <a:srgbClr val="FF0000"/>
                </a:solidFill>
                <a:latin typeface="Times New Roman" panose="02020603050405020304" pitchFamily="18" charset="0"/>
                <a:cs typeface="Times New Roman" panose="02020603050405020304" pitchFamily="18" charset="0"/>
              </a:rPr>
              <a:t> : M, g, b</a:t>
            </a:r>
            <a:endParaRPr lang="en-US" sz="2800"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5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9462"/>
                                        </p:tgtEl>
                                        <p:attrNameLst>
                                          <p:attrName>style.visibility</p:attrName>
                                        </p:attrNameLst>
                                      </p:cBhvr>
                                      <p:to>
                                        <p:strVal val="visible"/>
                                      </p:to>
                                    </p:set>
                                    <p:animEffect transition="in" filter="checkerboard(across)">
                                      <p:cBhvr>
                                        <p:cTn id="7" dur="500"/>
                                        <p:tgtEl>
                                          <p:spTgt spid="1946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down)">
                                      <p:cBhvr>
                                        <p:cTn id="12" dur="500"/>
                                        <p:tgtEl>
                                          <p:spTgt spid="17"/>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wipe(down)">
                                      <p:cBhvr>
                                        <p:cTn id="15" dur="500"/>
                                        <p:tgtEl>
                                          <p:spTgt spid="18"/>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wipe(down)">
                                      <p:cBhvr>
                                        <p:cTn id="18" dur="500"/>
                                        <p:tgtEl>
                                          <p:spTgt spid="20"/>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wipe(down)">
                                      <p:cBhvr>
                                        <p:cTn id="23" dur="500"/>
                                        <p:tgtEl>
                                          <p:spTgt spid="22"/>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wipe(down)">
                                      <p:cBhvr>
                                        <p:cTn id="28" dur="500"/>
                                        <p:tgtEl>
                                          <p:spTgt spid="23"/>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24"/>
                                        </p:tgtEl>
                                        <p:attrNameLst>
                                          <p:attrName>style.visibility</p:attrName>
                                        </p:attrNameLst>
                                      </p:cBhvr>
                                      <p:to>
                                        <p:strVal val="visible"/>
                                      </p:to>
                                    </p:set>
                                    <p:animEffect transition="in" filter="wipe(down)">
                                      <p:cBhvr>
                                        <p:cTn id="33" dur="500"/>
                                        <p:tgtEl>
                                          <p:spTgt spid="24"/>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25"/>
                                        </p:tgtEl>
                                        <p:attrNameLst>
                                          <p:attrName>style.visibility</p:attrName>
                                        </p:attrNameLst>
                                      </p:cBhvr>
                                      <p:to>
                                        <p:strVal val="visible"/>
                                      </p:to>
                                    </p:set>
                                    <p:animEffect transition="in" filter="wipe(down)">
                                      <p:cBhvr>
                                        <p:cTn id="38"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62" grpId="0"/>
      <p:bldP spid="19462" grpId="1"/>
      <p:bldP spid="17" grpId="0" animBg="1"/>
      <p:bldP spid="18" grpId="0"/>
      <p:bldP spid="20" grpId="0"/>
      <p:bldP spid="22" grpId="0"/>
      <p:bldP spid="23" grpId="0"/>
      <p:bldP spid="24" grpId="0"/>
      <p:bldP spid="2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p:cNvCxnSpPr/>
          <p:nvPr/>
        </p:nvCxnSpPr>
        <p:spPr>
          <a:xfrm>
            <a:off x="3717388" y="2328601"/>
            <a:ext cx="4357441" cy="0"/>
          </a:xfrm>
          <a:prstGeom prst="line">
            <a:avLst/>
          </a:prstGeom>
          <a:ln w="9525">
            <a:solidFill>
              <a:schemeClr val="bg1"/>
            </a:solidFill>
            <a:prstDash val="solid"/>
            <a:tailEnd type="diamond"/>
          </a:ln>
        </p:spPr>
        <p:style>
          <a:lnRef idx="1">
            <a:schemeClr val="accent1"/>
          </a:lnRef>
          <a:fillRef idx="0">
            <a:schemeClr val="accent1"/>
          </a:fillRef>
          <a:effectRef idx="0">
            <a:schemeClr val="accent1"/>
          </a:effectRef>
          <a:fontRef idx="minor">
            <a:schemeClr val="tx1"/>
          </a:fontRef>
        </p:style>
      </p:cxnSp>
      <p:grpSp>
        <p:nvGrpSpPr>
          <p:cNvPr id="15" name="14"/>
          <p:cNvGrpSpPr/>
          <p:nvPr/>
        </p:nvGrpSpPr>
        <p:grpSpPr>
          <a:xfrm>
            <a:off x="4493661" y="1412875"/>
            <a:ext cx="3658235" cy="2016125"/>
            <a:chOff x="2118480" y="1316166"/>
            <a:chExt cx="1512168" cy="1512168"/>
          </a:xfrm>
        </p:grpSpPr>
        <p:sp>
          <p:nvSpPr>
            <p:cNvPr id="16" name="15"/>
            <p:cNvSpPr/>
            <p:nvPr/>
          </p:nvSpPr>
          <p:spPr>
            <a:xfrm>
              <a:off x="2118480" y="1316166"/>
              <a:ext cx="1512168" cy="151216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3992B5"/>
                </a:solidFill>
                <a:effectLst/>
                <a:uLnTx/>
                <a:uFillTx/>
                <a:latin typeface="Calibri" panose="020F0502020204030204"/>
                <a:ea typeface="SimSun" panose="02010600030101010101" pitchFamily="2" charset="-122"/>
                <a:cs typeface="+mn-cs"/>
              </a:endParaRPr>
            </a:p>
          </p:txBody>
        </p:sp>
        <p:sp>
          <p:nvSpPr>
            <p:cNvPr id="19" name="TextBox 67"/>
            <p:cNvSpPr txBox="1"/>
            <p:nvPr/>
          </p:nvSpPr>
          <p:spPr>
            <a:xfrm>
              <a:off x="2208337" y="1556684"/>
              <a:ext cx="1378326" cy="991601"/>
            </a:xfrm>
            <a:prstGeom prst="rect">
              <a:avLst/>
            </a:prstGeom>
            <a:noFill/>
          </p:spPr>
          <p:txBody>
            <a:bodyPr wrap="square" rtlCol="0">
              <a:spAutoFit/>
            </a:bodyPr>
            <a:lstStyle/>
            <a:p>
              <a:pPr marL="0" marR="0" lvl="1" indent="0" algn="l" defTabSz="1219200" rtl="0" eaLnBrk="1" fontAlgn="auto" latinLnBrk="0" hangingPunct="1">
                <a:lnSpc>
                  <a:spcPct val="100000"/>
                </a:lnSpc>
                <a:spcBef>
                  <a:spcPts val="0"/>
                </a:spcBef>
                <a:spcAft>
                  <a:spcPts val="0"/>
                </a:spcAft>
                <a:buClrTx/>
                <a:buSzTx/>
                <a:buFontTx/>
                <a:buNone/>
                <a:tabLst/>
                <a:defRPr/>
              </a:pPr>
              <a:r>
                <a:rPr kumimoji="0" lang="en-US" altLang="zh-CN" sz="8000" b="0" i="0" u="none" strike="noStrike" kern="1200" cap="none" spc="300" normalizeH="0" baseline="0" noProof="0" dirty="0" err="1">
                  <a:ln>
                    <a:noFill/>
                  </a:ln>
                  <a:solidFill>
                    <a:srgbClr val="FFFFFF"/>
                  </a:solidFill>
                  <a:effectLst/>
                  <a:uLnTx/>
                  <a:uFillTx/>
                  <a:latin typeface="Arial Rounded MT Bold" panose="020F0704030504030204" pitchFamily="34" charset="0"/>
                  <a:ea typeface="Microsoft YaHei" panose="020B0503020204020204" charset="-122"/>
                  <a:cs typeface="Arial Rounded MT Bold" panose="020F0704030504030204" pitchFamily="34" charset="0"/>
                </a:rPr>
                <a:t>Tiết</a:t>
              </a:r>
              <a:r>
                <a:rPr kumimoji="0" lang="en-US" altLang="zh-CN" sz="8000" b="0" i="0" u="none" strike="noStrike" kern="1200" cap="none" spc="300" normalizeH="0" baseline="0" noProof="0" dirty="0">
                  <a:ln>
                    <a:noFill/>
                  </a:ln>
                  <a:solidFill>
                    <a:srgbClr val="FFFFFF"/>
                  </a:solidFill>
                  <a:effectLst/>
                  <a:uLnTx/>
                  <a:uFillTx/>
                  <a:latin typeface="Arial Rounded MT Bold" panose="020F0704030504030204" pitchFamily="34" charset="0"/>
                  <a:ea typeface="Microsoft YaHei" panose="020B0503020204020204" charset="-122"/>
                  <a:cs typeface="Arial Rounded MT Bold" panose="020F0704030504030204" pitchFamily="34" charset="0"/>
                </a:rPr>
                <a:t> 4</a:t>
              </a:r>
              <a:endParaRPr kumimoji="0" lang="zh-CN" altLang="en-US" sz="8000" b="0" i="0" u="none" strike="noStrike" kern="1200" cap="none" spc="300" normalizeH="0" baseline="0" noProof="0" dirty="0">
                <a:ln>
                  <a:noFill/>
                </a:ln>
                <a:solidFill>
                  <a:srgbClr val="FFFFFF"/>
                </a:solidFill>
                <a:effectLst/>
                <a:uLnTx/>
                <a:uFillTx/>
                <a:latin typeface="Arial Rounded MT Bold" panose="020F0704030504030204" pitchFamily="34" charset="0"/>
                <a:ea typeface="Microsoft YaHei" panose="020B0503020204020204" charset="-122"/>
                <a:cs typeface="Arial Rounded MT Bold" panose="020F0704030504030204" pitchFamily="34" charset="0"/>
              </a:endParaRPr>
            </a:p>
          </p:txBody>
        </p:sp>
      </p:grpSp>
      <p:grpSp>
        <p:nvGrpSpPr>
          <p:cNvPr id="2" name="1"/>
          <p:cNvGrpSpPr/>
          <p:nvPr/>
        </p:nvGrpSpPr>
        <p:grpSpPr>
          <a:xfrm>
            <a:off x="-71057" y="2921013"/>
            <a:ext cx="12282473" cy="3934752"/>
            <a:chOff x="-53293" y="2190760"/>
            <a:chExt cx="9211855" cy="2951064"/>
          </a:xfrm>
        </p:grpSpPr>
        <p:pic>
          <p:nvPicPr>
            <p:cNvPr id="11" name="10"/>
            <p:cNvPicPr>
              <a:picLocks noChangeAspect="1"/>
            </p:cNvPicPr>
            <p:nvPr/>
          </p:nvPicPr>
          <p:blipFill>
            <a:blip r:embed="rId3" cstate="screen"/>
            <a:stretch>
              <a:fillRect/>
            </a:stretch>
          </p:blipFill>
          <p:spPr>
            <a:xfrm>
              <a:off x="4248310" y="3185627"/>
              <a:ext cx="4910252" cy="1956197"/>
            </a:xfrm>
            <a:prstGeom prst="rect">
              <a:avLst/>
            </a:prstGeom>
          </p:spPr>
        </p:pic>
        <p:pic>
          <p:nvPicPr>
            <p:cNvPr id="14" name="13"/>
            <p:cNvPicPr>
              <a:picLocks noChangeAspect="1"/>
            </p:cNvPicPr>
            <p:nvPr/>
          </p:nvPicPr>
          <p:blipFill>
            <a:blip r:embed="rId4"/>
            <a:stretch>
              <a:fillRect/>
            </a:stretch>
          </p:blipFill>
          <p:spPr>
            <a:xfrm>
              <a:off x="5936016" y="2190760"/>
              <a:ext cx="3208926" cy="2720031"/>
            </a:xfrm>
            <a:prstGeom prst="rect">
              <a:avLst/>
            </a:prstGeom>
          </p:spPr>
        </p:pic>
        <p:pic>
          <p:nvPicPr>
            <p:cNvPr id="17" name="16"/>
            <p:cNvPicPr>
              <a:picLocks noChangeAspect="1"/>
            </p:cNvPicPr>
            <p:nvPr/>
          </p:nvPicPr>
          <p:blipFill>
            <a:blip r:embed="rId3" cstate="screen"/>
            <a:stretch>
              <a:fillRect/>
            </a:stretch>
          </p:blipFill>
          <p:spPr>
            <a:xfrm>
              <a:off x="-53293" y="3185627"/>
              <a:ext cx="4910252" cy="1956197"/>
            </a:xfrm>
            <a:prstGeom prst="rect">
              <a:avLst/>
            </a:prstGeom>
          </p:spPr>
        </p:pic>
      </p:grpSp>
    </p:spTree>
    <p:extLst>
      <p:ext uri="{BB962C8B-B14F-4D97-AF65-F5344CB8AC3E}">
        <p14:creationId xmlns:p14="http://schemas.microsoft.com/office/powerpoint/2010/main" val="402668008"/>
      </p:ext>
    </p:extLst>
  </p:cSld>
  <p:clrMapOvr>
    <a:masterClrMapping/>
  </p:clrMapOvr>
  <mc:AlternateContent xmlns:mc="http://schemas.openxmlformats.org/markup-compatibility/2006" xmlns:p14="http://schemas.microsoft.com/office/powerpoint/2010/main">
    <mc:Choice Requires="p14">
      <p:transition spd="slow" p14:dur="5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53" presetClass="entr" presetSubtype="16"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p:cTn id="10" dur="500" fill="hold"/>
                                        <p:tgtEl>
                                          <p:spTgt spid="15"/>
                                        </p:tgtEl>
                                        <p:attrNameLst>
                                          <p:attrName>ppt_w</p:attrName>
                                        </p:attrNameLst>
                                      </p:cBhvr>
                                      <p:tavLst>
                                        <p:tav tm="0">
                                          <p:val>
                                            <p:fltVal val="0"/>
                                          </p:val>
                                        </p:tav>
                                        <p:tav tm="100000">
                                          <p:val>
                                            <p:strVal val="#ppt_w"/>
                                          </p:val>
                                        </p:tav>
                                      </p:tavLst>
                                    </p:anim>
                                    <p:anim calcmode="lin" valueType="num">
                                      <p:cBhvr>
                                        <p:cTn id="11" dur="500" fill="hold"/>
                                        <p:tgtEl>
                                          <p:spTgt spid="15"/>
                                        </p:tgtEl>
                                        <p:attrNameLst>
                                          <p:attrName>ppt_h</p:attrName>
                                        </p:attrNameLst>
                                      </p:cBhvr>
                                      <p:tavLst>
                                        <p:tav tm="0">
                                          <p:val>
                                            <p:fltVal val="0"/>
                                          </p:val>
                                        </p:tav>
                                        <p:tav tm="100000">
                                          <p:val>
                                            <p:strVal val="#ppt_h"/>
                                          </p:val>
                                        </p:tav>
                                      </p:tavLst>
                                    </p:anim>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ỒNG RẮN LÊN MÂY -- Nhạc Thiếu Nhi Hay Nhất 2020 - Nhạc Thiếu Nhi Sôi Động - Ủn Ỉn Band">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543665" y="875856"/>
            <a:ext cx="8023122" cy="4556465"/>
          </a:xfrm>
          <a:prstGeom prst="rect">
            <a:avLst/>
          </a:prstGeom>
        </p:spPr>
      </p:pic>
    </p:spTree>
    <p:extLst>
      <p:ext uri="{BB962C8B-B14F-4D97-AF65-F5344CB8AC3E}">
        <p14:creationId xmlns:p14="http://schemas.microsoft.com/office/powerpoint/2010/main" val="3819439840"/>
      </p:ext>
    </p:extLst>
  </p:cSld>
  <p:clrMapOvr>
    <a:masterClrMapping/>
  </p:clrMapOvr>
  <mc:AlternateContent xmlns:mc="http://schemas.openxmlformats.org/markup-compatibility/2006" xmlns:p14="http://schemas.microsoft.com/office/powerpoint/2010/main">
    <mc:Choice Requires="p14">
      <p:transition spd="slow" p14:dur="5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C6D3C50A-694C-47C7-8D5B-FC4FEF7E0C4D}"/>
              </a:ext>
            </a:extLst>
          </p:cNvPr>
          <p:cNvSpPr txBox="1">
            <a:spLocks noChangeArrowheads="1"/>
          </p:cNvSpPr>
          <p:nvPr/>
        </p:nvSpPr>
        <p:spPr bwMode="auto">
          <a:xfrm>
            <a:off x="1364776" y="381942"/>
            <a:ext cx="9457899"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800" b="1" dirty="0" err="1" smtClean="0">
                <a:latin typeface="Arial-SGK-TV" charset="0"/>
                <a:cs typeface="Arial-SGK-TV" charset="0"/>
              </a:rPr>
              <a:t>Thứ</a:t>
            </a:r>
            <a:r>
              <a:rPr lang="en-US" altLang="en-US" sz="2800" b="1" dirty="0" smtClean="0">
                <a:latin typeface="Arial-SGK-TV" charset="0"/>
                <a:cs typeface="Arial-SGK-TV" charset="0"/>
              </a:rPr>
              <a:t> </a:t>
            </a:r>
            <a:r>
              <a:rPr lang="en-US" altLang="en-US" sz="2800" b="1" dirty="0" err="1" smtClean="0">
                <a:latin typeface="Arial-SGK-TV" charset="0"/>
                <a:cs typeface="Arial-SGK-TV" charset="0"/>
              </a:rPr>
              <a:t>năm</a:t>
            </a:r>
            <a:r>
              <a:rPr lang="en-US" altLang="en-US" sz="2800" b="1" dirty="0" smtClean="0">
                <a:latin typeface="Arial-SGK-TV" charset="0"/>
                <a:cs typeface="Arial-SGK-TV" charset="0"/>
              </a:rPr>
              <a:t> </a:t>
            </a:r>
            <a:r>
              <a:rPr lang="en-US" altLang="en-US" sz="2800" b="1" dirty="0" err="1" smtClean="0">
                <a:latin typeface="Arial-SGK-TV" charset="0"/>
                <a:cs typeface="Arial-SGK-TV" charset="0"/>
              </a:rPr>
              <a:t>ngày</a:t>
            </a:r>
            <a:r>
              <a:rPr lang="en-US" altLang="en-US" sz="2800" b="1" dirty="0" smtClean="0">
                <a:latin typeface="Arial-SGK-TV" charset="0"/>
                <a:cs typeface="Arial-SGK-TV" charset="0"/>
              </a:rPr>
              <a:t> 25 </a:t>
            </a:r>
            <a:r>
              <a:rPr lang="en-US" altLang="en-US" sz="2800" b="1" dirty="0" err="1" smtClean="0">
                <a:latin typeface="Arial-SGK-TV" charset="0"/>
                <a:cs typeface="Arial-SGK-TV" charset="0"/>
              </a:rPr>
              <a:t>tháng</a:t>
            </a:r>
            <a:r>
              <a:rPr lang="en-US" altLang="en-US" sz="2800" b="1" dirty="0" smtClean="0">
                <a:latin typeface="Arial-SGK-TV" charset="0"/>
                <a:cs typeface="Arial-SGK-TV" charset="0"/>
              </a:rPr>
              <a:t> 11 </a:t>
            </a:r>
            <a:r>
              <a:rPr lang="en-US" altLang="en-US" sz="2800" b="1" dirty="0" err="1" smtClean="0">
                <a:latin typeface="Arial-SGK-TV" charset="0"/>
                <a:cs typeface="Arial-SGK-TV" charset="0"/>
              </a:rPr>
              <a:t>năm</a:t>
            </a:r>
            <a:r>
              <a:rPr lang="en-US" altLang="en-US" sz="2800" b="1" dirty="0" smtClean="0">
                <a:latin typeface="Arial-SGK-TV" charset="0"/>
                <a:cs typeface="Arial-SGK-TV" charset="0"/>
              </a:rPr>
              <a:t> 2021</a:t>
            </a:r>
          </a:p>
          <a:p>
            <a:pPr algn="ctr" eaLnBrk="1" hangingPunct="1">
              <a:spcBef>
                <a:spcPct val="0"/>
              </a:spcBef>
              <a:buFontTx/>
              <a:buNone/>
            </a:pPr>
            <a:r>
              <a:rPr lang="en-US" altLang="en-US" sz="2800" b="1" dirty="0" err="1" smtClean="0">
                <a:latin typeface="Arial-SGK-TV" charset="0"/>
                <a:cs typeface="Arial-SGK-TV" charset="0"/>
              </a:rPr>
              <a:t>Tiếng</a:t>
            </a:r>
            <a:r>
              <a:rPr lang="en-US" altLang="en-US" sz="2800" b="1" dirty="0" smtClean="0">
                <a:latin typeface="Arial-SGK-TV" charset="0"/>
                <a:cs typeface="Arial-SGK-TV" charset="0"/>
              </a:rPr>
              <a:t> </a:t>
            </a:r>
            <a:r>
              <a:rPr lang="en-US" altLang="en-US" sz="2800" b="1" dirty="0" err="1" smtClean="0">
                <a:latin typeface="Arial-SGK-TV" charset="0"/>
                <a:cs typeface="Arial-SGK-TV" charset="0"/>
              </a:rPr>
              <a:t>việt</a:t>
            </a:r>
            <a:endParaRPr lang="en-US" altLang="en-US" sz="2800" b="1" dirty="0" smtClean="0">
              <a:latin typeface="Arial-SGK-TV" charset="0"/>
              <a:cs typeface="Arial-SGK-TV" charset="0"/>
            </a:endParaRPr>
          </a:p>
          <a:p>
            <a:pPr algn="ctr" eaLnBrk="1" hangingPunct="1">
              <a:spcBef>
                <a:spcPct val="0"/>
              </a:spcBef>
              <a:buFontTx/>
              <a:buNone/>
            </a:pPr>
            <a:r>
              <a:rPr lang="en-US" altLang="en-US" sz="2800" b="1" dirty="0" err="1" smtClean="0">
                <a:latin typeface="Arial-SGK-TV" charset="0"/>
                <a:cs typeface="Arial-SGK-TV" charset="0"/>
              </a:rPr>
              <a:t>Bài</a:t>
            </a:r>
            <a:r>
              <a:rPr lang="en-US" altLang="en-US" sz="2800" b="1" dirty="0" smtClean="0">
                <a:latin typeface="Arial-SGK-TV" charset="0"/>
                <a:cs typeface="Arial-SGK-TV" charset="0"/>
              </a:rPr>
              <a:t> 23: </a:t>
            </a:r>
            <a:r>
              <a:rPr lang="en-US" altLang="en-US" sz="2800" b="1" dirty="0" err="1" smtClean="0">
                <a:latin typeface="Arial-SGK-TV" charset="0"/>
                <a:cs typeface="Arial-SGK-TV" charset="0"/>
              </a:rPr>
              <a:t>Nói</a:t>
            </a:r>
            <a:r>
              <a:rPr lang="en-US" altLang="en-US" sz="2800" b="1" dirty="0" smtClean="0">
                <a:latin typeface="Arial-SGK-TV" charset="0"/>
                <a:cs typeface="Arial-SGK-TV" charset="0"/>
              </a:rPr>
              <a:t> </a:t>
            </a:r>
            <a:r>
              <a:rPr lang="en-US" altLang="en-US" sz="2800" b="1" dirty="0" err="1" smtClean="0">
                <a:latin typeface="Arial-SGK-TV" charset="0"/>
                <a:cs typeface="Arial-SGK-TV" charset="0"/>
              </a:rPr>
              <a:t>và</a:t>
            </a:r>
            <a:r>
              <a:rPr lang="en-US" altLang="en-US" sz="2800" b="1" dirty="0" smtClean="0">
                <a:latin typeface="Arial-SGK-TV" charset="0"/>
                <a:cs typeface="Arial-SGK-TV" charset="0"/>
              </a:rPr>
              <a:t> </a:t>
            </a:r>
            <a:r>
              <a:rPr lang="en-US" altLang="en-US" sz="2800" b="1" dirty="0" err="1" smtClean="0">
                <a:latin typeface="Arial-SGK-TV" charset="0"/>
                <a:cs typeface="Arial-SGK-TV" charset="0"/>
              </a:rPr>
              <a:t>nghe</a:t>
            </a:r>
            <a:r>
              <a:rPr lang="en-US" altLang="en-US" sz="2800" b="1" dirty="0" smtClean="0">
                <a:latin typeface="Arial-SGK-TV" charset="0"/>
                <a:cs typeface="Arial-SGK-TV" charset="0"/>
              </a:rPr>
              <a:t>: </a:t>
            </a:r>
            <a:r>
              <a:rPr lang="en-US" altLang="en-US" sz="2800" b="1" dirty="0" err="1" smtClean="0">
                <a:latin typeface="Arial-SGK-TV" charset="0"/>
                <a:cs typeface="Arial-SGK-TV" charset="0"/>
              </a:rPr>
              <a:t>Kể</a:t>
            </a:r>
            <a:r>
              <a:rPr lang="en-US" altLang="en-US" sz="2800" b="1" dirty="0" smtClean="0">
                <a:latin typeface="Arial-SGK-TV" charset="0"/>
                <a:cs typeface="Arial-SGK-TV" charset="0"/>
              </a:rPr>
              <a:t> </a:t>
            </a:r>
            <a:r>
              <a:rPr lang="en-US" altLang="en-US" sz="2800" b="1" dirty="0" err="1" smtClean="0">
                <a:latin typeface="Arial-SGK-TV" charset="0"/>
                <a:cs typeface="Arial-SGK-TV" charset="0"/>
              </a:rPr>
              <a:t>chuyện</a:t>
            </a:r>
            <a:r>
              <a:rPr lang="en-US" altLang="en-US" sz="2800" b="1" dirty="0" smtClean="0">
                <a:latin typeface="Arial-SGK-TV" charset="0"/>
                <a:cs typeface="Arial-SGK-TV" charset="0"/>
              </a:rPr>
              <a:t> </a:t>
            </a:r>
            <a:r>
              <a:rPr lang="en-US" altLang="en-US" sz="2800" b="1" dirty="0" err="1" smtClean="0">
                <a:latin typeface="Arial-SGK-TV" charset="0"/>
                <a:cs typeface="Arial-SGK-TV" charset="0"/>
              </a:rPr>
              <a:t>Búp</a:t>
            </a:r>
            <a:r>
              <a:rPr lang="en-US" altLang="en-US" sz="2800" b="1" dirty="0" smtClean="0">
                <a:latin typeface="Arial-SGK-TV" charset="0"/>
                <a:cs typeface="Arial-SGK-TV" charset="0"/>
              </a:rPr>
              <a:t> </a:t>
            </a:r>
            <a:r>
              <a:rPr lang="en-US" altLang="en-US" sz="2800" b="1" dirty="0" err="1" smtClean="0">
                <a:latin typeface="Arial-SGK-TV" charset="0"/>
                <a:cs typeface="Arial-SGK-TV" charset="0"/>
              </a:rPr>
              <a:t>bê</a:t>
            </a:r>
            <a:r>
              <a:rPr lang="en-US" altLang="en-US" sz="2800" b="1" dirty="0" smtClean="0">
                <a:latin typeface="Arial-SGK-TV" charset="0"/>
                <a:cs typeface="Arial-SGK-TV" charset="0"/>
              </a:rPr>
              <a:t> </a:t>
            </a:r>
            <a:r>
              <a:rPr lang="en-US" altLang="en-US" sz="2800" b="1" dirty="0" err="1" smtClean="0">
                <a:latin typeface="Arial-SGK-TV" charset="0"/>
                <a:cs typeface="Arial-SGK-TV" charset="0"/>
              </a:rPr>
              <a:t>biết</a:t>
            </a:r>
            <a:r>
              <a:rPr lang="en-US" altLang="en-US" sz="2800" b="1" dirty="0" smtClean="0">
                <a:latin typeface="Arial-SGK-TV" charset="0"/>
                <a:cs typeface="Arial-SGK-TV" charset="0"/>
              </a:rPr>
              <a:t> </a:t>
            </a:r>
            <a:r>
              <a:rPr lang="en-US" altLang="en-US" sz="2800" b="1" dirty="0" err="1" smtClean="0">
                <a:latin typeface="Arial-SGK-TV" charset="0"/>
                <a:cs typeface="Arial-SGK-TV" charset="0"/>
              </a:rPr>
              <a:t>khóc</a:t>
            </a:r>
            <a:endParaRPr lang="en-US" altLang="en-US" sz="2800" b="1" dirty="0" smtClean="0">
              <a:latin typeface="Arial-SGK-TV" charset="0"/>
              <a:cs typeface="Arial-SGK-TV" charset="0"/>
            </a:endParaRPr>
          </a:p>
          <a:p>
            <a:pPr algn="ctr" eaLnBrk="1" hangingPunct="1">
              <a:spcBef>
                <a:spcPct val="0"/>
              </a:spcBef>
              <a:buFontTx/>
              <a:buNone/>
            </a:pPr>
            <a:r>
              <a:rPr lang="en-US" altLang="en-US" sz="2800" b="1" dirty="0" smtClean="0">
                <a:latin typeface="Arial-SGK-TV" charset="0"/>
                <a:cs typeface="Arial-SGK-TV" charset="0"/>
              </a:rPr>
              <a:t>__________________________ </a:t>
            </a:r>
          </a:p>
          <a:p>
            <a:pPr algn="ctr" eaLnBrk="1" hangingPunct="1">
              <a:spcBef>
                <a:spcPct val="0"/>
              </a:spcBef>
              <a:buFontTx/>
              <a:buNone/>
            </a:pPr>
            <a:r>
              <a:rPr lang="en-US" altLang="en-US" sz="2800" b="1" dirty="0" err="1" smtClean="0">
                <a:latin typeface="Arial-SGK-TV" charset="0"/>
                <a:cs typeface="Arial-SGK-TV" charset="0"/>
              </a:rPr>
              <a:t>Tiếng</a:t>
            </a:r>
            <a:r>
              <a:rPr lang="en-US" altLang="en-US" sz="2800" b="1" dirty="0" smtClean="0">
                <a:latin typeface="Arial-SGK-TV" charset="0"/>
                <a:cs typeface="Arial-SGK-TV" charset="0"/>
              </a:rPr>
              <a:t> </a:t>
            </a:r>
            <a:r>
              <a:rPr lang="en-US" altLang="en-US" sz="2800" b="1" dirty="0" err="1" smtClean="0">
                <a:latin typeface="Arial-SGK-TV" charset="0"/>
                <a:cs typeface="Arial-SGK-TV" charset="0"/>
              </a:rPr>
              <a:t>việt</a:t>
            </a:r>
            <a:endParaRPr lang="en-US" altLang="en-US" sz="2800" b="1" dirty="0" smtClean="0">
              <a:latin typeface="Arial-SGK-TV" charset="0"/>
              <a:cs typeface="Arial-SGK-TV" charset="0"/>
            </a:endParaRPr>
          </a:p>
          <a:p>
            <a:pPr algn="ctr" eaLnBrk="1" hangingPunct="1">
              <a:spcBef>
                <a:spcPct val="0"/>
              </a:spcBef>
              <a:buFontTx/>
              <a:buNone/>
            </a:pPr>
            <a:r>
              <a:rPr lang="en-US" altLang="en-US" sz="2800" b="1" dirty="0" err="1" smtClean="0">
                <a:latin typeface="Arial-SGK-TV" charset="0"/>
                <a:cs typeface="Arial-SGK-TV" charset="0"/>
              </a:rPr>
              <a:t>Bài</a:t>
            </a:r>
            <a:r>
              <a:rPr lang="en-US" altLang="en-US" sz="2800" b="1" dirty="0" smtClean="0">
                <a:latin typeface="Arial-SGK-TV" charset="0"/>
                <a:cs typeface="Arial-SGK-TV" charset="0"/>
              </a:rPr>
              <a:t> 24: </a:t>
            </a:r>
            <a:r>
              <a:rPr lang="en-US" altLang="en-US" sz="2800" b="1" dirty="0" err="1" smtClean="0">
                <a:latin typeface="Arial-SGK-TV" charset="0"/>
                <a:cs typeface="Arial-SGK-TV" charset="0"/>
              </a:rPr>
              <a:t>Nặn</a:t>
            </a:r>
            <a:r>
              <a:rPr lang="en-US" altLang="en-US" sz="2800" b="1" dirty="0" smtClean="0">
                <a:latin typeface="Arial-SGK-TV" charset="0"/>
                <a:cs typeface="Arial-SGK-TV" charset="0"/>
              </a:rPr>
              <a:t> </a:t>
            </a:r>
            <a:r>
              <a:rPr lang="en-US" altLang="en-US" sz="2800" b="1" dirty="0" err="1" smtClean="0">
                <a:latin typeface="Arial-SGK-TV" charset="0"/>
                <a:cs typeface="Arial-SGK-TV" charset="0"/>
              </a:rPr>
              <a:t>đồ</a:t>
            </a:r>
            <a:r>
              <a:rPr lang="en-US" altLang="en-US" sz="2800" b="1" dirty="0" smtClean="0">
                <a:latin typeface="Arial-SGK-TV" charset="0"/>
                <a:cs typeface="Arial-SGK-TV" charset="0"/>
              </a:rPr>
              <a:t> </a:t>
            </a:r>
            <a:r>
              <a:rPr lang="en-US" altLang="en-US" sz="2800" b="1" dirty="0" err="1" smtClean="0">
                <a:latin typeface="Arial-SGK-TV" charset="0"/>
                <a:cs typeface="Arial-SGK-TV" charset="0"/>
              </a:rPr>
              <a:t>chơi</a:t>
            </a:r>
            <a:r>
              <a:rPr lang="en-US" altLang="en-US" sz="2800" b="1" dirty="0" smtClean="0">
                <a:latin typeface="Arial-SGK-TV" charset="0"/>
                <a:cs typeface="Arial-SGK-TV" charset="0"/>
              </a:rPr>
              <a:t> ( </a:t>
            </a:r>
            <a:r>
              <a:rPr lang="en-US" altLang="en-US" sz="2800" b="1" dirty="0" err="1" smtClean="0">
                <a:latin typeface="Arial-SGK-TV" charset="0"/>
                <a:cs typeface="Arial-SGK-TV" charset="0"/>
              </a:rPr>
              <a:t>Tiết</a:t>
            </a:r>
            <a:r>
              <a:rPr lang="en-US" altLang="en-US" sz="2800" b="1" dirty="0" smtClean="0">
                <a:latin typeface="Arial-SGK-TV" charset="0"/>
                <a:cs typeface="Arial-SGK-TV" charset="0"/>
              </a:rPr>
              <a:t> 1)</a:t>
            </a:r>
            <a:endParaRPr lang="en-US" altLang="en-US" sz="2800" b="1" dirty="0">
              <a:latin typeface="Arial-SGK-TV" charset="0"/>
              <a:cs typeface="Arial-SGK-TV" charset="0"/>
            </a:endParaRPr>
          </a:p>
        </p:txBody>
      </p:sp>
    </p:spTree>
    <p:extLst>
      <p:ext uri="{BB962C8B-B14F-4D97-AF65-F5344CB8AC3E}">
        <p14:creationId xmlns:p14="http://schemas.microsoft.com/office/powerpoint/2010/main" val="4136453951"/>
      </p:ext>
    </p:extLst>
  </p:cSld>
  <p:clrMapOvr>
    <a:masterClrMapping/>
  </p:clrMapOvr>
  <mc:AlternateContent xmlns:mc="http://schemas.openxmlformats.org/markup-compatibility/2006" xmlns:p14="http://schemas.microsoft.com/office/powerpoint/2010/main">
    <mc:Choice Requires="p14">
      <p:transition spd="slow" p14:dur="5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78680" y="1614964"/>
            <a:ext cx="5563553" cy="3628073"/>
          </a:xfrm>
          <a:prstGeom prst="rect">
            <a:avLst/>
          </a:prstGeom>
        </p:spPr>
      </p:pic>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l="19765" t="5074" r="12177" b="15106"/>
          <a:stretch>
            <a:fillRect/>
          </a:stretch>
        </p:blipFill>
        <p:spPr>
          <a:xfrm flipH="1">
            <a:off x="2497400" y="2420323"/>
            <a:ext cx="2983258" cy="2470902"/>
          </a:xfrm>
          <a:prstGeom prst="rect">
            <a:avLst/>
          </a:prstGeom>
        </p:spPr>
      </p:pic>
      <p:sp>
        <p:nvSpPr>
          <p:cNvPr id="5" name="Rectangle 4"/>
          <p:cNvSpPr/>
          <p:nvPr/>
        </p:nvSpPr>
        <p:spPr>
          <a:xfrm>
            <a:off x="6230784" y="3137687"/>
            <a:ext cx="2728825" cy="582627"/>
          </a:xfrm>
          <a:prstGeom prst="rect">
            <a:avLst/>
          </a:prstGeom>
          <a:noFill/>
        </p:spPr>
        <p:txBody>
          <a:bodyPr wrap="none" lIns="68580" tIns="34290" rIns="68580" bIns="34290">
            <a:prstTxWarp prst="textArchDown">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w="22225">
                  <a:solidFill>
                    <a:srgbClr val="C0504D"/>
                  </a:solidFill>
                  <a:prstDash val="solid"/>
                </a:ln>
                <a:solidFill>
                  <a:srgbClr val="C0504D">
                    <a:lumMod val="40000"/>
                    <a:lumOff val="60000"/>
                  </a:srgbClr>
                </a:solidFill>
                <a:effectLst/>
                <a:uLnTx/>
                <a:uFillTx/>
                <a:latin typeface="Times New Roman" panose="02020603050405020304" pitchFamily="18" charset="0"/>
                <a:ea typeface="+mn-ea"/>
                <a:cs typeface="Times New Roman" panose="02020603050405020304" pitchFamily="18" charset="0"/>
              </a:rPr>
              <a:t>Nói</a:t>
            </a:r>
            <a:r>
              <a:rPr kumimoji="0" lang="en-US" sz="6000" b="1" i="0" u="none" strike="noStrike" kern="1200" cap="none" spc="0" normalizeH="0" baseline="0" noProof="0" dirty="0">
                <a:ln w="22225">
                  <a:solidFill>
                    <a:srgbClr val="C0504D"/>
                  </a:solidFill>
                  <a:prstDash val="solid"/>
                </a:ln>
                <a:solidFill>
                  <a:srgbClr val="C0504D">
                    <a:lumMod val="40000"/>
                    <a:lumOff val="60000"/>
                  </a:srgbClr>
                </a:solidFill>
                <a:effectLst/>
                <a:uLnTx/>
                <a:uFillTx/>
                <a:latin typeface="Times New Roman" panose="02020603050405020304" pitchFamily="18" charset="0"/>
                <a:ea typeface="+mn-ea"/>
                <a:cs typeface="Times New Roman" panose="02020603050405020304" pitchFamily="18" charset="0"/>
              </a:rPr>
              <a:t> </a:t>
            </a:r>
            <a:r>
              <a:rPr kumimoji="0" lang="en-US" sz="6000" b="1" i="0" u="none" strike="noStrike" kern="1200" cap="none" spc="0" normalizeH="0" baseline="0" noProof="0" dirty="0" err="1">
                <a:ln w="22225">
                  <a:solidFill>
                    <a:srgbClr val="C0504D"/>
                  </a:solidFill>
                  <a:prstDash val="solid"/>
                </a:ln>
                <a:solidFill>
                  <a:srgbClr val="C0504D">
                    <a:lumMod val="40000"/>
                    <a:lumOff val="60000"/>
                  </a:srgbClr>
                </a:solidFill>
                <a:effectLst/>
                <a:uLnTx/>
                <a:uFillTx/>
                <a:latin typeface="Times New Roman" panose="02020603050405020304" pitchFamily="18" charset="0"/>
                <a:ea typeface="+mn-ea"/>
                <a:cs typeface="Times New Roman" panose="02020603050405020304" pitchFamily="18" charset="0"/>
              </a:rPr>
              <a:t>và</a:t>
            </a:r>
            <a:r>
              <a:rPr kumimoji="0" lang="en-US" sz="6000" b="1" i="0" u="none" strike="noStrike" kern="1200" cap="none" spc="0" normalizeH="0" baseline="0" noProof="0" dirty="0">
                <a:ln w="22225">
                  <a:solidFill>
                    <a:srgbClr val="C0504D"/>
                  </a:solidFill>
                  <a:prstDash val="solid"/>
                </a:ln>
                <a:solidFill>
                  <a:srgbClr val="C0504D">
                    <a:lumMod val="40000"/>
                    <a:lumOff val="60000"/>
                  </a:srgbClr>
                </a:solidFill>
                <a:effectLst/>
                <a:uLnTx/>
                <a:uFillTx/>
                <a:latin typeface="Times New Roman" panose="02020603050405020304" pitchFamily="18" charset="0"/>
                <a:ea typeface="+mn-ea"/>
                <a:cs typeface="Times New Roman" panose="02020603050405020304" pitchFamily="18" charset="0"/>
              </a:rPr>
              <a:t> </a:t>
            </a:r>
            <a:r>
              <a:rPr kumimoji="0" lang="en-US" sz="6000" b="1" i="0" u="none" strike="noStrike" kern="1200" cap="none" spc="0" normalizeH="0" baseline="0" noProof="0" dirty="0" err="1">
                <a:ln w="22225">
                  <a:solidFill>
                    <a:srgbClr val="C0504D"/>
                  </a:solidFill>
                  <a:prstDash val="solid"/>
                </a:ln>
                <a:solidFill>
                  <a:srgbClr val="C0504D">
                    <a:lumMod val="40000"/>
                    <a:lumOff val="60000"/>
                  </a:srgbClr>
                </a:solidFill>
                <a:effectLst/>
                <a:uLnTx/>
                <a:uFillTx/>
                <a:latin typeface="Times New Roman" panose="02020603050405020304" pitchFamily="18" charset="0"/>
                <a:ea typeface="+mn-ea"/>
                <a:cs typeface="Times New Roman" panose="02020603050405020304" pitchFamily="18" charset="0"/>
              </a:rPr>
              <a:t>nghe</a:t>
            </a:r>
            <a:endParaRPr kumimoji="0" lang="en-US" sz="6000" b="1" i="0" u="none" strike="noStrike" kern="1200" cap="none" spc="0" normalizeH="0" baseline="0" noProof="0" dirty="0">
              <a:ln w="22225">
                <a:solidFill>
                  <a:srgbClr val="C0504D"/>
                </a:solidFill>
                <a:prstDash val="solid"/>
              </a:ln>
              <a:solidFill>
                <a:srgbClr val="C0504D">
                  <a:lumMod val="40000"/>
                  <a:lumOff val="60000"/>
                </a:srgbClr>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767586122"/>
      </p:ext>
    </p:extLst>
  </p:cSld>
  <p:clrMapOvr>
    <a:masterClrMapping/>
  </p:clrMapOvr>
  <mc:AlternateContent xmlns:mc="http://schemas.openxmlformats.org/markup-compatibility/2006" xmlns:p14="http://schemas.microsoft.com/office/powerpoint/2010/main">
    <mc:Choice Requires="p14">
      <p:transition spd="slow" p14:dur="5000" advClick="0"/>
    </mc:Choice>
    <mc:Fallback xmlns="">
      <p:transition spd="slow" advClick="0"/>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xmlns="" id="{3F9D357D-B4A3-43A4-89FE-D1E38D3B5D22}"/>
              </a:ext>
            </a:extLst>
          </p:cNvPr>
          <p:cNvPicPr>
            <a:picLocks noChangeAspect="1"/>
          </p:cNvPicPr>
          <p:nvPr/>
        </p:nvPicPr>
        <p:blipFill>
          <a:blip r:embed="rId2"/>
          <a:stretch>
            <a:fillRect/>
          </a:stretch>
        </p:blipFill>
        <p:spPr>
          <a:xfrm>
            <a:off x="1571625" y="357187"/>
            <a:ext cx="9048750" cy="6143625"/>
          </a:xfrm>
          <a:prstGeom prst="rect">
            <a:avLst/>
          </a:prstGeom>
        </p:spPr>
      </p:pic>
    </p:spTree>
    <p:extLst>
      <p:ext uri="{BB962C8B-B14F-4D97-AF65-F5344CB8AC3E}">
        <p14:creationId xmlns:p14="http://schemas.microsoft.com/office/powerpoint/2010/main" val="2347475387"/>
      </p:ext>
    </p:extLst>
  </p:cSld>
  <p:clrMapOvr>
    <a:masterClrMapping/>
  </p:clrMapOvr>
  <mc:AlternateContent xmlns:mc="http://schemas.openxmlformats.org/markup-compatibility/2006" xmlns:p14="http://schemas.microsoft.com/office/powerpoint/2010/main">
    <mc:Choice Requires="p14">
      <p:transition spd="slow" p14:dur="5000" advClick="0"/>
    </mc:Choice>
    <mc:Fallback xmlns="">
      <p:transition spd="slow" advClick="0"/>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3F9D357D-B4A3-43A4-89FE-D1E38D3B5D22}"/>
              </a:ext>
            </a:extLst>
          </p:cNvPr>
          <p:cNvPicPr>
            <a:picLocks noChangeAspect="1"/>
          </p:cNvPicPr>
          <p:nvPr/>
        </p:nvPicPr>
        <p:blipFill>
          <a:blip r:embed="rId2"/>
          <a:stretch>
            <a:fillRect/>
          </a:stretch>
        </p:blipFill>
        <p:spPr>
          <a:xfrm>
            <a:off x="1571625" y="357187"/>
            <a:ext cx="9048750" cy="6143625"/>
          </a:xfrm>
          <a:prstGeom prst="rect">
            <a:avLst/>
          </a:prstGeom>
        </p:spPr>
      </p:pic>
    </p:spTree>
    <p:extLst>
      <p:ext uri="{BB962C8B-B14F-4D97-AF65-F5344CB8AC3E}">
        <p14:creationId xmlns:p14="http://schemas.microsoft.com/office/powerpoint/2010/main" val="3920976011"/>
      </p:ext>
    </p:extLst>
  </p:cSld>
  <p:clrMapOvr>
    <a:masterClrMapping/>
  </p:clrMapOvr>
  <mc:AlternateContent xmlns:mc="http://schemas.openxmlformats.org/markup-compatibility/2006" xmlns:p14="http://schemas.microsoft.com/office/powerpoint/2010/main">
    <mc:Choice Requires="p14">
      <p:transition spd="slow" p14:dur="5000" advClick="0"/>
    </mc:Choice>
    <mc:Fallback xmlns="">
      <p:transition spd="slow" advClick="0"/>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endParaRPr lang="en-US"/>
          </a:p>
        </p:txBody>
      </p:sp>
      <p:pic>
        <p:nvPicPr>
          <p:cNvPr id="2" name="Content Placeholder 1"/>
          <p:cNvPicPr>
            <a:picLocks noGrp="1" noChangeAspect="1"/>
          </p:cNvPicPr>
          <p:nvPr>
            <p:ph idx="1"/>
          </p:nvPr>
        </p:nvPicPr>
        <p:blipFill>
          <a:blip r:embed="rId5">
            <a:extLst>
              <a:ext uri="{28A0092B-C50C-407E-A947-70E740481C1C}">
                <a14:useLocalDpi xmlns:a14="http://schemas.microsoft.com/office/drawing/2010/main" val="0"/>
              </a:ext>
            </a:extLst>
          </a:blip>
          <a:stretch/>
        </p:blipFill>
        <p:spPr>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 y="602"/>
            <a:ext cx="12191995" cy="6856793"/>
          </a:xfrm>
          <a:prstGeom prst="rect">
            <a:avLst/>
          </a:prstGeom>
        </p:spPr>
      </p:pic>
      <p:pic>
        <p:nvPicPr>
          <p:cNvPr id="32" name="1b" descr="A close up of a logo&#10;&#10;Description generated with high confidence"/>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947817" y="1099333"/>
            <a:ext cx="3218967" cy="2243522"/>
          </a:xfrm>
          <a:prstGeom prst="rect">
            <a:avLst/>
          </a:prstGeom>
        </p:spPr>
      </p:pic>
      <p:pic>
        <p:nvPicPr>
          <p:cNvPr id="34" name="2b"/>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385165" y="1099333"/>
            <a:ext cx="3212870" cy="2255716"/>
          </a:xfrm>
          <a:prstGeom prst="rect">
            <a:avLst/>
          </a:prstGeom>
        </p:spPr>
      </p:pic>
      <p:pic>
        <p:nvPicPr>
          <p:cNvPr id="36" name="3b"/>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995063" y="3417188"/>
            <a:ext cx="3194581" cy="2225233"/>
          </a:xfrm>
          <a:prstGeom prst="rect">
            <a:avLst/>
          </a:prstGeom>
        </p:spPr>
      </p:pic>
      <p:pic>
        <p:nvPicPr>
          <p:cNvPr id="38" name="4b" descr="A close up of a logo&#10;&#10;Description generated with high confidence"/>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391264" y="3438230"/>
            <a:ext cx="3176291" cy="2225233"/>
          </a:xfrm>
          <a:prstGeom prst="rect">
            <a:avLst/>
          </a:prstGeom>
        </p:spPr>
      </p:pic>
      <p:pic>
        <p:nvPicPr>
          <p:cNvPr id="53" name="Picture 52" descr="A close up of a logo&#10;&#10;Description generated with very high confidence"/>
          <p:cNvPicPr>
            <a:picLocks noChangeAspect="1"/>
          </p:cNvPicPr>
          <p:nvPr/>
        </p:nvPicPr>
        <p:blipFill>
          <a:blip r:embed="rId11"/>
          <a:stretch>
            <a:fillRect/>
          </a:stretch>
        </p:blipFill>
        <p:spPr>
          <a:xfrm rot="259008">
            <a:off x="11579833" y="2857144"/>
            <a:ext cx="241845" cy="196196"/>
          </a:xfrm>
          <a:prstGeom prst="rect">
            <a:avLst/>
          </a:prstGeom>
        </p:spPr>
      </p:pic>
      <p:pic>
        <p:nvPicPr>
          <p:cNvPr id="57" name="buom" descr="A insect on the ground&#10;&#10;Description generated with high confidence"/>
          <p:cNvPicPr>
            <a:picLocks noChangeAspect="1"/>
          </p:cNvPicPr>
          <p:nvPr/>
        </p:nvPicPr>
        <p:blipFill>
          <a:blip r:embed="rId12"/>
          <a:stretch>
            <a:fillRect/>
          </a:stretch>
        </p:blipFill>
        <p:spPr>
          <a:xfrm rot="20770510">
            <a:off x="1835381" y="2493526"/>
            <a:ext cx="963915" cy="923430"/>
          </a:xfrm>
          <a:prstGeom prst="rect">
            <a:avLst/>
          </a:prstGeom>
        </p:spPr>
      </p:pic>
      <p:pic>
        <p:nvPicPr>
          <p:cNvPr id="3" name="Picture 2"/>
          <p:cNvPicPr>
            <a:picLocks noChangeAspect="1"/>
          </p:cNvPicPr>
          <p:nvPr/>
        </p:nvPicPr>
        <p:blipFill>
          <a:blip r:embed="rId13"/>
          <a:stretch>
            <a:fillRect/>
          </a:stretch>
        </p:blipFill>
        <p:spPr>
          <a:xfrm>
            <a:off x="1543426" y="4934926"/>
            <a:ext cx="506290" cy="506290"/>
          </a:xfrm>
          <a:prstGeom prst="rect">
            <a:avLst/>
          </a:prstGeom>
        </p:spPr>
      </p:pic>
      <p:pic>
        <p:nvPicPr>
          <p:cNvPr id="6" name="Picture 5"/>
          <p:cNvPicPr>
            <a:picLocks noChangeAspect="1"/>
          </p:cNvPicPr>
          <p:nvPr/>
        </p:nvPicPr>
        <p:blipFill>
          <a:blip r:embed="rId14"/>
          <a:stretch>
            <a:fillRect/>
          </a:stretch>
        </p:blipFill>
        <p:spPr>
          <a:xfrm>
            <a:off x="1181073" y="144615"/>
            <a:ext cx="868643" cy="644243"/>
          </a:xfrm>
          <a:prstGeom prst="rect">
            <a:avLst/>
          </a:prstGeom>
        </p:spPr>
      </p:pic>
      <p:pic>
        <p:nvPicPr>
          <p:cNvPr id="4" name="Picture 3">
            <a:hlinkClick r:id="" action="ppaction://noaction"/>
          </p:cNvPr>
          <p:cNvPicPr>
            <a:picLocks noChangeAspect="1"/>
          </p:cNvPicPr>
          <p:nvPr/>
        </p:nvPicPr>
        <p:blipFill rotWithShape="1">
          <a:blip r:embed="rId15">
            <a:extLst>
              <a:ext uri="{28A0092B-C50C-407E-A947-70E740481C1C}">
                <a14:useLocalDpi xmlns:a14="http://schemas.microsoft.com/office/drawing/2010/main" val="0"/>
              </a:ext>
            </a:extLst>
          </a:blip>
          <a:srcRect t="10052" b="11202"/>
          <a:stretch>
            <a:fillRect/>
          </a:stretch>
        </p:blipFill>
        <p:spPr>
          <a:xfrm>
            <a:off x="7446645" y="6219825"/>
            <a:ext cx="1506247" cy="558165"/>
          </a:xfrm>
          <a:prstGeom prst="rect">
            <a:avLst/>
          </a:prstGeom>
        </p:spPr>
      </p:pic>
      <p:pic>
        <p:nvPicPr>
          <p:cNvPr id="8" name="1a">
            <a:hlinkClick r:id="rId16" action="ppaction://hlinksldjump"/>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4038022" y="1127571"/>
            <a:ext cx="3324225" cy="2385060"/>
          </a:xfrm>
          <a:prstGeom prst="rect">
            <a:avLst/>
          </a:prstGeom>
        </p:spPr>
      </p:pic>
      <p:pic>
        <p:nvPicPr>
          <p:cNvPr id="10" name="2a">
            <a:hlinkClick r:id="rId18" action="ppaction://hlinksldjump"/>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7362190" y="1133475"/>
            <a:ext cx="3205480" cy="2384425"/>
          </a:xfrm>
          <a:prstGeom prst="rect">
            <a:avLst/>
          </a:prstGeom>
        </p:spPr>
      </p:pic>
      <p:pic>
        <p:nvPicPr>
          <p:cNvPr id="12" name="3a">
            <a:hlinkClick r:id="rId20" action="ppaction://hlinksldjump"/>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4060190" y="3384550"/>
            <a:ext cx="3302000" cy="2291080"/>
          </a:xfrm>
          <a:prstGeom prst="rect">
            <a:avLst/>
          </a:prstGeom>
        </p:spPr>
      </p:pic>
      <p:pic>
        <p:nvPicPr>
          <p:cNvPr id="14" name="4a">
            <a:hlinkClick r:id="rId22" action="ppaction://hlinksldjump"/>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7362190" y="3334385"/>
            <a:ext cx="3173730" cy="234061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5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2"/>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32"/>
                                        </p:tgtEl>
                                      </p:cBhvr>
                                    </p:animEffect>
                                    <p:set>
                                      <p:cBhvr>
                                        <p:cTn id="7" dur="1" fill="hold">
                                          <p:stCondLst>
                                            <p:cond delay="499"/>
                                          </p:stCondLst>
                                        </p:cTn>
                                        <p:tgtEl>
                                          <p:spTgt spid="32"/>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32"/>
                  </p:tgtEl>
                </p:cond>
              </p:nextCondLst>
            </p:seq>
            <p:seq concurrent="1" nextAc="seek">
              <p:cTn id="8" restart="whenNotActive" fill="hold" evtFilter="cancelBubble" nodeType="interactiveSeq">
                <p:stCondLst>
                  <p:cond evt="onClick" delay="0">
                    <p:tgtEl>
                      <p:spTgt spid="34"/>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nodeType="clickEffect">
                                  <p:stCondLst>
                                    <p:cond delay="0"/>
                                  </p:stCondLst>
                                  <p:childTnLst>
                                    <p:animEffect transition="out" filter="fade">
                                      <p:cBhvr>
                                        <p:cTn id="12" dur="500"/>
                                        <p:tgtEl>
                                          <p:spTgt spid="34"/>
                                        </p:tgtEl>
                                      </p:cBhvr>
                                    </p:animEffect>
                                    <p:set>
                                      <p:cBhvr>
                                        <p:cTn id="13" dur="1" fill="hold">
                                          <p:stCondLst>
                                            <p:cond delay="499"/>
                                          </p:stCondLst>
                                        </p:cTn>
                                        <p:tgtEl>
                                          <p:spTgt spid="34"/>
                                        </p:tgtEl>
                                        <p:attrNameLst>
                                          <p:attrName>style.visibility</p:attrName>
                                        </p:attrNameLst>
                                      </p:cBhvr>
                                      <p:to>
                                        <p:strVal val="hidden"/>
                                      </p:to>
                                    </p:set>
                                  </p:childTnLst>
                                  <p:subTnLst>
                                    <p:audio>
                                      <p:cMediaNode>
                                        <p:cTn display="0" masterRel="sameClick">
                                          <p:stCondLst>
                                            <p:cond evt="begin" delay="0">
                                              <p:tn val="11"/>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34"/>
                  </p:tgtEl>
                </p:cond>
              </p:nextCondLst>
            </p:seq>
            <p:seq concurrent="1" nextAc="seek">
              <p:cTn id="14" restart="whenNotActive" fill="hold" evtFilter="cancelBubble" nodeType="interactiveSeq">
                <p:stCondLst>
                  <p:cond evt="onClick" delay="0">
                    <p:tgtEl>
                      <p:spTgt spid="36"/>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nodeType="clickEffect">
                                  <p:stCondLst>
                                    <p:cond delay="0"/>
                                  </p:stCondLst>
                                  <p:childTnLst>
                                    <p:animEffect transition="out" filter="fade">
                                      <p:cBhvr>
                                        <p:cTn id="18" dur="500"/>
                                        <p:tgtEl>
                                          <p:spTgt spid="36"/>
                                        </p:tgtEl>
                                      </p:cBhvr>
                                    </p:animEffect>
                                    <p:set>
                                      <p:cBhvr>
                                        <p:cTn id="19" dur="1" fill="hold">
                                          <p:stCondLst>
                                            <p:cond delay="499"/>
                                          </p:stCondLst>
                                        </p:cTn>
                                        <p:tgtEl>
                                          <p:spTgt spid="36"/>
                                        </p:tgtEl>
                                        <p:attrNameLst>
                                          <p:attrName>style.visibility</p:attrName>
                                        </p:attrNameLst>
                                      </p:cBhvr>
                                      <p:to>
                                        <p:strVal val="hidden"/>
                                      </p:to>
                                    </p:set>
                                  </p:childTnLst>
                                  <p:subTnLst>
                                    <p:audio>
                                      <p:cMediaNode>
                                        <p:cTn display="0" masterRel="sameClick">
                                          <p:stCondLst>
                                            <p:cond evt="begin" delay="0">
                                              <p:tn val="17"/>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36"/>
                  </p:tgtEl>
                </p:cond>
              </p:nextCondLst>
            </p:seq>
            <p:seq concurrent="1" nextAc="seek">
              <p:cTn id="20" restart="whenNotActive" fill="hold" evtFilter="cancelBubble" nodeType="interactiveSeq">
                <p:stCondLst>
                  <p:cond evt="onClick" delay="0">
                    <p:tgtEl>
                      <p:spTgt spid="38"/>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38"/>
                                        </p:tgtEl>
                                      </p:cBhvr>
                                    </p:animEffect>
                                    <p:set>
                                      <p:cBhvr>
                                        <p:cTn id="25" dur="1" fill="hold">
                                          <p:stCondLst>
                                            <p:cond delay="499"/>
                                          </p:stCondLst>
                                        </p:cTn>
                                        <p:tgtEl>
                                          <p:spTgt spid="38"/>
                                        </p:tgtEl>
                                        <p:attrNameLst>
                                          <p:attrName>style.visibility</p:attrName>
                                        </p:attrNameLst>
                                      </p:cBhvr>
                                      <p:to>
                                        <p:strVal val="hidden"/>
                                      </p:to>
                                    </p:set>
                                  </p:childTnLst>
                                  <p:subTnLst>
                                    <p:audio>
                                      <p:cMediaNode>
                                        <p:cTn display="0" masterRel="sameClick">
                                          <p:stCondLst>
                                            <p:cond evt="begin" delay="0">
                                              <p:tn val="23"/>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38"/>
                  </p:tgtEl>
                </p:cond>
              </p:nextCondLst>
            </p:seq>
            <p:seq concurrent="1" nextAc="seek">
              <p:cTn id="26" restart="whenNotActive" fill="hold" evtFilter="cancelBubble" nodeType="interactiveSeq">
                <p:stCondLst>
                  <p:cond evt="onClick" delay="0">
                    <p:tgtEl>
                      <p:spTgt spid="57"/>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nodeType="clickEffect">
                                  <p:stCondLst>
                                    <p:cond delay="0"/>
                                  </p:stCondLst>
                                  <p:childTnLst>
                                    <p:animEffect transition="out" filter="fade">
                                      <p:cBhvr>
                                        <p:cTn id="30" dur="500"/>
                                        <p:tgtEl>
                                          <p:spTgt spid="5"/>
                                        </p:tgtEl>
                                      </p:cBhvr>
                                    </p:animEffect>
                                    <p:set>
                                      <p:cBhvr>
                                        <p:cTn id="31" dur="1" fill="hold">
                                          <p:stCondLst>
                                            <p:cond delay="499"/>
                                          </p:stCondLst>
                                        </p:cTn>
                                        <p:tgtEl>
                                          <p:spTgt spid="5"/>
                                        </p:tgtEl>
                                        <p:attrNameLst>
                                          <p:attrName>style.visibility</p:attrName>
                                        </p:attrNameLst>
                                      </p:cBhvr>
                                      <p:to>
                                        <p:strVal val="hidden"/>
                                      </p:to>
                                    </p:set>
                                  </p:childTnLst>
                                </p:cTn>
                              </p:par>
                              <p:par>
                                <p:cTn id="32" presetID="10" presetClass="exit" presetSubtype="0" fill="hold" nodeType="withEffect">
                                  <p:stCondLst>
                                    <p:cond delay="0"/>
                                  </p:stCondLst>
                                  <p:childTnLst>
                                    <p:animEffect transition="out" filter="fade">
                                      <p:cBhvr>
                                        <p:cTn id="33" dur="500"/>
                                        <p:tgtEl>
                                          <p:spTgt spid="32"/>
                                        </p:tgtEl>
                                      </p:cBhvr>
                                    </p:animEffect>
                                    <p:set>
                                      <p:cBhvr>
                                        <p:cTn id="34" dur="1" fill="hold">
                                          <p:stCondLst>
                                            <p:cond delay="499"/>
                                          </p:stCondLst>
                                        </p:cTn>
                                        <p:tgtEl>
                                          <p:spTgt spid="32"/>
                                        </p:tgtEl>
                                        <p:attrNameLst>
                                          <p:attrName>style.visibility</p:attrName>
                                        </p:attrNameLst>
                                      </p:cBhvr>
                                      <p:to>
                                        <p:strVal val="hidden"/>
                                      </p:to>
                                    </p:set>
                                  </p:childTnLst>
                                </p:cTn>
                              </p:par>
                              <p:par>
                                <p:cTn id="35" presetID="10" presetClass="exit" presetSubtype="0" fill="hold" nodeType="withEffect">
                                  <p:stCondLst>
                                    <p:cond delay="0"/>
                                  </p:stCondLst>
                                  <p:childTnLst>
                                    <p:animEffect transition="out" filter="fade">
                                      <p:cBhvr>
                                        <p:cTn id="36" dur="500"/>
                                        <p:tgtEl>
                                          <p:spTgt spid="34"/>
                                        </p:tgtEl>
                                      </p:cBhvr>
                                    </p:animEffect>
                                    <p:set>
                                      <p:cBhvr>
                                        <p:cTn id="37" dur="1" fill="hold">
                                          <p:stCondLst>
                                            <p:cond delay="499"/>
                                          </p:stCondLst>
                                        </p:cTn>
                                        <p:tgtEl>
                                          <p:spTgt spid="34"/>
                                        </p:tgtEl>
                                        <p:attrNameLst>
                                          <p:attrName>style.visibility</p:attrName>
                                        </p:attrNameLst>
                                      </p:cBhvr>
                                      <p:to>
                                        <p:strVal val="hidden"/>
                                      </p:to>
                                    </p:set>
                                  </p:childTnLst>
                                </p:cTn>
                              </p:par>
                              <p:par>
                                <p:cTn id="38" presetID="10" presetClass="exit" presetSubtype="0" fill="hold" nodeType="withEffect">
                                  <p:stCondLst>
                                    <p:cond delay="0"/>
                                  </p:stCondLst>
                                  <p:childTnLst>
                                    <p:animEffect transition="out" filter="fade">
                                      <p:cBhvr>
                                        <p:cTn id="39" dur="500"/>
                                        <p:tgtEl>
                                          <p:spTgt spid="36"/>
                                        </p:tgtEl>
                                      </p:cBhvr>
                                    </p:animEffect>
                                    <p:set>
                                      <p:cBhvr>
                                        <p:cTn id="40" dur="1" fill="hold">
                                          <p:stCondLst>
                                            <p:cond delay="499"/>
                                          </p:stCondLst>
                                        </p:cTn>
                                        <p:tgtEl>
                                          <p:spTgt spid="36"/>
                                        </p:tgtEl>
                                        <p:attrNameLst>
                                          <p:attrName>style.visibility</p:attrName>
                                        </p:attrNameLst>
                                      </p:cBhvr>
                                      <p:to>
                                        <p:strVal val="hidden"/>
                                      </p:to>
                                    </p:set>
                                  </p:childTnLst>
                                </p:cTn>
                              </p:par>
                              <p:par>
                                <p:cTn id="41" presetID="10" presetClass="exit" presetSubtype="0" fill="hold" nodeType="withEffect">
                                  <p:stCondLst>
                                    <p:cond delay="0"/>
                                  </p:stCondLst>
                                  <p:childTnLst>
                                    <p:animEffect transition="out" filter="fade">
                                      <p:cBhvr>
                                        <p:cTn id="42" dur="500"/>
                                        <p:tgtEl>
                                          <p:spTgt spid="38"/>
                                        </p:tgtEl>
                                      </p:cBhvr>
                                    </p:animEffect>
                                    <p:set>
                                      <p:cBhvr>
                                        <p:cTn id="43" dur="1" fill="hold">
                                          <p:stCondLst>
                                            <p:cond delay="499"/>
                                          </p:stCondLst>
                                        </p:cTn>
                                        <p:tgtEl>
                                          <p:spTgt spid="38"/>
                                        </p:tgtEl>
                                        <p:attrNameLst>
                                          <p:attrName>style.visibility</p:attrName>
                                        </p:attrNameLst>
                                      </p:cBhvr>
                                      <p:to>
                                        <p:strVal val="hidden"/>
                                      </p:to>
                                    </p:set>
                                  </p:childTnLst>
                                </p:cTn>
                              </p:par>
                              <p:par>
                                <p:cTn id="44" presetID="32" presetClass="emph" presetSubtype="0" repeatCount="indefinite" fill="hold" nodeType="withEffect">
                                  <p:stCondLst>
                                    <p:cond delay="0"/>
                                  </p:stCondLst>
                                  <p:childTnLst>
                                    <p:animRot by="120000">
                                      <p:cBhvr>
                                        <p:cTn id="45" dur="100" fill="hold">
                                          <p:stCondLst>
                                            <p:cond delay="0"/>
                                          </p:stCondLst>
                                        </p:cTn>
                                        <p:tgtEl>
                                          <p:spTgt spid="4"/>
                                        </p:tgtEl>
                                        <p:attrNameLst>
                                          <p:attrName>r</p:attrName>
                                        </p:attrNameLst>
                                      </p:cBhvr>
                                    </p:animRot>
                                    <p:animRot by="-240000">
                                      <p:cBhvr>
                                        <p:cTn id="46" dur="200" fill="hold">
                                          <p:stCondLst>
                                            <p:cond delay="200"/>
                                          </p:stCondLst>
                                        </p:cTn>
                                        <p:tgtEl>
                                          <p:spTgt spid="4"/>
                                        </p:tgtEl>
                                        <p:attrNameLst>
                                          <p:attrName>r</p:attrName>
                                        </p:attrNameLst>
                                      </p:cBhvr>
                                    </p:animRot>
                                    <p:animRot by="240000">
                                      <p:cBhvr>
                                        <p:cTn id="47" dur="200" fill="hold">
                                          <p:stCondLst>
                                            <p:cond delay="400"/>
                                          </p:stCondLst>
                                        </p:cTn>
                                        <p:tgtEl>
                                          <p:spTgt spid="4"/>
                                        </p:tgtEl>
                                        <p:attrNameLst>
                                          <p:attrName>r</p:attrName>
                                        </p:attrNameLst>
                                      </p:cBhvr>
                                    </p:animRot>
                                    <p:animRot by="-240000">
                                      <p:cBhvr>
                                        <p:cTn id="48" dur="200" fill="hold">
                                          <p:stCondLst>
                                            <p:cond delay="600"/>
                                          </p:stCondLst>
                                        </p:cTn>
                                        <p:tgtEl>
                                          <p:spTgt spid="4"/>
                                        </p:tgtEl>
                                        <p:attrNameLst>
                                          <p:attrName>r</p:attrName>
                                        </p:attrNameLst>
                                      </p:cBhvr>
                                    </p:animRot>
                                    <p:animRot by="120000">
                                      <p:cBhvr>
                                        <p:cTn id="49" dur="200" fill="hold">
                                          <p:stCondLst>
                                            <p:cond delay="800"/>
                                          </p:stCondLst>
                                        </p:cTn>
                                        <p:tgtEl>
                                          <p:spTgt spid="4"/>
                                        </p:tgtEl>
                                        <p:attrNameLst>
                                          <p:attrName>r</p:attrName>
                                        </p:attrNameLst>
                                      </p:cBhvr>
                                    </p:animRot>
                                  </p:childTnLst>
                                </p:cTn>
                              </p:par>
                            </p:childTnLst>
                          </p:cTn>
                        </p:par>
                      </p:childTnLst>
                    </p:cTn>
                  </p:par>
                </p:childTnLst>
              </p:cTn>
              <p:nextCondLst>
                <p:cond evt="onClick" delay="0">
                  <p:tgtEl>
                    <p:spTgt spid="57"/>
                  </p:tgtEl>
                </p:cond>
              </p:nextCondLst>
            </p:seq>
            <p:seq concurrent="1" nextAc="seek">
              <p:cTn id="50" restart="whenNotActive" fill="hold" evtFilter="cancelBubble" nodeType="interactiveSeq">
                <p:stCondLst>
                  <p:cond evt="onClick" delay="0">
                    <p:tgtEl>
                      <p:spTgt spid="8"/>
                    </p:tgtEl>
                  </p:cond>
                </p:stCondLst>
                <p:endSync evt="end" delay="0">
                  <p:rtn val="all"/>
                </p:endSync>
                <p:childTnLst>
                  <p:par>
                    <p:cTn id="51" fill="hold">
                      <p:stCondLst>
                        <p:cond delay="0"/>
                      </p:stCondLst>
                      <p:childTnLst>
                        <p:par>
                          <p:cTn id="52" fill="hold">
                            <p:stCondLst>
                              <p:cond delay="0"/>
                            </p:stCondLst>
                            <p:childTnLst>
                              <p:par>
                                <p:cTn id="53" presetID="10" presetClass="exit" presetSubtype="0" fill="hold" nodeType="clickEffect">
                                  <p:stCondLst>
                                    <p:cond delay="0"/>
                                  </p:stCondLst>
                                  <p:childTnLst>
                                    <p:animEffect transition="out" filter="fade">
                                      <p:cBhvr>
                                        <p:cTn id="54" dur="500"/>
                                        <p:tgtEl>
                                          <p:spTgt spid="8"/>
                                        </p:tgtEl>
                                      </p:cBhvr>
                                    </p:animEffect>
                                    <p:set>
                                      <p:cBhvr>
                                        <p:cTn id="55"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56" restart="whenNotActive" fill="hold" evtFilter="cancelBubble" nodeType="interactiveSeq">
                <p:stCondLst>
                  <p:cond evt="onClick" delay="0">
                    <p:tgtEl>
                      <p:spTgt spid="10"/>
                    </p:tgtEl>
                  </p:cond>
                </p:stCondLst>
                <p:endSync evt="end" delay="0">
                  <p:rtn val="all"/>
                </p:endSync>
                <p:childTnLst>
                  <p:par>
                    <p:cTn id="57" fill="hold">
                      <p:stCondLst>
                        <p:cond delay="0"/>
                      </p:stCondLst>
                      <p:childTnLst>
                        <p:par>
                          <p:cTn id="58" fill="hold">
                            <p:stCondLst>
                              <p:cond delay="0"/>
                            </p:stCondLst>
                            <p:childTnLst>
                              <p:par>
                                <p:cTn id="59" presetID="10" presetClass="exit" presetSubtype="0" fill="hold" nodeType="clickEffect">
                                  <p:stCondLst>
                                    <p:cond delay="0"/>
                                  </p:stCondLst>
                                  <p:childTnLst>
                                    <p:animEffect transition="out" filter="fade">
                                      <p:cBhvr>
                                        <p:cTn id="60" dur="500"/>
                                        <p:tgtEl>
                                          <p:spTgt spid="10"/>
                                        </p:tgtEl>
                                      </p:cBhvr>
                                    </p:animEffect>
                                    <p:set>
                                      <p:cBhvr>
                                        <p:cTn id="61" dur="1" fill="hold">
                                          <p:stCondLst>
                                            <p:cond delay="4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62" restart="whenNotActive" fill="hold" evtFilter="cancelBubble" nodeType="interactiveSeq">
                <p:stCondLst>
                  <p:cond evt="onClick" delay="0">
                    <p:tgtEl>
                      <p:spTgt spid="12"/>
                    </p:tgtEl>
                  </p:cond>
                </p:stCondLst>
                <p:endSync evt="end" delay="0">
                  <p:rtn val="all"/>
                </p:endSync>
                <p:childTnLst>
                  <p:par>
                    <p:cTn id="63" fill="hold">
                      <p:stCondLst>
                        <p:cond delay="0"/>
                      </p:stCondLst>
                      <p:childTnLst>
                        <p:par>
                          <p:cTn id="64" fill="hold">
                            <p:stCondLst>
                              <p:cond delay="0"/>
                            </p:stCondLst>
                            <p:childTnLst>
                              <p:par>
                                <p:cTn id="65" presetID="10" presetClass="exit" presetSubtype="0" fill="hold" nodeType="clickEffect">
                                  <p:stCondLst>
                                    <p:cond delay="0"/>
                                  </p:stCondLst>
                                  <p:childTnLst>
                                    <p:animEffect transition="out" filter="fade">
                                      <p:cBhvr>
                                        <p:cTn id="66" dur="500"/>
                                        <p:tgtEl>
                                          <p:spTgt spid="12"/>
                                        </p:tgtEl>
                                      </p:cBhvr>
                                    </p:animEffect>
                                    <p:set>
                                      <p:cBhvr>
                                        <p:cTn id="67"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68" restart="whenNotActive" fill="hold" evtFilter="cancelBubble" nodeType="interactiveSeq">
                <p:stCondLst>
                  <p:cond evt="onClick" delay="0">
                    <p:tgtEl>
                      <p:spTgt spid="14"/>
                    </p:tgtEl>
                  </p:cond>
                </p:stCondLst>
                <p:endSync evt="end" delay="0">
                  <p:rtn val="all"/>
                </p:endSync>
                <p:childTnLst>
                  <p:par>
                    <p:cTn id="69" fill="hold">
                      <p:stCondLst>
                        <p:cond delay="0"/>
                      </p:stCondLst>
                      <p:childTnLst>
                        <p:par>
                          <p:cTn id="70" fill="hold">
                            <p:stCondLst>
                              <p:cond delay="0"/>
                            </p:stCondLst>
                            <p:childTnLst>
                              <p:par>
                                <p:cTn id="71" presetID="10" presetClass="exit" presetSubtype="0" fill="hold" nodeType="clickEffect">
                                  <p:stCondLst>
                                    <p:cond delay="0"/>
                                  </p:stCondLst>
                                  <p:childTnLst>
                                    <p:animEffect transition="out" filter="fade">
                                      <p:cBhvr>
                                        <p:cTn id="72" dur="500"/>
                                        <p:tgtEl>
                                          <p:spTgt spid="14"/>
                                        </p:tgtEl>
                                      </p:cBhvr>
                                    </p:animEffect>
                                    <p:set>
                                      <p:cBhvr>
                                        <p:cTn id="73"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ectangle 4">
            <a:hlinkClick r:id="rId3" action="ppaction://hlinksldjump"/>
          </p:cNvPr>
          <p:cNvSpPr/>
          <p:nvPr/>
        </p:nvSpPr>
        <p:spPr>
          <a:xfrm>
            <a:off x="6979920" y="6050280"/>
            <a:ext cx="2164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libri"/>
              <a:ea typeface="+mn-ea"/>
              <a:cs typeface="+mn-cs"/>
            </a:endParaRPr>
          </a:p>
        </p:txBody>
      </p:sp>
      <p:sp>
        <p:nvSpPr>
          <p:cNvPr id="6" name="TextBox 5"/>
          <p:cNvSpPr txBox="1"/>
          <p:nvPr/>
        </p:nvSpPr>
        <p:spPr>
          <a:xfrm>
            <a:off x="1250066" y="1354238"/>
            <a:ext cx="10115270" cy="1077218"/>
          </a:xfrm>
          <a:prstGeom prst="rect">
            <a:avLst/>
          </a:prstGeom>
          <a:noFill/>
        </p:spPr>
        <p:txBody>
          <a:bodyPr wrap="none" rtlCol="0">
            <a:spAutoFit/>
          </a:bodyPr>
          <a:lstStyle/>
          <a:p>
            <a:pPr marL="514350" marR="0" lvl="0" indent="-514350" algn="l" defTabSz="914400"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Khi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tròn</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6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tuổi</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lang="en-US" sz="3200" dirty="0">
                <a:solidFill>
                  <a:prstClr val="white"/>
                </a:solidFill>
                <a:latin typeface="Times New Roman" panose="02020603050405020304" pitchFamily="18" charset="0"/>
                <a:cs typeface="Times New Roman" panose="02020603050405020304" pitchFamily="18" charset="0"/>
              </a:rPr>
              <a:t>H</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oa</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được</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tặng</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quà</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gì</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Hoa</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yêu</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thích</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món</a:t>
            </a:r>
            <a:endParaRPr lang="en-US" sz="3200" dirty="0">
              <a:solidFill>
                <a:prstClr val="white"/>
              </a:solidFill>
              <a:latin typeface="Times New Roman" panose="02020603050405020304" pitchFamily="18" charset="0"/>
              <a:cs typeface="Times New Roman" panose="02020603050405020304" pitchFamily="18" charset="0"/>
            </a:endParaRPr>
          </a:p>
          <a:p>
            <a:pPr marR="0" lvl="0" algn="l" defTabSz="914400" rtl="0" eaLnBrk="1" fontAlgn="auto" latinLnBrk="0" hangingPunct="1">
              <a:lnSpc>
                <a:spcPct val="100000"/>
              </a:lnSpc>
              <a:spcBef>
                <a:spcPts val="0"/>
              </a:spcBef>
              <a:spcAft>
                <a:spcPts val="0"/>
              </a:spcAft>
              <a:buClrTx/>
              <a:buSzTx/>
              <a:tabLst/>
              <a:defRPr/>
            </a:pPr>
            <a:r>
              <a:rPr lang="en-US" sz="3200" dirty="0" err="1">
                <a:solidFill>
                  <a:prstClr val="white"/>
                </a:solidFill>
                <a:latin typeface="Times New Roman" panose="02020603050405020304" pitchFamily="18" charset="0"/>
                <a:cs typeface="Times New Roman" panose="02020603050405020304" pitchFamily="18" charset="0"/>
              </a:rPr>
              <a:t>quà</a:t>
            </a:r>
            <a:r>
              <a:rPr lang="en-US" sz="3200" dirty="0">
                <a:solidFill>
                  <a:prstClr val="white"/>
                </a:solidFill>
                <a:latin typeface="Times New Roman" panose="02020603050405020304" pitchFamily="18" charset="0"/>
                <a:cs typeface="Times New Roman" panose="02020603050405020304" pitchFamily="18" charset="0"/>
              </a:rPr>
              <a:t> </a:t>
            </a:r>
            <a:r>
              <a:rPr lang="en-US" sz="3200" dirty="0" err="1">
                <a:solidFill>
                  <a:prstClr val="white"/>
                </a:solidFill>
                <a:latin typeface="Times New Roman" panose="02020603050405020304" pitchFamily="18" charset="0"/>
                <a:cs typeface="Times New Roman" panose="02020603050405020304" pitchFamily="18" charset="0"/>
              </a:rPr>
              <a:t>đó</a:t>
            </a:r>
            <a:r>
              <a:rPr lang="en-US" sz="3200" dirty="0">
                <a:solidFill>
                  <a:prstClr val="white"/>
                </a:solidFill>
                <a:latin typeface="Times New Roman" panose="02020603050405020304" pitchFamily="18" charset="0"/>
                <a:cs typeface="Times New Roman" panose="02020603050405020304" pitchFamily="18" charset="0"/>
              </a:rPr>
              <a:t> </a:t>
            </a:r>
            <a:r>
              <a:rPr lang="en-US" sz="3200" dirty="0" err="1">
                <a:solidFill>
                  <a:prstClr val="white"/>
                </a:solidFill>
                <a:latin typeface="Times New Roman" panose="02020603050405020304" pitchFamily="18" charset="0"/>
                <a:cs typeface="Times New Roman" panose="02020603050405020304" pitchFamily="18" charset="0"/>
              </a:rPr>
              <a:t>như</a:t>
            </a:r>
            <a:r>
              <a:rPr lang="en-US" sz="3200" dirty="0">
                <a:solidFill>
                  <a:prstClr val="white"/>
                </a:solidFill>
                <a:latin typeface="Times New Roman" panose="02020603050405020304" pitchFamily="18" charset="0"/>
                <a:cs typeface="Times New Roman" panose="02020603050405020304" pitchFamily="18" charset="0"/>
              </a:rPr>
              <a:t> </a:t>
            </a:r>
            <a:r>
              <a:rPr lang="en-US" sz="3200" dirty="0" err="1">
                <a:solidFill>
                  <a:prstClr val="white"/>
                </a:solidFill>
                <a:latin typeface="Times New Roman" panose="02020603050405020304" pitchFamily="18" charset="0"/>
                <a:cs typeface="Times New Roman" panose="02020603050405020304" pitchFamily="18" charset="0"/>
              </a:rPr>
              <a:t>thế</a:t>
            </a:r>
            <a:r>
              <a:rPr lang="en-US" sz="3200" dirty="0">
                <a:solidFill>
                  <a:prstClr val="white"/>
                </a:solidFill>
                <a:latin typeface="Times New Roman" panose="02020603050405020304" pitchFamily="18" charset="0"/>
                <a:cs typeface="Times New Roman" panose="02020603050405020304" pitchFamily="18" charset="0"/>
              </a:rPr>
              <a:t> </a:t>
            </a:r>
            <a:r>
              <a:rPr lang="en-US" sz="3200" dirty="0" err="1">
                <a:solidFill>
                  <a:prstClr val="white"/>
                </a:solidFill>
                <a:latin typeface="Times New Roman" panose="02020603050405020304" pitchFamily="18" charset="0"/>
                <a:cs typeface="Times New Roman" panose="02020603050405020304" pitchFamily="18" charset="0"/>
              </a:rPr>
              <a:t>nào</a:t>
            </a:r>
            <a:r>
              <a:rPr lang="en-US" sz="3200" dirty="0">
                <a:solidFill>
                  <a:prstClr val="white"/>
                </a:solidFill>
                <a:latin typeface="Times New Roman" panose="02020603050405020304" pitchFamily="18" charset="0"/>
                <a:cs typeface="Times New Roman" panose="02020603050405020304" pitchFamily="18" charset="0"/>
              </a:rPr>
              <a:t>?</a:t>
            </a:r>
          </a:p>
        </p:txBody>
      </p:sp>
      <p:sp>
        <p:nvSpPr>
          <p:cNvPr id="7" name="TextBox 6"/>
          <p:cNvSpPr txBox="1"/>
          <p:nvPr/>
        </p:nvSpPr>
        <p:spPr>
          <a:xfrm>
            <a:off x="1250066" y="3300714"/>
            <a:ext cx="10088018" cy="107721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Đáp</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án</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Hoa</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được</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bố</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mẹ</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tặng</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con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búp</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bê</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Hoa</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rất</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thích</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nó</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err="1">
                <a:solidFill>
                  <a:prstClr val="white"/>
                </a:solidFill>
                <a:latin typeface="Times New Roman" panose="02020603050405020304" pitchFamily="18" charset="0"/>
                <a:cs typeface="Times New Roman" panose="02020603050405020304" pitchFamily="18" charset="0"/>
              </a:rPr>
              <a:t>đi</a:t>
            </a:r>
            <a:r>
              <a:rPr lang="en-US" sz="3200" dirty="0">
                <a:solidFill>
                  <a:prstClr val="white"/>
                </a:solidFill>
                <a:latin typeface="Times New Roman" panose="02020603050405020304" pitchFamily="18" charset="0"/>
                <a:cs typeface="Times New Roman" panose="02020603050405020304" pitchFamily="18" charset="0"/>
              </a:rPr>
              <a:t> </a:t>
            </a:r>
            <a:r>
              <a:rPr lang="en-US" sz="3200" dirty="0" err="1">
                <a:solidFill>
                  <a:prstClr val="white"/>
                </a:solidFill>
                <a:latin typeface="Times New Roman" panose="02020603050405020304" pitchFamily="18" charset="0"/>
                <a:cs typeface="Times New Roman" panose="02020603050405020304" pitchFamily="18" charset="0"/>
              </a:rPr>
              <a:t>đâu</a:t>
            </a:r>
            <a:r>
              <a:rPr lang="en-US" sz="3200" dirty="0">
                <a:solidFill>
                  <a:prstClr val="white"/>
                </a:solidFill>
                <a:latin typeface="Times New Roman" panose="02020603050405020304" pitchFamily="18" charset="0"/>
                <a:cs typeface="Times New Roman" panose="02020603050405020304" pitchFamily="18" charset="0"/>
              </a:rPr>
              <a:t> </a:t>
            </a:r>
            <a:r>
              <a:rPr lang="en-US" sz="3200" dirty="0" err="1">
                <a:solidFill>
                  <a:prstClr val="white"/>
                </a:solidFill>
                <a:latin typeface="Times New Roman" panose="02020603050405020304" pitchFamily="18" charset="0"/>
                <a:cs typeface="Times New Roman" panose="02020603050405020304" pitchFamily="18" charset="0"/>
              </a:rPr>
              <a:t>cũng</a:t>
            </a:r>
            <a:r>
              <a:rPr lang="en-US" sz="3200" dirty="0">
                <a:solidFill>
                  <a:prstClr val="white"/>
                </a:solidFill>
                <a:latin typeface="Times New Roman" panose="02020603050405020304" pitchFamily="18" charset="0"/>
                <a:cs typeface="Times New Roman" panose="02020603050405020304" pitchFamily="18" charset="0"/>
              </a:rPr>
              <a:t> </a:t>
            </a:r>
            <a:r>
              <a:rPr lang="en-US" sz="3200" dirty="0" err="1">
                <a:solidFill>
                  <a:prstClr val="white"/>
                </a:solidFill>
                <a:latin typeface="Times New Roman" panose="02020603050405020304" pitchFamily="18" charset="0"/>
                <a:cs typeface="Times New Roman" panose="02020603050405020304" pitchFamily="18" charset="0"/>
              </a:rPr>
              <a:t>mang</a:t>
            </a:r>
            <a:r>
              <a:rPr lang="en-US" sz="3200" dirty="0">
                <a:solidFill>
                  <a:prstClr val="white"/>
                </a:solidFill>
                <a:latin typeface="Times New Roman" panose="02020603050405020304" pitchFamily="18" charset="0"/>
                <a:cs typeface="Times New Roman" panose="02020603050405020304" pitchFamily="18" charset="0"/>
              </a:rPr>
              <a:t> </a:t>
            </a:r>
            <a:r>
              <a:rPr lang="en-US" sz="3200" dirty="0" err="1">
                <a:solidFill>
                  <a:prstClr val="white"/>
                </a:solidFill>
                <a:latin typeface="Times New Roman" panose="02020603050405020304" pitchFamily="18" charset="0"/>
                <a:cs typeface="Times New Roman" panose="02020603050405020304" pitchFamily="18" charset="0"/>
              </a:rPr>
              <a:t>theo.</a:t>
            </a:r>
            <a:endPar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5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a:hlinkClick r:id="rId3" action="ppaction://hlinksldjump"/>
          </p:cNvPr>
          <p:cNvSpPr/>
          <p:nvPr/>
        </p:nvSpPr>
        <p:spPr>
          <a:xfrm>
            <a:off x="6979920" y="6050280"/>
            <a:ext cx="2164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libri"/>
              <a:ea typeface="+mn-ea"/>
              <a:cs typeface="+mn-cs"/>
            </a:endParaRPr>
          </a:p>
        </p:txBody>
      </p:sp>
      <p:sp>
        <p:nvSpPr>
          <p:cNvPr id="5" name="TextBox 4"/>
          <p:cNvSpPr txBox="1"/>
          <p:nvPr/>
        </p:nvSpPr>
        <p:spPr>
          <a:xfrm>
            <a:off x="1250066" y="1354238"/>
            <a:ext cx="9265678" cy="1077218"/>
          </a:xfrm>
          <a:prstGeom prst="rect">
            <a:avLst/>
          </a:prstGeom>
          <a:noFill/>
        </p:spPr>
        <p:txBody>
          <a:bodyPr wrap="none" rtlCol="0">
            <a:spAutoFit/>
          </a:bodyPr>
          <a:lstStyle/>
          <a:p>
            <a:pPr lvl="0"/>
            <a:r>
              <a:rPr lang="en-US" sz="3200" dirty="0">
                <a:solidFill>
                  <a:prstClr val="white"/>
                </a:solidFill>
                <a:latin typeface="Times New Roman" panose="02020603050405020304" pitchFamily="18" charset="0"/>
                <a:cs typeface="Times New Roman" panose="02020603050405020304" pitchFamily="18" charset="0"/>
              </a:rPr>
              <a:t>2. Khi </a:t>
            </a:r>
            <a:r>
              <a:rPr lang="en-US" sz="3200" dirty="0" err="1">
                <a:solidFill>
                  <a:prstClr val="white"/>
                </a:solidFill>
                <a:latin typeface="Times New Roman" panose="02020603050405020304" pitchFamily="18" charset="0"/>
                <a:cs typeface="Times New Roman" panose="02020603050405020304" pitchFamily="18" charset="0"/>
              </a:rPr>
              <a:t>tròn</a:t>
            </a:r>
            <a:r>
              <a:rPr lang="en-US" sz="3200" dirty="0">
                <a:solidFill>
                  <a:prstClr val="white"/>
                </a:solidFill>
                <a:latin typeface="Times New Roman" panose="02020603050405020304" pitchFamily="18" charset="0"/>
                <a:cs typeface="Times New Roman" panose="02020603050405020304" pitchFamily="18" charset="0"/>
              </a:rPr>
              <a:t> 7 </a:t>
            </a:r>
            <a:r>
              <a:rPr lang="en-US" sz="3200" dirty="0" err="1">
                <a:solidFill>
                  <a:prstClr val="white"/>
                </a:solidFill>
                <a:latin typeface="Times New Roman" panose="02020603050405020304" pitchFamily="18" charset="0"/>
                <a:cs typeface="Times New Roman" panose="02020603050405020304" pitchFamily="18" charset="0"/>
              </a:rPr>
              <a:t>tuổi</a:t>
            </a:r>
            <a:r>
              <a:rPr lang="en-US" sz="3200" dirty="0">
                <a:solidFill>
                  <a:prstClr val="white"/>
                </a:solidFill>
                <a:latin typeface="Times New Roman" panose="02020603050405020304" pitchFamily="18" charset="0"/>
                <a:cs typeface="Times New Roman" panose="02020603050405020304" pitchFamily="18" charset="0"/>
              </a:rPr>
              <a:t> </a:t>
            </a:r>
            <a:r>
              <a:rPr lang="en-US" sz="3200" dirty="0" err="1">
                <a:solidFill>
                  <a:prstClr val="white"/>
                </a:solidFill>
                <a:latin typeface="Times New Roman" panose="02020603050405020304" pitchFamily="18" charset="0"/>
                <a:cs typeface="Times New Roman" panose="02020603050405020304" pitchFamily="18" charset="0"/>
              </a:rPr>
              <a:t>Hoa</a:t>
            </a:r>
            <a:r>
              <a:rPr lang="en-US" sz="3200" dirty="0">
                <a:solidFill>
                  <a:prstClr val="white"/>
                </a:solidFill>
                <a:latin typeface="Times New Roman" panose="02020603050405020304" pitchFamily="18" charset="0"/>
                <a:cs typeface="Times New Roman" panose="02020603050405020304" pitchFamily="18" charset="0"/>
              </a:rPr>
              <a:t> </a:t>
            </a:r>
            <a:r>
              <a:rPr lang="en-US" sz="3200" dirty="0" err="1">
                <a:solidFill>
                  <a:prstClr val="white"/>
                </a:solidFill>
                <a:latin typeface="Times New Roman" panose="02020603050405020304" pitchFamily="18" charset="0"/>
                <a:cs typeface="Times New Roman" panose="02020603050405020304" pitchFamily="18" charset="0"/>
              </a:rPr>
              <a:t>được</a:t>
            </a:r>
            <a:r>
              <a:rPr lang="en-US" sz="3200" dirty="0">
                <a:solidFill>
                  <a:prstClr val="white"/>
                </a:solidFill>
                <a:latin typeface="Times New Roman" panose="02020603050405020304" pitchFamily="18" charset="0"/>
                <a:cs typeface="Times New Roman" panose="02020603050405020304" pitchFamily="18" charset="0"/>
              </a:rPr>
              <a:t> </a:t>
            </a:r>
            <a:r>
              <a:rPr lang="en-US" sz="3200" dirty="0" err="1">
                <a:solidFill>
                  <a:prstClr val="white"/>
                </a:solidFill>
                <a:latin typeface="Times New Roman" panose="02020603050405020304" pitchFamily="18" charset="0"/>
                <a:cs typeface="Times New Roman" panose="02020603050405020304" pitchFamily="18" charset="0"/>
              </a:rPr>
              <a:t>tặng</a:t>
            </a:r>
            <a:r>
              <a:rPr lang="en-US" sz="3200" dirty="0">
                <a:solidFill>
                  <a:prstClr val="white"/>
                </a:solidFill>
                <a:latin typeface="Times New Roman" panose="02020603050405020304" pitchFamily="18" charset="0"/>
                <a:cs typeface="Times New Roman" panose="02020603050405020304" pitchFamily="18" charset="0"/>
              </a:rPr>
              <a:t> </a:t>
            </a:r>
            <a:r>
              <a:rPr lang="en-US" sz="3200" dirty="0" err="1">
                <a:solidFill>
                  <a:prstClr val="white"/>
                </a:solidFill>
                <a:latin typeface="Times New Roman" panose="02020603050405020304" pitchFamily="18" charset="0"/>
                <a:cs typeface="Times New Roman" panose="02020603050405020304" pitchFamily="18" charset="0"/>
              </a:rPr>
              <a:t>quà</a:t>
            </a:r>
            <a:r>
              <a:rPr lang="en-US" sz="3200" dirty="0">
                <a:solidFill>
                  <a:prstClr val="white"/>
                </a:solidFill>
                <a:latin typeface="Times New Roman" panose="02020603050405020304" pitchFamily="18" charset="0"/>
                <a:cs typeface="Times New Roman" panose="02020603050405020304" pitchFamily="18" charset="0"/>
              </a:rPr>
              <a:t> </a:t>
            </a:r>
            <a:r>
              <a:rPr lang="en-US" sz="3200" dirty="0" err="1">
                <a:solidFill>
                  <a:prstClr val="white"/>
                </a:solidFill>
                <a:latin typeface="Times New Roman" panose="02020603050405020304" pitchFamily="18" charset="0"/>
                <a:cs typeface="Times New Roman" panose="02020603050405020304" pitchFamily="18" charset="0"/>
              </a:rPr>
              <a:t>gì</a:t>
            </a:r>
            <a:r>
              <a:rPr lang="en-US" sz="3200" dirty="0">
                <a:solidFill>
                  <a:prstClr val="white"/>
                </a:solidFill>
                <a:latin typeface="Times New Roman" panose="02020603050405020304" pitchFamily="18" charset="0"/>
                <a:cs typeface="Times New Roman" panose="02020603050405020304" pitchFamily="18" charset="0"/>
              </a:rPr>
              <a:t>? </a:t>
            </a:r>
            <a:r>
              <a:rPr lang="en-US" sz="3200" dirty="0" err="1">
                <a:solidFill>
                  <a:prstClr val="white"/>
                </a:solidFill>
                <a:latin typeface="Times New Roman" panose="02020603050405020304" pitchFamily="18" charset="0"/>
                <a:cs typeface="Times New Roman" panose="02020603050405020304" pitchFamily="18" charset="0"/>
              </a:rPr>
              <a:t>Hoa</a:t>
            </a:r>
            <a:r>
              <a:rPr lang="en-US" sz="3200" dirty="0">
                <a:solidFill>
                  <a:prstClr val="white"/>
                </a:solidFill>
                <a:latin typeface="Times New Roman" panose="02020603050405020304" pitchFamily="18" charset="0"/>
                <a:cs typeface="Times New Roman" panose="02020603050405020304" pitchFamily="18" charset="0"/>
              </a:rPr>
              <a:t> </a:t>
            </a:r>
            <a:r>
              <a:rPr lang="en-US" sz="3200" dirty="0" err="1">
                <a:solidFill>
                  <a:prstClr val="white"/>
                </a:solidFill>
                <a:latin typeface="Times New Roman" panose="02020603050405020304" pitchFamily="18" charset="0"/>
                <a:cs typeface="Times New Roman" panose="02020603050405020304" pitchFamily="18" charset="0"/>
              </a:rPr>
              <a:t>đã</a:t>
            </a:r>
            <a:r>
              <a:rPr lang="en-US" sz="3200" dirty="0">
                <a:solidFill>
                  <a:prstClr val="white"/>
                </a:solidFill>
                <a:latin typeface="Times New Roman" panose="02020603050405020304" pitchFamily="18" charset="0"/>
                <a:cs typeface="Times New Roman" panose="02020603050405020304" pitchFamily="18" charset="0"/>
              </a:rPr>
              <a:t> </a:t>
            </a:r>
            <a:r>
              <a:rPr lang="en-US" sz="3200" dirty="0" err="1">
                <a:solidFill>
                  <a:prstClr val="white"/>
                </a:solidFill>
                <a:latin typeface="Times New Roman" panose="02020603050405020304" pitchFamily="18" charset="0"/>
                <a:cs typeface="Times New Roman" panose="02020603050405020304" pitchFamily="18" charset="0"/>
              </a:rPr>
              <a:t>làm</a:t>
            </a:r>
            <a:r>
              <a:rPr lang="en-US" sz="3200" dirty="0">
                <a:solidFill>
                  <a:prstClr val="white"/>
                </a:solidFill>
                <a:latin typeface="Times New Roman" panose="02020603050405020304" pitchFamily="18" charset="0"/>
                <a:cs typeface="Times New Roman" panose="02020603050405020304" pitchFamily="18" charset="0"/>
              </a:rPr>
              <a:t> </a:t>
            </a:r>
            <a:r>
              <a:rPr lang="en-US" sz="3200" dirty="0" err="1">
                <a:solidFill>
                  <a:prstClr val="white"/>
                </a:solidFill>
                <a:latin typeface="Times New Roman" panose="02020603050405020304" pitchFamily="18" charset="0"/>
                <a:cs typeface="Times New Roman" panose="02020603050405020304" pitchFamily="18" charset="0"/>
              </a:rPr>
              <a:t>gì</a:t>
            </a:r>
            <a:endParaRPr lang="en-US" sz="3200" dirty="0">
              <a:solidFill>
                <a:prstClr val="white"/>
              </a:solidFill>
              <a:latin typeface="Times New Roman" panose="02020603050405020304" pitchFamily="18" charset="0"/>
              <a:cs typeface="Times New Roman" panose="02020603050405020304" pitchFamily="18" charset="0"/>
            </a:endParaRPr>
          </a:p>
          <a:p>
            <a:pPr lvl="0"/>
            <a:r>
              <a:rPr lang="en-US" sz="3200" dirty="0">
                <a:solidFill>
                  <a:prstClr val="white"/>
                </a:solidFill>
                <a:latin typeface="Times New Roman" panose="02020603050405020304" pitchFamily="18" charset="0"/>
                <a:cs typeface="Times New Roman" panose="02020603050405020304" pitchFamily="18" charset="0"/>
              </a:rPr>
              <a:t>v</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ới</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món</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quà</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cũ</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t>
            </a:r>
            <a:endPar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6" name="TextBox 5"/>
          <p:cNvSpPr txBox="1"/>
          <p:nvPr/>
        </p:nvSpPr>
        <p:spPr>
          <a:xfrm>
            <a:off x="1250066" y="3300714"/>
            <a:ext cx="9437199" cy="107721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Đáp</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án</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Hoa</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được</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tặng</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chú</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chó</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bông</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màu</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trắng</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rất</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xinh</a:t>
            </a:r>
            <a:endPar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3200" baseline="0" dirty="0" err="1">
                <a:solidFill>
                  <a:prstClr val="white"/>
                </a:solidFill>
                <a:latin typeface="Times New Roman" panose="02020603050405020304" pitchFamily="18" charset="0"/>
                <a:cs typeface="Times New Roman" panose="02020603050405020304" pitchFamily="18" charset="0"/>
              </a:rPr>
              <a:t>Hoa</a:t>
            </a:r>
            <a:r>
              <a:rPr lang="en-US" sz="3200" dirty="0">
                <a:solidFill>
                  <a:prstClr val="white"/>
                </a:solidFill>
                <a:latin typeface="Times New Roman" panose="02020603050405020304" pitchFamily="18" charset="0"/>
                <a:cs typeface="Times New Roman" panose="02020603050405020304" pitchFamily="18" charset="0"/>
              </a:rPr>
              <a:t> </a:t>
            </a:r>
            <a:r>
              <a:rPr lang="en-US" sz="3200" dirty="0" err="1">
                <a:solidFill>
                  <a:prstClr val="white"/>
                </a:solidFill>
                <a:latin typeface="Times New Roman" panose="02020603050405020304" pitchFamily="18" charset="0"/>
                <a:cs typeface="Times New Roman" panose="02020603050405020304" pitchFamily="18" charset="0"/>
              </a:rPr>
              <a:t>không</a:t>
            </a:r>
            <a:r>
              <a:rPr lang="en-US" sz="3200" dirty="0">
                <a:solidFill>
                  <a:prstClr val="white"/>
                </a:solidFill>
                <a:latin typeface="Times New Roman" panose="02020603050405020304" pitchFamily="18" charset="0"/>
                <a:cs typeface="Times New Roman" panose="02020603050405020304" pitchFamily="18" charset="0"/>
              </a:rPr>
              <a:t> </a:t>
            </a:r>
            <a:r>
              <a:rPr lang="en-US" sz="3200" dirty="0" err="1">
                <a:solidFill>
                  <a:prstClr val="white"/>
                </a:solidFill>
                <a:latin typeface="Times New Roman" panose="02020603050405020304" pitchFamily="18" charset="0"/>
                <a:cs typeface="Times New Roman" panose="02020603050405020304" pitchFamily="18" charset="0"/>
              </a:rPr>
              <a:t>ngó</a:t>
            </a:r>
            <a:r>
              <a:rPr lang="en-US" sz="3200" dirty="0">
                <a:solidFill>
                  <a:prstClr val="white"/>
                </a:solidFill>
                <a:latin typeface="Times New Roman" panose="02020603050405020304" pitchFamily="18" charset="0"/>
                <a:cs typeface="Times New Roman" panose="02020603050405020304" pitchFamily="18" charset="0"/>
              </a:rPr>
              <a:t> </a:t>
            </a:r>
            <a:r>
              <a:rPr lang="en-US" sz="3200" dirty="0" err="1">
                <a:solidFill>
                  <a:prstClr val="white"/>
                </a:solidFill>
                <a:latin typeface="Times New Roman" panose="02020603050405020304" pitchFamily="18" charset="0"/>
                <a:cs typeface="Times New Roman" panose="02020603050405020304" pitchFamily="18" charset="0"/>
              </a:rPr>
              <a:t>ngàng</a:t>
            </a:r>
            <a:r>
              <a:rPr lang="en-US" sz="3200" dirty="0">
                <a:solidFill>
                  <a:prstClr val="white"/>
                </a:solidFill>
                <a:latin typeface="Times New Roman" panose="02020603050405020304" pitchFamily="18" charset="0"/>
                <a:cs typeface="Times New Roman" panose="02020603050405020304" pitchFamily="18" charset="0"/>
              </a:rPr>
              <a:t> </a:t>
            </a:r>
            <a:r>
              <a:rPr lang="en-US" sz="3200" dirty="0" err="1">
                <a:solidFill>
                  <a:prstClr val="white"/>
                </a:solidFill>
                <a:latin typeface="Times New Roman" panose="02020603050405020304" pitchFamily="18" charset="0"/>
                <a:cs typeface="Times New Roman" panose="02020603050405020304" pitchFamily="18" charset="0"/>
              </a:rPr>
              <a:t>tới</a:t>
            </a:r>
            <a:r>
              <a:rPr lang="en-US" sz="3200" dirty="0">
                <a:solidFill>
                  <a:prstClr val="white"/>
                </a:solidFill>
                <a:latin typeface="Times New Roman" panose="02020603050405020304" pitchFamily="18" charset="0"/>
                <a:cs typeface="Times New Roman" panose="02020603050405020304" pitchFamily="18" charset="0"/>
              </a:rPr>
              <a:t> </a:t>
            </a:r>
            <a:r>
              <a:rPr lang="en-US" sz="3200" dirty="0" err="1">
                <a:solidFill>
                  <a:prstClr val="white"/>
                </a:solidFill>
                <a:latin typeface="Times New Roman" panose="02020603050405020304" pitchFamily="18" charset="0"/>
                <a:cs typeface="Times New Roman" panose="02020603050405020304" pitchFamily="18" charset="0"/>
              </a:rPr>
              <a:t>búp</a:t>
            </a:r>
            <a:r>
              <a:rPr lang="en-US" sz="3200" dirty="0">
                <a:solidFill>
                  <a:prstClr val="white"/>
                </a:solidFill>
                <a:latin typeface="Times New Roman" panose="02020603050405020304" pitchFamily="18" charset="0"/>
                <a:cs typeface="Times New Roman" panose="02020603050405020304" pitchFamily="18" charset="0"/>
              </a:rPr>
              <a:t> </a:t>
            </a:r>
            <a:r>
              <a:rPr lang="en-US" sz="3200" dirty="0" err="1">
                <a:solidFill>
                  <a:prstClr val="white"/>
                </a:solidFill>
                <a:latin typeface="Times New Roman" panose="02020603050405020304" pitchFamily="18" charset="0"/>
                <a:cs typeface="Times New Roman" panose="02020603050405020304" pitchFamily="18" charset="0"/>
              </a:rPr>
              <a:t>bê</a:t>
            </a:r>
            <a:r>
              <a:rPr lang="en-US" sz="3200" dirty="0">
                <a:solidFill>
                  <a:prstClr val="white"/>
                </a:solidFill>
                <a:latin typeface="Times New Roman" panose="02020603050405020304" pitchFamily="18" charset="0"/>
                <a:cs typeface="Times New Roman" panose="02020603050405020304" pitchFamily="18" charset="0"/>
              </a:rPr>
              <a:t> </a:t>
            </a:r>
            <a:r>
              <a:rPr lang="en-US" sz="3200" dirty="0" err="1">
                <a:solidFill>
                  <a:prstClr val="white"/>
                </a:solidFill>
                <a:latin typeface="Times New Roman" panose="02020603050405020304" pitchFamily="18" charset="0"/>
                <a:cs typeface="Times New Roman" panose="02020603050405020304" pitchFamily="18" charset="0"/>
              </a:rPr>
              <a:t>nữa</a:t>
            </a:r>
            <a:r>
              <a:rPr lang="en-US" sz="3200" dirty="0">
                <a:solidFill>
                  <a:prstClr val="white"/>
                </a:solidFill>
                <a:latin typeface="Times New Roman" panose="02020603050405020304" pitchFamily="18" charset="0"/>
                <a:cs typeface="Times New Roman" panose="02020603050405020304" pitchFamily="18" charset="0"/>
              </a:rPr>
              <a:t>.</a:t>
            </a:r>
            <a:endPar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5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a:hlinkClick r:id="rId3" action="ppaction://hlinksldjump"/>
          </p:cNvPr>
          <p:cNvSpPr/>
          <p:nvPr/>
        </p:nvSpPr>
        <p:spPr>
          <a:xfrm>
            <a:off x="6979920" y="6050280"/>
            <a:ext cx="2164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libri"/>
              <a:ea typeface="+mn-ea"/>
              <a:cs typeface="+mn-cs"/>
            </a:endParaRPr>
          </a:p>
        </p:txBody>
      </p:sp>
      <p:sp>
        <p:nvSpPr>
          <p:cNvPr id="2" name="TextBox 1"/>
          <p:cNvSpPr txBox="1"/>
          <p:nvPr/>
        </p:nvSpPr>
        <p:spPr>
          <a:xfrm>
            <a:off x="1250066" y="1354238"/>
            <a:ext cx="4140877"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3.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Hoa</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nằm</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mơ</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thấy</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gì</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t>
            </a:r>
            <a:endPar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5" name="TextBox 4"/>
          <p:cNvSpPr txBox="1"/>
          <p:nvPr/>
        </p:nvSpPr>
        <p:spPr>
          <a:xfrm>
            <a:off x="1250066" y="3300714"/>
            <a:ext cx="720742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Đáp</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án</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Hoa</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mơ</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thấy</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búp</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bê</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khóc</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thút</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thít</a:t>
            </a:r>
            <a:endPar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5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hlinkClick r:id="rId3" action="ppaction://hlinksldjump"/>
          </p:cNvPr>
          <p:cNvSpPr/>
          <p:nvPr/>
        </p:nvSpPr>
        <p:spPr>
          <a:xfrm>
            <a:off x="6979920" y="6050280"/>
            <a:ext cx="2164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libri"/>
              <a:ea typeface="+mn-ea"/>
              <a:cs typeface="+mn-cs"/>
            </a:endParaRPr>
          </a:p>
        </p:txBody>
      </p:sp>
      <p:sp>
        <p:nvSpPr>
          <p:cNvPr id="5" name="TextBox 4"/>
          <p:cNvSpPr txBox="1"/>
          <p:nvPr/>
        </p:nvSpPr>
        <p:spPr>
          <a:xfrm>
            <a:off x="1250066" y="1354238"/>
            <a:ext cx="728757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4.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Hoa</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đã</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làm</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gì</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với</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hai</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đồ</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chơi</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của</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mình</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t>
            </a:r>
            <a:endPar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6" name="TextBox 5"/>
          <p:cNvSpPr txBox="1"/>
          <p:nvPr/>
        </p:nvSpPr>
        <p:spPr>
          <a:xfrm>
            <a:off x="1250066" y="3300714"/>
            <a:ext cx="9111790" cy="107721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Đáp</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án</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Hoa</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giới</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thiệu</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búp</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bê</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với</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em</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chó</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bông</a:t>
            </a:r>
            <a:r>
              <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3 </a:t>
            </a:r>
            <a:r>
              <a:rPr kumimoji="0" lang="en-US" sz="32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bạn</a:t>
            </a:r>
            <a:endParaRPr kumimoji="0" lang="en-US" sz="32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err="1">
                <a:solidFill>
                  <a:prstClr val="white"/>
                </a:solidFill>
                <a:latin typeface="Times New Roman" panose="02020603050405020304" pitchFamily="18" charset="0"/>
                <a:cs typeface="Times New Roman" panose="02020603050405020304" pitchFamily="18" charset="0"/>
              </a:rPr>
              <a:t>c</a:t>
            </a:r>
            <a:r>
              <a:rPr lang="en-US" sz="3200" baseline="0" dirty="0" err="1">
                <a:solidFill>
                  <a:prstClr val="white"/>
                </a:solidFill>
                <a:latin typeface="Times New Roman" panose="02020603050405020304" pitchFamily="18" charset="0"/>
                <a:cs typeface="Times New Roman" panose="02020603050405020304" pitchFamily="18" charset="0"/>
              </a:rPr>
              <a:t>hơi</a:t>
            </a:r>
            <a:r>
              <a:rPr lang="en-US" sz="3200" dirty="0">
                <a:solidFill>
                  <a:prstClr val="white"/>
                </a:solidFill>
                <a:latin typeface="Times New Roman" panose="02020603050405020304" pitchFamily="18" charset="0"/>
                <a:cs typeface="Times New Roman" panose="02020603050405020304" pitchFamily="18" charset="0"/>
              </a:rPr>
              <a:t> </a:t>
            </a:r>
            <a:r>
              <a:rPr lang="en-US" sz="3200" dirty="0" err="1">
                <a:solidFill>
                  <a:prstClr val="white"/>
                </a:solidFill>
                <a:latin typeface="Times New Roman" panose="02020603050405020304" pitchFamily="18" charset="0"/>
                <a:cs typeface="Times New Roman" panose="02020603050405020304" pitchFamily="18" charset="0"/>
              </a:rPr>
              <a:t>với</a:t>
            </a:r>
            <a:r>
              <a:rPr lang="en-US" sz="3200" dirty="0">
                <a:solidFill>
                  <a:prstClr val="white"/>
                </a:solidFill>
                <a:latin typeface="Times New Roman" panose="02020603050405020304" pitchFamily="18" charset="0"/>
                <a:cs typeface="Times New Roman" panose="02020603050405020304" pitchFamily="18" charset="0"/>
              </a:rPr>
              <a:t> </a:t>
            </a:r>
            <a:r>
              <a:rPr lang="en-US" sz="3200" dirty="0" err="1">
                <a:solidFill>
                  <a:prstClr val="white"/>
                </a:solidFill>
                <a:latin typeface="Times New Roman" panose="02020603050405020304" pitchFamily="18" charset="0"/>
                <a:cs typeface="Times New Roman" panose="02020603050405020304" pitchFamily="18" charset="0"/>
              </a:rPr>
              <a:t>nhau</a:t>
            </a:r>
            <a:r>
              <a:rPr lang="en-US" sz="3200" dirty="0">
                <a:solidFill>
                  <a:prstClr val="white"/>
                </a:solidFill>
                <a:latin typeface="Times New Roman" panose="02020603050405020304" pitchFamily="18" charset="0"/>
                <a:cs typeface="Times New Roman" panose="02020603050405020304" pitchFamily="18" charset="0"/>
              </a:rPr>
              <a:t> </a:t>
            </a:r>
            <a:r>
              <a:rPr lang="en-US" sz="3200" dirty="0" err="1">
                <a:solidFill>
                  <a:prstClr val="white"/>
                </a:solidFill>
                <a:latin typeface="Times New Roman" panose="02020603050405020304" pitchFamily="18" charset="0"/>
                <a:cs typeface="Times New Roman" panose="02020603050405020304" pitchFamily="18" charset="0"/>
              </a:rPr>
              <a:t>rất</a:t>
            </a:r>
            <a:r>
              <a:rPr lang="en-US" sz="3200" dirty="0">
                <a:solidFill>
                  <a:prstClr val="white"/>
                </a:solidFill>
                <a:latin typeface="Times New Roman" panose="02020603050405020304" pitchFamily="18" charset="0"/>
                <a:cs typeface="Times New Roman" panose="02020603050405020304" pitchFamily="18" charset="0"/>
              </a:rPr>
              <a:t> </a:t>
            </a:r>
            <a:r>
              <a:rPr lang="en-US" sz="3200" dirty="0" err="1">
                <a:solidFill>
                  <a:prstClr val="white"/>
                </a:solidFill>
                <a:latin typeface="Times New Roman" panose="02020603050405020304" pitchFamily="18" charset="0"/>
                <a:cs typeface="Times New Roman" panose="02020603050405020304" pitchFamily="18" charset="0"/>
              </a:rPr>
              <a:t>vui</a:t>
            </a:r>
            <a:r>
              <a:rPr lang="en-US" sz="3200" dirty="0">
                <a:solidFill>
                  <a:prstClr val="white"/>
                </a:solidFill>
                <a:latin typeface="Times New Roman" panose="02020603050405020304" pitchFamily="18" charset="0"/>
                <a:cs typeface="Times New Roman" panose="02020603050405020304" pitchFamily="18" charset="0"/>
              </a:rPr>
              <a:t> </a:t>
            </a:r>
            <a:r>
              <a:rPr lang="en-US" sz="3200" dirty="0" err="1">
                <a:solidFill>
                  <a:prstClr val="white"/>
                </a:solidFill>
                <a:latin typeface="Times New Roman" panose="02020603050405020304" pitchFamily="18" charset="0"/>
                <a:cs typeface="Times New Roman" panose="02020603050405020304" pitchFamily="18" charset="0"/>
              </a:rPr>
              <a:t>vẻ</a:t>
            </a:r>
            <a:r>
              <a:rPr lang="en-US" sz="3200" dirty="0">
                <a:solidFill>
                  <a:prstClr val="white"/>
                </a:solidFill>
                <a:latin typeface="Times New Roman" panose="02020603050405020304" pitchFamily="18" charset="0"/>
                <a:cs typeface="Times New Roman" panose="02020603050405020304" pitchFamily="18" charset="0"/>
              </a:rPr>
              <a:t>.</a:t>
            </a:r>
            <a:endPar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5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E849A082-5722-41AF-B7D0-2968A2C66A47}"/>
              </a:ext>
            </a:extLst>
          </p:cNvPr>
          <p:cNvSpPr/>
          <p:nvPr/>
        </p:nvSpPr>
        <p:spPr>
          <a:xfrm>
            <a:off x="205740" y="240030"/>
            <a:ext cx="9269730"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latin typeface="Arial-Rounded" panose="020B0500000000000000" pitchFamily="34" charset="0"/>
                <a:ea typeface="Arial-Rounded" panose="020B0500000000000000" pitchFamily="34" charset="0"/>
                <a:cs typeface="Arial-Rounded" panose="020B0500000000000000" pitchFamily="34" charset="0"/>
              </a:rPr>
              <a:t>3. </a:t>
            </a:r>
            <a:r>
              <a:rPr lang="en-US" sz="2800" dirty="0" err="1">
                <a:latin typeface="Arial-Rounded" panose="020B0500000000000000" pitchFamily="34" charset="0"/>
                <a:ea typeface="Arial-Rounded" panose="020B0500000000000000" pitchFamily="34" charset="0"/>
                <a:cs typeface="Arial-Rounded" panose="020B0500000000000000" pitchFamily="34" charset="0"/>
              </a:rPr>
              <a:t>Chọn</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kể</a:t>
            </a:r>
            <a:r>
              <a:rPr lang="en-US" sz="2800" dirty="0">
                <a:latin typeface="Arial-Rounded" panose="020B0500000000000000" pitchFamily="34" charset="0"/>
                <a:ea typeface="Arial-Rounded" panose="020B0500000000000000" pitchFamily="34" charset="0"/>
                <a:cs typeface="Arial-Rounded" panose="020B0500000000000000" pitchFamily="34" charset="0"/>
              </a:rPr>
              <a:t> 1-2 </a:t>
            </a:r>
            <a:r>
              <a:rPr lang="en-US" sz="2800" dirty="0" err="1">
                <a:latin typeface="Arial-Rounded" panose="020B0500000000000000" pitchFamily="34" charset="0"/>
                <a:ea typeface="Arial-Rounded" panose="020B0500000000000000" pitchFamily="34" charset="0"/>
                <a:cs typeface="Arial-Rounded" panose="020B0500000000000000" pitchFamily="34" charset="0"/>
              </a:rPr>
              <a:t>đoạn</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của</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câu</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chuyện</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theo</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tranh</a:t>
            </a:r>
            <a:endParaRPr lang="en-US" sz="2800" dirty="0">
              <a:latin typeface="Arial-Rounded" panose="020B0500000000000000" pitchFamily="34" charset="0"/>
              <a:ea typeface="Arial-Rounded" panose="020B0500000000000000" pitchFamily="34" charset="0"/>
              <a:cs typeface="Arial-Rounded" panose="020B0500000000000000" pitchFamily="34" charset="0"/>
            </a:endParaRPr>
          </a:p>
        </p:txBody>
      </p:sp>
      <p:pic>
        <p:nvPicPr>
          <p:cNvPr id="7" name="Picture 6">
            <a:extLst>
              <a:ext uri="{FF2B5EF4-FFF2-40B4-BE49-F238E27FC236}">
                <a16:creationId xmlns:a16="http://schemas.microsoft.com/office/drawing/2014/main" xmlns="" id="{AD90AB79-3110-4FCD-B2D6-630252422AB2}"/>
              </a:ext>
            </a:extLst>
          </p:cNvPr>
          <p:cNvPicPr>
            <a:picLocks noChangeAspect="1"/>
          </p:cNvPicPr>
          <p:nvPr/>
        </p:nvPicPr>
        <p:blipFill>
          <a:blip r:embed="rId2"/>
          <a:stretch>
            <a:fillRect/>
          </a:stretch>
        </p:blipFill>
        <p:spPr>
          <a:xfrm>
            <a:off x="2722703" y="1596944"/>
            <a:ext cx="6515100" cy="2228850"/>
          </a:xfrm>
          <a:prstGeom prst="rect">
            <a:avLst/>
          </a:prstGeom>
        </p:spPr>
      </p:pic>
      <p:pic>
        <p:nvPicPr>
          <p:cNvPr id="9" name="Picture 8">
            <a:extLst>
              <a:ext uri="{FF2B5EF4-FFF2-40B4-BE49-F238E27FC236}">
                <a16:creationId xmlns:a16="http://schemas.microsoft.com/office/drawing/2014/main" xmlns="" id="{B4DFAF72-EA79-44B5-BA26-6C9E8C8A0558}"/>
              </a:ext>
            </a:extLst>
          </p:cNvPr>
          <p:cNvPicPr>
            <a:picLocks noChangeAspect="1"/>
          </p:cNvPicPr>
          <p:nvPr/>
        </p:nvPicPr>
        <p:blipFill>
          <a:blip r:embed="rId3"/>
          <a:stretch>
            <a:fillRect/>
          </a:stretch>
        </p:blipFill>
        <p:spPr>
          <a:xfrm>
            <a:off x="2722703" y="4013281"/>
            <a:ext cx="6572250" cy="2495550"/>
          </a:xfrm>
          <a:prstGeom prst="rect">
            <a:avLst/>
          </a:prstGeom>
        </p:spPr>
      </p:pic>
    </p:spTree>
    <p:extLst>
      <p:ext uri="{BB962C8B-B14F-4D97-AF65-F5344CB8AC3E}">
        <p14:creationId xmlns:p14="http://schemas.microsoft.com/office/powerpoint/2010/main" val="1595064179"/>
      </p:ext>
    </p:extLst>
  </p:cSld>
  <p:clrMapOvr>
    <a:masterClrMapping/>
  </p:clrMapOvr>
  <mc:AlternateContent xmlns:mc="http://schemas.openxmlformats.org/markup-compatibility/2006" xmlns:p14="http://schemas.microsoft.com/office/powerpoint/2010/main">
    <mc:Choice Requires="p14">
      <p:transition spd="slow" p14:dur="5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arn(inVertical)">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arn(inVertical)">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C6D3C50A-694C-47C7-8D5B-FC4FEF7E0C4D}"/>
              </a:ext>
            </a:extLst>
          </p:cNvPr>
          <p:cNvSpPr txBox="1">
            <a:spLocks noChangeArrowheads="1"/>
          </p:cNvSpPr>
          <p:nvPr/>
        </p:nvSpPr>
        <p:spPr bwMode="auto">
          <a:xfrm>
            <a:off x="1364776" y="381942"/>
            <a:ext cx="9457899"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800" b="1" dirty="0" err="1" smtClean="0">
                <a:latin typeface="Arial-SGK-TV" charset="0"/>
                <a:cs typeface="Arial-SGK-TV" charset="0"/>
              </a:rPr>
              <a:t>Tiếng</a:t>
            </a:r>
            <a:r>
              <a:rPr lang="en-US" altLang="en-US" sz="2800" b="1" dirty="0" smtClean="0">
                <a:latin typeface="Arial-SGK-TV" charset="0"/>
                <a:cs typeface="Arial-SGK-TV" charset="0"/>
              </a:rPr>
              <a:t> </a:t>
            </a:r>
            <a:r>
              <a:rPr lang="en-US" altLang="en-US" sz="2800" b="1" dirty="0" err="1" smtClean="0">
                <a:latin typeface="Arial-SGK-TV" charset="0"/>
                <a:cs typeface="Arial-SGK-TV" charset="0"/>
              </a:rPr>
              <a:t>việt</a:t>
            </a:r>
            <a:endParaRPr lang="en-US" altLang="en-US" sz="2800" b="1" dirty="0" smtClean="0">
              <a:latin typeface="Arial-SGK-TV" charset="0"/>
              <a:cs typeface="Arial-SGK-TV" charset="0"/>
            </a:endParaRPr>
          </a:p>
          <a:p>
            <a:pPr algn="ctr" eaLnBrk="1" hangingPunct="1">
              <a:spcBef>
                <a:spcPct val="0"/>
              </a:spcBef>
              <a:buFontTx/>
              <a:buNone/>
            </a:pPr>
            <a:r>
              <a:rPr lang="en-US" altLang="en-US" sz="2800" b="1" dirty="0" err="1" smtClean="0">
                <a:latin typeface="Arial-SGK-TV" charset="0"/>
                <a:cs typeface="Arial-SGK-TV" charset="0"/>
              </a:rPr>
              <a:t>Bài</a:t>
            </a:r>
            <a:r>
              <a:rPr lang="en-US" altLang="en-US" sz="2800" b="1" dirty="0" smtClean="0">
                <a:latin typeface="Arial-SGK-TV" charset="0"/>
                <a:cs typeface="Arial-SGK-TV" charset="0"/>
              </a:rPr>
              <a:t> 23: </a:t>
            </a:r>
            <a:r>
              <a:rPr lang="en-US" altLang="en-US" sz="2800" b="1" dirty="0" err="1" smtClean="0">
                <a:latin typeface="Arial-SGK-TV" charset="0"/>
                <a:cs typeface="Arial-SGK-TV" charset="0"/>
              </a:rPr>
              <a:t>Rồng</a:t>
            </a:r>
            <a:r>
              <a:rPr lang="en-US" altLang="en-US" sz="2800" b="1" dirty="0" smtClean="0">
                <a:latin typeface="Arial-SGK-TV" charset="0"/>
                <a:cs typeface="Arial-SGK-TV" charset="0"/>
              </a:rPr>
              <a:t> </a:t>
            </a:r>
            <a:r>
              <a:rPr lang="en-US" altLang="en-US" sz="2800" b="1" dirty="0" err="1" smtClean="0">
                <a:latin typeface="Arial-SGK-TV" charset="0"/>
                <a:cs typeface="Arial-SGK-TV" charset="0"/>
              </a:rPr>
              <a:t>rắn</a:t>
            </a:r>
            <a:r>
              <a:rPr lang="en-US" altLang="en-US" sz="2800" b="1" dirty="0" smtClean="0">
                <a:latin typeface="Arial-SGK-TV" charset="0"/>
                <a:cs typeface="Arial-SGK-TV" charset="0"/>
              </a:rPr>
              <a:t> </a:t>
            </a:r>
            <a:r>
              <a:rPr lang="en-US" altLang="en-US" sz="2800" b="1" dirty="0" err="1" smtClean="0">
                <a:latin typeface="Arial-SGK-TV" charset="0"/>
                <a:cs typeface="Arial-SGK-TV" charset="0"/>
              </a:rPr>
              <a:t>lên</a:t>
            </a:r>
            <a:r>
              <a:rPr lang="en-US" altLang="en-US" sz="2800" b="1" dirty="0" smtClean="0">
                <a:latin typeface="Arial-SGK-TV" charset="0"/>
                <a:cs typeface="Arial-SGK-TV" charset="0"/>
              </a:rPr>
              <a:t> </a:t>
            </a:r>
            <a:r>
              <a:rPr lang="en-US" altLang="en-US" sz="2800" b="1" dirty="0" err="1" smtClean="0">
                <a:latin typeface="Arial-SGK-TV" charset="0"/>
                <a:cs typeface="Arial-SGK-TV" charset="0"/>
              </a:rPr>
              <a:t>mây</a:t>
            </a:r>
            <a:r>
              <a:rPr lang="en-US" altLang="en-US" sz="2800" b="1" dirty="0" smtClean="0">
                <a:latin typeface="Arial-SGK-TV" charset="0"/>
                <a:cs typeface="Arial-SGK-TV" charset="0"/>
              </a:rPr>
              <a:t> ( </a:t>
            </a:r>
            <a:r>
              <a:rPr lang="en-US" altLang="en-US" sz="2800" b="1" dirty="0" err="1" smtClean="0">
                <a:latin typeface="Arial-SGK-TV" charset="0"/>
                <a:cs typeface="Arial-SGK-TV" charset="0"/>
              </a:rPr>
              <a:t>Tiết</a:t>
            </a:r>
            <a:r>
              <a:rPr lang="en-US" altLang="en-US" sz="2800" b="1" dirty="0" smtClean="0">
                <a:latin typeface="Arial-SGK-TV" charset="0"/>
                <a:cs typeface="Arial-SGK-TV" charset="0"/>
              </a:rPr>
              <a:t> 1+2)</a:t>
            </a:r>
            <a:endParaRPr lang="en-US" altLang="en-US" sz="2800" b="1" dirty="0">
              <a:latin typeface="Arial-SGK-TV" charset="0"/>
              <a:cs typeface="Arial-SGK-TV" charset="0"/>
            </a:endParaRPr>
          </a:p>
        </p:txBody>
      </p:sp>
    </p:spTree>
    <p:extLst>
      <p:ext uri="{BB962C8B-B14F-4D97-AF65-F5344CB8AC3E}">
        <p14:creationId xmlns:p14="http://schemas.microsoft.com/office/powerpoint/2010/main" val="3233301676"/>
      </p:ext>
    </p:extLst>
  </p:cSld>
  <p:clrMapOvr>
    <a:masterClrMapping/>
  </p:clrMapOvr>
  <mc:AlternateContent xmlns:mc="http://schemas.openxmlformats.org/markup-compatibility/2006" xmlns:p14="http://schemas.microsoft.com/office/powerpoint/2010/main">
    <mc:Choice Requires="p14">
      <p:transition spd="slow" p14:dur="5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5000" b="-15000"/>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A5E9BF0D-0379-47E6-A1D2-D9223D22143D}"/>
              </a:ext>
            </a:extLst>
          </p:cNvPr>
          <p:cNvPicPr>
            <a:picLocks noChangeAspect="1"/>
          </p:cNvPicPr>
          <p:nvPr/>
        </p:nvPicPr>
        <p:blipFill>
          <a:blip r:embed="rId3"/>
          <a:stretch>
            <a:fillRect/>
          </a:stretch>
        </p:blipFill>
        <p:spPr>
          <a:xfrm>
            <a:off x="1211581" y="1874520"/>
            <a:ext cx="8876316" cy="2073592"/>
          </a:xfrm>
          <a:prstGeom prst="rect">
            <a:avLst/>
          </a:prstGeom>
        </p:spPr>
      </p:pic>
    </p:spTree>
    <p:extLst>
      <p:ext uri="{BB962C8B-B14F-4D97-AF65-F5344CB8AC3E}">
        <p14:creationId xmlns:p14="http://schemas.microsoft.com/office/powerpoint/2010/main" val="4224444179"/>
      </p:ext>
    </p:extLst>
  </p:cSld>
  <p:clrMapOvr>
    <a:masterClrMapping/>
  </p:clrMapOvr>
  <mc:AlternateContent xmlns:mc="http://schemas.openxmlformats.org/markup-compatibility/2006" xmlns:p14="http://schemas.microsoft.com/office/powerpoint/2010/main">
    <mc:Choice Requires="p14">
      <p:transition spd="slow" p14:dur="5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a:extLst>
              <a:ext uri="{28A0092B-C50C-407E-A947-70E740481C1C}">
                <a14:useLocalDpi xmlns:a14="http://schemas.microsoft.com/office/drawing/2010/main" val="0"/>
              </a:ext>
            </a:extLst>
          </a:blip>
          <a:srcRect t="3561" b="12057"/>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2368028" y="166200"/>
            <a:ext cx="7455944" cy="1015663"/>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6000" b="1" i="0" u="none" strike="noStrike" kern="1200" cap="none" spc="0" normalizeH="0" baseline="0" noProof="0" dirty="0" err="1">
                <a:ln w="10160">
                  <a:solidFill>
                    <a:srgbClr val="4472C4"/>
                  </a:solidFill>
                  <a:prstDash val="solid"/>
                </a:ln>
                <a:solidFill>
                  <a:srgbClr val="FFFFFF"/>
                </a:solidFill>
                <a:effectLst>
                  <a:outerShdw blurRad="38100" dist="22860" dir="5400000" algn="tl" rotWithShape="0">
                    <a:srgbClr val="000000">
                      <a:alpha val="30000"/>
                    </a:srgbClr>
                  </a:outerShdw>
                </a:effectLst>
                <a:highlight>
                  <a:srgbClr val="800080"/>
                </a:highlight>
                <a:uLnTx/>
                <a:uFillTx/>
                <a:latin typeface="Arial" panose="020B0604020202020204" pitchFamily="34" charset="0"/>
                <a:ea typeface="+mn-ea"/>
                <a:cs typeface="Arial" panose="020B0604020202020204" pitchFamily="34" charset="0"/>
              </a:rPr>
              <a:t>CHÀO</a:t>
            </a:r>
            <a:r>
              <a:rPr kumimoji="0" lang="en-US" sz="6000" b="1" i="0" u="none" strike="noStrike" kern="1200" cap="none" spc="0" normalizeH="0" baseline="0" noProof="0" dirty="0">
                <a:ln w="10160">
                  <a:solidFill>
                    <a:srgbClr val="4472C4"/>
                  </a:solidFill>
                  <a:prstDash val="solid"/>
                </a:ln>
                <a:solidFill>
                  <a:srgbClr val="FFFFFF"/>
                </a:solidFill>
                <a:effectLst>
                  <a:outerShdw blurRad="38100" dist="22860" dir="5400000" algn="tl" rotWithShape="0">
                    <a:srgbClr val="000000">
                      <a:alpha val="30000"/>
                    </a:srgbClr>
                  </a:outerShdw>
                </a:effectLst>
                <a:highlight>
                  <a:srgbClr val="800080"/>
                </a:highlight>
                <a:uLnTx/>
                <a:uFillTx/>
                <a:latin typeface="Arial" panose="020B0604020202020204" pitchFamily="34" charset="0"/>
                <a:ea typeface="+mn-ea"/>
                <a:cs typeface="Arial" panose="020B0604020202020204" pitchFamily="34" charset="0"/>
              </a:rPr>
              <a:t> </a:t>
            </a:r>
            <a:r>
              <a:rPr kumimoji="0" lang="en-US" sz="6000" b="1" i="0" u="none" strike="noStrike" kern="1200" cap="none" spc="0" normalizeH="0" baseline="0" noProof="0" dirty="0" err="1">
                <a:ln w="10160">
                  <a:solidFill>
                    <a:srgbClr val="4472C4"/>
                  </a:solidFill>
                  <a:prstDash val="solid"/>
                </a:ln>
                <a:solidFill>
                  <a:srgbClr val="FFFFFF"/>
                </a:solidFill>
                <a:effectLst>
                  <a:outerShdw blurRad="38100" dist="22860" dir="5400000" algn="tl" rotWithShape="0">
                    <a:srgbClr val="000000">
                      <a:alpha val="30000"/>
                    </a:srgbClr>
                  </a:outerShdw>
                </a:effectLst>
                <a:highlight>
                  <a:srgbClr val="800080"/>
                </a:highlight>
                <a:uLnTx/>
                <a:uFillTx/>
                <a:latin typeface="Arial" panose="020B0604020202020204" pitchFamily="34" charset="0"/>
                <a:ea typeface="+mn-ea"/>
                <a:cs typeface="Arial" panose="020B0604020202020204" pitchFamily="34" charset="0"/>
              </a:rPr>
              <a:t>TẠM</a:t>
            </a:r>
            <a:r>
              <a:rPr kumimoji="0" lang="en-US" sz="6000" b="1" i="0" u="none" strike="noStrike" kern="1200" cap="none" spc="0" normalizeH="0" baseline="0" noProof="0" dirty="0">
                <a:ln w="10160">
                  <a:solidFill>
                    <a:srgbClr val="4472C4"/>
                  </a:solidFill>
                  <a:prstDash val="solid"/>
                </a:ln>
                <a:solidFill>
                  <a:srgbClr val="FFFFFF"/>
                </a:solidFill>
                <a:effectLst>
                  <a:outerShdw blurRad="38100" dist="22860" dir="5400000" algn="tl" rotWithShape="0">
                    <a:srgbClr val="000000">
                      <a:alpha val="30000"/>
                    </a:srgbClr>
                  </a:outerShdw>
                </a:effectLst>
                <a:highlight>
                  <a:srgbClr val="800080"/>
                </a:highlight>
                <a:uLnTx/>
                <a:uFillTx/>
                <a:latin typeface="Arial" panose="020B0604020202020204" pitchFamily="34" charset="0"/>
                <a:ea typeface="+mn-ea"/>
                <a:cs typeface="Arial" panose="020B0604020202020204" pitchFamily="34" charset="0"/>
              </a:rPr>
              <a:t> </a:t>
            </a:r>
            <a:r>
              <a:rPr kumimoji="0" lang="en-US" sz="6000" b="1" i="0" u="none" strike="noStrike" kern="1200" cap="none" spc="0" normalizeH="0" baseline="0" noProof="0" dirty="0" err="1">
                <a:ln w="10160">
                  <a:solidFill>
                    <a:srgbClr val="4472C4"/>
                  </a:solidFill>
                  <a:prstDash val="solid"/>
                </a:ln>
                <a:solidFill>
                  <a:srgbClr val="FFFFFF"/>
                </a:solidFill>
                <a:effectLst>
                  <a:outerShdw blurRad="38100" dist="22860" dir="5400000" algn="tl" rotWithShape="0">
                    <a:srgbClr val="000000">
                      <a:alpha val="30000"/>
                    </a:srgbClr>
                  </a:outerShdw>
                </a:effectLst>
                <a:highlight>
                  <a:srgbClr val="800080"/>
                </a:highlight>
                <a:uLnTx/>
                <a:uFillTx/>
                <a:latin typeface="Arial" panose="020B0604020202020204" pitchFamily="34" charset="0"/>
                <a:ea typeface="+mn-ea"/>
                <a:cs typeface="Arial" panose="020B0604020202020204" pitchFamily="34" charset="0"/>
              </a:rPr>
              <a:t>BIỆT</a:t>
            </a:r>
            <a:r>
              <a:rPr kumimoji="0" lang="en-US" sz="6000" b="1" i="0" u="none" strike="noStrike" kern="1200" cap="none" spc="0" normalizeH="0" baseline="0" noProof="0" dirty="0">
                <a:ln w="10160">
                  <a:solidFill>
                    <a:srgbClr val="4472C4"/>
                  </a:solidFill>
                  <a:prstDash val="solid"/>
                </a:ln>
                <a:solidFill>
                  <a:srgbClr val="FFFFFF"/>
                </a:solidFill>
                <a:effectLst>
                  <a:outerShdw blurRad="38100" dist="22860" dir="5400000" algn="tl" rotWithShape="0">
                    <a:srgbClr val="000000">
                      <a:alpha val="30000"/>
                    </a:srgbClr>
                  </a:outerShdw>
                </a:effectLst>
                <a:highlight>
                  <a:srgbClr val="800080"/>
                </a:highlight>
                <a:uLnTx/>
                <a:uFillTx/>
                <a:latin typeface="Arial" panose="020B0604020202020204" pitchFamily="34" charset="0"/>
                <a:ea typeface="+mn-ea"/>
                <a:cs typeface="Arial" panose="020B0604020202020204" pitchFamily="34" charset="0"/>
              </a:rPr>
              <a:t> </a:t>
            </a:r>
          </a:p>
        </p:txBody>
      </p:sp>
    </p:spTree>
  </p:cSld>
  <p:clrMapOvr>
    <a:masterClrMapping/>
  </p:clrMapOvr>
  <mc:AlternateContent xmlns:mc="http://schemas.openxmlformats.org/markup-compatibility/2006" xmlns:p14="http://schemas.microsoft.com/office/powerpoint/2010/main">
    <mc:Choice Requires="p14">
      <p:transition spd="slow" p14:dur="5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1+#ppt_w/2"/>
                                          </p:val>
                                        </p:tav>
                                        <p:tav tm="100000">
                                          <p:val>
                                            <p:strVal val="#ppt_x"/>
                                          </p:val>
                                        </p:tav>
                                      </p:tavLst>
                                    </p:anim>
                                    <p:anim calcmode="lin" valueType="num">
                                      <p:cBhvr additive="base">
                                        <p:cTn id="8" dur="10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lowchart: Document 17"/>
          <p:cNvSpPr/>
          <p:nvPr/>
        </p:nvSpPr>
        <p:spPr>
          <a:xfrm>
            <a:off x="-20782" y="0"/>
            <a:ext cx="12268201" cy="2207432"/>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1" fmla="*/ 0 w 21600"/>
              <a:gd name="connsiteY0-2" fmla="*/ 0 h 17322"/>
              <a:gd name="connsiteX1-3" fmla="*/ 21600 w 21600"/>
              <a:gd name="connsiteY1-4" fmla="*/ 0 h 17322"/>
              <a:gd name="connsiteX2-5" fmla="*/ 21600 w 21600"/>
              <a:gd name="connsiteY2-6" fmla="*/ 17322 h 17322"/>
              <a:gd name="connsiteX3-7" fmla="*/ 50 w 21600"/>
              <a:gd name="connsiteY3-8" fmla="*/ 13503 h 17322"/>
              <a:gd name="connsiteX4-9" fmla="*/ 0 w 21600"/>
              <a:gd name="connsiteY4-10" fmla="*/ 0 h 17322"/>
              <a:gd name="connsiteX0-11" fmla="*/ 0 w 21600"/>
              <a:gd name="connsiteY0-12" fmla="*/ 0 h 18888"/>
              <a:gd name="connsiteX1-13" fmla="*/ 21600 w 21600"/>
              <a:gd name="connsiteY1-14" fmla="*/ 0 h 18888"/>
              <a:gd name="connsiteX2-15" fmla="*/ 21600 w 21600"/>
              <a:gd name="connsiteY2-16" fmla="*/ 17322 h 18888"/>
              <a:gd name="connsiteX3-17" fmla="*/ 50 w 21600"/>
              <a:gd name="connsiteY3-18" fmla="*/ 13503 h 18888"/>
              <a:gd name="connsiteX4-19" fmla="*/ 0 w 21600"/>
              <a:gd name="connsiteY4-20" fmla="*/ 0 h 18888"/>
              <a:gd name="connsiteX0-21" fmla="*/ 0 w 21600"/>
              <a:gd name="connsiteY0-22" fmla="*/ 0 h 18322"/>
              <a:gd name="connsiteX1-23" fmla="*/ 21600 w 21600"/>
              <a:gd name="connsiteY1-24" fmla="*/ 0 h 18322"/>
              <a:gd name="connsiteX2-25" fmla="*/ 21600 w 21600"/>
              <a:gd name="connsiteY2-26" fmla="*/ 17322 h 18322"/>
              <a:gd name="connsiteX3-27" fmla="*/ 15726 w 21600"/>
              <a:gd name="connsiteY3-28" fmla="*/ 14955 h 18322"/>
              <a:gd name="connsiteX4-29" fmla="*/ 50 w 21600"/>
              <a:gd name="connsiteY4-30" fmla="*/ 13503 h 18322"/>
              <a:gd name="connsiteX5" fmla="*/ 0 w 21600"/>
              <a:gd name="connsiteY5" fmla="*/ 0 h 18322"/>
              <a:gd name="connsiteX0-31" fmla="*/ 0 w 21600"/>
              <a:gd name="connsiteY0-32" fmla="*/ 0 h 18400"/>
              <a:gd name="connsiteX1-33" fmla="*/ 21600 w 21600"/>
              <a:gd name="connsiteY1-34" fmla="*/ 0 h 18400"/>
              <a:gd name="connsiteX2-35" fmla="*/ 21600 w 21600"/>
              <a:gd name="connsiteY2-36" fmla="*/ 17322 h 18400"/>
              <a:gd name="connsiteX3-37" fmla="*/ 15726 w 21600"/>
              <a:gd name="connsiteY3-38" fmla="*/ 14955 h 18400"/>
              <a:gd name="connsiteX4-39" fmla="*/ 5570 w 21600"/>
              <a:gd name="connsiteY4-40" fmla="*/ 18390 h 18400"/>
              <a:gd name="connsiteX5-41" fmla="*/ 50 w 21600"/>
              <a:gd name="connsiteY5-42" fmla="*/ 13503 h 18400"/>
              <a:gd name="connsiteX6" fmla="*/ 0 w 21600"/>
              <a:gd name="connsiteY6" fmla="*/ 0 h 18400"/>
              <a:gd name="connsiteX0-43" fmla="*/ 0 w 21600"/>
              <a:gd name="connsiteY0-44" fmla="*/ 0 h 18400"/>
              <a:gd name="connsiteX1-45" fmla="*/ 21600 w 21600"/>
              <a:gd name="connsiteY1-46" fmla="*/ 0 h 18400"/>
              <a:gd name="connsiteX2-47" fmla="*/ 21600 w 21600"/>
              <a:gd name="connsiteY2-48" fmla="*/ 17322 h 18400"/>
              <a:gd name="connsiteX3-49" fmla="*/ 15726 w 21600"/>
              <a:gd name="connsiteY3-50" fmla="*/ 14955 h 18400"/>
              <a:gd name="connsiteX4-51" fmla="*/ 5570 w 21600"/>
              <a:gd name="connsiteY4-52" fmla="*/ 18390 h 18400"/>
              <a:gd name="connsiteX5-53" fmla="*/ 50 w 21600"/>
              <a:gd name="connsiteY5-54" fmla="*/ 13503 h 18400"/>
              <a:gd name="connsiteX6-55" fmla="*/ 0 w 21600"/>
              <a:gd name="connsiteY6-56" fmla="*/ 0 h 18400"/>
              <a:gd name="connsiteX0-57" fmla="*/ 0 w 21600"/>
              <a:gd name="connsiteY0-58" fmla="*/ 0 h 18400"/>
              <a:gd name="connsiteX1-59" fmla="*/ 21600 w 21600"/>
              <a:gd name="connsiteY1-60" fmla="*/ 0 h 18400"/>
              <a:gd name="connsiteX2-61" fmla="*/ 21499 w 21600"/>
              <a:gd name="connsiteY2-62" fmla="*/ 15907 h 18400"/>
              <a:gd name="connsiteX3-63" fmla="*/ 15726 w 21600"/>
              <a:gd name="connsiteY3-64" fmla="*/ 14955 h 18400"/>
              <a:gd name="connsiteX4-65" fmla="*/ 5570 w 21600"/>
              <a:gd name="connsiteY4-66" fmla="*/ 18390 h 18400"/>
              <a:gd name="connsiteX5-67" fmla="*/ 50 w 21600"/>
              <a:gd name="connsiteY5-68" fmla="*/ 13503 h 18400"/>
              <a:gd name="connsiteX6-69" fmla="*/ 0 w 21600"/>
              <a:gd name="connsiteY6-70" fmla="*/ 0 h 18400"/>
              <a:gd name="connsiteX0-71" fmla="*/ 0 w 21600"/>
              <a:gd name="connsiteY0-72" fmla="*/ 0 h 18736"/>
              <a:gd name="connsiteX1-73" fmla="*/ 21600 w 21600"/>
              <a:gd name="connsiteY1-74" fmla="*/ 0 h 18736"/>
              <a:gd name="connsiteX2-75" fmla="*/ 21524 w 21600"/>
              <a:gd name="connsiteY2-76" fmla="*/ 18736 h 18736"/>
              <a:gd name="connsiteX3-77" fmla="*/ 15726 w 21600"/>
              <a:gd name="connsiteY3-78" fmla="*/ 14955 h 18736"/>
              <a:gd name="connsiteX4-79" fmla="*/ 5570 w 21600"/>
              <a:gd name="connsiteY4-80" fmla="*/ 18390 h 18736"/>
              <a:gd name="connsiteX5-81" fmla="*/ 50 w 21600"/>
              <a:gd name="connsiteY5-82" fmla="*/ 13503 h 18736"/>
              <a:gd name="connsiteX6-83" fmla="*/ 0 w 21600"/>
              <a:gd name="connsiteY6-84" fmla="*/ 0 h 18736"/>
              <a:gd name="connsiteX0-85" fmla="*/ 0 w 21600"/>
              <a:gd name="connsiteY0-86" fmla="*/ 0 h 18736"/>
              <a:gd name="connsiteX1-87" fmla="*/ 21600 w 21600"/>
              <a:gd name="connsiteY1-88" fmla="*/ 0 h 18736"/>
              <a:gd name="connsiteX2-89" fmla="*/ 21524 w 21600"/>
              <a:gd name="connsiteY2-90" fmla="*/ 18736 h 18736"/>
              <a:gd name="connsiteX3-91" fmla="*/ 15726 w 21600"/>
              <a:gd name="connsiteY3-92" fmla="*/ 14147 h 18736"/>
              <a:gd name="connsiteX4-93" fmla="*/ 5570 w 21600"/>
              <a:gd name="connsiteY4-94" fmla="*/ 18390 h 18736"/>
              <a:gd name="connsiteX5-95" fmla="*/ 50 w 21600"/>
              <a:gd name="connsiteY5-96" fmla="*/ 13503 h 18736"/>
              <a:gd name="connsiteX6-97" fmla="*/ 0 w 21600"/>
              <a:gd name="connsiteY6-98" fmla="*/ 0 h 18736"/>
              <a:gd name="connsiteX0-99" fmla="*/ 0 w 21600"/>
              <a:gd name="connsiteY0-100" fmla="*/ 0 h 19811"/>
              <a:gd name="connsiteX1-101" fmla="*/ 21600 w 21600"/>
              <a:gd name="connsiteY1-102" fmla="*/ 0 h 19811"/>
              <a:gd name="connsiteX2-103" fmla="*/ 21524 w 21600"/>
              <a:gd name="connsiteY2-104" fmla="*/ 18736 h 19811"/>
              <a:gd name="connsiteX3-105" fmla="*/ 15726 w 21600"/>
              <a:gd name="connsiteY3-106" fmla="*/ 14147 h 19811"/>
              <a:gd name="connsiteX4-107" fmla="*/ 5545 w 21600"/>
              <a:gd name="connsiteY4-108" fmla="*/ 19805 h 19811"/>
              <a:gd name="connsiteX5-109" fmla="*/ 50 w 21600"/>
              <a:gd name="connsiteY5-110" fmla="*/ 13503 h 19811"/>
              <a:gd name="connsiteX6-111" fmla="*/ 0 w 21600"/>
              <a:gd name="connsiteY6-112" fmla="*/ 0 h 19811"/>
              <a:gd name="connsiteX0-113" fmla="*/ 0 w 21600"/>
              <a:gd name="connsiteY0-114" fmla="*/ 0 h 19811"/>
              <a:gd name="connsiteX1-115" fmla="*/ 21600 w 21600"/>
              <a:gd name="connsiteY1-116" fmla="*/ 0 h 19811"/>
              <a:gd name="connsiteX2-117" fmla="*/ 21524 w 21600"/>
              <a:gd name="connsiteY2-118" fmla="*/ 18736 h 19811"/>
              <a:gd name="connsiteX3-119" fmla="*/ 15726 w 21600"/>
              <a:gd name="connsiteY3-120" fmla="*/ 14147 h 19811"/>
              <a:gd name="connsiteX4-121" fmla="*/ 5545 w 21600"/>
              <a:gd name="connsiteY4-122" fmla="*/ 19805 h 19811"/>
              <a:gd name="connsiteX5-123" fmla="*/ 25 w 21600"/>
              <a:gd name="connsiteY5-124" fmla="*/ 17343 h 19811"/>
              <a:gd name="connsiteX6-125" fmla="*/ 0 w 21600"/>
              <a:gd name="connsiteY6-126" fmla="*/ 0 h 19811"/>
              <a:gd name="connsiteX0-127" fmla="*/ 0 w 21600"/>
              <a:gd name="connsiteY0-128" fmla="*/ 0 h 19811"/>
              <a:gd name="connsiteX1-129" fmla="*/ 21600 w 21600"/>
              <a:gd name="connsiteY1-130" fmla="*/ 0 h 19811"/>
              <a:gd name="connsiteX2-131" fmla="*/ 21524 w 21600"/>
              <a:gd name="connsiteY2-132" fmla="*/ 18736 h 19811"/>
              <a:gd name="connsiteX3-133" fmla="*/ 15726 w 21600"/>
              <a:gd name="connsiteY3-134" fmla="*/ 14147 h 19811"/>
              <a:gd name="connsiteX4-135" fmla="*/ 5545 w 21600"/>
              <a:gd name="connsiteY4-136" fmla="*/ 19805 h 19811"/>
              <a:gd name="connsiteX5-137" fmla="*/ 25 w 21600"/>
              <a:gd name="connsiteY5-138" fmla="*/ 17343 h 19811"/>
              <a:gd name="connsiteX6-139" fmla="*/ 0 w 21600"/>
              <a:gd name="connsiteY6-140" fmla="*/ 0 h 19811"/>
              <a:gd name="connsiteX0-141" fmla="*/ 0 w 21600"/>
              <a:gd name="connsiteY0-142" fmla="*/ 0 h 20417"/>
              <a:gd name="connsiteX1-143" fmla="*/ 21600 w 21600"/>
              <a:gd name="connsiteY1-144" fmla="*/ 0 h 20417"/>
              <a:gd name="connsiteX2-145" fmla="*/ 21524 w 21600"/>
              <a:gd name="connsiteY2-146" fmla="*/ 18736 h 20417"/>
              <a:gd name="connsiteX3-147" fmla="*/ 15726 w 21600"/>
              <a:gd name="connsiteY3-148" fmla="*/ 14147 h 20417"/>
              <a:gd name="connsiteX4-149" fmla="*/ 8393 w 21600"/>
              <a:gd name="connsiteY4-150" fmla="*/ 20411 h 20417"/>
              <a:gd name="connsiteX5-151" fmla="*/ 25 w 21600"/>
              <a:gd name="connsiteY5-152" fmla="*/ 17343 h 20417"/>
              <a:gd name="connsiteX6-153" fmla="*/ 0 w 21600"/>
              <a:gd name="connsiteY6-154" fmla="*/ 0 h 20417"/>
              <a:gd name="connsiteX0-155" fmla="*/ 0 w 21600"/>
              <a:gd name="connsiteY0-156" fmla="*/ 0 h 20605"/>
              <a:gd name="connsiteX1-157" fmla="*/ 21600 w 21600"/>
              <a:gd name="connsiteY1-158" fmla="*/ 0 h 20605"/>
              <a:gd name="connsiteX2-159" fmla="*/ 21524 w 21600"/>
              <a:gd name="connsiteY2-160" fmla="*/ 18736 h 20605"/>
              <a:gd name="connsiteX3-161" fmla="*/ 15726 w 21600"/>
              <a:gd name="connsiteY3-162" fmla="*/ 14147 h 20605"/>
              <a:gd name="connsiteX4-163" fmla="*/ 8393 w 21600"/>
              <a:gd name="connsiteY4-164" fmla="*/ 20411 h 20605"/>
              <a:gd name="connsiteX5-165" fmla="*/ 25 w 21600"/>
              <a:gd name="connsiteY5-166" fmla="*/ 17343 h 20605"/>
              <a:gd name="connsiteX6-167" fmla="*/ 0 w 21600"/>
              <a:gd name="connsiteY6-168" fmla="*/ 0 h 20605"/>
              <a:gd name="connsiteX0-169" fmla="*/ 0 w 21600"/>
              <a:gd name="connsiteY0-170" fmla="*/ 0 h 20658"/>
              <a:gd name="connsiteX1-171" fmla="*/ 21600 w 21600"/>
              <a:gd name="connsiteY1-172" fmla="*/ 0 h 20658"/>
              <a:gd name="connsiteX2-173" fmla="*/ 21524 w 21600"/>
              <a:gd name="connsiteY2-174" fmla="*/ 18736 h 20658"/>
              <a:gd name="connsiteX3-175" fmla="*/ 15726 w 21600"/>
              <a:gd name="connsiteY3-176" fmla="*/ 14147 h 20658"/>
              <a:gd name="connsiteX4-177" fmla="*/ 8393 w 21600"/>
              <a:gd name="connsiteY4-178" fmla="*/ 20411 h 20658"/>
              <a:gd name="connsiteX5-179" fmla="*/ 101 w 21600"/>
              <a:gd name="connsiteY5-180" fmla="*/ 18151 h 20658"/>
              <a:gd name="connsiteX6-181" fmla="*/ 0 w 21600"/>
              <a:gd name="connsiteY6-182" fmla="*/ 0 h 20658"/>
              <a:gd name="connsiteX0-183" fmla="*/ 0 w 21600"/>
              <a:gd name="connsiteY0-184" fmla="*/ 0 h 20618"/>
              <a:gd name="connsiteX1-185" fmla="*/ 21600 w 21600"/>
              <a:gd name="connsiteY1-186" fmla="*/ 0 h 20618"/>
              <a:gd name="connsiteX2-187" fmla="*/ 21524 w 21600"/>
              <a:gd name="connsiteY2-188" fmla="*/ 18736 h 20618"/>
              <a:gd name="connsiteX3-189" fmla="*/ 15726 w 21600"/>
              <a:gd name="connsiteY3-190" fmla="*/ 14147 h 20618"/>
              <a:gd name="connsiteX4-191" fmla="*/ 8393 w 21600"/>
              <a:gd name="connsiteY4-192" fmla="*/ 20411 h 20618"/>
              <a:gd name="connsiteX5-193" fmla="*/ 101 w 21600"/>
              <a:gd name="connsiteY5-194" fmla="*/ 18151 h 20618"/>
              <a:gd name="connsiteX6-195" fmla="*/ 0 w 21600"/>
              <a:gd name="connsiteY6-196" fmla="*/ 0 h 20618"/>
              <a:gd name="connsiteX0-197" fmla="*/ 76 w 21676"/>
              <a:gd name="connsiteY0-198" fmla="*/ 0 h 20662"/>
              <a:gd name="connsiteX1-199" fmla="*/ 21676 w 21676"/>
              <a:gd name="connsiteY1-200" fmla="*/ 0 h 20662"/>
              <a:gd name="connsiteX2-201" fmla="*/ 21600 w 21676"/>
              <a:gd name="connsiteY2-202" fmla="*/ 18736 h 20662"/>
              <a:gd name="connsiteX3-203" fmla="*/ 15802 w 21676"/>
              <a:gd name="connsiteY3-204" fmla="*/ 14147 h 20662"/>
              <a:gd name="connsiteX4-205" fmla="*/ 8469 w 21676"/>
              <a:gd name="connsiteY4-206" fmla="*/ 20411 h 20662"/>
              <a:gd name="connsiteX5-207" fmla="*/ 1 w 21676"/>
              <a:gd name="connsiteY5-208" fmla="*/ 18757 h 20662"/>
              <a:gd name="connsiteX6-209" fmla="*/ 76 w 21676"/>
              <a:gd name="connsiteY6-210" fmla="*/ 0 h 20662"/>
              <a:gd name="connsiteX0-211" fmla="*/ 76 w 21676"/>
              <a:gd name="connsiteY0-212" fmla="*/ 0 h 23168"/>
              <a:gd name="connsiteX1-213" fmla="*/ 21676 w 21676"/>
              <a:gd name="connsiteY1-214" fmla="*/ 0 h 23168"/>
              <a:gd name="connsiteX2-215" fmla="*/ 21600 w 21676"/>
              <a:gd name="connsiteY2-216" fmla="*/ 18736 h 23168"/>
              <a:gd name="connsiteX3-217" fmla="*/ 15802 w 21676"/>
              <a:gd name="connsiteY3-218" fmla="*/ 14147 h 23168"/>
              <a:gd name="connsiteX4-219" fmla="*/ 8469 w 21676"/>
              <a:gd name="connsiteY4-220" fmla="*/ 23038 h 23168"/>
              <a:gd name="connsiteX5-221" fmla="*/ 1 w 21676"/>
              <a:gd name="connsiteY5-222" fmla="*/ 18757 h 23168"/>
              <a:gd name="connsiteX6-223" fmla="*/ 76 w 21676"/>
              <a:gd name="connsiteY6-224" fmla="*/ 0 h 23168"/>
              <a:gd name="connsiteX0-225" fmla="*/ 76 w 21676"/>
              <a:gd name="connsiteY0-226" fmla="*/ 0 h 23168"/>
              <a:gd name="connsiteX1-227" fmla="*/ 21676 w 21676"/>
              <a:gd name="connsiteY1-228" fmla="*/ 0 h 23168"/>
              <a:gd name="connsiteX2-229" fmla="*/ 21600 w 21676"/>
              <a:gd name="connsiteY2-230" fmla="*/ 18736 h 23168"/>
              <a:gd name="connsiteX3-231" fmla="*/ 15802 w 21676"/>
              <a:gd name="connsiteY3-232" fmla="*/ 15764 h 23168"/>
              <a:gd name="connsiteX4-233" fmla="*/ 8469 w 21676"/>
              <a:gd name="connsiteY4-234" fmla="*/ 23038 h 23168"/>
              <a:gd name="connsiteX5-235" fmla="*/ 1 w 21676"/>
              <a:gd name="connsiteY5-236" fmla="*/ 18757 h 23168"/>
              <a:gd name="connsiteX6-237" fmla="*/ 76 w 21676"/>
              <a:gd name="connsiteY6-238" fmla="*/ 0 h 23168"/>
              <a:gd name="connsiteX0-239" fmla="*/ 76 w 21676"/>
              <a:gd name="connsiteY0-240" fmla="*/ 0 h 23168"/>
              <a:gd name="connsiteX1-241" fmla="*/ 21676 w 21676"/>
              <a:gd name="connsiteY1-242" fmla="*/ 0 h 23168"/>
              <a:gd name="connsiteX2-243" fmla="*/ 21600 w 21676"/>
              <a:gd name="connsiteY2-244" fmla="*/ 18736 h 23168"/>
              <a:gd name="connsiteX3-245" fmla="*/ 15802 w 21676"/>
              <a:gd name="connsiteY3-246" fmla="*/ 15764 h 23168"/>
              <a:gd name="connsiteX4-247" fmla="*/ 8469 w 21676"/>
              <a:gd name="connsiteY4-248" fmla="*/ 23038 h 23168"/>
              <a:gd name="connsiteX5-249" fmla="*/ 1 w 21676"/>
              <a:gd name="connsiteY5-250" fmla="*/ 18757 h 23168"/>
              <a:gd name="connsiteX6-251" fmla="*/ 76 w 21676"/>
              <a:gd name="connsiteY6-252" fmla="*/ 0 h 23168"/>
              <a:gd name="connsiteX0-253" fmla="*/ 76 w 21676"/>
              <a:gd name="connsiteY0-254" fmla="*/ 0 h 23168"/>
              <a:gd name="connsiteX1-255" fmla="*/ 21676 w 21676"/>
              <a:gd name="connsiteY1-256" fmla="*/ 0 h 23168"/>
              <a:gd name="connsiteX2-257" fmla="*/ 21600 w 21676"/>
              <a:gd name="connsiteY2-258" fmla="*/ 18736 h 23168"/>
              <a:gd name="connsiteX3-259" fmla="*/ 15802 w 21676"/>
              <a:gd name="connsiteY3-260" fmla="*/ 15764 h 23168"/>
              <a:gd name="connsiteX4-261" fmla="*/ 8469 w 21676"/>
              <a:gd name="connsiteY4-262" fmla="*/ 23038 h 23168"/>
              <a:gd name="connsiteX5-263" fmla="*/ 1 w 21676"/>
              <a:gd name="connsiteY5-264" fmla="*/ 18757 h 23168"/>
              <a:gd name="connsiteX6-265" fmla="*/ 76 w 21676"/>
              <a:gd name="connsiteY6-266" fmla="*/ 0 h 23168"/>
              <a:gd name="connsiteX0-267" fmla="*/ 76 w 21676"/>
              <a:gd name="connsiteY0-268" fmla="*/ 0 h 23168"/>
              <a:gd name="connsiteX1-269" fmla="*/ 21676 w 21676"/>
              <a:gd name="connsiteY1-270" fmla="*/ 0 h 23168"/>
              <a:gd name="connsiteX2-271" fmla="*/ 21600 w 21676"/>
              <a:gd name="connsiteY2-272" fmla="*/ 18736 h 23168"/>
              <a:gd name="connsiteX3-273" fmla="*/ 17163 w 21676"/>
              <a:gd name="connsiteY3-274" fmla="*/ 16168 h 23168"/>
              <a:gd name="connsiteX4-275" fmla="*/ 8469 w 21676"/>
              <a:gd name="connsiteY4-276" fmla="*/ 23038 h 23168"/>
              <a:gd name="connsiteX5-277" fmla="*/ 1 w 21676"/>
              <a:gd name="connsiteY5-278" fmla="*/ 18757 h 23168"/>
              <a:gd name="connsiteX6-279" fmla="*/ 76 w 21676"/>
              <a:gd name="connsiteY6-280" fmla="*/ 0 h 23168"/>
              <a:gd name="connsiteX0-281" fmla="*/ 76 w 21676"/>
              <a:gd name="connsiteY0-282" fmla="*/ 0 h 23168"/>
              <a:gd name="connsiteX1-283" fmla="*/ 21676 w 21676"/>
              <a:gd name="connsiteY1-284" fmla="*/ 0 h 23168"/>
              <a:gd name="connsiteX2-285" fmla="*/ 21600 w 21676"/>
              <a:gd name="connsiteY2-286" fmla="*/ 18736 h 23168"/>
              <a:gd name="connsiteX3-287" fmla="*/ 17793 w 21676"/>
              <a:gd name="connsiteY3-288" fmla="*/ 17785 h 23168"/>
              <a:gd name="connsiteX4-289" fmla="*/ 8469 w 21676"/>
              <a:gd name="connsiteY4-290" fmla="*/ 23038 h 23168"/>
              <a:gd name="connsiteX5-291" fmla="*/ 1 w 21676"/>
              <a:gd name="connsiteY5-292" fmla="*/ 18757 h 23168"/>
              <a:gd name="connsiteX6-293" fmla="*/ 76 w 21676"/>
              <a:gd name="connsiteY6-294" fmla="*/ 0 h 23168"/>
              <a:gd name="connsiteX0-295" fmla="*/ 76 w 21676"/>
              <a:gd name="connsiteY0-296" fmla="*/ 0 h 23168"/>
              <a:gd name="connsiteX1-297" fmla="*/ 21676 w 21676"/>
              <a:gd name="connsiteY1-298" fmla="*/ 0 h 23168"/>
              <a:gd name="connsiteX2-299" fmla="*/ 21600 w 21676"/>
              <a:gd name="connsiteY2-300" fmla="*/ 20353 h 23168"/>
              <a:gd name="connsiteX3-301" fmla="*/ 17793 w 21676"/>
              <a:gd name="connsiteY3-302" fmla="*/ 17785 h 23168"/>
              <a:gd name="connsiteX4-303" fmla="*/ 8469 w 21676"/>
              <a:gd name="connsiteY4-304" fmla="*/ 23038 h 23168"/>
              <a:gd name="connsiteX5-305" fmla="*/ 1 w 21676"/>
              <a:gd name="connsiteY5-306" fmla="*/ 18757 h 23168"/>
              <a:gd name="connsiteX6-307" fmla="*/ 76 w 21676"/>
              <a:gd name="connsiteY6-308" fmla="*/ 0 h 23168"/>
              <a:gd name="connsiteX0-309" fmla="*/ 76 w 21676"/>
              <a:gd name="connsiteY0-310" fmla="*/ 0 h 23168"/>
              <a:gd name="connsiteX1-311" fmla="*/ 21676 w 21676"/>
              <a:gd name="connsiteY1-312" fmla="*/ 0 h 23168"/>
              <a:gd name="connsiteX2-313" fmla="*/ 21600 w 21676"/>
              <a:gd name="connsiteY2-314" fmla="*/ 20353 h 23168"/>
              <a:gd name="connsiteX3-315" fmla="*/ 17793 w 21676"/>
              <a:gd name="connsiteY3-316" fmla="*/ 17785 h 23168"/>
              <a:gd name="connsiteX4-317" fmla="*/ 8469 w 21676"/>
              <a:gd name="connsiteY4-318" fmla="*/ 23038 h 23168"/>
              <a:gd name="connsiteX5-319" fmla="*/ 1 w 21676"/>
              <a:gd name="connsiteY5-320" fmla="*/ 18757 h 23168"/>
              <a:gd name="connsiteX6-321" fmla="*/ 76 w 21676"/>
              <a:gd name="connsiteY6-322" fmla="*/ 0 h 23168"/>
              <a:gd name="connsiteX0-323" fmla="*/ 76 w 21676"/>
              <a:gd name="connsiteY0-324" fmla="*/ 0 h 23168"/>
              <a:gd name="connsiteX1-325" fmla="*/ 21676 w 21676"/>
              <a:gd name="connsiteY1-326" fmla="*/ 0 h 23168"/>
              <a:gd name="connsiteX2-327" fmla="*/ 21600 w 21676"/>
              <a:gd name="connsiteY2-328" fmla="*/ 20353 h 23168"/>
              <a:gd name="connsiteX3-329" fmla="*/ 17591 w 21676"/>
              <a:gd name="connsiteY3-330" fmla="*/ 19806 h 23168"/>
              <a:gd name="connsiteX4-331" fmla="*/ 8469 w 21676"/>
              <a:gd name="connsiteY4-332" fmla="*/ 23038 h 23168"/>
              <a:gd name="connsiteX5-333" fmla="*/ 1 w 21676"/>
              <a:gd name="connsiteY5-334" fmla="*/ 18757 h 23168"/>
              <a:gd name="connsiteX6-335" fmla="*/ 76 w 21676"/>
              <a:gd name="connsiteY6-336" fmla="*/ 0 h 23168"/>
              <a:gd name="connsiteX0-337" fmla="*/ 76 w 21676"/>
              <a:gd name="connsiteY0-338" fmla="*/ 0 h 23168"/>
              <a:gd name="connsiteX1-339" fmla="*/ 21676 w 21676"/>
              <a:gd name="connsiteY1-340" fmla="*/ 0 h 23168"/>
              <a:gd name="connsiteX2-341" fmla="*/ 21600 w 21676"/>
              <a:gd name="connsiteY2-342" fmla="*/ 20353 h 23168"/>
              <a:gd name="connsiteX3-343" fmla="*/ 17591 w 21676"/>
              <a:gd name="connsiteY3-344" fmla="*/ 19806 h 23168"/>
              <a:gd name="connsiteX4-345" fmla="*/ 8469 w 21676"/>
              <a:gd name="connsiteY4-346" fmla="*/ 23038 h 23168"/>
              <a:gd name="connsiteX5-347" fmla="*/ 1 w 21676"/>
              <a:gd name="connsiteY5-348" fmla="*/ 18757 h 23168"/>
              <a:gd name="connsiteX6-349" fmla="*/ 76 w 21676"/>
              <a:gd name="connsiteY6-350" fmla="*/ 0 h 23168"/>
              <a:gd name="connsiteX0-351" fmla="*/ 76 w 21676"/>
              <a:gd name="connsiteY0-352" fmla="*/ 0 h 23168"/>
              <a:gd name="connsiteX1-353" fmla="*/ 21676 w 21676"/>
              <a:gd name="connsiteY1-354" fmla="*/ 0 h 23168"/>
              <a:gd name="connsiteX2-355" fmla="*/ 21600 w 21676"/>
              <a:gd name="connsiteY2-356" fmla="*/ 20353 h 23168"/>
              <a:gd name="connsiteX3-357" fmla="*/ 17591 w 21676"/>
              <a:gd name="connsiteY3-358" fmla="*/ 19806 h 23168"/>
              <a:gd name="connsiteX4-359" fmla="*/ 8469 w 21676"/>
              <a:gd name="connsiteY4-360" fmla="*/ 23038 h 23168"/>
              <a:gd name="connsiteX5-361" fmla="*/ 1 w 21676"/>
              <a:gd name="connsiteY5-362" fmla="*/ 18757 h 23168"/>
              <a:gd name="connsiteX6-363" fmla="*/ 76 w 21676"/>
              <a:gd name="connsiteY6-364" fmla="*/ 0 h 23168"/>
              <a:gd name="connsiteX0-365" fmla="*/ 76 w 21676"/>
              <a:gd name="connsiteY0-366" fmla="*/ 0 h 23168"/>
              <a:gd name="connsiteX1-367" fmla="*/ 21676 w 21676"/>
              <a:gd name="connsiteY1-368" fmla="*/ 0 h 23168"/>
              <a:gd name="connsiteX2-369" fmla="*/ 21625 w 21676"/>
              <a:gd name="connsiteY2-370" fmla="*/ 20757 h 23168"/>
              <a:gd name="connsiteX3-371" fmla="*/ 17591 w 21676"/>
              <a:gd name="connsiteY3-372" fmla="*/ 19806 h 23168"/>
              <a:gd name="connsiteX4-373" fmla="*/ 8469 w 21676"/>
              <a:gd name="connsiteY4-374" fmla="*/ 23038 h 23168"/>
              <a:gd name="connsiteX5-375" fmla="*/ 1 w 21676"/>
              <a:gd name="connsiteY5-376" fmla="*/ 18757 h 23168"/>
              <a:gd name="connsiteX6-377" fmla="*/ 76 w 21676"/>
              <a:gd name="connsiteY6-378" fmla="*/ 0 h 23168"/>
              <a:gd name="connsiteX0-379" fmla="*/ 76 w 21676"/>
              <a:gd name="connsiteY0-380" fmla="*/ 0 h 23168"/>
              <a:gd name="connsiteX1-381" fmla="*/ 21676 w 21676"/>
              <a:gd name="connsiteY1-382" fmla="*/ 0 h 23168"/>
              <a:gd name="connsiteX2-383" fmla="*/ 21650 w 21676"/>
              <a:gd name="connsiteY2-384" fmla="*/ 17928 h 23168"/>
              <a:gd name="connsiteX3-385" fmla="*/ 17591 w 21676"/>
              <a:gd name="connsiteY3-386" fmla="*/ 19806 h 23168"/>
              <a:gd name="connsiteX4-387" fmla="*/ 8469 w 21676"/>
              <a:gd name="connsiteY4-388" fmla="*/ 23038 h 23168"/>
              <a:gd name="connsiteX5-389" fmla="*/ 1 w 21676"/>
              <a:gd name="connsiteY5-390" fmla="*/ 18757 h 23168"/>
              <a:gd name="connsiteX6-391" fmla="*/ 76 w 21676"/>
              <a:gd name="connsiteY6-392" fmla="*/ 0 h 23168"/>
              <a:gd name="connsiteX0-393" fmla="*/ 76 w 21676"/>
              <a:gd name="connsiteY0-394" fmla="*/ 0 h 23168"/>
              <a:gd name="connsiteX1-395" fmla="*/ 21676 w 21676"/>
              <a:gd name="connsiteY1-396" fmla="*/ 0 h 23168"/>
              <a:gd name="connsiteX2-397" fmla="*/ 21650 w 21676"/>
              <a:gd name="connsiteY2-398" fmla="*/ 17928 h 23168"/>
              <a:gd name="connsiteX3-399" fmla="*/ 17591 w 21676"/>
              <a:gd name="connsiteY3-400" fmla="*/ 19806 h 23168"/>
              <a:gd name="connsiteX4-401" fmla="*/ 8469 w 21676"/>
              <a:gd name="connsiteY4-402" fmla="*/ 23038 h 23168"/>
              <a:gd name="connsiteX5-403" fmla="*/ 1 w 21676"/>
              <a:gd name="connsiteY5-404" fmla="*/ 18757 h 23168"/>
              <a:gd name="connsiteX6-405" fmla="*/ 76 w 21676"/>
              <a:gd name="connsiteY6-406" fmla="*/ 0 h 23168"/>
              <a:gd name="connsiteX0-407" fmla="*/ 76 w 21676"/>
              <a:gd name="connsiteY0-408" fmla="*/ 0 h 23168"/>
              <a:gd name="connsiteX1-409" fmla="*/ 21676 w 21676"/>
              <a:gd name="connsiteY1-410" fmla="*/ 0 h 23168"/>
              <a:gd name="connsiteX2-411" fmla="*/ 21650 w 21676"/>
              <a:gd name="connsiteY2-412" fmla="*/ 17928 h 23168"/>
              <a:gd name="connsiteX3-413" fmla="*/ 17591 w 21676"/>
              <a:gd name="connsiteY3-414" fmla="*/ 19806 h 23168"/>
              <a:gd name="connsiteX4-415" fmla="*/ 8469 w 21676"/>
              <a:gd name="connsiteY4-416" fmla="*/ 23038 h 23168"/>
              <a:gd name="connsiteX5-417" fmla="*/ 1 w 21676"/>
              <a:gd name="connsiteY5-418" fmla="*/ 18757 h 23168"/>
              <a:gd name="connsiteX6-419" fmla="*/ 76 w 21676"/>
              <a:gd name="connsiteY6-420" fmla="*/ 0 h 23168"/>
              <a:gd name="connsiteX0-421" fmla="*/ 76 w 21676"/>
              <a:gd name="connsiteY0-422" fmla="*/ 0 h 23168"/>
              <a:gd name="connsiteX1-423" fmla="*/ 21676 w 21676"/>
              <a:gd name="connsiteY1-424" fmla="*/ 0 h 23168"/>
              <a:gd name="connsiteX2-425" fmla="*/ 21625 w 21676"/>
              <a:gd name="connsiteY2-426" fmla="*/ 18938 h 23168"/>
              <a:gd name="connsiteX3-427" fmla="*/ 17591 w 21676"/>
              <a:gd name="connsiteY3-428" fmla="*/ 19806 h 23168"/>
              <a:gd name="connsiteX4-429" fmla="*/ 8469 w 21676"/>
              <a:gd name="connsiteY4-430" fmla="*/ 23038 h 23168"/>
              <a:gd name="connsiteX5-431" fmla="*/ 1 w 21676"/>
              <a:gd name="connsiteY5-432" fmla="*/ 18757 h 23168"/>
              <a:gd name="connsiteX6-433" fmla="*/ 76 w 21676"/>
              <a:gd name="connsiteY6-434" fmla="*/ 0 h 23168"/>
              <a:gd name="connsiteX0-435" fmla="*/ 76 w 21676"/>
              <a:gd name="connsiteY0-436" fmla="*/ 0 h 23168"/>
              <a:gd name="connsiteX1-437" fmla="*/ 21676 w 21676"/>
              <a:gd name="connsiteY1-438" fmla="*/ 0 h 23168"/>
              <a:gd name="connsiteX2-439" fmla="*/ 21625 w 21676"/>
              <a:gd name="connsiteY2-440" fmla="*/ 18938 h 23168"/>
              <a:gd name="connsiteX3-441" fmla="*/ 17591 w 21676"/>
              <a:gd name="connsiteY3-442" fmla="*/ 19806 h 23168"/>
              <a:gd name="connsiteX4-443" fmla="*/ 8469 w 21676"/>
              <a:gd name="connsiteY4-444" fmla="*/ 23038 h 23168"/>
              <a:gd name="connsiteX5-445" fmla="*/ 1 w 21676"/>
              <a:gd name="connsiteY5-446" fmla="*/ 18757 h 23168"/>
              <a:gd name="connsiteX6-447" fmla="*/ 76 w 21676"/>
              <a:gd name="connsiteY6-448" fmla="*/ 0 h 23168"/>
              <a:gd name="connsiteX0-449" fmla="*/ 76 w 21676"/>
              <a:gd name="connsiteY0-450" fmla="*/ 0 h 23225"/>
              <a:gd name="connsiteX1-451" fmla="*/ 21676 w 21676"/>
              <a:gd name="connsiteY1-452" fmla="*/ 0 h 23225"/>
              <a:gd name="connsiteX2-453" fmla="*/ 21625 w 21676"/>
              <a:gd name="connsiteY2-454" fmla="*/ 18938 h 23225"/>
              <a:gd name="connsiteX3-455" fmla="*/ 17591 w 21676"/>
              <a:gd name="connsiteY3-456" fmla="*/ 19806 h 23225"/>
              <a:gd name="connsiteX4-457" fmla="*/ 8469 w 21676"/>
              <a:gd name="connsiteY4-458" fmla="*/ 23038 h 23225"/>
              <a:gd name="connsiteX5-459" fmla="*/ 1 w 21676"/>
              <a:gd name="connsiteY5-460" fmla="*/ 20416 h 23225"/>
              <a:gd name="connsiteX6-461" fmla="*/ 76 w 21676"/>
              <a:gd name="connsiteY6-462" fmla="*/ 0 h 23225"/>
              <a:gd name="connsiteX0-463" fmla="*/ 76 w 21676"/>
              <a:gd name="connsiteY0-464" fmla="*/ 0 h 23225"/>
              <a:gd name="connsiteX1-465" fmla="*/ 21676 w 21676"/>
              <a:gd name="connsiteY1-466" fmla="*/ 0 h 23225"/>
              <a:gd name="connsiteX2-467" fmla="*/ 21625 w 21676"/>
              <a:gd name="connsiteY2-468" fmla="*/ 18938 h 23225"/>
              <a:gd name="connsiteX3-469" fmla="*/ 17591 w 21676"/>
              <a:gd name="connsiteY3-470" fmla="*/ 19806 h 23225"/>
              <a:gd name="connsiteX4-471" fmla="*/ 8290 w 21676"/>
              <a:gd name="connsiteY4-472" fmla="*/ 23038 h 23225"/>
              <a:gd name="connsiteX5-473" fmla="*/ 1 w 21676"/>
              <a:gd name="connsiteY5-474" fmla="*/ 20416 h 23225"/>
              <a:gd name="connsiteX6-475" fmla="*/ 76 w 21676"/>
              <a:gd name="connsiteY6-476" fmla="*/ 0 h 23225"/>
              <a:gd name="connsiteX0-477" fmla="*/ 76 w 21676"/>
              <a:gd name="connsiteY0-478" fmla="*/ 0 h 23054"/>
              <a:gd name="connsiteX1-479" fmla="*/ 21676 w 21676"/>
              <a:gd name="connsiteY1-480" fmla="*/ 0 h 23054"/>
              <a:gd name="connsiteX2-481" fmla="*/ 21625 w 21676"/>
              <a:gd name="connsiteY2-482" fmla="*/ 18938 h 23054"/>
              <a:gd name="connsiteX3-483" fmla="*/ 17591 w 21676"/>
              <a:gd name="connsiteY3-484" fmla="*/ 19806 h 23054"/>
              <a:gd name="connsiteX4-485" fmla="*/ 8290 w 21676"/>
              <a:gd name="connsiteY4-486" fmla="*/ 23038 h 23054"/>
              <a:gd name="connsiteX5-487" fmla="*/ 1 w 21676"/>
              <a:gd name="connsiteY5-488" fmla="*/ 20416 h 23054"/>
              <a:gd name="connsiteX6-489" fmla="*/ 76 w 21676"/>
              <a:gd name="connsiteY6-490" fmla="*/ 0 h 23054"/>
              <a:gd name="connsiteX0-491" fmla="*/ 76 w 21676"/>
              <a:gd name="connsiteY0-492" fmla="*/ 0 h 23038"/>
              <a:gd name="connsiteX1-493" fmla="*/ 21676 w 21676"/>
              <a:gd name="connsiteY1-494" fmla="*/ 0 h 23038"/>
              <a:gd name="connsiteX2-495" fmla="*/ 21625 w 21676"/>
              <a:gd name="connsiteY2-496" fmla="*/ 18938 h 23038"/>
              <a:gd name="connsiteX3-497" fmla="*/ 17591 w 21676"/>
              <a:gd name="connsiteY3-498" fmla="*/ 19806 h 23038"/>
              <a:gd name="connsiteX4-499" fmla="*/ 8290 w 21676"/>
              <a:gd name="connsiteY4-500" fmla="*/ 23038 h 23038"/>
              <a:gd name="connsiteX5-501" fmla="*/ 1 w 21676"/>
              <a:gd name="connsiteY5-502" fmla="*/ 20416 h 23038"/>
              <a:gd name="connsiteX6-503" fmla="*/ 76 w 21676"/>
              <a:gd name="connsiteY6-504" fmla="*/ 0 h 23038"/>
              <a:gd name="connsiteX0-505" fmla="*/ 76 w 21676"/>
              <a:gd name="connsiteY0-506" fmla="*/ 0 h 23038"/>
              <a:gd name="connsiteX1-507" fmla="*/ 21676 w 21676"/>
              <a:gd name="connsiteY1-508" fmla="*/ 0 h 23038"/>
              <a:gd name="connsiteX2-509" fmla="*/ 21625 w 21676"/>
              <a:gd name="connsiteY2-510" fmla="*/ 18938 h 23038"/>
              <a:gd name="connsiteX3-511" fmla="*/ 18037 w 21676"/>
              <a:gd name="connsiteY3-512" fmla="*/ 19806 h 23038"/>
              <a:gd name="connsiteX4-513" fmla="*/ 8290 w 21676"/>
              <a:gd name="connsiteY4-514" fmla="*/ 23038 h 23038"/>
              <a:gd name="connsiteX5-515" fmla="*/ 1 w 21676"/>
              <a:gd name="connsiteY5-516" fmla="*/ 20416 h 23038"/>
              <a:gd name="connsiteX6-517" fmla="*/ 76 w 21676"/>
              <a:gd name="connsiteY6-518" fmla="*/ 0 h 23038"/>
              <a:gd name="connsiteX0-519" fmla="*/ 76 w 21676"/>
              <a:gd name="connsiteY0-520" fmla="*/ 0 h 23038"/>
              <a:gd name="connsiteX1-521" fmla="*/ 21676 w 21676"/>
              <a:gd name="connsiteY1-522" fmla="*/ 0 h 23038"/>
              <a:gd name="connsiteX2-523" fmla="*/ 21625 w 21676"/>
              <a:gd name="connsiteY2-524" fmla="*/ 19390 h 23038"/>
              <a:gd name="connsiteX3-525" fmla="*/ 18037 w 21676"/>
              <a:gd name="connsiteY3-526" fmla="*/ 19806 h 23038"/>
              <a:gd name="connsiteX4-527" fmla="*/ 8290 w 21676"/>
              <a:gd name="connsiteY4-528" fmla="*/ 23038 h 23038"/>
              <a:gd name="connsiteX5-529" fmla="*/ 1 w 21676"/>
              <a:gd name="connsiteY5-530" fmla="*/ 20416 h 23038"/>
              <a:gd name="connsiteX6-531" fmla="*/ 76 w 21676"/>
              <a:gd name="connsiteY6-532" fmla="*/ 0 h 23038"/>
              <a:gd name="connsiteX0-533" fmla="*/ 76 w 21676"/>
              <a:gd name="connsiteY0-534" fmla="*/ 0 h 23038"/>
              <a:gd name="connsiteX1-535" fmla="*/ 21676 w 21676"/>
              <a:gd name="connsiteY1-536" fmla="*/ 0 h 23038"/>
              <a:gd name="connsiteX2-537" fmla="*/ 21625 w 21676"/>
              <a:gd name="connsiteY2-538" fmla="*/ 19390 h 23038"/>
              <a:gd name="connsiteX3-539" fmla="*/ 18037 w 21676"/>
              <a:gd name="connsiteY3-540" fmla="*/ 19806 h 23038"/>
              <a:gd name="connsiteX4-541" fmla="*/ 8290 w 21676"/>
              <a:gd name="connsiteY4-542" fmla="*/ 23038 h 23038"/>
              <a:gd name="connsiteX5-543" fmla="*/ 1 w 21676"/>
              <a:gd name="connsiteY5-544" fmla="*/ 20416 h 23038"/>
              <a:gd name="connsiteX6-545" fmla="*/ 76 w 21676"/>
              <a:gd name="connsiteY6-546" fmla="*/ 0 h 23038"/>
              <a:gd name="connsiteX0-547" fmla="*/ 76 w 21676"/>
              <a:gd name="connsiteY0-548" fmla="*/ 0 h 23075"/>
              <a:gd name="connsiteX1-549" fmla="*/ 21676 w 21676"/>
              <a:gd name="connsiteY1-550" fmla="*/ 0 h 23075"/>
              <a:gd name="connsiteX2-551" fmla="*/ 21625 w 21676"/>
              <a:gd name="connsiteY2-552" fmla="*/ 19390 h 23075"/>
              <a:gd name="connsiteX3-553" fmla="*/ 18037 w 21676"/>
              <a:gd name="connsiteY3-554" fmla="*/ 19806 h 23075"/>
              <a:gd name="connsiteX4-555" fmla="*/ 8290 w 21676"/>
              <a:gd name="connsiteY4-556" fmla="*/ 23038 h 23075"/>
              <a:gd name="connsiteX5-557" fmla="*/ 1 w 21676"/>
              <a:gd name="connsiteY5-558" fmla="*/ 20416 h 23075"/>
              <a:gd name="connsiteX6-559" fmla="*/ 76 w 21676"/>
              <a:gd name="connsiteY6-560" fmla="*/ 0 h 2307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 ang="0">
                <a:pos x="connsiteX6-55" y="connsiteY6-56"/>
              </a:cxn>
            </a:cxnLst>
            <a:rect l="l" t="t" r="r" b="b"/>
            <a:pathLst>
              <a:path w="21676" h="23075">
                <a:moveTo>
                  <a:pt x="76" y="0"/>
                </a:moveTo>
                <a:lnTo>
                  <a:pt x="21676" y="0"/>
                </a:lnTo>
                <a:cubicBezTo>
                  <a:pt x="21642" y="5302"/>
                  <a:pt x="21659" y="14088"/>
                  <a:pt x="21625" y="19390"/>
                </a:cubicBezTo>
                <a:cubicBezTo>
                  <a:pt x="19315" y="19388"/>
                  <a:pt x="20217" y="19028"/>
                  <a:pt x="18037" y="19806"/>
                </a:cubicBezTo>
                <a:cubicBezTo>
                  <a:pt x="15320" y="20859"/>
                  <a:pt x="10963" y="22677"/>
                  <a:pt x="8290" y="23038"/>
                </a:cubicBezTo>
                <a:cubicBezTo>
                  <a:pt x="5677" y="23406"/>
                  <a:pt x="1035" y="20921"/>
                  <a:pt x="1" y="20416"/>
                </a:cubicBezTo>
                <a:cubicBezTo>
                  <a:pt x="-16" y="15915"/>
                  <a:pt x="93" y="4501"/>
                  <a:pt x="76" y="0"/>
                </a:cubicBez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Flowchart: Document 17"/>
          <p:cNvSpPr/>
          <p:nvPr/>
        </p:nvSpPr>
        <p:spPr>
          <a:xfrm>
            <a:off x="-76199" y="-41938"/>
            <a:ext cx="12268199" cy="1861698"/>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1" fmla="*/ 0 w 21600"/>
              <a:gd name="connsiteY0-2" fmla="*/ 0 h 17322"/>
              <a:gd name="connsiteX1-3" fmla="*/ 21600 w 21600"/>
              <a:gd name="connsiteY1-4" fmla="*/ 0 h 17322"/>
              <a:gd name="connsiteX2-5" fmla="*/ 21600 w 21600"/>
              <a:gd name="connsiteY2-6" fmla="*/ 17322 h 17322"/>
              <a:gd name="connsiteX3-7" fmla="*/ 50 w 21600"/>
              <a:gd name="connsiteY3-8" fmla="*/ 13503 h 17322"/>
              <a:gd name="connsiteX4-9" fmla="*/ 0 w 21600"/>
              <a:gd name="connsiteY4-10" fmla="*/ 0 h 17322"/>
              <a:gd name="connsiteX0-11" fmla="*/ 0 w 21600"/>
              <a:gd name="connsiteY0-12" fmla="*/ 0 h 18888"/>
              <a:gd name="connsiteX1-13" fmla="*/ 21600 w 21600"/>
              <a:gd name="connsiteY1-14" fmla="*/ 0 h 18888"/>
              <a:gd name="connsiteX2-15" fmla="*/ 21600 w 21600"/>
              <a:gd name="connsiteY2-16" fmla="*/ 17322 h 18888"/>
              <a:gd name="connsiteX3-17" fmla="*/ 50 w 21600"/>
              <a:gd name="connsiteY3-18" fmla="*/ 13503 h 18888"/>
              <a:gd name="connsiteX4-19" fmla="*/ 0 w 21600"/>
              <a:gd name="connsiteY4-20" fmla="*/ 0 h 18888"/>
              <a:gd name="connsiteX0-21" fmla="*/ 0 w 21600"/>
              <a:gd name="connsiteY0-22" fmla="*/ 0 h 18322"/>
              <a:gd name="connsiteX1-23" fmla="*/ 21600 w 21600"/>
              <a:gd name="connsiteY1-24" fmla="*/ 0 h 18322"/>
              <a:gd name="connsiteX2-25" fmla="*/ 21600 w 21600"/>
              <a:gd name="connsiteY2-26" fmla="*/ 17322 h 18322"/>
              <a:gd name="connsiteX3-27" fmla="*/ 15726 w 21600"/>
              <a:gd name="connsiteY3-28" fmla="*/ 14955 h 18322"/>
              <a:gd name="connsiteX4-29" fmla="*/ 50 w 21600"/>
              <a:gd name="connsiteY4-30" fmla="*/ 13503 h 18322"/>
              <a:gd name="connsiteX5" fmla="*/ 0 w 21600"/>
              <a:gd name="connsiteY5" fmla="*/ 0 h 18322"/>
              <a:gd name="connsiteX0-31" fmla="*/ 0 w 21600"/>
              <a:gd name="connsiteY0-32" fmla="*/ 0 h 18400"/>
              <a:gd name="connsiteX1-33" fmla="*/ 21600 w 21600"/>
              <a:gd name="connsiteY1-34" fmla="*/ 0 h 18400"/>
              <a:gd name="connsiteX2-35" fmla="*/ 21600 w 21600"/>
              <a:gd name="connsiteY2-36" fmla="*/ 17322 h 18400"/>
              <a:gd name="connsiteX3-37" fmla="*/ 15726 w 21600"/>
              <a:gd name="connsiteY3-38" fmla="*/ 14955 h 18400"/>
              <a:gd name="connsiteX4-39" fmla="*/ 5570 w 21600"/>
              <a:gd name="connsiteY4-40" fmla="*/ 18390 h 18400"/>
              <a:gd name="connsiteX5-41" fmla="*/ 50 w 21600"/>
              <a:gd name="connsiteY5-42" fmla="*/ 13503 h 18400"/>
              <a:gd name="connsiteX6" fmla="*/ 0 w 21600"/>
              <a:gd name="connsiteY6" fmla="*/ 0 h 18400"/>
              <a:gd name="connsiteX0-43" fmla="*/ 0 w 21600"/>
              <a:gd name="connsiteY0-44" fmla="*/ 0 h 18400"/>
              <a:gd name="connsiteX1-45" fmla="*/ 21600 w 21600"/>
              <a:gd name="connsiteY1-46" fmla="*/ 0 h 18400"/>
              <a:gd name="connsiteX2-47" fmla="*/ 21600 w 21600"/>
              <a:gd name="connsiteY2-48" fmla="*/ 17322 h 18400"/>
              <a:gd name="connsiteX3-49" fmla="*/ 15726 w 21600"/>
              <a:gd name="connsiteY3-50" fmla="*/ 14955 h 18400"/>
              <a:gd name="connsiteX4-51" fmla="*/ 5570 w 21600"/>
              <a:gd name="connsiteY4-52" fmla="*/ 18390 h 18400"/>
              <a:gd name="connsiteX5-53" fmla="*/ 50 w 21600"/>
              <a:gd name="connsiteY5-54" fmla="*/ 13503 h 18400"/>
              <a:gd name="connsiteX6-55" fmla="*/ 0 w 21600"/>
              <a:gd name="connsiteY6-56" fmla="*/ 0 h 18400"/>
              <a:gd name="connsiteX0-57" fmla="*/ 0 w 21600"/>
              <a:gd name="connsiteY0-58" fmla="*/ 0 h 18400"/>
              <a:gd name="connsiteX1-59" fmla="*/ 21600 w 21600"/>
              <a:gd name="connsiteY1-60" fmla="*/ 0 h 18400"/>
              <a:gd name="connsiteX2-61" fmla="*/ 21499 w 21600"/>
              <a:gd name="connsiteY2-62" fmla="*/ 15907 h 18400"/>
              <a:gd name="connsiteX3-63" fmla="*/ 15726 w 21600"/>
              <a:gd name="connsiteY3-64" fmla="*/ 14955 h 18400"/>
              <a:gd name="connsiteX4-65" fmla="*/ 5570 w 21600"/>
              <a:gd name="connsiteY4-66" fmla="*/ 18390 h 18400"/>
              <a:gd name="connsiteX5-67" fmla="*/ 50 w 21600"/>
              <a:gd name="connsiteY5-68" fmla="*/ 13503 h 18400"/>
              <a:gd name="connsiteX6-69" fmla="*/ 0 w 21600"/>
              <a:gd name="connsiteY6-70" fmla="*/ 0 h 18400"/>
              <a:gd name="connsiteX0-71" fmla="*/ 0 w 21600"/>
              <a:gd name="connsiteY0-72" fmla="*/ 0 h 18736"/>
              <a:gd name="connsiteX1-73" fmla="*/ 21600 w 21600"/>
              <a:gd name="connsiteY1-74" fmla="*/ 0 h 18736"/>
              <a:gd name="connsiteX2-75" fmla="*/ 21524 w 21600"/>
              <a:gd name="connsiteY2-76" fmla="*/ 18736 h 18736"/>
              <a:gd name="connsiteX3-77" fmla="*/ 15726 w 21600"/>
              <a:gd name="connsiteY3-78" fmla="*/ 14955 h 18736"/>
              <a:gd name="connsiteX4-79" fmla="*/ 5570 w 21600"/>
              <a:gd name="connsiteY4-80" fmla="*/ 18390 h 18736"/>
              <a:gd name="connsiteX5-81" fmla="*/ 50 w 21600"/>
              <a:gd name="connsiteY5-82" fmla="*/ 13503 h 18736"/>
              <a:gd name="connsiteX6-83" fmla="*/ 0 w 21600"/>
              <a:gd name="connsiteY6-84" fmla="*/ 0 h 18736"/>
              <a:gd name="connsiteX0-85" fmla="*/ 0 w 21600"/>
              <a:gd name="connsiteY0-86" fmla="*/ 0 h 18736"/>
              <a:gd name="connsiteX1-87" fmla="*/ 21600 w 21600"/>
              <a:gd name="connsiteY1-88" fmla="*/ 0 h 18736"/>
              <a:gd name="connsiteX2-89" fmla="*/ 21524 w 21600"/>
              <a:gd name="connsiteY2-90" fmla="*/ 18736 h 18736"/>
              <a:gd name="connsiteX3-91" fmla="*/ 15726 w 21600"/>
              <a:gd name="connsiteY3-92" fmla="*/ 14147 h 18736"/>
              <a:gd name="connsiteX4-93" fmla="*/ 5570 w 21600"/>
              <a:gd name="connsiteY4-94" fmla="*/ 18390 h 18736"/>
              <a:gd name="connsiteX5-95" fmla="*/ 50 w 21600"/>
              <a:gd name="connsiteY5-96" fmla="*/ 13503 h 18736"/>
              <a:gd name="connsiteX6-97" fmla="*/ 0 w 21600"/>
              <a:gd name="connsiteY6-98" fmla="*/ 0 h 18736"/>
              <a:gd name="connsiteX0-99" fmla="*/ 0 w 21600"/>
              <a:gd name="connsiteY0-100" fmla="*/ 0 h 19811"/>
              <a:gd name="connsiteX1-101" fmla="*/ 21600 w 21600"/>
              <a:gd name="connsiteY1-102" fmla="*/ 0 h 19811"/>
              <a:gd name="connsiteX2-103" fmla="*/ 21524 w 21600"/>
              <a:gd name="connsiteY2-104" fmla="*/ 18736 h 19811"/>
              <a:gd name="connsiteX3-105" fmla="*/ 15726 w 21600"/>
              <a:gd name="connsiteY3-106" fmla="*/ 14147 h 19811"/>
              <a:gd name="connsiteX4-107" fmla="*/ 5545 w 21600"/>
              <a:gd name="connsiteY4-108" fmla="*/ 19805 h 19811"/>
              <a:gd name="connsiteX5-109" fmla="*/ 50 w 21600"/>
              <a:gd name="connsiteY5-110" fmla="*/ 13503 h 19811"/>
              <a:gd name="connsiteX6-111" fmla="*/ 0 w 21600"/>
              <a:gd name="connsiteY6-112" fmla="*/ 0 h 19811"/>
              <a:gd name="connsiteX0-113" fmla="*/ 0 w 21600"/>
              <a:gd name="connsiteY0-114" fmla="*/ 0 h 19811"/>
              <a:gd name="connsiteX1-115" fmla="*/ 21600 w 21600"/>
              <a:gd name="connsiteY1-116" fmla="*/ 0 h 19811"/>
              <a:gd name="connsiteX2-117" fmla="*/ 21524 w 21600"/>
              <a:gd name="connsiteY2-118" fmla="*/ 18736 h 19811"/>
              <a:gd name="connsiteX3-119" fmla="*/ 15726 w 21600"/>
              <a:gd name="connsiteY3-120" fmla="*/ 14147 h 19811"/>
              <a:gd name="connsiteX4-121" fmla="*/ 5545 w 21600"/>
              <a:gd name="connsiteY4-122" fmla="*/ 19805 h 19811"/>
              <a:gd name="connsiteX5-123" fmla="*/ 25 w 21600"/>
              <a:gd name="connsiteY5-124" fmla="*/ 17343 h 19811"/>
              <a:gd name="connsiteX6-125" fmla="*/ 0 w 21600"/>
              <a:gd name="connsiteY6-126" fmla="*/ 0 h 19811"/>
              <a:gd name="connsiteX0-127" fmla="*/ 0 w 21600"/>
              <a:gd name="connsiteY0-128" fmla="*/ 0 h 19811"/>
              <a:gd name="connsiteX1-129" fmla="*/ 21600 w 21600"/>
              <a:gd name="connsiteY1-130" fmla="*/ 0 h 19811"/>
              <a:gd name="connsiteX2-131" fmla="*/ 21524 w 21600"/>
              <a:gd name="connsiteY2-132" fmla="*/ 18736 h 19811"/>
              <a:gd name="connsiteX3-133" fmla="*/ 15726 w 21600"/>
              <a:gd name="connsiteY3-134" fmla="*/ 14147 h 19811"/>
              <a:gd name="connsiteX4-135" fmla="*/ 5545 w 21600"/>
              <a:gd name="connsiteY4-136" fmla="*/ 19805 h 19811"/>
              <a:gd name="connsiteX5-137" fmla="*/ 25 w 21600"/>
              <a:gd name="connsiteY5-138" fmla="*/ 17343 h 19811"/>
              <a:gd name="connsiteX6-139" fmla="*/ 0 w 21600"/>
              <a:gd name="connsiteY6-140" fmla="*/ 0 h 19811"/>
              <a:gd name="connsiteX0-141" fmla="*/ 0 w 21600"/>
              <a:gd name="connsiteY0-142" fmla="*/ 0 h 20417"/>
              <a:gd name="connsiteX1-143" fmla="*/ 21600 w 21600"/>
              <a:gd name="connsiteY1-144" fmla="*/ 0 h 20417"/>
              <a:gd name="connsiteX2-145" fmla="*/ 21524 w 21600"/>
              <a:gd name="connsiteY2-146" fmla="*/ 18736 h 20417"/>
              <a:gd name="connsiteX3-147" fmla="*/ 15726 w 21600"/>
              <a:gd name="connsiteY3-148" fmla="*/ 14147 h 20417"/>
              <a:gd name="connsiteX4-149" fmla="*/ 8393 w 21600"/>
              <a:gd name="connsiteY4-150" fmla="*/ 20411 h 20417"/>
              <a:gd name="connsiteX5-151" fmla="*/ 25 w 21600"/>
              <a:gd name="connsiteY5-152" fmla="*/ 17343 h 20417"/>
              <a:gd name="connsiteX6-153" fmla="*/ 0 w 21600"/>
              <a:gd name="connsiteY6-154" fmla="*/ 0 h 20417"/>
              <a:gd name="connsiteX0-155" fmla="*/ 0 w 21600"/>
              <a:gd name="connsiteY0-156" fmla="*/ 0 h 20605"/>
              <a:gd name="connsiteX1-157" fmla="*/ 21600 w 21600"/>
              <a:gd name="connsiteY1-158" fmla="*/ 0 h 20605"/>
              <a:gd name="connsiteX2-159" fmla="*/ 21524 w 21600"/>
              <a:gd name="connsiteY2-160" fmla="*/ 18736 h 20605"/>
              <a:gd name="connsiteX3-161" fmla="*/ 15726 w 21600"/>
              <a:gd name="connsiteY3-162" fmla="*/ 14147 h 20605"/>
              <a:gd name="connsiteX4-163" fmla="*/ 8393 w 21600"/>
              <a:gd name="connsiteY4-164" fmla="*/ 20411 h 20605"/>
              <a:gd name="connsiteX5-165" fmla="*/ 25 w 21600"/>
              <a:gd name="connsiteY5-166" fmla="*/ 17343 h 20605"/>
              <a:gd name="connsiteX6-167" fmla="*/ 0 w 21600"/>
              <a:gd name="connsiteY6-168" fmla="*/ 0 h 20605"/>
              <a:gd name="connsiteX0-169" fmla="*/ 0 w 21600"/>
              <a:gd name="connsiteY0-170" fmla="*/ 0 h 20658"/>
              <a:gd name="connsiteX1-171" fmla="*/ 21600 w 21600"/>
              <a:gd name="connsiteY1-172" fmla="*/ 0 h 20658"/>
              <a:gd name="connsiteX2-173" fmla="*/ 21524 w 21600"/>
              <a:gd name="connsiteY2-174" fmla="*/ 18736 h 20658"/>
              <a:gd name="connsiteX3-175" fmla="*/ 15726 w 21600"/>
              <a:gd name="connsiteY3-176" fmla="*/ 14147 h 20658"/>
              <a:gd name="connsiteX4-177" fmla="*/ 8393 w 21600"/>
              <a:gd name="connsiteY4-178" fmla="*/ 20411 h 20658"/>
              <a:gd name="connsiteX5-179" fmla="*/ 101 w 21600"/>
              <a:gd name="connsiteY5-180" fmla="*/ 18151 h 20658"/>
              <a:gd name="connsiteX6-181" fmla="*/ 0 w 21600"/>
              <a:gd name="connsiteY6-182" fmla="*/ 0 h 20658"/>
              <a:gd name="connsiteX0-183" fmla="*/ 0 w 21600"/>
              <a:gd name="connsiteY0-184" fmla="*/ 0 h 20618"/>
              <a:gd name="connsiteX1-185" fmla="*/ 21600 w 21600"/>
              <a:gd name="connsiteY1-186" fmla="*/ 0 h 20618"/>
              <a:gd name="connsiteX2-187" fmla="*/ 21524 w 21600"/>
              <a:gd name="connsiteY2-188" fmla="*/ 18736 h 20618"/>
              <a:gd name="connsiteX3-189" fmla="*/ 15726 w 21600"/>
              <a:gd name="connsiteY3-190" fmla="*/ 14147 h 20618"/>
              <a:gd name="connsiteX4-191" fmla="*/ 8393 w 21600"/>
              <a:gd name="connsiteY4-192" fmla="*/ 20411 h 20618"/>
              <a:gd name="connsiteX5-193" fmla="*/ 101 w 21600"/>
              <a:gd name="connsiteY5-194" fmla="*/ 18151 h 20618"/>
              <a:gd name="connsiteX6-195" fmla="*/ 0 w 21600"/>
              <a:gd name="connsiteY6-196" fmla="*/ 0 h 20618"/>
              <a:gd name="connsiteX0-197" fmla="*/ 76 w 21676"/>
              <a:gd name="connsiteY0-198" fmla="*/ 0 h 20662"/>
              <a:gd name="connsiteX1-199" fmla="*/ 21676 w 21676"/>
              <a:gd name="connsiteY1-200" fmla="*/ 0 h 20662"/>
              <a:gd name="connsiteX2-201" fmla="*/ 21600 w 21676"/>
              <a:gd name="connsiteY2-202" fmla="*/ 18736 h 20662"/>
              <a:gd name="connsiteX3-203" fmla="*/ 15802 w 21676"/>
              <a:gd name="connsiteY3-204" fmla="*/ 14147 h 20662"/>
              <a:gd name="connsiteX4-205" fmla="*/ 8469 w 21676"/>
              <a:gd name="connsiteY4-206" fmla="*/ 20411 h 20662"/>
              <a:gd name="connsiteX5-207" fmla="*/ 1 w 21676"/>
              <a:gd name="connsiteY5-208" fmla="*/ 18757 h 20662"/>
              <a:gd name="connsiteX6-209" fmla="*/ 76 w 21676"/>
              <a:gd name="connsiteY6-210" fmla="*/ 0 h 20662"/>
              <a:gd name="connsiteX0-211" fmla="*/ 76 w 21676"/>
              <a:gd name="connsiteY0-212" fmla="*/ 0 h 23168"/>
              <a:gd name="connsiteX1-213" fmla="*/ 21676 w 21676"/>
              <a:gd name="connsiteY1-214" fmla="*/ 0 h 23168"/>
              <a:gd name="connsiteX2-215" fmla="*/ 21600 w 21676"/>
              <a:gd name="connsiteY2-216" fmla="*/ 18736 h 23168"/>
              <a:gd name="connsiteX3-217" fmla="*/ 15802 w 21676"/>
              <a:gd name="connsiteY3-218" fmla="*/ 14147 h 23168"/>
              <a:gd name="connsiteX4-219" fmla="*/ 8469 w 21676"/>
              <a:gd name="connsiteY4-220" fmla="*/ 23038 h 23168"/>
              <a:gd name="connsiteX5-221" fmla="*/ 1 w 21676"/>
              <a:gd name="connsiteY5-222" fmla="*/ 18757 h 23168"/>
              <a:gd name="connsiteX6-223" fmla="*/ 76 w 21676"/>
              <a:gd name="connsiteY6-224" fmla="*/ 0 h 23168"/>
              <a:gd name="connsiteX0-225" fmla="*/ 76 w 21676"/>
              <a:gd name="connsiteY0-226" fmla="*/ 0 h 23168"/>
              <a:gd name="connsiteX1-227" fmla="*/ 21676 w 21676"/>
              <a:gd name="connsiteY1-228" fmla="*/ 0 h 23168"/>
              <a:gd name="connsiteX2-229" fmla="*/ 21600 w 21676"/>
              <a:gd name="connsiteY2-230" fmla="*/ 18736 h 23168"/>
              <a:gd name="connsiteX3-231" fmla="*/ 15802 w 21676"/>
              <a:gd name="connsiteY3-232" fmla="*/ 15764 h 23168"/>
              <a:gd name="connsiteX4-233" fmla="*/ 8469 w 21676"/>
              <a:gd name="connsiteY4-234" fmla="*/ 23038 h 23168"/>
              <a:gd name="connsiteX5-235" fmla="*/ 1 w 21676"/>
              <a:gd name="connsiteY5-236" fmla="*/ 18757 h 23168"/>
              <a:gd name="connsiteX6-237" fmla="*/ 76 w 21676"/>
              <a:gd name="connsiteY6-238" fmla="*/ 0 h 23168"/>
              <a:gd name="connsiteX0-239" fmla="*/ 76 w 21676"/>
              <a:gd name="connsiteY0-240" fmla="*/ 0 h 23168"/>
              <a:gd name="connsiteX1-241" fmla="*/ 21676 w 21676"/>
              <a:gd name="connsiteY1-242" fmla="*/ 0 h 23168"/>
              <a:gd name="connsiteX2-243" fmla="*/ 21600 w 21676"/>
              <a:gd name="connsiteY2-244" fmla="*/ 18736 h 23168"/>
              <a:gd name="connsiteX3-245" fmla="*/ 15802 w 21676"/>
              <a:gd name="connsiteY3-246" fmla="*/ 15764 h 23168"/>
              <a:gd name="connsiteX4-247" fmla="*/ 8469 w 21676"/>
              <a:gd name="connsiteY4-248" fmla="*/ 23038 h 23168"/>
              <a:gd name="connsiteX5-249" fmla="*/ 1 w 21676"/>
              <a:gd name="connsiteY5-250" fmla="*/ 18757 h 23168"/>
              <a:gd name="connsiteX6-251" fmla="*/ 76 w 21676"/>
              <a:gd name="connsiteY6-252" fmla="*/ 0 h 23168"/>
              <a:gd name="connsiteX0-253" fmla="*/ 76 w 21676"/>
              <a:gd name="connsiteY0-254" fmla="*/ 0 h 23168"/>
              <a:gd name="connsiteX1-255" fmla="*/ 21676 w 21676"/>
              <a:gd name="connsiteY1-256" fmla="*/ 0 h 23168"/>
              <a:gd name="connsiteX2-257" fmla="*/ 21600 w 21676"/>
              <a:gd name="connsiteY2-258" fmla="*/ 18736 h 23168"/>
              <a:gd name="connsiteX3-259" fmla="*/ 15802 w 21676"/>
              <a:gd name="connsiteY3-260" fmla="*/ 15764 h 23168"/>
              <a:gd name="connsiteX4-261" fmla="*/ 8469 w 21676"/>
              <a:gd name="connsiteY4-262" fmla="*/ 23038 h 23168"/>
              <a:gd name="connsiteX5-263" fmla="*/ 1 w 21676"/>
              <a:gd name="connsiteY5-264" fmla="*/ 18757 h 23168"/>
              <a:gd name="connsiteX6-265" fmla="*/ 76 w 21676"/>
              <a:gd name="connsiteY6-266" fmla="*/ 0 h 23168"/>
              <a:gd name="connsiteX0-267" fmla="*/ 76 w 21676"/>
              <a:gd name="connsiteY0-268" fmla="*/ 0 h 23168"/>
              <a:gd name="connsiteX1-269" fmla="*/ 21676 w 21676"/>
              <a:gd name="connsiteY1-270" fmla="*/ 0 h 23168"/>
              <a:gd name="connsiteX2-271" fmla="*/ 21600 w 21676"/>
              <a:gd name="connsiteY2-272" fmla="*/ 18736 h 23168"/>
              <a:gd name="connsiteX3-273" fmla="*/ 17163 w 21676"/>
              <a:gd name="connsiteY3-274" fmla="*/ 16168 h 23168"/>
              <a:gd name="connsiteX4-275" fmla="*/ 8469 w 21676"/>
              <a:gd name="connsiteY4-276" fmla="*/ 23038 h 23168"/>
              <a:gd name="connsiteX5-277" fmla="*/ 1 w 21676"/>
              <a:gd name="connsiteY5-278" fmla="*/ 18757 h 23168"/>
              <a:gd name="connsiteX6-279" fmla="*/ 76 w 21676"/>
              <a:gd name="connsiteY6-280" fmla="*/ 0 h 23168"/>
              <a:gd name="connsiteX0-281" fmla="*/ 76 w 21676"/>
              <a:gd name="connsiteY0-282" fmla="*/ 0 h 23168"/>
              <a:gd name="connsiteX1-283" fmla="*/ 21676 w 21676"/>
              <a:gd name="connsiteY1-284" fmla="*/ 0 h 23168"/>
              <a:gd name="connsiteX2-285" fmla="*/ 21600 w 21676"/>
              <a:gd name="connsiteY2-286" fmla="*/ 18736 h 23168"/>
              <a:gd name="connsiteX3-287" fmla="*/ 17793 w 21676"/>
              <a:gd name="connsiteY3-288" fmla="*/ 17785 h 23168"/>
              <a:gd name="connsiteX4-289" fmla="*/ 8469 w 21676"/>
              <a:gd name="connsiteY4-290" fmla="*/ 23038 h 23168"/>
              <a:gd name="connsiteX5-291" fmla="*/ 1 w 21676"/>
              <a:gd name="connsiteY5-292" fmla="*/ 18757 h 23168"/>
              <a:gd name="connsiteX6-293" fmla="*/ 76 w 21676"/>
              <a:gd name="connsiteY6-294" fmla="*/ 0 h 23168"/>
              <a:gd name="connsiteX0-295" fmla="*/ 76 w 21676"/>
              <a:gd name="connsiteY0-296" fmla="*/ 0 h 23168"/>
              <a:gd name="connsiteX1-297" fmla="*/ 21676 w 21676"/>
              <a:gd name="connsiteY1-298" fmla="*/ 0 h 23168"/>
              <a:gd name="connsiteX2-299" fmla="*/ 21600 w 21676"/>
              <a:gd name="connsiteY2-300" fmla="*/ 20353 h 23168"/>
              <a:gd name="connsiteX3-301" fmla="*/ 17793 w 21676"/>
              <a:gd name="connsiteY3-302" fmla="*/ 17785 h 23168"/>
              <a:gd name="connsiteX4-303" fmla="*/ 8469 w 21676"/>
              <a:gd name="connsiteY4-304" fmla="*/ 23038 h 23168"/>
              <a:gd name="connsiteX5-305" fmla="*/ 1 w 21676"/>
              <a:gd name="connsiteY5-306" fmla="*/ 18757 h 23168"/>
              <a:gd name="connsiteX6-307" fmla="*/ 76 w 21676"/>
              <a:gd name="connsiteY6-308" fmla="*/ 0 h 23168"/>
              <a:gd name="connsiteX0-309" fmla="*/ 76 w 21676"/>
              <a:gd name="connsiteY0-310" fmla="*/ 0 h 23168"/>
              <a:gd name="connsiteX1-311" fmla="*/ 21676 w 21676"/>
              <a:gd name="connsiteY1-312" fmla="*/ 0 h 23168"/>
              <a:gd name="connsiteX2-313" fmla="*/ 21600 w 21676"/>
              <a:gd name="connsiteY2-314" fmla="*/ 20353 h 23168"/>
              <a:gd name="connsiteX3-315" fmla="*/ 17793 w 21676"/>
              <a:gd name="connsiteY3-316" fmla="*/ 17785 h 23168"/>
              <a:gd name="connsiteX4-317" fmla="*/ 8469 w 21676"/>
              <a:gd name="connsiteY4-318" fmla="*/ 23038 h 23168"/>
              <a:gd name="connsiteX5-319" fmla="*/ 1 w 21676"/>
              <a:gd name="connsiteY5-320" fmla="*/ 18757 h 23168"/>
              <a:gd name="connsiteX6-321" fmla="*/ 76 w 21676"/>
              <a:gd name="connsiteY6-322" fmla="*/ 0 h 23168"/>
              <a:gd name="connsiteX0-323" fmla="*/ 76 w 21676"/>
              <a:gd name="connsiteY0-324" fmla="*/ 0 h 23168"/>
              <a:gd name="connsiteX1-325" fmla="*/ 21676 w 21676"/>
              <a:gd name="connsiteY1-326" fmla="*/ 0 h 23168"/>
              <a:gd name="connsiteX2-327" fmla="*/ 21600 w 21676"/>
              <a:gd name="connsiteY2-328" fmla="*/ 20353 h 23168"/>
              <a:gd name="connsiteX3-329" fmla="*/ 17591 w 21676"/>
              <a:gd name="connsiteY3-330" fmla="*/ 19806 h 23168"/>
              <a:gd name="connsiteX4-331" fmla="*/ 8469 w 21676"/>
              <a:gd name="connsiteY4-332" fmla="*/ 23038 h 23168"/>
              <a:gd name="connsiteX5-333" fmla="*/ 1 w 21676"/>
              <a:gd name="connsiteY5-334" fmla="*/ 18757 h 23168"/>
              <a:gd name="connsiteX6-335" fmla="*/ 76 w 21676"/>
              <a:gd name="connsiteY6-336" fmla="*/ 0 h 23168"/>
              <a:gd name="connsiteX0-337" fmla="*/ 76 w 21676"/>
              <a:gd name="connsiteY0-338" fmla="*/ 0 h 23168"/>
              <a:gd name="connsiteX1-339" fmla="*/ 21676 w 21676"/>
              <a:gd name="connsiteY1-340" fmla="*/ 0 h 23168"/>
              <a:gd name="connsiteX2-341" fmla="*/ 21600 w 21676"/>
              <a:gd name="connsiteY2-342" fmla="*/ 20353 h 23168"/>
              <a:gd name="connsiteX3-343" fmla="*/ 17591 w 21676"/>
              <a:gd name="connsiteY3-344" fmla="*/ 19806 h 23168"/>
              <a:gd name="connsiteX4-345" fmla="*/ 8469 w 21676"/>
              <a:gd name="connsiteY4-346" fmla="*/ 23038 h 23168"/>
              <a:gd name="connsiteX5-347" fmla="*/ 1 w 21676"/>
              <a:gd name="connsiteY5-348" fmla="*/ 18757 h 23168"/>
              <a:gd name="connsiteX6-349" fmla="*/ 76 w 21676"/>
              <a:gd name="connsiteY6-350" fmla="*/ 0 h 23168"/>
              <a:gd name="connsiteX0-351" fmla="*/ 76 w 21676"/>
              <a:gd name="connsiteY0-352" fmla="*/ 0 h 23168"/>
              <a:gd name="connsiteX1-353" fmla="*/ 21676 w 21676"/>
              <a:gd name="connsiteY1-354" fmla="*/ 0 h 23168"/>
              <a:gd name="connsiteX2-355" fmla="*/ 21600 w 21676"/>
              <a:gd name="connsiteY2-356" fmla="*/ 20353 h 23168"/>
              <a:gd name="connsiteX3-357" fmla="*/ 17591 w 21676"/>
              <a:gd name="connsiteY3-358" fmla="*/ 19806 h 23168"/>
              <a:gd name="connsiteX4-359" fmla="*/ 8469 w 21676"/>
              <a:gd name="connsiteY4-360" fmla="*/ 23038 h 23168"/>
              <a:gd name="connsiteX5-361" fmla="*/ 1 w 21676"/>
              <a:gd name="connsiteY5-362" fmla="*/ 18757 h 23168"/>
              <a:gd name="connsiteX6-363" fmla="*/ 76 w 21676"/>
              <a:gd name="connsiteY6-364" fmla="*/ 0 h 23168"/>
              <a:gd name="connsiteX0-365" fmla="*/ 76 w 21676"/>
              <a:gd name="connsiteY0-366" fmla="*/ 0 h 23168"/>
              <a:gd name="connsiteX1-367" fmla="*/ 21676 w 21676"/>
              <a:gd name="connsiteY1-368" fmla="*/ 0 h 23168"/>
              <a:gd name="connsiteX2-369" fmla="*/ 21625 w 21676"/>
              <a:gd name="connsiteY2-370" fmla="*/ 20757 h 23168"/>
              <a:gd name="connsiteX3-371" fmla="*/ 17591 w 21676"/>
              <a:gd name="connsiteY3-372" fmla="*/ 19806 h 23168"/>
              <a:gd name="connsiteX4-373" fmla="*/ 8469 w 21676"/>
              <a:gd name="connsiteY4-374" fmla="*/ 23038 h 23168"/>
              <a:gd name="connsiteX5-375" fmla="*/ 1 w 21676"/>
              <a:gd name="connsiteY5-376" fmla="*/ 18757 h 23168"/>
              <a:gd name="connsiteX6-377" fmla="*/ 76 w 21676"/>
              <a:gd name="connsiteY6-378" fmla="*/ 0 h 23168"/>
              <a:gd name="connsiteX0-379" fmla="*/ 76 w 21676"/>
              <a:gd name="connsiteY0-380" fmla="*/ 0 h 23168"/>
              <a:gd name="connsiteX1-381" fmla="*/ 21676 w 21676"/>
              <a:gd name="connsiteY1-382" fmla="*/ 0 h 23168"/>
              <a:gd name="connsiteX2-383" fmla="*/ 21650 w 21676"/>
              <a:gd name="connsiteY2-384" fmla="*/ 17928 h 23168"/>
              <a:gd name="connsiteX3-385" fmla="*/ 17591 w 21676"/>
              <a:gd name="connsiteY3-386" fmla="*/ 19806 h 23168"/>
              <a:gd name="connsiteX4-387" fmla="*/ 8469 w 21676"/>
              <a:gd name="connsiteY4-388" fmla="*/ 23038 h 23168"/>
              <a:gd name="connsiteX5-389" fmla="*/ 1 w 21676"/>
              <a:gd name="connsiteY5-390" fmla="*/ 18757 h 23168"/>
              <a:gd name="connsiteX6-391" fmla="*/ 76 w 21676"/>
              <a:gd name="connsiteY6-392" fmla="*/ 0 h 23168"/>
              <a:gd name="connsiteX0-393" fmla="*/ 76 w 21676"/>
              <a:gd name="connsiteY0-394" fmla="*/ 0 h 23168"/>
              <a:gd name="connsiteX1-395" fmla="*/ 21676 w 21676"/>
              <a:gd name="connsiteY1-396" fmla="*/ 0 h 23168"/>
              <a:gd name="connsiteX2-397" fmla="*/ 21650 w 21676"/>
              <a:gd name="connsiteY2-398" fmla="*/ 17928 h 23168"/>
              <a:gd name="connsiteX3-399" fmla="*/ 17591 w 21676"/>
              <a:gd name="connsiteY3-400" fmla="*/ 19806 h 23168"/>
              <a:gd name="connsiteX4-401" fmla="*/ 8469 w 21676"/>
              <a:gd name="connsiteY4-402" fmla="*/ 23038 h 23168"/>
              <a:gd name="connsiteX5-403" fmla="*/ 1 w 21676"/>
              <a:gd name="connsiteY5-404" fmla="*/ 18757 h 23168"/>
              <a:gd name="connsiteX6-405" fmla="*/ 76 w 21676"/>
              <a:gd name="connsiteY6-406" fmla="*/ 0 h 23168"/>
              <a:gd name="connsiteX0-407" fmla="*/ 76 w 21676"/>
              <a:gd name="connsiteY0-408" fmla="*/ 0 h 23168"/>
              <a:gd name="connsiteX1-409" fmla="*/ 21676 w 21676"/>
              <a:gd name="connsiteY1-410" fmla="*/ 0 h 23168"/>
              <a:gd name="connsiteX2-411" fmla="*/ 21650 w 21676"/>
              <a:gd name="connsiteY2-412" fmla="*/ 17928 h 23168"/>
              <a:gd name="connsiteX3-413" fmla="*/ 17591 w 21676"/>
              <a:gd name="connsiteY3-414" fmla="*/ 19806 h 23168"/>
              <a:gd name="connsiteX4-415" fmla="*/ 8469 w 21676"/>
              <a:gd name="connsiteY4-416" fmla="*/ 23038 h 23168"/>
              <a:gd name="connsiteX5-417" fmla="*/ 1 w 21676"/>
              <a:gd name="connsiteY5-418" fmla="*/ 18757 h 23168"/>
              <a:gd name="connsiteX6-419" fmla="*/ 76 w 21676"/>
              <a:gd name="connsiteY6-420" fmla="*/ 0 h 23168"/>
              <a:gd name="connsiteX0-421" fmla="*/ 76 w 21676"/>
              <a:gd name="connsiteY0-422" fmla="*/ 0 h 23168"/>
              <a:gd name="connsiteX1-423" fmla="*/ 21676 w 21676"/>
              <a:gd name="connsiteY1-424" fmla="*/ 0 h 23168"/>
              <a:gd name="connsiteX2-425" fmla="*/ 21625 w 21676"/>
              <a:gd name="connsiteY2-426" fmla="*/ 18938 h 23168"/>
              <a:gd name="connsiteX3-427" fmla="*/ 17591 w 21676"/>
              <a:gd name="connsiteY3-428" fmla="*/ 19806 h 23168"/>
              <a:gd name="connsiteX4-429" fmla="*/ 8469 w 21676"/>
              <a:gd name="connsiteY4-430" fmla="*/ 23038 h 23168"/>
              <a:gd name="connsiteX5-431" fmla="*/ 1 w 21676"/>
              <a:gd name="connsiteY5-432" fmla="*/ 18757 h 23168"/>
              <a:gd name="connsiteX6-433" fmla="*/ 76 w 21676"/>
              <a:gd name="connsiteY6-434" fmla="*/ 0 h 23168"/>
              <a:gd name="connsiteX0-435" fmla="*/ 76 w 21676"/>
              <a:gd name="connsiteY0-436" fmla="*/ 0 h 23168"/>
              <a:gd name="connsiteX1-437" fmla="*/ 21676 w 21676"/>
              <a:gd name="connsiteY1-438" fmla="*/ 0 h 23168"/>
              <a:gd name="connsiteX2-439" fmla="*/ 21625 w 21676"/>
              <a:gd name="connsiteY2-440" fmla="*/ 18938 h 23168"/>
              <a:gd name="connsiteX3-441" fmla="*/ 17591 w 21676"/>
              <a:gd name="connsiteY3-442" fmla="*/ 19806 h 23168"/>
              <a:gd name="connsiteX4-443" fmla="*/ 8469 w 21676"/>
              <a:gd name="connsiteY4-444" fmla="*/ 23038 h 23168"/>
              <a:gd name="connsiteX5-445" fmla="*/ 1 w 21676"/>
              <a:gd name="connsiteY5-446" fmla="*/ 18757 h 23168"/>
              <a:gd name="connsiteX6-447" fmla="*/ 76 w 21676"/>
              <a:gd name="connsiteY6-448" fmla="*/ 0 h 2316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 ang="0">
                <a:pos x="connsiteX6-55" y="connsiteY6-56"/>
              </a:cxn>
            </a:cxnLst>
            <a:rect l="l" t="t" r="r" b="b"/>
            <a:pathLst>
              <a:path w="21676" h="23168">
                <a:moveTo>
                  <a:pt x="76" y="0"/>
                </a:moveTo>
                <a:lnTo>
                  <a:pt x="21676" y="0"/>
                </a:lnTo>
                <a:cubicBezTo>
                  <a:pt x="21642" y="5302"/>
                  <a:pt x="21659" y="13636"/>
                  <a:pt x="21625" y="18938"/>
                </a:cubicBezTo>
                <a:cubicBezTo>
                  <a:pt x="19315" y="18936"/>
                  <a:pt x="19771" y="19028"/>
                  <a:pt x="17591" y="19806"/>
                </a:cubicBezTo>
                <a:cubicBezTo>
                  <a:pt x="14874" y="20859"/>
                  <a:pt x="11082" y="23280"/>
                  <a:pt x="8469" y="23038"/>
                </a:cubicBezTo>
                <a:cubicBezTo>
                  <a:pt x="5856" y="24009"/>
                  <a:pt x="1035" y="19262"/>
                  <a:pt x="1" y="18757"/>
                </a:cubicBezTo>
                <a:cubicBezTo>
                  <a:pt x="-16" y="14256"/>
                  <a:pt x="93" y="4501"/>
                  <a:pt x="76" y="0"/>
                </a:cubicBezTo>
                <a:close/>
              </a:path>
            </a:pathLst>
          </a:cu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TextBox 8"/>
          <p:cNvSpPr txBox="1"/>
          <p:nvPr/>
        </p:nvSpPr>
        <p:spPr>
          <a:xfrm>
            <a:off x="1800225" y="275590"/>
            <a:ext cx="9233535" cy="1197610"/>
          </a:xfrm>
          <a:prstGeom prst="rect">
            <a:avLst/>
          </a:prstGeom>
          <a:noFill/>
        </p:spPr>
        <p:txBody>
          <a:bodyPr wrap="square" lIns="91391" tIns="45696" rIns="91391" bIns="45696"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w="3175">
                  <a:solidFill>
                    <a:prstClr val="white"/>
                  </a:solid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Thứ....ngày....tháng....</a:t>
            </a:r>
          </a:p>
        </p:txBody>
      </p:sp>
      <p:grpSp>
        <p:nvGrpSpPr>
          <p:cNvPr id="10" name="Group 9"/>
          <p:cNvGrpSpPr/>
          <p:nvPr/>
        </p:nvGrpSpPr>
        <p:grpSpPr>
          <a:xfrm>
            <a:off x="1938020" y="3429000"/>
            <a:ext cx="9443085" cy="1383665"/>
            <a:chOff x="2052684" y="2617912"/>
            <a:chExt cx="5768788" cy="1092595"/>
          </a:xfrm>
        </p:grpSpPr>
        <p:pic>
          <p:nvPicPr>
            <p:cNvPr id="1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2684" y="2617912"/>
              <a:ext cx="5768788" cy="10925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xtBox 11"/>
            <p:cNvSpPr txBox="1"/>
            <p:nvPr/>
          </p:nvSpPr>
          <p:spPr>
            <a:xfrm>
              <a:off x="2057479" y="2772823"/>
              <a:ext cx="5121462" cy="653351"/>
            </a:xfrm>
            <a:prstGeom prst="rect">
              <a:avLst/>
            </a:prstGeom>
            <a:noFill/>
          </p:spPr>
          <p:txBody>
            <a:bodyPr wrap="square" lIns="89301" tIns="44651" rIns="89301" bIns="44651"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00863D"/>
                  </a:solidFill>
                  <a:effectLst/>
                  <a:uLnTx/>
                  <a:uFillTx/>
                  <a:latin typeface="Arial-Rounded" panose="020B0500000000000000" pitchFamily="34" charset="0"/>
                  <a:ea typeface="Arial-Rounded" panose="020B0500000000000000" pitchFamily="34" charset="0"/>
                  <a:cs typeface="Arial-Rounded" panose="020B0500000000000000" pitchFamily="34" charset="0"/>
                </a:rPr>
                <a:t>Rồng</a:t>
              </a:r>
              <a:r>
                <a:rPr kumimoji="0" lang="en-US" sz="4800" b="1" i="0" u="none" strike="noStrike" kern="1200" cap="none" spc="0" normalizeH="0" baseline="0" noProof="0" dirty="0">
                  <a:ln>
                    <a:noFill/>
                  </a:ln>
                  <a:solidFill>
                    <a:srgbClr val="00863D"/>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1200" cap="none" spc="0" normalizeH="0" baseline="0" noProof="0" dirty="0" err="1">
                  <a:ln>
                    <a:noFill/>
                  </a:ln>
                  <a:solidFill>
                    <a:srgbClr val="00863D"/>
                  </a:solidFill>
                  <a:effectLst/>
                  <a:uLnTx/>
                  <a:uFillTx/>
                  <a:latin typeface="Arial-Rounded" panose="020B0500000000000000" pitchFamily="34" charset="0"/>
                  <a:ea typeface="Arial-Rounded" panose="020B0500000000000000" pitchFamily="34" charset="0"/>
                  <a:cs typeface="Arial-Rounded" panose="020B0500000000000000" pitchFamily="34" charset="0"/>
                </a:rPr>
                <a:t>rắn</a:t>
              </a:r>
              <a:r>
                <a:rPr kumimoji="0" lang="en-US" sz="4800" b="1" i="0" u="none" strike="noStrike" kern="1200" cap="none" spc="0" normalizeH="0" baseline="0" noProof="0" dirty="0">
                  <a:ln>
                    <a:noFill/>
                  </a:ln>
                  <a:solidFill>
                    <a:srgbClr val="00863D"/>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1200" cap="none" spc="0" normalizeH="0" baseline="0" noProof="0" dirty="0" err="1">
                  <a:ln>
                    <a:noFill/>
                  </a:ln>
                  <a:solidFill>
                    <a:srgbClr val="00863D"/>
                  </a:solidFill>
                  <a:effectLst/>
                  <a:uLnTx/>
                  <a:uFillTx/>
                  <a:latin typeface="Arial-Rounded" panose="020B0500000000000000" pitchFamily="34" charset="0"/>
                  <a:ea typeface="Arial-Rounded" panose="020B0500000000000000" pitchFamily="34" charset="0"/>
                  <a:cs typeface="Arial-Rounded" panose="020B0500000000000000" pitchFamily="34" charset="0"/>
                </a:rPr>
                <a:t>lên</a:t>
              </a:r>
              <a:r>
                <a:rPr kumimoji="0" lang="en-US" sz="4800" b="1" i="0" u="none" strike="noStrike" kern="1200" cap="none" spc="0" normalizeH="0" baseline="0" noProof="0" dirty="0">
                  <a:ln>
                    <a:noFill/>
                  </a:ln>
                  <a:solidFill>
                    <a:srgbClr val="00863D"/>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1200" cap="none" spc="0" normalizeH="0" baseline="0" noProof="0" dirty="0" err="1">
                  <a:ln>
                    <a:noFill/>
                  </a:ln>
                  <a:solidFill>
                    <a:srgbClr val="00863D"/>
                  </a:solidFill>
                  <a:effectLst/>
                  <a:uLnTx/>
                  <a:uFillTx/>
                  <a:latin typeface="Arial-Rounded" panose="020B0500000000000000" pitchFamily="34" charset="0"/>
                  <a:ea typeface="Arial-Rounded" panose="020B0500000000000000" pitchFamily="34" charset="0"/>
                  <a:cs typeface="Arial-Rounded" panose="020B0500000000000000" pitchFamily="34" charset="0"/>
                </a:rPr>
                <a:t>mây</a:t>
              </a:r>
              <a:endParaRPr kumimoji="0" lang="en-US" sz="4800" b="1" i="0" u="none" strike="noStrike" kern="1200" cap="none" spc="0" normalizeH="0" baseline="0" noProof="0" dirty="0">
                <a:ln>
                  <a:noFill/>
                </a:ln>
                <a:solidFill>
                  <a:srgbClr val="00863D"/>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13" name="Rectangle 16"/>
          <p:cNvSpPr/>
          <p:nvPr/>
        </p:nvSpPr>
        <p:spPr>
          <a:xfrm rot="269291">
            <a:off x="985163" y="3614125"/>
            <a:ext cx="1448268" cy="1127520"/>
          </a:xfrm>
          <a:custGeom>
            <a:avLst/>
            <a:gdLst>
              <a:gd name="connsiteX0" fmla="*/ 0 w 1322292"/>
              <a:gd name="connsiteY0" fmla="*/ 0 h 1023843"/>
              <a:gd name="connsiteX1" fmla="*/ 1322292 w 1322292"/>
              <a:gd name="connsiteY1" fmla="*/ 0 h 1023843"/>
              <a:gd name="connsiteX2" fmla="*/ 1322292 w 1322292"/>
              <a:gd name="connsiteY2" fmla="*/ 1023843 h 1023843"/>
              <a:gd name="connsiteX3" fmla="*/ 0 w 1322292"/>
              <a:gd name="connsiteY3" fmla="*/ 1023843 h 1023843"/>
              <a:gd name="connsiteX4" fmla="*/ 0 w 1322292"/>
              <a:gd name="connsiteY4" fmla="*/ 0 h 1023843"/>
              <a:gd name="connsiteX0-1" fmla="*/ 38 w 1322330"/>
              <a:gd name="connsiteY0-2" fmla="*/ 0 h 1023843"/>
              <a:gd name="connsiteX1-3" fmla="*/ 1322330 w 1322330"/>
              <a:gd name="connsiteY1-4" fmla="*/ 0 h 1023843"/>
              <a:gd name="connsiteX2-5" fmla="*/ 1322330 w 1322330"/>
              <a:gd name="connsiteY2-6" fmla="*/ 1023843 h 1023843"/>
              <a:gd name="connsiteX3-7" fmla="*/ 38 w 1322330"/>
              <a:gd name="connsiteY3-8" fmla="*/ 1023843 h 1023843"/>
              <a:gd name="connsiteX4-9" fmla="*/ 401820 w 1322330"/>
              <a:gd name="connsiteY4-10" fmla="*/ 432335 h 1023843"/>
              <a:gd name="connsiteX5" fmla="*/ 38 w 1322330"/>
              <a:gd name="connsiteY5" fmla="*/ 0 h 102384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 y="connsiteY5"/>
              </a:cxn>
            </a:cxnLst>
            <a:rect l="l" t="t" r="r" b="b"/>
            <a:pathLst>
              <a:path w="1322330" h="1023843">
                <a:moveTo>
                  <a:pt x="38" y="0"/>
                </a:moveTo>
                <a:lnTo>
                  <a:pt x="1322330" y="0"/>
                </a:lnTo>
                <a:lnTo>
                  <a:pt x="1322330" y="1023843"/>
                </a:lnTo>
                <a:lnTo>
                  <a:pt x="38" y="1023843"/>
                </a:lnTo>
                <a:cubicBezTo>
                  <a:pt x="-4580" y="845146"/>
                  <a:pt x="406438" y="611032"/>
                  <a:pt x="401820" y="432335"/>
                </a:cubicBezTo>
                <a:lnTo>
                  <a:pt x="38" y="0"/>
                </a:lnTo>
                <a:close/>
              </a:path>
            </a:pathLst>
          </a:custGeom>
          <a:solidFill>
            <a:srgbClr val="78B832"/>
          </a:solidFill>
          <a:ln>
            <a:solidFill>
              <a:srgbClr val="78B8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4" name="Rectangle 16"/>
          <p:cNvSpPr/>
          <p:nvPr/>
        </p:nvSpPr>
        <p:spPr>
          <a:xfrm rot="489815">
            <a:off x="1159679" y="3735310"/>
            <a:ext cx="1135945" cy="905568"/>
          </a:xfrm>
          <a:custGeom>
            <a:avLst/>
            <a:gdLst>
              <a:gd name="connsiteX0" fmla="*/ 0 w 1322292"/>
              <a:gd name="connsiteY0" fmla="*/ 0 h 1023843"/>
              <a:gd name="connsiteX1" fmla="*/ 1322292 w 1322292"/>
              <a:gd name="connsiteY1" fmla="*/ 0 h 1023843"/>
              <a:gd name="connsiteX2" fmla="*/ 1322292 w 1322292"/>
              <a:gd name="connsiteY2" fmla="*/ 1023843 h 1023843"/>
              <a:gd name="connsiteX3" fmla="*/ 0 w 1322292"/>
              <a:gd name="connsiteY3" fmla="*/ 1023843 h 1023843"/>
              <a:gd name="connsiteX4" fmla="*/ 0 w 1322292"/>
              <a:gd name="connsiteY4" fmla="*/ 0 h 1023843"/>
              <a:gd name="connsiteX0-1" fmla="*/ 38 w 1322330"/>
              <a:gd name="connsiteY0-2" fmla="*/ 0 h 1023843"/>
              <a:gd name="connsiteX1-3" fmla="*/ 1322330 w 1322330"/>
              <a:gd name="connsiteY1-4" fmla="*/ 0 h 1023843"/>
              <a:gd name="connsiteX2-5" fmla="*/ 1322330 w 1322330"/>
              <a:gd name="connsiteY2-6" fmla="*/ 1023843 h 1023843"/>
              <a:gd name="connsiteX3-7" fmla="*/ 38 w 1322330"/>
              <a:gd name="connsiteY3-8" fmla="*/ 1023843 h 1023843"/>
              <a:gd name="connsiteX4-9" fmla="*/ 401820 w 1322330"/>
              <a:gd name="connsiteY4-10" fmla="*/ 432335 h 1023843"/>
              <a:gd name="connsiteX5" fmla="*/ 38 w 1322330"/>
              <a:gd name="connsiteY5" fmla="*/ 0 h 102384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 y="connsiteY5"/>
              </a:cxn>
            </a:cxnLst>
            <a:rect l="l" t="t" r="r" b="b"/>
            <a:pathLst>
              <a:path w="1322330" h="1023843">
                <a:moveTo>
                  <a:pt x="38" y="0"/>
                </a:moveTo>
                <a:lnTo>
                  <a:pt x="1322330" y="0"/>
                </a:lnTo>
                <a:lnTo>
                  <a:pt x="1322330" y="1023843"/>
                </a:lnTo>
                <a:lnTo>
                  <a:pt x="38" y="1023843"/>
                </a:lnTo>
                <a:cubicBezTo>
                  <a:pt x="-4580" y="845146"/>
                  <a:pt x="406438" y="611032"/>
                  <a:pt x="401820" y="432335"/>
                </a:cubicBezTo>
                <a:lnTo>
                  <a:pt x="38" y="0"/>
                </a:lnTo>
                <a:close/>
              </a:path>
            </a:pathLst>
          </a:custGeom>
          <a:solidFill>
            <a:srgbClr val="92D050"/>
          </a:solidFill>
          <a:ln>
            <a:solidFill>
              <a:srgbClr val="78B8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5"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12641" y="3271097"/>
            <a:ext cx="1416718" cy="13675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TextBox 15"/>
          <p:cNvSpPr txBox="1"/>
          <p:nvPr/>
        </p:nvSpPr>
        <p:spPr>
          <a:xfrm>
            <a:off x="1944727" y="3338628"/>
            <a:ext cx="967557" cy="1231900"/>
          </a:xfrm>
          <a:prstGeom prst="rect">
            <a:avLst/>
          </a:prstGeom>
          <a:noFill/>
        </p:spPr>
        <p:txBody>
          <a:bodyPr wrap="square" lIns="89301" tIns="44651" rIns="89301" bIns="44651"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125"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endParaRPr kumimoji="0" lang="en-US" sz="3125"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295" b="1" i="0" u="none" strike="noStrike" kern="1200" cap="none" spc="0" normalizeH="0" baseline="0" noProof="0" dirty="0">
                <a:ln>
                  <a:noFill/>
                </a:ln>
                <a:solidFill>
                  <a:prstClr val="white"/>
                </a:solidFill>
                <a:effectLst/>
                <a:uLnTx/>
                <a:uFillTx/>
                <a:latin typeface="Arial Rounded MT Bold" panose="020F0704030504030204" pitchFamily="34" charset="0"/>
                <a:ea typeface="Arial-Rounded" panose="020B0500000000000000" pitchFamily="34" charset="0"/>
                <a:cs typeface="Times New Roman" panose="02020603050405020304" pitchFamily="18" charset="0"/>
              </a:rPr>
              <a:t>23</a:t>
            </a:r>
          </a:p>
        </p:txBody>
      </p:sp>
      <p:sp>
        <p:nvSpPr>
          <p:cNvPr id="17" name="Rectangle 16"/>
          <p:cNvSpPr/>
          <p:nvPr/>
        </p:nvSpPr>
        <p:spPr>
          <a:xfrm>
            <a:off x="1" y="6629400"/>
            <a:ext cx="12192000" cy="2286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cSld>
  <p:clrMapOvr>
    <a:masterClrMapping/>
  </p:clrMapOvr>
  <mc:AlternateContent xmlns:mc="http://schemas.openxmlformats.org/markup-compatibility/2006" xmlns:p14="http://schemas.microsoft.com/office/powerpoint/2010/main">
    <mc:Choice Requires="p14">
      <p:transition spd="slow" p14:dur="5000" advClick="0"/>
    </mc:Choice>
    <mc:Fallback xmlns="">
      <p:transition spd="slow" advClick="0"/>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stretch>
            <a:fillRect/>
          </a:stretch>
        </p:blipFill>
        <p:spPr>
          <a:xfrm>
            <a:off x="0" y="-88265"/>
            <a:ext cx="1478280" cy="899160"/>
          </a:xfrm>
          <a:prstGeom prst="rect">
            <a:avLst/>
          </a:prstGeom>
        </p:spPr>
      </p:pic>
      <p:sp>
        <p:nvSpPr>
          <p:cNvPr id="8" name="Title 7"/>
          <p:cNvSpPr>
            <a:spLocks noGrp="1"/>
          </p:cNvSpPr>
          <p:nvPr>
            <p:ph type="title"/>
          </p:nvPr>
        </p:nvSpPr>
        <p:spPr/>
        <p:txBody>
          <a:bodyPr/>
          <a:lstStyle/>
          <a:p>
            <a:endParaRPr lang="en-US" dirty="0"/>
          </a:p>
        </p:txBody>
      </p:sp>
      <p:pic>
        <p:nvPicPr>
          <p:cNvPr id="3" name="Picture 2">
            <a:extLst>
              <a:ext uri="{FF2B5EF4-FFF2-40B4-BE49-F238E27FC236}">
                <a16:creationId xmlns:a16="http://schemas.microsoft.com/office/drawing/2014/main" xmlns="" id="{CF1E6045-F3EF-4DCB-96C7-3C13D5EAD70F}"/>
              </a:ext>
            </a:extLst>
          </p:cNvPr>
          <p:cNvPicPr>
            <a:picLocks noChangeAspect="1"/>
          </p:cNvPicPr>
          <p:nvPr/>
        </p:nvPicPr>
        <p:blipFill>
          <a:blip r:embed="rId4"/>
          <a:stretch>
            <a:fillRect/>
          </a:stretch>
        </p:blipFill>
        <p:spPr>
          <a:xfrm>
            <a:off x="1701209" y="0"/>
            <a:ext cx="8694376" cy="5039410"/>
          </a:xfrm>
          <a:prstGeom prst="rect">
            <a:avLst/>
          </a:prstGeom>
        </p:spPr>
      </p:pic>
      <p:sp>
        <p:nvSpPr>
          <p:cNvPr id="5" name="Rectangle 4">
            <a:extLst>
              <a:ext uri="{FF2B5EF4-FFF2-40B4-BE49-F238E27FC236}">
                <a16:creationId xmlns:a16="http://schemas.microsoft.com/office/drawing/2014/main" xmlns="" id="{9085F13C-88B2-4B55-A7E6-F5BD15CE3E9A}"/>
              </a:ext>
            </a:extLst>
          </p:cNvPr>
          <p:cNvSpPr/>
          <p:nvPr/>
        </p:nvSpPr>
        <p:spPr>
          <a:xfrm>
            <a:off x="318977" y="5188689"/>
            <a:ext cx="11398102" cy="1394674"/>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l"/>
            <a:r>
              <a:rPr lang="vi-VN" b="0" i="0"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“Rồng rắn lên mây</a:t>
            </a:r>
            <a:r>
              <a:rPr lang="en-US" b="0" i="0"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b="0" i="0"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là một trong những trò chơi dân gian</a:t>
            </a:r>
            <a:r>
              <a:rPr lang="en-US"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vi-VN" b="0" i="0"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chơi theo nhóm, các người chơi được phân vai và phải thực hiện vai chơi của mình trong sự phối hợp với người khác.</a:t>
            </a:r>
          </a:p>
          <a:p>
            <a:pPr algn="l"/>
            <a:r>
              <a:rPr lang="vi-VN" b="0" i="0"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Một người đứng riêng ra làm thầy thuốc, những người còn lại sắp hàng một, tay người sau nắm vạt áo người trước hoặc đặt trên vai của người đứng trước. Sau đó cả chuỗi người này bắt đầu lượn qua lượn lại như con rắn, vừa đi vừa hát: </a:t>
            </a:r>
            <a:r>
              <a:rPr lang="vi-VN" b="0" i="1"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“Rồng rắn lên mây/ Có cây lúc lắc/ Hỏi thăm thầy thuốc/ Có nhà hay không?”.</a:t>
            </a:r>
            <a:endParaRPr lang="vi-VN" b="0" i="0"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5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xmlns="" id="{34AC83EE-6996-4799-807D-3728A91E0C6B}"/>
              </a:ext>
            </a:extLst>
          </p:cNvPr>
          <p:cNvPicPr>
            <a:picLocks noChangeAspect="1"/>
          </p:cNvPicPr>
          <p:nvPr/>
        </p:nvPicPr>
        <p:blipFill>
          <a:blip r:embed="rId2"/>
          <a:stretch>
            <a:fillRect/>
          </a:stretch>
        </p:blipFill>
        <p:spPr>
          <a:xfrm>
            <a:off x="1375144" y="38099"/>
            <a:ext cx="8648700" cy="3009900"/>
          </a:xfrm>
          <a:prstGeom prst="rect">
            <a:avLst/>
          </a:prstGeom>
        </p:spPr>
      </p:pic>
      <p:pic>
        <p:nvPicPr>
          <p:cNvPr id="11" name="Picture 10">
            <a:extLst>
              <a:ext uri="{FF2B5EF4-FFF2-40B4-BE49-F238E27FC236}">
                <a16:creationId xmlns:a16="http://schemas.microsoft.com/office/drawing/2014/main" xmlns="" id="{D134864F-A318-4DF7-9A28-4E5AC700099C}"/>
              </a:ext>
            </a:extLst>
          </p:cNvPr>
          <p:cNvPicPr>
            <a:picLocks noChangeAspect="1"/>
          </p:cNvPicPr>
          <p:nvPr/>
        </p:nvPicPr>
        <p:blipFill>
          <a:blip r:embed="rId3"/>
          <a:stretch>
            <a:fillRect/>
          </a:stretch>
        </p:blipFill>
        <p:spPr>
          <a:xfrm>
            <a:off x="1375144" y="3047999"/>
            <a:ext cx="8801100" cy="3714750"/>
          </a:xfrm>
          <a:prstGeom prst="rect">
            <a:avLst/>
          </a:prstGeom>
        </p:spPr>
      </p:pic>
      <p:sp>
        <p:nvSpPr>
          <p:cNvPr id="16" name="Cloud 15">
            <a:extLst>
              <a:ext uri="{FF2B5EF4-FFF2-40B4-BE49-F238E27FC236}">
                <a16:creationId xmlns:a16="http://schemas.microsoft.com/office/drawing/2014/main" xmlns="" id="{EF9883B5-F639-43A0-8274-E6E53C758DD0}"/>
              </a:ext>
            </a:extLst>
          </p:cNvPr>
          <p:cNvSpPr/>
          <p:nvPr/>
        </p:nvSpPr>
        <p:spPr>
          <a:xfrm>
            <a:off x="8985406" y="1002891"/>
            <a:ext cx="3048000" cy="1862546"/>
          </a:xfrm>
          <a:prstGeom prst="cloud">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 mẫu</a:t>
            </a:r>
          </a:p>
        </p:txBody>
      </p:sp>
    </p:spTree>
  </p:cSld>
  <p:clrMapOvr>
    <a:masterClrMapping/>
  </p:clrMapOvr>
  <mc:AlternateContent xmlns:mc="http://schemas.openxmlformats.org/markup-compatibility/2006" xmlns:p14="http://schemas.microsoft.com/office/powerpoint/2010/main">
    <mc:Choice Requires="p14">
      <p:transition spd="slow" p14:dur="5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ldLvl="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xmlns="" id="{E846BF6E-482E-422A-A0F8-9DA4D1A95D94}"/>
              </a:ext>
            </a:extLst>
          </p:cNvPr>
          <p:cNvSpPr txBox="1"/>
          <p:nvPr/>
        </p:nvSpPr>
        <p:spPr>
          <a:xfrm>
            <a:off x="4630992" y="1641491"/>
            <a:ext cx="235974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u="sng" dirty="0" err="1" smtClean="0">
                <a:solidFill>
                  <a:prstClr val="black"/>
                </a:solidFill>
                <a:latin typeface="Times New Roman" panose="02020603050405020304" pitchFamily="18" charset="0"/>
                <a:cs typeface="Times New Roman" panose="02020603050405020304" pitchFamily="18" charset="0"/>
              </a:rPr>
              <a:t>R</a:t>
            </a:r>
            <a:r>
              <a:rPr lang="en-US" sz="4000" dirty="0" err="1" smtClean="0">
                <a:solidFill>
                  <a:prstClr val="black"/>
                </a:solidFill>
                <a:latin typeface="Times New Roman" panose="02020603050405020304" pitchFamily="18" charset="0"/>
                <a:cs typeface="Times New Roman" panose="02020603050405020304" pitchFamily="18" charset="0"/>
              </a:rPr>
              <a:t>ồng</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u="sng" dirty="0" err="1" smtClean="0">
                <a:solidFill>
                  <a:prstClr val="black"/>
                </a:solidFill>
                <a:latin typeface="Times New Roman" panose="02020603050405020304" pitchFamily="18" charset="0"/>
                <a:cs typeface="Times New Roman" panose="02020603050405020304" pitchFamily="18" charset="0"/>
              </a:rPr>
              <a:t>r</a:t>
            </a:r>
            <a:r>
              <a:rPr lang="en-US" sz="4000" dirty="0" err="1" smtClean="0">
                <a:solidFill>
                  <a:prstClr val="black"/>
                </a:solidFill>
                <a:latin typeface="Times New Roman" panose="02020603050405020304" pitchFamily="18" charset="0"/>
                <a:cs typeface="Times New Roman" panose="02020603050405020304" pitchFamily="18" charset="0"/>
              </a:rPr>
              <a:t>ắn</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6" name="TextBox 5">
            <a:extLst>
              <a:ext uri="{FF2B5EF4-FFF2-40B4-BE49-F238E27FC236}">
                <a16:creationId xmlns:a16="http://schemas.microsoft.com/office/drawing/2014/main" xmlns="" id="{8E4E846C-5E00-47FA-9452-AE65F248E0D2}"/>
              </a:ext>
            </a:extLst>
          </p:cNvPr>
          <p:cNvSpPr txBox="1"/>
          <p:nvPr/>
        </p:nvSpPr>
        <p:spPr>
          <a:xfrm>
            <a:off x="4650655" y="2492822"/>
            <a:ext cx="244792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dirty="0" err="1">
                <a:solidFill>
                  <a:prstClr val="black"/>
                </a:solidFill>
                <a:latin typeface="Times New Roman" panose="02020603050405020304" pitchFamily="18" charset="0"/>
                <a:cs typeface="Times New Roman" panose="02020603050405020304" pitchFamily="18" charset="0"/>
              </a:rPr>
              <a:t>v</a:t>
            </a:r>
            <a:r>
              <a:rPr lang="en-US" sz="4000" u="sng" dirty="0" err="1" smtClean="0">
                <a:solidFill>
                  <a:prstClr val="black"/>
                </a:solidFill>
                <a:latin typeface="Times New Roman" panose="02020603050405020304" pitchFamily="18" charset="0"/>
                <a:cs typeface="Times New Roman" panose="02020603050405020304" pitchFamily="18" charset="0"/>
              </a:rPr>
              <a:t>òng</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v</a:t>
            </a:r>
            <a:r>
              <a:rPr lang="en-US" sz="4000" u="sng" dirty="0" err="1" smtClean="0">
                <a:solidFill>
                  <a:prstClr val="black"/>
                </a:solidFill>
                <a:latin typeface="Times New Roman" panose="02020603050405020304" pitchFamily="18" charset="0"/>
                <a:cs typeface="Times New Roman" panose="02020603050405020304" pitchFamily="18" charset="0"/>
              </a:rPr>
              <a:t>èo</a:t>
            </a:r>
            <a:endParaRPr kumimoji="0" lang="en-US" sz="4000" b="0" i="0" u="sng"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xmlns="" id="{54146C85-BBD0-4D7F-A452-003E5714EF59}"/>
              </a:ext>
            </a:extLst>
          </p:cNvPr>
          <p:cNvSpPr txBox="1"/>
          <p:nvPr/>
        </p:nvSpPr>
        <p:spPr>
          <a:xfrm>
            <a:off x="4700128" y="3267574"/>
            <a:ext cx="244792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u="sng" dirty="0" err="1">
                <a:solidFill>
                  <a:prstClr val="black"/>
                </a:solidFill>
                <a:latin typeface="Times New Roman" panose="02020603050405020304" pitchFamily="18" charset="0"/>
                <a:cs typeface="Times New Roman" panose="02020603050405020304" pitchFamily="18" charset="0"/>
              </a:rPr>
              <a:t>n</a:t>
            </a:r>
            <a:r>
              <a:rPr lang="en-US" sz="4000" u="sng" dirty="0" err="1" smtClean="0">
                <a:solidFill>
                  <a:prstClr val="black"/>
                </a:solidFill>
                <a:latin typeface="Times New Roman" panose="02020603050405020304" pitchFamily="18" charset="0"/>
                <a:cs typeface="Times New Roman" panose="02020603050405020304" pitchFamily="18" charset="0"/>
              </a:rPr>
              <a:t>úc</a:t>
            </a:r>
            <a:r>
              <a:rPr lang="en-US" sz="4000" u="sng" dirty="0" smtClean="0">
                <a:solidFill>
                  <a:prstClr val="black"/>
                </a:solidFill>
                <a:latin typeface="Times New Roman" panose="02020603050405020304" pitchFamily="18" charset="0"/>
                <a:cs typeface="Times New Roman" panose="02020603050405020304" pitchFamily="18" charset="0"/>
              </a:rPr>
              <a:t> </a:t>
            </a:r>
            <a:r>
              <a:rPr lang="en-US" sz="4000" u="sng" dirty="0" err="1" smtClean="0">
                <a:solidFill>
                  <a:prstClr val="black"/>
                </a:solidFill>
                <a:latin typeface="Times New Roman" panose="02020603050405020304" pitchFamily="18" charset="0"/>
                <a:cs typeface="Times New Roman" panose="02020603050405020304" pitchFamily="18" charset="0"/>
              </a:rPr>
              <a:t>nác</a:t>
            </a:r>
            <a:endParaRPr kumimoji="0" lang="en-US" sz="4000" b="0" i="0" u="sng"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17" name="18">
            <a:extLst>
              <a:ext uri="{FF2B5EF4-FFF2-40B4-BE49-F238E27FC236}">
                <a16:creationId xmlns:a16="http://schemas.microsoft.com/office/drawing/2014/main" xmlns="" id="{A5316E8E-3F7E-436C-839E-027BB64E29D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5326"/>
          <a:stretch/>
        </p:blipFill>
        <p:spPr>
          <a:xfrm>
            <a:off x="-320843" y="-72642"/>
            <a:ext cx="2830287" cy="2565464"/>
          </a:xfrm>
          <a:prstGeom prst="rect">
            <a:avLst/>
          </a:prstGeom>
        </p:spPr>
      </p:pic>
      <p:sp>
        <p:nvSpPr>
          <p:cNvPr id="13" name="Rectangle: Rounded Corners 12">
            <a:extLst>
              <a:ext uri="{FF2B5EF4-FFF2-40B4-BE49-F238E27FC236}">
                <a16:creationId xmlns:a16="http://schemas.microsoft.com/office/drawing/2014/main" xmlns="" id="{18F242C0-8D32-4C65-9B04-082B8F3B1A20}"/>
              </a:ext>
            </a:extLst>
          </p:cNvPr>
          <p:cNvSpPr/>
          <p:nvPr/>
        </p:nvSpPr>
        <p:spPr>
          <a:xfrm>
            <a:off x="2918961" y="345610"/>
            <a:ext cx="6949393" cy="1100057"/>
          </a:xfrm>
          <a:prstGeom prst="roundRect">
            <a:avLst/>
          </a:prstGeom>
          <a:solidFill>
            <a:schemeClr val="accent6">
              <a:lumMod val="75000"/>
            </a:scheme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0" cap="none" spc="0" normalizeH="0" baseline="0" noProof="0" dirty="0" err="1">
                <a:ln>
                  <a:noFill/>
                </a:ln>
                <a:solidFill>
                  <a:srgbClr val="F2F2E9"/>
                </a:solidFill>
                <a:effectLst/>
                <a:uLnTx/>
                <a:uFillTx/>
                <a:latin typeface="Times New Roman" panose="02020603050405020304" pitchFamily="18" charset="0"/>
                <a:ea typeface="+mn-ea"/>
                <a:cs typeface="Times New Roman" panose="02020603050405020304" pitchFamily="18" charset="0"/>
              </a:rPr>
              <a:t>Luyện</a:t>
            </a:r>
            <a:r>
              <a:rPr kumimoji="0" lang="en-US" sz="6000" b="0" i="0" u="none"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rPr>
              <a:t> </a:t>
            </a:r>
            <a:r>
              <a:rPr kumimoji="0" lang="en-US" sz="6000" b="0" i="0" u="none" strike="noStrike" kern="0" cap="none" spc="0" normalizeH="0" baseline="0" noProof="0" dirty="0" err="1">
                <a:ln>
                  <a:noFill/>
                </a:ln>
                <a:solidFill>
                  <a:srgbClr val="F2F2E9"/>
                </a:solidFill>
                <a:effectLst/>
                <a:uLnTx/>
                <a:uFillTx/>
                <a:latin typeface="Times New Roman" panose="02020603050405020304" pitchFamily="18" charset="0"/>
                <a:ea typeface="+mn-ea"/>
                <a:cs typeface="Times New Roman" panose="02020603050405020304" pitchFamily="18" charset="0"/>
              </a:rPr>
              <a:t>đọc</a:t>
            </a:r>
            <a:r>
              <a:rPr kumimoji="0" lang="en-US" sz="6000" b="0" i="0" u="none"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rPr>
              <a:t> </a:t>
            </a:r>
            <a:r>
              <a:rPr kumimoji="0" lang="en-US" sz="6000" b="0" i="0" u="none" strike="noStrike" kern="0" cap="none" spc="0" normalizeH="0" baseline="0" noProof="0" dirty="0" err="1">
                <a:ln>
                  <a:noFill/>
                </a:ln>
                <a:solidFill>
                  <a:srgbClr val="F2F2E9"/>
                </a:solidFill>
                <a:effectLst/>
                <a:uLnTx/>
                <a:uFillTx/>
                <a:latin typeface="Times New Roman" panose="02020603050405020304" pitchFamily="18" charset="0"/>
                <a:ea typeface="+mn-ea"/>
                <a:cs typeface="Times New Roman" panose="02020603050405020304" pitchFamily="18" charset="0"/>
              </a:rPr>
              <a:t>từ</a:t>
            </a:r>
            <a:r>
              <a:rPr kumimoji="0" lang="en-US" sz="6000" b="0" i="0" u="none"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rPr>
              <a:t> </a:t>
            </a:r>
            <a:r>
              <a:rPr kumimoji="0" lang="en-US" sz="6000" b="0" i="0" u="none" strike="noStrike" kern="0" cap="none" spc="0" normalizeH="0" baseline="0" noProof="0" dirty="0" err="1">
                <a:ln>
                  <a:noFill/>
                </a:ln>
                <a:solidFill>
                  <a:srgbClr val="F2F2E9"/>
                </a:solidFill>
                <a:effectLst/>
                <a:uLnTx/>
                <a:uFillTx/>
                <a:latin typeface="Times New Roman" panose="02020603050405020304" pitchFamily="18" charset="0"/>
                <a:ea typeface="+mn-ea"/>
                <a:cs typeface="Times New Roman" panose="02020603050405020304" pitchFamily="18" charset="0"/>
              </a:rPr>
              <a:t>khó</a:t>
            </a:r>
            <a:endParaRPr kumimoji="0" lang="en-US" sz="6000" b="0" i="0" u="none"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endParaRPr>
          </a:p>
        </p:txBody>
      </p:sp>
      <p:sp>
        <p:nvSpPr>
          <p:cNvPr id="7" name="TextBox 6">
            <a:extLst>
              <a:ext uri="{FF2B5EF4-FFF2-40B4-BE49-F238E27FC236}">
                <a16:creationId xmlns:a16="http://schemas.microsoft.com/office/drawing/2014/main" xmlns="" id="{8E4E846C-5E00-47FA-9452-AE65F248E0D2}"/>
              </a:ext>
            </a:extLst>
          </p:cNvPr>
          <p:cNvSpPr txBox="1"/>
          <p:nvPr/>
        </p:nvSpPr>
        <p:spPr>
          <a:xfrm>
            <a:off x="4542808" y="3989517"/>
            <a:ext cx="244792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u="sng" dirty="0" err="1">
                <a:solidFill>
                  <a:prstClr val="black"/>
                </a:solidFill>
                <a:latin typeface="Times New Roman" panose="02020603050405020304" pitchFamily="18" charset="0"/>
                <a:cs typeface="Times New Roman" panose="02020603050405020304" pitchFamily="18" charset="0"/>
              </a:rPr>
              <a:t>k</a:t>
            </a:r>
            <a:r>
              <a:rPr kumimoji="0" lang="en-US" sz="4000" b="0" i="0" u="sng" strike="noStrike" kern="1200" cap="none" spc="0" normalizeH="0" baseline="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húc</a:t>
            </a:r>
            <a:r>
              <a:rPr kumimoji="0" lang="en-US" sz="4000" b="0" i="0" u="none" strike="noStrike" kern="1200" cap="none" spc="0" normalizeH="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đầu</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8" name="TextBox 7">
            <a:extLst>
              <a:ext uri="{FF2B5EF4-FFF2-40B4-BE49-F238E27FC236}">
                <a16:creationId xmlns:a16="http://schemas.microsoft.com/office/drawing/2014/main" xmlns="" id="{8E4E846C-5E00-47FA-9452-AE65F248E0D2}"/>
              </a:ext>
            </a:extLst>
          </p:cNvPr>
          <p:cNvSpPr txBox="1"/>
          <p:nvPr/>
        </p:nvSpPr>
        <p:spPr>
          <a:xfrm>
            <a:off x="4700128" y="4707837"/>
            <a:ext cx="244792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dirty="0" err="1">
                <a:solidFill>
                  <a:prstClr val="black"/>
                </a:solidFill>
                <a:latin typeface="Times New Roman" panose="02020603050405020304" pitchFamily="18" charset="0"/>
                <a:cs typeface="Times New Roman" panose="02020603050405020304" pitchFamily="18" charset="0"/>
              </a:rPr>
              <a:t>k</a:t>
            </a:r>
            <a:r>
              <a:rPr lang="en-US" sz="4000" noProof="0" dirty="0" err="1" smtClean="0">
                <a:solidFill>
                  <a:prstClr val="black"/>
                </a:solidFill>
                <a:latin typeface="Times New Roman" panose="02020603050405020304" pitchFamily="18" charset="0"/>
                <a:cs typeface="Times New Roman" panose="02020603050405020304" pitchFamily="18" charset="0"/>
              </a:rPr>
              <a:t>húc</a:t>
            </a:r>
            <a:r>
              <a:rPr lang="en-US" sz="4000" noProof="0" dirty="0" smtClean="0">
                <a:solidFill>
                  <a:prstClr val="black"/>
                </a:solidFill>
                <a:latin typeface="Times New Roman" panose="02020603050405020304" pitchFamily="18" charset="0"/>
                <a:cs typeface="Times New Roman" panose="02020603050405020304" pitchFamily="18" charset="0"/>
              </a:rPr>
              <a:t> </a:t>
            </a:r>
            <a:r>
              <a:rPr lang="en-US" sz="4000" u="sng" noProof="0" dirty="0" err="1" smtClean="0">
                <a:solidFill>
                  <a:prstClr val="black"/>
                </a:solidFill>
                <a:latin typeface="Times New Roman" panose="02020603050405020304" pitchFamily="18" charset="0"/>
                <a:cs typeface="Times New Roman" panose="02020603050405020304" pitchFamily="18" charset="0"/>
              </a:rPr>
              <a:t>gi</a:t>
            </a:r>
            <a:r>
              <a:rPr lang="en-US" sz="4000" noProof="0" dirty="0" err="1" smtClean="0">
                <a:solidFill>
                  <a:prstClr val="black"/>
                </a:solidFill>
                <a:latin typeface="Times New Roman" panose="02020603050405020304" pitchFamily="18" charset="0"/>
                <a:cs typeface="Times New Roman" panose="02020603050405020304" pitchFamily="18" charset="0"/>
              </a:rPr>
              <a:t>ữa</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9" name="TextBox 8">
            <a:extLst>
              <a:ext uri="{FF2B5EF4-FFF2-40B4-BE49-F238E27FC236}">
                <a16:creationId xmlns:a16="http://schemas.microsoft.com/office/drawing/2014/main" xmlns="" id="{8E4E846C-5E00-47FA-9452-AE65F248E0D2}"/>
              </a:ext>
            </a:extLst>
          </p:cNvPr>
          <p:cNvSpPr txBox="1"/>
          <p:nvPr/>
        </p:nvSpPr>
        <p:spPr>
          <a:xfrm>
            <a:off x="4700128" y="5394854"/>
            <a:ext cx="244792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dirty="0" err="1">
                <a:solidFill>
                  <a:prstClr val="black"/>
                </a:solidFill>
                <a:latin typeface="Times New Roman" panose="02020603050405020304" pitchFamily="18" charset="0"/>
                <a:cs typeface="Times New Roman" panose="02020603050405020304" pitchFamily="18" charset="0"/>
              </a:rPr>
              <a:t>k</a:t>
            </a:r>
            <a:r>
              <a:rPr lang="en-US" sz="4000" noProof="0" dirty="0" err="1" smtClean="0">
                <a:solidFill>
                  <a:prstClr val="black"/>
                </a:solidFill>
                <a:latin typeface="Times New Roman" panose="02020603050405020304" pitchFamily="18" charset="0"/>
                <a:cs typeface="Times New Roman" panose="02020603050405020304" pitchFamily="18" charset="0"/>
              </a:rPr>
              <a:t>húc</a:t>
            </a:r>
            <a:r>
              <a:rPr lang="en-US" sz="4000" noProof="0" dirty="0" smtClean="0">
                <a:solidFill>
                  <a:prstClr val="black"/>
                </a:solidFill>
                <a:latin typeface="Times New Roman" panose="02020603050405020304" pitchFamily="18" charset="0"/>
                <a:cs typeface="Times New Roman" panose="02020603050405020304" pitchFamily="18" charset="0"/>
              </a:rPr>
              <a:t> </a:t>
            </a:r>
            <a:r>
              <a:rPr lang="en-US" sz="4000" noProof="0" dirty="0" err="1" smtClean="0">
                <a:solidFill>
                  <a:prstClr val="black"/>
                </a:solidFill>
                <a:latin typeface="Times New Roman" panose="02020603050405020304" pitchFamily="18" charset="0"/>
                <a:cs typeface="Times New Roman" panose="02020603050405020304" pitchFamily="18" charset="0"/>
              </a:rPr>
              <a:t>đuôi</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700330111"/>
      </p:ext>
    </p:extLst>
  </p:cSld>
  <p:clrMapOvr>
    <a:masterClrMapping/>
  </p:clrMapOvr>
  <mc:AlternateContent xmlns:mc="http://schemas.openxmlformats.org/markup-compatibility/2006" xmlns:p14="http://schemas.microsoft.com/office/powerpoint/2010/main">
    <mc:Choice Requires="p14">
      <p:transition spd="slow" p14:dur="5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grpId="0" nodeType="clickEffect">
                                  <p:stCondLst>
                                    <p:cond delay="0"/>
                                  </p:stCondLst>
                                  <p:childTnLst>
                                    <p:animClr clrSpc="rgb" dir="cw">
                                      <p:cBhvr override="childStyle">
                                        <p:cTn id="6" dur="2000" fill="hold"/>
                                        <p:tgtEl>
                                          <p:spTgt spid="5"/>
                                        </p:tgtEl>
                                        <p:attrNameLst>
                                          <p:attrName>style.color</p:attrName>
                                        </p:attrNameLst>
                                      </p:cBhvr>
                                      <p:to>
                                        <a:srgbClr val="FF00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26"/>
          <p:cNvSpPr/>
          <p:nvPr/>
        </p:nvSpPr>
        <p:spPr>
          <a:xfrm>
            <a:off x="-265521" y="-76199"/>
            <a:ext cx="1124" cy="1013"/>
          </a:xfrm>
          <a:custGeom>
            <a:avLst/>
            <a:gdLst>
              <a:gd name="connsiteX0" fmla="*/ 10 w 1124"/>
              <a:gd name="connsiteY0" fmla="*/ 0 h 1013"/>
              <a:gd name="connsiteX1" fmla="*/ 1124 w 1124"/>
              <a:gd name="connsiteY1" fmla="*/ 1013 h 1013"/>
              <a:gd name="connsiteX2" fmla="*/ 0 w 1124"/>
              <a:gd name="connsiteY2" fmla="*/ 1013 h 1013"/>
              <a:gd name="connsiteX3" fmla="*/ 10 w 1124"/>
              <a:gd name="connsiteY3" fmla="*/ 0 h 1013"/>
            </a:gdLst>
            <a:ahLst/>
            <a:cxnLst>
              <a:cxn ang="0">
                <a:pos x="connsiteX0" y="connsiteY0"/>
              </a:cxn>
              <a:cxn ang="0">
                <a:pos x="connsiteX1" y="connsiteY1"/>
              </a:cxn>
              <a:cxn ang="0">
                <a:pos x="connsiteX2" y="connsiteY2"/>
              </a:cxn>
              <a:cxn ang="0">
                <a:pos x="connsiteX3" y="connsiteY3"/>
              </a:cxn>
            </a:cxnLst>
            <a:rect l="l" t="t" r="r" b="b"/>
            <a:pathLst>
              <a:path w="1124" h="1013">
                <a:moveTo>
                  <a:pt x="10" y="0"/>
                </a:moveTo>
                <a:lnTo>
                  <a:pt x="1124" y="1013"/>
                </a:lnTo>
                <a:lnTo>
                  <a:pt x="0" y="1013"/>
                </a:lnTo>
                <a:lnTo>
                  <a:pt x="10" y="0"/>
                </a:lnTo>
                <a:close/>
              </a:path>
            </a:pathLst>
          </a:custGeom>
          <a:blipFill>
            <a:blip r:embed="rId3"/>
            <a:srcRect/>
            <a:stretch>
              <a:fillRect l="-475" t="621" r="475" b="-62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grpSp>
        <p:nvGrpSpPr>
          <p:cNvPr id="7" name="Group 6"/>
          <p:cNvGrpSpPr/>
          <p:nvPr/>
        </p:nvGrpSpPr>
        <p:grpSpPr>
          <a:xfrm>
            <a:off x="156834" y="1993081"/>
            <a:ext cx="2109019" cy="2109019"/>
            <a:chOff x="156834" y="1993081"/>
            <a:chExt cx="2109019" cy="2109019"/>
          </a:xfrm>
        </p:grpSpPr>
        <p:sp>
          <p:nvSpPr>
            <p:cNvPr id="3" name="Oval 2"/>
            <p:cNvSpPr/>
            <p:nvPr/>
          </p:nvSpPr>
          <p:spPr>
            <a:xfrm>
              <a:off x="156834" y="1993081"/>
              <a:ext cx="2109019" cy="2109019"/>
            </a:xfrm>
            <a:prstGeom prst="ellipse">
              <a:avLst/>
            </a:prstGeom>
            <a:solidFill>
              <a:srgbClr val="ED2F6A"/>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TextBox 3"/>
            <p:cNvSpPr txBox="1"/>
            <p:nvPr/>
          </p:nvSpPr>
          <p:spPr>
            <a:xfrm>
              <a:off x="315731" y="2243748"/>
              <a:ext cx="1711988" cy="1754326"/>
            </a:xfrm>
            <a:prstGeom prst="rect">
              <a:avLst/>
            </a:prstGeom>
            <a:noFill/>
          </p:spPr>
          <p:txBody>
            <a:bodyPr wrap="square" rtlCol="0">
              <a:spAutoFit/>
            </a:bodyPr>
            <a:lstStyle/>
            <a:p>
              <a:pPr marL="0" marR="0" lvl="0" indent="0" algn="ctr" defTabSz="913130" rtl="0" eaLnBrk="1" fontAlgn="base" latinLnBrk="0" hangingPunct="1">
                <a:lnSpc>
                  <a:spcPct val="100000"/>
                </a:lnSpc>
                <a:spcBef>
                  <a:spcPct val="0"/>
                </a:spcBef>
                <a:spcAft>
                  <a:spcPct val="0"/>
                </a:spcAft>
                <a:buClrTx/>
                <a:buSzTx/>
                <a:buFontTx/>
                <a:buNone/>
                <a:tabLst/>
                <a:defRPr/>
              </a:pPr>
              <a:r>
                <a:rPr kumimoji="0" lang="en-US" altLang="zh-CN"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GIẢI NGHĨA TỪ</a:t>
              </a:r>
              <a:endParaRPr kumimoji="0" lang="zh-CN" alt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grpSp>
        <p:nvGrpSpPr>
          <p:cNvPr id="42" name="Group 41"/>
          <p:cNvGrpSpPr/>
          <p:nvPr/>
        </p:nvGrpSpPr>
        <p:grpSpPr>
          <a:xfrm>
            <a:off x="2027719" y="519430"/>
            <a:ext cx="9770995" cy="5969860"/>
            <a:chOff x="-35219" y="1157225"/>
            <a:chExt cx="2316563" cy="1406784"/>
          </a:xfrm>
        </p:grpSpPr>
        <p:sp>
          <p:nvSpPr>
            <p:cNvPr id="43" name="Hexagon 42"/>
            <p:cNvSpPr/>
            <p:nvPr/>
          </p:nvSpPr>
          <p:spPr>
            <a:xfrm>
              <a:off x="58912" y="1157225"/>
              <a:ext cx="2222432" cy="1406784"/>
            </a:xfrm>
            <a:prstGeom prst="hexagon">
              <a:avLst/>
            </a:prstGeom>
            <a:solidFill>
              <a:srgbClr val="F7ACB9"/>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4" name="TextBox 43"/>
            <p:cNvSpPr txBox="1"/>
            <p:nvPr/>
          </p:nvSpPr>
          <p:spPr>
            <a:xfrm>
              <a:off x="-35219" y="1370052"/>
              <a:ext cx="2278223" cy="329553"/>
            </a:xfrm>
            <a:prstGeom prst="rect">
              <a:avLst/>
            </a:prstGeom>
            <a:noFill/>
          </p:spPr>
          <p:txBody>
            <a:bodyPr wrap="square" rtlCol="0">
              <a:spAutoFit/>
            </a:bodyPr>
            <a:lstStyle/>
            <a:p>
              <a:pPr marL="0" marR="0" lvl="0" indent="0" algn="ctr" defTabSz="913130" rtl="0" eaLnBrk="1" fontAlgn="base" latinLnBrk="0" hangingPunct="1">
                <a:lnSpc>
                  <a:spcPct val="100000"/>
                </a:lnSpc>
                <a:spcBef>
                  <a:spcPct val="0"/>
                </a:spcBef>
                <a:spcAft>
                  <a:spcPct val="0"/>
                </a:spcAft>
                <a:buClrTx/>
                <a:buSzTx/>
                <a:buFontTx/>
                <a:buNone/>
                <a:tabLst/>
                <a:defRPr/>
              </a:pP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Cây</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núc</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nác</a:t>
              </a:r>
              <a:endPar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ctr" defTabSz="913130" rtl="0" eaLnBrk="1" fontAlgn="base" latinLnBrk="0" hangingPunct="1">
                <a:lnSpc>
                  <a:spcPct val="100000"/>
                </a:lnSpc>
                <a:spcBef>
                  <a:spcPct val="0"/>
                </a:spcBef>
                <a:spcAft>
                  <a:spcPct val="0"/>
                </a:spcAft>
                <a:buClrTx/>
                <a:buSzTx/>
                <a:buFontTx/>
                <a:buNone/>
                <a:tabLst/>
                <a:defRPr/>
              </a:pPr>
              <a:r>
                <a:rPr kumimoji="0" lang="en-US" altLang="vi-VN"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Là</a:t>
              </a:r>
              <a:r>
                <a:rPr kumimoji="0" lang="en-US" altLang="vi-VN"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vi-VN"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một</a:t>
              </a:r>
              <a:r>
                <a:rPr kumimoji="0" lang="en-US" altLang="vi-VN"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vi-VN"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loại</a:t>
              </a:r>
              <a:r>
                <a:rPr kumimoji="0" lang="en-US" altLang="vi-VN"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vi-VN"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cây</a:t>
              </a:r>
              <a:r>
                <a:rPr kumimoji="0" lang="en-US" altLang="vi-VN"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vi-VN"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dùng</a:t>
              </a:r>
              <a:r>
                <a:rPr kumimoji="0" lang="en-US" altLang="vi-VN"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vi-VN"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để</a:t>
              </a:r>
              <a:r>
                <a:rPr kumimoji="0" lang="en-US" altLang="vi-VN"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vi-VN"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làm</a:t>
              </a:r>
              <a:r>
                <a:rPr kumimoji="0" lang="en-US" altLang="vi-VN"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vi-VN"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thuốc</a:t>
              </a:r>
              <a:r>
                <a:rPr kumimoji="0" lang="en-US" altLang="vi-VN"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vi-VN"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chữa</a:t>
              </a:r>
              <a:r>
                <a:rPr kumimoji="0" lang="en-US" altLang="vi-VN"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vi-VN" sz="2800" b="0" i="0" u="none" strike="noStrike" kern="1200" cap="none" spc="0" normalizeH="0" baseline="0" noProof="0" dirty="0" err="1" smtClean="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bệnh</a:t>
              </a:r>
              <a:r>
                <a:rPr kumimoji="0" lang="en-US" altLang="vi-VN" sz="2800" b="0" i="0" u="none" strike="noStrike" kern="1200" cap="none" spc="0" normalizeH="0" baseline="0" noProof="0" dirty="0" smtClean="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a:t>
              </a:r>
              <a:endParaRPr kumimoji="0" lang="en-US" altLang="vi-VN"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pic>
        <p:nvPicPr>
          <p:cNvPr id="5" name="Picture 4"/>
          <p:cNvPicPr>
            <a:picLocks noChangeAspect="1"/>
          </p:cNvPicPr>
          <p:nvPr/>
        </p:nvPicPr>
        <p:blipFill>
          <a:blip r:embed="rId4"/>
          <a:stretch>
            <a:fillRect/>
          </a:stretch>
        </p:blipFill>
        <p:spPr>
          <a:xfrm>
            <a:off x="11285220" y="95250"/>
            <a:ext cx="906780" cy="848360"/>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57600" y="2920180"/>
            <a:ext cx="6371303" cy="3569109"/>
          </a:xfrm>
          <a:prstGeom prst="rect">
            <a:avLst/>
          </a:prstGeom>
        </p:spPr>
      </p:pic>
    </p:spTree>
    <p:extLst>
      <p:ext uri="{BB962C8B-B14F-4D97-AF65-F5344CB8AC3E}">
        <p14:creationId xmlns:p14="http://schemas.microsoft.com/office/powerpoint/2010/main" val="3177345063"/>
      </p:ext>
    </p:extLst>
  </p:cSld>
  <p:clrMapOvr>
    <a:masterClrMapping/>
  </p:clrMapOvr>
  <mc:AlternateContent xmlns:mc="http://schemas.openxmlformats.org/markup-compatibility/2006" xmlns:p14="http://schemas.microsoft.com/office/powerpoint/2010/main">
    <mc:Choice Requires="p14">
      <p:transition spd="slow" p14:dur="5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barn(inVertical)">
                                      <p:cBhvr>
                                        <p:cTn id="7"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6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7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406</TotalTime>
  <Words>866</Words>
  <Application>Microsoft Office PowerPoint</Application>
  <PresentationFormat>Widescreen</PresentationFormat>
  <Paragraphs>117</Paragraphs>
  <Slides>41</Slides>
  <Notes>15</Notes>
  <HiddenSlides>0</HiddenSlides>
  <MMClips>6</MMClips>
  <ScaleCrop>false</ScaleCrop>
  <HeadingPairs>
    <vt:vector size="6" baseType="variant">
      <vt:variant>
        <vt:lpstr>Fonts Used</vt:lpstr>
      </vt:variant>
      <vt:variant>
        <vt:i4>18</vt:i4>
      </vt:variant>
      <vt:variant>
        <vt:lpstr>Theme</vt:lpstr>
      </vt:variant>
      <vt:variant>
        <vt:i4>5</vt:i4>
      </vt:variant>
      <vt:variant>
        <vt:lpstr>Slide Titles</vt:lpstr>
      </vt:variant>
      <vt:variant>
        <vt:i4>41</vt:i4>
      </vt:variant>
    </vt:vector>
  </HeadingPairs>
  <TitlesOfParts>
    <vt:vector size="64" baseType="lpstr">
      <vt:lpstr>Microsoft YaHei</vt:lpstr>
      <vt:lpstr>SimSun</vt:lpstr>
      <vt:lpstr>SimSun</vt:lpstr>
      <vt:lpstr>Arial</vt:lpstr>
      <vt:lpstr>Arial Rounded MT Bold</vt:lpstr>
      <vt:lpstr>Arial-Rounded</vt:lpstr>
      <vt:lpstr>Arial-SGK-TV</vt:lpstr>
      <vt:lpstr>Calibri</vt:lpstr>
      <vt:lpstr>Calibri Light</vt:lpstr>
      <vt:lpstr>等线</vt:lpstr>
      <vt:lpstr>HP001 4 hàng</vt:lpstr>
      <vt:lpstr>Montserrat</vt:lpstr>
      <vt:lpstr>Nunito</vt:lpstr>
      <vt:lpstr>Nunito SemiBold</vt:lpstr>
      <vt:lpstr>Roboto</vt:lpstr>
      <vt:lpstr>Times New Roman</vt:lpstr>
      <vt:lpstr>Verdana</vt:lpstr>
      <vt:lpstr>Wingdings</vt:lpstr>
      <vt:lpstr>2_Office Theme</vt:lpstr>
      <vt:lpstr>3_Office Theme</vt:lpstr>
      <vt:lpstr>5_Office Theme</vt:lpstr>
      <vt:lpstr>6_Office Theme</vt:lpstr>
      <vt:lpstr>7_Office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LUYỆN TẬP THEO VĂN BẢN ĐỌC </vt:lpstr>
      <vt:lpstr>2. Đặt một câu nói về trò chơi em thích. M: Rồng rắn lên mây là một trò chơi vui nhộn.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MTBA</cp:lastModifiedBy>
  <cp:revision>57</cp:revision>
  <dcterms:created xsi:type="dcterms:W3CDTF">2021-05-27T01:09:20Z</dcterms:created>
  <dcterms:modified xsi:type="dcterms:W3CDTF">2021-11-25T00:53:06Z</dcterms:modified>
</cp:coreProperties>
</file>