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6E5-2C0A-4298-90DA-219C0E69266C}" type="datetimeFigureOut">
              <a:rPr lang="en-US" smtClean="0"/>
              <a:t>30/5/2021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D91F-114A-44EA-84D0-18B5E8D9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9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6E5-2C0A-4298-90DA-219C0E69266C}" type="datetimeFigureOut">
              <a:rPr lang="en-US" smtClean="0"/>
              <a:t>30/5/2021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D91F-114A-44EA-84D0-18B5E8D9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7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6E5-2C0A-4298-90DA-219C0E69266C}" type="datetimeFigureOut">
              <a:rPr lang="en-US" smtClean="0"/>
              <a:t>30/5/2021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D91F-114A-44EA-84D0-18B5E8D9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6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6E5-2C0A-4298-90DA-219C0E69266C}" type="datetimeFigureOut">
              <a:rPr lang="en-US" smtClean="0"/>
              <a:t>30/5/2021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D91F-114A-44EA-84D0-18B5E8D9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7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6E5-2C0A-4298-90DA-219C0E69266C}" type="datetimeFigureOut">
              <a:rPr lang="en-US" smtClean="0"/>
              <a:t>30/5/2021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D91F-114A-44EA-84D0-18B5E8D9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1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6E5-2C0A-4298-90DA-219C0E69266C}" type="datetimeFigureOut">
              <a:rPr lang="en-US" smtClean="0"/>
              <a:t>30/5/2021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D91F-114A-44EA-84D0-18B5E8D9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5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6E5-2C0A-4298-90DA-219C0E69266C}" type="datetimeFigureOut">
              <a:rPr lang="en-US" smtClean="0"/>
              <a:t>30/5/2021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D91F-114A-44EA-84D0-18B5E8D9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3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6E5-2C0A-4298-90DA-219C0E69266C}" type="datetimeFigureOut">
              <a:rPr lang="en-US" smtClean="0"/>
              <a:t>30/5/2021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D91F-114A-44EA-84D0-18B5E8D9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2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6E5-2C0A-4298-90DA-219C0E69266C}" type="datetimeFigureOut">
              <a:rPr lang="en-US" smtClean="0"/>
              <a:t>30/5/2021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D91F-114A-44EA-84D0-18B5E8D9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5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6E5-2C0A-4298-90DA-219C0E69266C}" type="datetimeFigureOut">
              <a:rPr lang="en-US" smtClean="0"/>
              <a:t>30/5/2021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D91F-114A-44EA-84D0-18B5E8D9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8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76E5-2C0A-4298-90DA-219C0E69266C}" type="datetimeFigureOut">
              <a:rPr lang="en-US" smtClean="0"/>
              <a:t>30/5/2021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D91F-114A-44EA-84D0-18B5E8D9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2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276E5-2C0A-4298-90DA-219C0E69266C}" type="datetimeFigureOut">
              <a:rPr lang="en-US" smtClean="0"/>
              <a:t>30/5/2021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1D91F-114A-44EA-84D0-18B5E8D9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8.mp3"/><Relationship Id="rId7" Type="http://schemas.openxmlformats.org/officeDocument/2006/relationships/image" Target="../media/image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-TRACK 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648494" y="177853"/>
            <a:ext cx="8474299" cy="1558344"/>
          </a:xfrm>
          <a:prstGeom prst="cloudCallout">
            <a:avLst>
              <a:gd name="adj1" fmla="val -31319"/>
              <a:gd name="adj2" fmla="val 70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Listen and point. Repeat.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710" y="2764368"/>
            <a:ext cx="2290971" cy="2071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552" y="2764368"/>
            <a:ext cx="2445620" cy="2162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1468" y="2764368"/>
            <a:ext cx="2384501" cy="2195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0265" y="2764368"/>
            <a:ext cx="2520664" cy="235225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1906" y="4959372"/>
            <a:ext cx="1850578" cy="537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Thursday.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3519073" y="4977737"/>
            <a:ext cx="1850578" cy="537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Friday.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6875391" y="5062778"/>
            <a:ext cx="1850578" cy="537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Saturday.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9735308" y="5246444"/>
            <a:ext cx="1850578" cy="537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Sunday.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575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4266" y="92902"/>
            <a:ext cx="6625982" cy="6655628"/>
          </a:xfrm>
          <a:prstGeom prst="rect">
            <a:avLst/>
          </a:prstGeom>
        </p:spPr>
      </p:pic>
      <p:pic>
        <p:nvPicPr>
          <p:cNvPr id="2" name="CD2-TRACK 6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3281" y="330245"/>
            <a:ext cx="609600" cy="609600"/>
          </a:xfrm>
          <a:prstGeom prst="rect">
            <a:avLst/>
          </a:prstGeom>
        </p:spPr>
      </p:pic>
      <p:pic>
        <p:nvPicPr>
          <p:cNvPr id="3" name="CD2-TRACK 6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6433" y="3642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5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6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803" y="1679218"/>
            <a:ext cx="6308133" cy="259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4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361" y="128789"/>
            <a:ext cx="7266149" cy="6414042"/>
          </a:xfrm>
          <a:prstGeom prst="rect">
            <a:avLst/>
          </a:prstGeom>
        </p:spPr>
      </p:pic>
      <p:pic>
        <p:nvPicPr>
          <p:cNvPr id="2" name="CD2-TRACK 6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21185" y="11673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55" y="1057189"/>
            <a:ext cx="9245944" cy="423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206" y="579165"/>
            <a:ext cx="6917155" cy="5536571"/>
          </a:xfrm>
          <a:prstGeom prst="rect">
            <a:avLst/>
          </a:prstGeom>
        </p:spPr>
      </p:pic>
      <p:pic>
        <p:nvPicPr>
          <p:cNvPr id="2" name="CD2-TRACK 6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91" y="308664"/>
            <a:ext cx="10466776" cy="60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1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471" y="103032"/>
            <a:ext cx="3548722" cy="53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396" y="789622"/>
            <a:ext cx="7007899" cy="6068378"/>
          </a:xfrm>
          <a:prstGeom prst="rect">
            <a:avLst/>
          </a:prstGeom>
        </p:spPr>
      </p:pic>
      <p:pic>
        <p:nvPicPr>
          <p:cNvPr id="2" name="CD2-TRACK 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943" y="430512"/>
            <a:ext cx="4131860" cy="555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037" y="1400174"/>
            <a:ext cx="1462222" cy="6421717"/>
          </a:xfrm>
          <a:prstGeom prst="rect">
            <a:avLst/>
          </a:prstGeom>
        </p:spPr>
      </p:pic>
      <p:pic>
        <p:nvPicPr>
          <p:cNvPr id="2" name="CD2-TRACK 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854" y="985538"/>
            <a:ext cx="2100911" cy="1899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4021" y="1296178"/>
            <a:ext cx="1725844" cy="158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043" y="1855362"/>
            <a:ext cx="8277087" cy="1364355"/>
          </a:xfrm>
          <a:prstGeom prst="rect">
            <a:avLst/>
          </a:prstGeom>
        </p:spPr>
      </p:pic>
      <p:pic>
        <p:nvPicPr>
          <p:cNvPr id="2" name="CD2-TRACK 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8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252" y="888608"/>
            <a:ext cx="6525134" cy="485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0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759" y="1425085"/>
            <a:ext cx="7542711" cy="34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3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695" y="395873"/>
            <a:ext cx="8467213" cy="5428151"/>
          </a:xfrm>
          <a:prstGeom prst="rect">
            <a:avLst/>
          </a:prstGeom>
        </p:spPr>
      </p:pic>
      <p:pic>
        <p:nvPicPr>
          <p:cNvPr id="2" name="CD2-TRACK 6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68904" y="2210560"/>
            <a:ext cx="609600" cy="609600"/>
          </a:xfrm>
          <a:prstGeom prst="rect">
            <a:avLst/>
          </a:prstGeom>
        </p:spPr>
      </p:pic>
      <p:pic>
        <p:nvPicPr>
          <p:cNvPr id="3" name="CD2-TRACK 6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59844" y="2245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7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3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577" y="1502803"/>
            <a:ext cx="7754893" cy="322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0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1" y="1120176"/>
            <a:ext cx="10880424" cy="41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73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14</Words>
  <Application>Microsoft Office PowerPoint</Application>
  <PresentationFormat>Widescreen</PresentationFormat>
  <Paragraphs>5</Paragraphs>
  <Slides>15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2021-03-02T08:12:07Z</dcterms:created>
  <dcterms:modified xsi:type="dcterms:W3CDTF">2021-05-30T02:18:27Z</dcterms:modified>
</cp:coreProperties>
</file>