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5" r:id="rId5"/>
    <p:sldId id="278" r:id="rId6"/>
    <p:sldId id="257" r:id="rId7"/>
    <p:sldId id="258" r:id="rId8"/>
    <p:sldId id="279" r:id="rId9"/>
    <p:sldId id="280" r:id="rId10"/>
    <p:sldId id="281" r:id="rId11"/>
    <p:sldId id="282" r:id="rId12"/>
    <p:sldId id="283" r:id="rId13"/>
    <p:sldId id="284" r:id="rId14"/>
    <p:sldId id="289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90" r:id="rId28"/>
    <p:sldId id="291" r:id="rId29"/>
    <p:sldId id="292" r:id="rId30"/>
    <p:sldId id="293" r:id="rId31"/>
    <p:sldId id="271" r:id="rId32"/>
    <p:sldId id="294" r:id="rId33"/>
    <p:sldId id="295" r:id="rId34"/>
    <p:sldId id="296" r:id="rId35"/>
    <p:sldId id="272" r:id="rId36"/>
    <p:sldId id="297" r:id="rId37"/>
    <p:sldId id="298" r:id="rId38"/>
    <p:sldId id="299" r:id="rId39"/>
    <p:sldId id="300" r:id="rId40"/>
    <p:sldId id="301" r:id="rId41"/>
    <p:sldId id="302" r:id="rId42"/>
    <p:sldId id="273" r:id="rId43"/>
    <p:sldId id="27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3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1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4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8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37FDE-5EEB-4D5F-990D-7DE13E092D88}" type="datetimeFigureOut">
              <a:rPr lang="en-US" smtClean="0"/>
              <a:t>29/5/2021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A422-72FB-441B-8F47-ED506CBC8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3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40912" y="1249251"/>
            <a:ext cx="9890975" cy="29106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Unit 7: clothes.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2454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860964" y="3398941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429363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531465"/>
            <a:ext cx="207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No, it isn’t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2029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Yes, it is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ounded Rectangle 9"/>
          <p:cNvSpPr/>
          <p:nvPr/>
        </p:nvSpPr>
        <p:spPr>
          <a:xfrm>
            <a:off x="2120347" y="176052"/>
            <a:ext cx="5194853" cy="75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your T-shirt?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3232" y="4116239"/>
            <a:ext cx="2394476" cy="21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641397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4" y="3531465"/>
            <a:ext cx="1832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Yes, it is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3531464"/>
            <a:ext cx="222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No, it isn’t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3232" y="4116239"/>
            <a:ext cx="2394476" cy="218701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20278" y="119270"/>
            <a:ext cx="5420139" cy="83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your shirt?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26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2334791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429363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01000" y="3531465"/>
            <a:ext cx="229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Yes, it 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2161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No, it isn’t.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6981" y="3831561"/>
            <a:ext cx="2697013" cy="263123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07095" y="0"/>
            <a:ext cx="7248939" cy="8589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Is this your T-shirt?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847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315200" y="3352799"/>
            <a:ext cx="232756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87783" y="3531464"/>
            <a:ext cx="1814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Yes, it 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331" y="3531464"/>
            <a:ext cx="226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No, it isn’t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ounded Rectangle 3"/>
          <p:cNvSpPr/>
          <p:nvPr/>
        </p:nvSpPr>
        <p:spPr>
          <a:xfrm>
            <a:off x="2687783" y="159026"/>
            <a:ext cx="4839452" cy="781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Is this your dress?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3389" y="3352799"/>
            <a:ext cx="2391149" cy="30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4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160" y="1537252"/>
            <a:ext cx="6349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Berlin Sans FB" panose="020E0602020502020306" pitchFamily="34" charset="0"/>
              </a:rPr>
              <a:t>Great Job!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71754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0111" y="449264"/>
            <a:ext cx="847725" cy="3467100"/>
          </a:xfrm>
          <a:prstGeom prst="rect">
            <a:avLst/>
          </a:prstGeom>
        </p:spPr>
      </p:pic>
      <p:pic>
        <p:nvPicPr>
          <p:cNvPr id="2" name="CD2-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08026" y="231820"/>
            <a:ext cx="9852650" cy="1803042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Listen and put a (      )or a (    ).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84" y="2430216"/>
            <a:ext cx="2674671" cy="320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395" y="2648271"/>
            <a:ext cx="3189288" cy="292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3579" y="3009565"/>
            <a:ext cx="3513159" cy="219756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17643" y="2182814"/>
            <a:ext cx="1004552" cy="53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</a:t>
            </a:r>
            <a:endParaRPr lang="en-US" sz="4000" dirty="0"/>
          </a:p>
        </p:txBody>
      </p:sp>
      <p:sp>
        <p:nvSpPr>
          <p:cNvPr id="10" name="Rounded Rectangle 9"/>
          <p:cNvSpPr/>
          <p:nvPr/>
        </p:nvSpPr>
        <p:spPr>
          <a:xfrm>
            <a:off x="4689915" y="2253702"/>
            <a:ext cx="1004552" cy="53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11" name="Rounded Rectangle 10"/>
          <p:cNvSpPr/>
          <p:nvPr/>
        </p:nvSpPr>
        <p:spPr>
          <a:xfrm>
            <a:off x="8817009" y="2741054"/>
            <a:ext cx="1004552" cy="537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824566" y="5467082"/>
            <a:ext cx="1197629" cy="8435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6386" y="5541207"/>
            <a:ext cx="1197629" cy="8435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720470" y="5335716"/>
            <a:ext cx="1197629" cy="84356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alf Frame 14"/>
          <p:cNvSpPr/>
          <p:nvPr/>
        </p:nvSpPr>
        <p:spPr>
          <a:xfrm rot="13146411">
            <a:off x="1235459" y="5008240"/>
            <a:ext cx="463952" cy="1120361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93902" y="1326524"/>
            <a:ext cx="3724197" cy="820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Touch the picture and see the correct answer.</a:t>
            </a:r>
            <a:endParaRPr lang="en-US" dirty="0"/>
          </a:p>
        </p:txBody>
      </p:sp>
      <p:sp>
        <p:nvSpPr>
          <p:cNvPr id="17" name="Half Frame 16"/>
          <p:cNvSpPr/>
          <p:nvPr/>
        </p:nvSpPr>
        <p:spPr>
          <a:xfrm rot="13146411">
            <a:off x="9056234" y="5008240"/>
            <a:ext cx="463952" cy="1120361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4971790" y="5465789"/>
            <a:ext cx="1083840" cy="93484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689915" y="1012148"/>
            <a:ext cx="1083840" cy="93484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19"/>
          <p:cNvSpPr/>
          <p:nvPr/>
        </p:nvSpPr>
        <p:spPr>
          <a:xfrm rot="13146411">
            <a:off x="6726707" y="-73748"/>
            <a:ext cx="463952" cy="1120361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084" y="1384767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433917" y="968002"/>
            <a:ext cx="5661212" cy="2160681"/>
          </a:xfrm>
          <a:prstGeom prst="cloudCallout">
            <a:avLst>
              <a:gd name="adj1" fmla="val -45299"/>
              <a:gd name="adj2" fmla="val -7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Sing.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895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34" y="103934"/>
            <a:ext cx="8939275" cy="60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861451"/>
            <a:ext cx="9036851" cy="47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296" y="360541"/>
            <a:ext cx="9130682" cy="5495926"/>
          </a:xfrm>
          <a:prstGeom prst="rect">
            <a:avLst/>
          </a:prstGeom>
        </p:spPr>
      </p:pic>
      <p:pic>
        <p:nvPicPr>
          <p:cNvPr id="2" name="CD2-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759" y="2810435"/>
            <a:ext cx="907669" cy="9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2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335" y="0"/>
            <a:ext cx="5451948" cy="531897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0187" y="5318974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T-shirt</a:t>
            </a:r>
            <a:endParaRPr lang="en-US" sz="8800" dirty="0"/>
          </a:p>
        </p:txBody>
      </p:sp>
      <p:pic>
        <p:nvPicPr>
          <p:cNvPr id="6" name="T-shirt15943528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775791" y="278296"/>
            <a:ext cx="8507896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Listen and repeat. Write.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69" y="1775791"/>
            <a:ext cx="2539346" cy="378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298" y="1775791"/>
            <a:ext cx="3555237" cy="416470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2452" y="5556595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iolin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7613284" y="5518394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est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720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86678" y="251791"/>
            <a:ext cx="2570922" cy="9939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Sing.</a:t>
            </a:r>
            <a:endParaRPr lang="en-US" sz="4800" dirty="0"/>
          </a:p>
        </p:txBody>
      </p:sp>
      <p:sp>
        <p:nvSpPr>
          <p:cNvPr id="5" name="Rounded Rectangle 4"/>
          <p:cNvSpPr/>
          <p:nvPr/>
        </p:nvSpPr>
        <p:spPr>
          <a:xfrm>
            <a:off x="1828801" y="1245704"/>
            <a:ext cx="8203096" cy="486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I have a</a:t>
            </a:r>
          </a:p>
          <a:p>
            <a:pPr algn="ctr"/>
            <a:r>
              <a:rPr lang="en-US" sz="7200" dirty="0" err="1" smtClean="0"/>
              <a:t>V,v</a:t>
            </a:r>
            <a:r>
              <a:rPr lang="en-US" sz="7200" dirty="0" smtClean="0"/>
              <a:t>,</a:t>
            </a:r>
          </a:p>
          <a:p>
            <a:pPr algn="ctr"/>
            <a:r>
              <a:rPr lang="en-US" sz="7200" dirty="0" smtClean="0"/>
              <a:t>I have a </a:t>
            </a:r>
          </a:p>
          <a:p>
            <a:pPr algn="ctr"/>
            <a:r>
              <a:rPr lang="en-US" sz="7200" dirty="0" err="1" smtClean="0"/>
              <a:t>V,v,v</a:t>
            </a:r>
            <a:r>
              <a:rPr lang="en-US" sz="7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748" y="1245705"/>
            <a:ext cx="784526" cy="116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475" y="2517913"/>
            <a:ext cx="756562" cy="1126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678" y="3644349"/>
            <a:ext cx="784526" cy="11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817" y="1940476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84175" y="2570921"/>
            <a:ext cx="580445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Listen and jump.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4498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9" y="892091"/>
            <a:ext cx="10492038" cy="3613647"/>
          </a:xfrm>
          <a:prstGeom prst="rect">
            <a:avLst/>
          </a:prstGeom>
        </p:spPr>
      </p:pic>
      <p:pic>
        <p:nvPicPr>
          <p:cNvPr id="2" name="CD2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775791" y="278296"/>
            <a:ext cx="8507896" cy="1219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Listen and repeat. Write.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0" y="1497496"/>
            <a:ext cx="2400300" cy="407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739" y="1572819"/>
            <a:ext cx="3731374" cy="39260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32452" y="5556595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atch</a:t>
            </a:r>
            <a:endParaRPr lang="en-US" sz="4400" dirty="0"/>
          </a:p>
        </p:txBody>
      </p:sp>
      <p:sp>
        <p:nvSpPr>
          <p:cNvPr id="8" name="Rounded Rectangle 7"/>
          <p:cNvSpPr/>
          <p:nvPr/>
        </p:nvSpPr>
        <p:spPr>
          <a:xfrm>
            <a:off x="7613284" y="5518394"/>
            <a:ext cx="3199263" cy="84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……</a:t>
            </a:r>
            <a:r>
              <a:rPr lang="en-US" sz="4400" dirty="0" err="1" smtClean="0"/>
              <a:t>indow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418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285461" y="98425"/>
            <a:ext cx="2941982" cy="141232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Sing.</a:t>
            </a:r>
            <a:endParaRPr lang="en-US" sz="6600" dirty="0"/>
          </a:p>
        </p:txBody>
      </p:sp>
      <p:sp>
        <p:nvSpPr>
          <p:cNvPr id="5" name="Rounded Rectangle 4"/>
          <p:cNvSpPr/>
          <p:nvPr/>
        </p:nvSpPr>
        <p:spPr>
          <a:xfrm>
            <a:off x="1895061" y="1828800"/>
            <a:ext cx="7951304" cy="4970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It’s a</a:t>
            </a:r>
          </a:p>
          <a:p>
            <a:pPr algn="ctr"/>
            <a:r>
              <a:rPr lang="en-US" sz="6600" dirty="0" smtClean="0"/>
              <a:t>W, w.</a:t>
            </a:r>
          </a:p>
          <a:p>
            <a:pPr algn="ctr"/>
            <a:r>
              <a:rPr lang="en-US" sz="6600" dirty="0"/>
              <a:t>It’s a</a:t>
            </a:r>
          </a:p>
          <a:p>
            <a:pPr algn="ctr"/>
            <a:r>
              <a:rPr lang="en-US" sz="6600" dirty="0"/>
              <a:t>W, </a:t>
            </a:r>
            <a:r>
              <a:rPr lang="en-US" sz="6600" dirty="0" smtClean="0"/>
              <a:t>w, w.</a:t>
            </a:r>
          </a:p>
          <a:p>
            <a:pPr algn="ctr"/>
            <a:endParaRPr lang="en-US" sz="6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54" y="1627978"/>
            <a:ext cx="590550" cy="1002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54" y="2790002"/>
            <a:ext cx="590550" cy="1002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11" y="3905883"/>
            <a:ext cx="545693" cy="9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173" y="1039329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39329" y="1648929"/>
            <a:ext cx="9058827" cy="35061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Listen and clap.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060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011" y="594507"/>
            <a:ext cx="4572000" cy="46386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shorts</a:t>
            </a:r>
            <a:endParaRPr lang="en-US" sz="6600" dirty="0"/>
          </a:p>
        </p:txBody>
      </p:sp>
      <p:pic>
        <p:nvPicPr>
          <p:cNvPr id="6" name="shorts16066525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4290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189" y="191402"/>
            <a:ext cx="3940936" cy="4910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3188" y="5331853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Pants </a:t>
            </a:r>
            <a:endParaRPr lang="en-US" sz="8800" dirty="0"/>
          </a:p>
        </p:txBody>
      </p:sp>
      <p:pic>
        <p:nvPicPr>
          <p:cNvPr id="6" name="pants1594617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3085563"/>
            <a:ext cx="995966" cy="9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799" y="399245"/>
            <a:ext cx="5966188" cy="5022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3188" y="5331853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socks</a:t>
            </a:r>
            <a:endParaRPr lang="en-US" sz="8800" dirty="0"/>
          </a:p>
        </p:txBody>
      </p:sp>
      <p:pic>
        <p:nvPicPr>
          <p:cNvPr id="6" name="socks16066137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502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88" y="172456"/>
            <a:ext cx="3955558" cy="5031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dress</a:t>
            </a:r>
            <a:endParaRPr lang="en-US" sz="6600" dirty="0"/>
          </a:p>
        </p:txBody>
      </p:sp>
      <p:pic>
        <p:nvPicPr>
          <p:cNvPr id="6" name="dress1606652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6661" y="3614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4" y="645889"/>
            <a:ext cx="5925966" cy="41579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09145" y="5138670"/>
            <a:ext cx="4546243" cy="11462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Shoes </a:t>
            </a:r>
            <a:endParaRPr lang="en-US" sz="8800" dirty="0"/>
          </a:p>
        </p:txBody>
      </p:sp>
      <p:pic>
        <p:nvPicPr>
          <p:cNvPr id="7" name="Shoes15927456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1369" y="4529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074" y="1076323"/>
            <a:ext cx="8954101" cy="4024315"/>
          </a:xfrm>
          <a:prstGeom prst="rect">
            <a:avLst/>
          </a:prstGeom>
        </p:spPr>
      </p:pic>
      <p:pic>
        <p:nvPicPr>
          <p:cNvPr id="2" name="CD2-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418" y="3435531"/>
            <a:ext cx="1550574" cy="2915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5243" y="3926532"/>
            <a:ext cx="1772779" cy="2424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2005" y="551963"/>
            <a:ext cx="2721450" cy="264843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5760719" y="0"/>
            <a:ext cx="6217921" cy="2116183"/>
          </a:xfrm>
          <a:prstGeom prst="cloudCallout">
            <a:avLst>
              <a:gd name="adj1" fmla="val 25951"/>
              <a:gd name="adj2" fmla="val 122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I want blue </a:t>
            </a:r>
            <a:r>
              <a:rPr lang="en-US" sz="4400" b="1" dirty="0" smtClean="0">
                <a:solidFill>
                  <a:srgbClr val="FFFF00"/>
                </a:solidFill>
              </a:rPr>
              <a:t>pants</a:t>
            </a:r>
            <a:r>
              <a:rPr lang="en-US" sz="4400" b="1" dirty="0" smtClean="0">
                <a:solidFill>
                  <a:schemeClr val="tx1"/>
                </a:solidFill>
              </a:rPr>
              <a:t> and greed </a:t>
            </a:r>
            <a:r>
              <a:rPr lang="en-US" sz="4400" b="1" dirty="0" smtClean="0">
                <a:solidFill>
                  <a:srgbClr val="FFFF00"/>
                </a:solidFill>
              </a:rPr>
              <a:t>T-shirt.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0377" y="2286001"/>
            <a:ext cx="26098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403" y="4419601"/>
            <a:ext cx="2962022" cy="215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EEF0EB"/>
              </a:clrFrom>
              <a:clrTo>
                <a:srgbClr val="EEF0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5040" y="3370354"/>
            <a:ext cx="2835882" cy="2437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403" y="1208952"/>
            <a:ext cx="3410071" cy="216140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760719" y="0"/>
            <a:ext cx="6217921" cy="2116183"/>
          </a:xfrm>
          <a:prstGeom prst="cloudCallout">
            <a:avLst>
              <a:gd name="adj1" fmla="val 25951"/>
              <a:gd name="adj2" fmla="val 1228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I want </a:t>
            </a:r>
            <a:r>
              <a:rPr lang="en-US" sz="4400" b="1" dirty="0" smtClean="0">
                <a:solidFill>
                  <a:srgbClr val="FFFF00"/>
                </a:solidFill>
              </a:rPr>
              <a:t>yellow shoes.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0377" y="2286001"/>
            <a:ext cx="26098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7565" y="119270"/>
            <a:ext cx="11065565" cy="177579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Draw lines. (Touch the picture and see correct answer).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045844"/>
            <a:ext cx="3561457" cy="2660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8583" y="1895061"/>
            <a:ext cx="2658013" cy="2593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3722" y="2045844"/>
            <a:ext cx="3589177" cy="251833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647582" y="5768789"/>
            <a:ext cx="2305878" cy="97989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Cap</a:t>
            </a:r>
            <a:endParaRPr lang="en-US" sz="8800" dirty="0"/>
          </a:p>
        </p:txBody>
      </p:sp>
      <p:sp>
        <p:nvSpPr>
          <p:cNvPr id="10" name="Rounded Rectangle 9"/>
          <p:cNvSpPr/>
          <p:nvPr/>
        </p:nvSpPr>
        <p:spPr>
          <a:xfrm>
            <a:off x="5557010" y="5772882"/>
            <a:ext cx="3179172" cy="1005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Shoes </a:t>
            </a:r>
            <a:endParaRPr lang="en-US" sz="8800" dirty="0"/>
          </a:p>
        </p:txBody>
      </p:sp>
      <p:sp>
        <p:nvSpPr>
          <p:cNvPr id="11" name="Rounded Rectangle 10"/>
          <p:cNvSpPr/>
          <p:nvPr/>
        </p:nvSpPr>
        <p:spPr>
          <a:xfrm>
            <a:off x="247249" y="5768789"/>
            <a:ext cx="3728404" cy="1005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T-shirt</a:t>
            </a:r>
            <a:endParaRPr lang="en-US" sz="8800" dirty="0"/>
          </a:p>
        </p:txBody>
      </p:sp>
      <p:cxnSp>
        <p:nvCxnSpPr>
          <p:cNvPr id="14" name="Straight Connector 13"/>
          <p:cNvCxnSpPr>
            <a:endCxn id="8" idx="0"/>
          </p:cNvCxnSpPr>
          <p:nvPr/>
        </p:nvCxnSpPr>
        <p:spPr>
          <a:xfrm>
            <a:off x="1987826" y="4240696"/>
            <a:ext cx="8812695" cy="1528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11" idx="0"/>
          </p:cNvCxnSpPr>
          <p:nvPr/>
        </p:nvCxnSpPr>
        <p:spPr>
          <a:xfrm flipH="1">
            <a:off x="2111451" y="4488245"/>
            <a:ext cx="3706139" cy="1280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0" idx="0"/>
          </p:cNvCxnSpPr>
          <p:nvPr/>
        </p:nvCxnSpPr>
        <p:spPr>
          <a:xfrm flipH="1">
            <a:off x="7146596" y="3856383"/>
            <a:ext cx="2721714" cy="1916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3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6" y="583773"/>
            <a:ext cx="8196269" cy="3692013"/>
          </a:xfrm>
          <a:prstGeom prst="rect">
            <a:avLst/>
          </a:prstGeom>
        </p:spPr>
      </p:pic>
      <p:pic>
        <p:nvPicPr>
          <p:cNvPr id="2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9560" y="783685"/>
            <a:ext cx="5320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Berlin Sans FB" panose="020E0602020502020306" pitchFamily="34" charset="0"/>
              </a:rPr>
              <a:t>These is or These are</a:t>
            </a:r>
          </a:p>
          <a:p>
            <a:pPr algn="ctr"/>
            <a:r>
              <a:rPr lang="en-US" sz="4800" dirty="0" smtClean="0">
                <a:latin typeface="Berlin Sans FB" panose="020E0602020502020306" pitchFamily="34" charset="0"/>
              </a:rPr>
              <a:t>Game</a:t>
            </a:r>
            <a:endParaRPr lang="ru-RU" sz="48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2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There _____ a T-Shirt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4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1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2727" y="2341007"/>
            <a:ext cx="2721450" cy="26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These _____my pants.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01001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644" y="3064470"/>
            <a:ext cx="1550574" cy="29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These _____ my shoes.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4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1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9546" y="4051769"/>
            <a:ext cx="2962022" cy="21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372" y="362353"/>
            <a:ext cx="5276850" cy="48196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shirt</a:t>
            </a:r>
            <a:endParaRPr lang="en-US" sz="6600" dirty="0"/>
          </a:p>
        </p:txBody>
      </p:sp>
      <p:pic>
        <p:nvPicPr>
          <p:cNvPr id="7" name="shirt16066525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2509" y="85898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erlin Sans FB" panose="020E0602020502020306" pitchFamily="34" charset="0"/>
              </a:rPr>
              <a:t>These _____ my socks.</a:t>
            </a:r>
            <a:endParaRPr lang="ru-RU" sz="3200" dirty="0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687783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181494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001001" y="3531465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are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964" y="3531464"/>
            <a:ext cx="146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is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7209" y="3531464"/>
            <a:ext cx="2347483" cy="3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2474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7640" y="2770891"/>
            <a:ext cx="5145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Berlin Sans FB" panose="020E0602020502020306" pitchFamily="34" charset="0"/>
              </a:rPr>
              <a:t>Great Job!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44368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71475"/>
            <a:ext cx="6877193" cy="6015038"/>
          </a:xfrm>
          <a:prstGeom prst="rect">
            <a:avLst/>
          </a:prstGeom>
        </p:spPr>
      </p:pic>
      <p:pic>
        <p:nvPicPr>
          <p:cNvPr id="2" name="CD2-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3" y="1328738"/>
            <a:ext cx="8248156" cy="4100512"/>
          </a:xfrm>
          <a:prstGeom prst="rect">
            <a:avLst/>
          </a:prstGeom>
        </p:spPr>
      </p:pic>
      <p:pic>
        <p:nvPicPr>
          <p:cNvPr id="2" name="CD2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3346" y="5465338"/>
            <a:ext cx="2498501" cy="845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Hat.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353" y="1365160"/>
            <a:ext cx="5304990" cy="32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1" y="1027693"/>
            <a:ext cx="9705999" cy="3067789"/>
          </a:xfrm>
          <a:prstGeom prst="rect">
            <a:avLst/>
          </a:prstGeom>
        </p:spPr>
      </p:pic>
      <p:pic>
        <p:nvPicPr>
          <p:cNvPr id="2" name="CD2-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23" y="708025"/>
            <a:ext cx="8324148" cy="5861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656" y="0"/>
            <a:ext cx="4034407" cy="708025"/>
          </a:xfrm>
          <a:prstGeom prst="rect">
            <a:avLst/>
          </a:prstGeom>
        </p:spPr>
      </p:pic>
      <p:pic>
        <p:nvPicPr>
          <p:cNvPr id="2" name="CD2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135" y="1008972"/>
            <a:ext cx="7462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Berlin Sans FB" panose="020E0602020502020306" pitchFamily="34" charset="0"/>
              </a:rPr>
              <a:t>Yes, it is or No, it isn’t</a:t>
            </a:r>
          </a:p>
          <a:p>
            <a:pPr algn="ctr"/>
            <a:r>
              <a:rPr lang="en-US" sz="6600" dirty="0" smtClean="0">
                <a:latin typeface="Berlin Sans FB" panose="020E0602020502020306" pitchFamily="34" charset="0"/>
              </a:rPr>
              <a:t>Game</a:t>
            </a:r>
            <a:endParaRPr lang="ru-RU" sz="66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>
              <a:snd r:embed="rId2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687782" y="3352798"/>
            <a:ext cx="2268531" cy="1099931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7827820" y="3352799"/>
            <a:ext cx="2137815" cy="942109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860963" y="3531465"/>
            <a:ext cx="2373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Yes, it is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755845" y="3551104"/>
            <a:ext cx="2189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No, it isn’t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7606" y="1397591"/>
            <a:ext cx="16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90033"/>
                </a:solidFill>
                <a:latin typeface="Berlin Sans FB" panose="020E0602020502020306" pitchFamily="34" charset="0"/>
              </a:rPr>
              <a:t>Great!</a:t>
            </a:r>
            <a:endParaRPr lang="ru-RU" sz="3200" dirty="0">
              <a:solidFill>
                <a:srgbClr val="990033"/>
              </a:solidFill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>
              <a:snd r:embed="rId3" name="camera.wav"/>
            </a:hlinkClick>
          </p:cNvPr>
          <p:cNvSpPr/>
          <p:nvPr/>
        </p:nvSpPr>
        <p:spPr>
          <a:xfrm>
            <a:off x="11081289" y="6183824"/>
            <a:ext cx="991892" cy="557939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509" y="4623546"/>
            <a:ext cx="3613336" cy="2234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20347" y="176052"/>
            <a:ext cx="5194853" cy="755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Is this your hat?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3673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7539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9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255</Words>
  <Application>Microsoft Office PowerPoint</Application>
  <PresentationFormat>Widescreen</PresentationFormat>
  <Paragraphs>81</Paragraphs>
  <Slides>43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2021-03-01T08:56:58Z</dcterms:created>
  <dcterms:modified xsi:type="dcterms:W3CDTF">2021-05-29T07:58:53Z</dcterms:modified>
</cp:coreProperties>
</file>