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7" r:id="rId7"/>
    <p:sldId id="279" r:id="rId8"/>
    <p:sldId id="280" r:id="rId9"/>
    <p:sldId id="281" r:id="rId10"/>
    <p:sldId id="282" r:id="rId11"/>
    <p:sldId id="28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5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5D83-BB34-4B7C-8520-907EC8124731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C948-2E24-4AC9-96F9-51881B90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audio" Target="../media/audio6.wav"/><Relationship Id="rId10" Type="http://schemas.openxmlformats.org/officeDocument/2006/relationships/image" Target="../media/image3.png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9" y="1260743"/>
            <a:ext cx="11717800" cy="34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2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8" y="3493934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560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1343473" y="2276873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2824993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No, I </a:t>
            </a:r>
            <a:r>
              <a:rPr lang="es-ES_tradnl" sz="36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can’t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456041" y="1484784"/>
            <a:ext cx="3670403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Yes, I can.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207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ookman Old Style" panose="02050604050505020204" pitchFamily="18" charset="0"/>
              </a:rPr>
              <a:t>Can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you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see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the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boat</a:t>
            </a:r>
            <a:r>
              <a:rPr lang="es-ES_tradnl" sz="2800" dirty="0" smtClean="0">
                <a:latin typeface="Bookman Old Style" panose="02050604050505020204" pitchFamily="18" charset="0"/>
              </a:rPr>
              <a:t>? </a:t>
            </a:r>
            <a:endParaRPr lang="es-ES" sz="2800" dirty="0"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4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513" y="519859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7848" y="5198592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9038" y="14158"/>
            <a:ext cx="1889643" cy="14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2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8" y="3493934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560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1343473" y="2276873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207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ookman Old Style" panose="02050604050505020204" pitchFamily="18" charset="0"/>
              </a:rPr>
              <a:t>Can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you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see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the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motorbike</a:t>
            </a:r>
            <a:r>
              <a:rPr lang="es-ES_tradnl" sz="2800" dirty="0" smtClean="0">
                <a:latin typeface="Bookman Old Style" panose="02050604050505020204" pitchFamily="18" charset="0"/>
              </a:rPr>
              <a:t>?</a:t>
            </a:r>
            <a:endParaRPr lang="es-ES" sz="2800" dirty="0">
              <a:latin typeface="Bookman Old Style" panose="020506040505050202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66131" y="1123768"/>
            <a:ext cx="242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Bookman Old Style" panose="02050604050505020204" pitchFamily="18" charset="0"/>
              </a:rPr>
              <a:t>Yes, I can.</a:t>
            </a:r>
            <a:endParaRPr lang="es-ES" sz="3200" b="1" dirty="0">
              <a:latin typeface="Bookman Old Style" panose="02050604050505020204" pitchFamily="18" charset="0"/>
            </a:endParaRPr>
          </a:p>
        </p:txBody>
      </p:sp>
      <p:sp>
        <p:nvSpPr>
          <p:cNvPr id="23" name="2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9614199" y="3068961"/>
            <a:ext cx="884482" cy="424973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EXIT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7" y="5159973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5" y="5184755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6600056" y="1511503"/>
            <a:ext cx="3816424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No, I </a:t>
            </a:r>
            <a:r>
              <a:rPr lang="es-ES_tradnl" sz="36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can’t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416365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Yes, I can.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240" y="11079"/>
            <a:ext cx="1571817" cy="15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135" y="98425"/>
            <a:ext cx="6724716" cy="6624347"/>
          </a:xfrm>
          <a:prstGeom prst="rect">
            <a:avLst/>
          </a:prstGeom>
        </p:spPr>
      </p:pic>
      <p:pic>
        <p:nvPicPr>
          <p:cNvPr id="2" name="CD2-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450" y="79375"/>
            <a:ext cx="4829175" cy="628650"/>
          </a:xfrm>
          <a:prstGeom prst="rect">
            <a:avLst/>
          </a:prstGeom>
        </p:spPr>
      </p:pic>
      <p:pic>
        <p:nvPicPr>
          <p:cNvPr id="2" name="CD2-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78" y="1197534"/>
            <a:ext cx="3175225" cy="2369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1675" y="1186235"/>
            <a:ext cx="3479643" cy="2381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5335" y="1197534"/>
            <a:ext cx="3147615" cy="266449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22741" y="4803820"/>
            <a:ext cx="5280338" cy="14424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 the picture and see the correct answer.</a:t>
            </a:r>
            <a:endParaRPr lang="en-US" dirty="0"/>
          </a:p>
        </p:txBody>
      </p:sp>
      <p:sp>
        <p:nvSpPr>
          <p:cNvPr id="9" name="Half Frame 8"/>
          <p:cNvSpPr/>
          <p:nvPr/>
        </p:nvSpPr>
        <p:spPr>
          <a:xfrm rot="12883977">
            <a:off x="9613425" y="2532169"/>
            <a:ext cx="591027" cy="149642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2883977">
            <a:off x="5735276" y="2514186"/>
            <a:ext cx="591027" cy="149642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366702" y="2949262"/>
            <a:ext cx="1066175" cy="12363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98" y="1170771"/>
            <a:ext cx="11676108" cy="3325111"/>
          </a:xfrm>
          <a:prstGeom prst="rect">
            <a:avLst/>
          </a:prstGeom>
        </p:spPr>
      </p:pic>
      <p:pic>
        <p:nvPicPr>
          <p:cNvPr id="3" name="CD2-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72" y="0"/>
            <a:ext cx="727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9" y="1140383"/>
            <a:ext cx="11989137" cy="38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2" y="907020"/>
            <a:ext cx="11425706" cy="43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53" y="3074670"/>
            <a:ext cx="2714625" cy="3429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54480" y="431074"/>
            <a:ext cx="9496697" cy="34224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Sing the alphabet song.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23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662544" y="104486"/>
            <a:ext cx="7555347" cy="1807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A. Listen and repeat. Trace.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948871" y="2105892"/>
            <a:ext cx="3352801" cy="46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latin typeface=".VnAvantH" pitchFamily="34" charset="0"/>
              </a:rPr>
              <a:t>X</a:t>
            </a:r>
            <a:endParaRPr lang="en-US" sz="28700" b="1" dirty="0">
              <a:latin typeface=".VnAvantH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78" y="2558473"/>
            <a:ext cx="4768213" cy="53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9087" y="3463559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3081" y="4147128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073" y="3530581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6372" y="4234473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366720">
            <a:off x="1764132" y="3454307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968197" y="4417114"/>
            <a:ext cx="229068" cy="3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7413821">
            <a:off x="7708653" y="4280640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-----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7380051">
            <a:off x="3882378" y="3445226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3366720">
            <a:off x="6305497" y="4249894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776552" y="4434560"/>
            <a:ext cx="137856" cy="205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27054" y="3865220"/>
            <a:ext cx="164735" cy="2448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82974" y="3874517"/>
            <a:ext cx="161643" cy="235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90" y="510593"/>
            <a:ext cx="4539176" cy="38424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8349" y="4198513"/>
            <a:ext cx="2060620" cy="103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bus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63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762539" y="403226"/>
            <a:ext cx="8521148" cy="18596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B. Listen and repeat. Write .</a:t>
            </a:r>
            <a:endParaRPr lang="en-US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2566988"/>
            <a:ext cx="2709783" cy="2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83" y="2796381"/>
            <a:ext cx="2686050" cy="237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4618" y="5338618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113" y="5273964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5489" y="535666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18332" y="527816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3308" y="4276077"/>
            <a:ext cx="3851564" cy="886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762539" y="403225"/>
            <a:ext cx="8521148" cy="19335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C. Sing .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29158" y="2847110"/>
            <a:ext cx="7648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 can see a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x, x, 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 can see a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x, x, x.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44" y="2529124"/>
            <a:ext cx="965193" cy="9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80" y="3489798"/>
            <a:ext cx="954232" cy="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67" y="4147416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5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40509" y="403225"/>
            <a:ext cx="9443178" cy="24990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D. Listen and hop.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0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662544" y="406111"/>
            <a:ext cx="8275783" cy="18074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E. Listen and repeat. Trace.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467" y="2105892"/>
            <a:ext cx="3352801" cy="46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prstClr val="black"/>
                </a:solidFill>
                <a:latin typeface=".VnAvantH" pitchFamily="34" charset="0"/>
              </a:rPr>
              <a:t>Y</a:t>
            </a:r>
            <a:endParaRPr lang="en-US" sz="28700" b="1" dirty="0">
              <a:solidFill>
                <a:prstClr val="black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087" y="3463559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3081" y="4147128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073" y="3530581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6372" y="4234473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366720">
            <a:off x="1764132" y="3454307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---------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968197" y="4417114"/>
            <a:ext cx="229068" cy="3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7413821">
            <a:off x="7708653" y="4280640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-----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7380051">
            <a:off x="3882378" y="3445226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---------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3366720">
            <a:off x="6305497" y="4249894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-----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776552" y="4434560"/>
            <a:ext cx="137856" cy="205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27054" y="3865220"/>
            <a:ext cx="164735" cy="2448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82974" y="3874517"/>
            <a:ext cx="161643" cy="235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1068" y="3223495"/>
            <a:ext cx="14216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prstClr val="black"/>
                </a:solidFill>
                <a:latin typeface=".VnAvantH" pitchFamily="34" charset="0"/>
              </a:rPr>
              <a:t>Y</a:t>
            </a:r>
            <a:endParaRPr lang="en-US" sz="19900" b="1" dirty="0">
              <a:solidFill>
                <a:prstClr val="black"/>
              </a:solidFill>
              <a:latin typeface=".VnAvantH" pitchFamily="34" charset="0"/>
            </a:endParaRPr>
          </a:p>
        </p:txBody>
      </p:sp>
      <p:pic>
        <p:nvPicPr>
          <p:cNvPr id="5" name="Thoại 0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055" y="406111"/>
            <a:ext cx="406400" cy="406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5400000">
            <a:off x="3276217" y="5027262"/>
            <a:ext cx="9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-----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44582" y="5211929"/>
            <a:ext cx="1" cy="339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5508" y="4934505"/>
            <a:ext cx="28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762539" y="403226"/>
            <a:ext cx="8521148" cy="18966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F. Listen and repeat. Write .</a:t>
            </a:r>
            <a:endParaRPr lang="en-US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46" y="2626879"/>
            <a:ext cx="2988108" cy="26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13" y="2626879"/>
            <a:ext cx="3044955" cy="26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884" y="5338617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...o…o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4443" y="5338618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...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ogurt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9209" y="533819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0195" y="533819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144" y="53381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762539" y="403225"/>
            <a:ext cx="8521148" cy="15825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G. Sing .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741595" y="2643910"/>
            <a:ext cx="7648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 have a    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y, y,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I have a        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y, y, 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5" y="2615483"/>
            <a:ext cx="1476439" cy="130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40" y="2482562"/>
            <a:ext cx="14747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38" y="4117255"/>
            <a:ext cx="14747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357745" y="886691"/>
            <a:ext cx="8925942" cy="2015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H. Listen and clap.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349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74" y="746773"/>
            <a:ext cx="3943350" cy="2943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8349" y="4198513"/>
            <a:ext cx="2060620" cy="103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boat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80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07" y="1115498"/>
            <a:ext cx="4314825" cy="2952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8348" y="4198513"/>
            <a:ext cx="2434107" cy="103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plane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842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06" y="766830"/>
            <a:ext cx="4362450" cy="419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25520" y="4842456"/>
            <a:ext cx="4104069" cy="103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motorbike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921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93" y="1038763"/>
            <a:ext cx="9443463" cy="4099707"/>
          </a:xfrm>
          <a:prstGeom prst="rect">
            <a:avLst/>
          </a:prstGeom>
        </p:spPr>
      </p:pic>
      <p:pic>
        <p:nvPicPr>
          <p:cNvPr id="2" name="CD2-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5560" y="2"/>
            <a:ext cx="9182441" cy="22048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6063410" y="5086098"/>
            <a:ext cx="32591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150" b="46652"/>
          <a:stretch/>
        </p:blipFill>
        <p:spPr>
          <a:xfrm>
            <a:off x="1485560" y="1708460"/>
            <a:ext cx="9182441" cy="56841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54" y="438466"/>
            <a:ext cx="7924145" cy="1194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86298" y="5961947"/>
            <a:ext cx="863600" cy="719137"/>
          </a:xfrm>
          <a:prstGeom prst="actionButtonForwardNex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ES" dirty="0">
                <a:latin typeface="Arial Black" pitchFamily="34" charset="0"/>
              </a:rPr>
              <a:t>PLAY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8" y="3493934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6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2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8" y="3493934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560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1343473" y="2276873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2824993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latin typeface="Bookman Old Style" panose="02050604050505020204" pitchFamily="18" charset="0"/>
              </a:rPr>
              <a:t>Yes , </a:t>
            </a:r>
            <a:r>
              <a:rPr lang="es-ES_tradnl" sz="3200" b="1" dirty="0">
                <a:latin typeface="Bookman Old Style" panose="02050604050505020204" pitchFamily="18" charset="0"/>
              </a:rPr>
              <a:t>I </a:t>
            </a:r>
            <a:r>
              <a:rPr lang="es-ES_tradnl" sz="3200" b="1" dirty="0" smtClean="0">
                <a:latin typeface="Bookman Old Style" panose="02050604050505020204" pitchFamily="18" charset="0"/>
              </a:rPr>
              <a:t>can.</a:t>
            </a:r>
            <a:endParaRPr lang="es-ES" sz="3200" b="1" dirty="0">
              <a:latin typeface="Bookman Old Style" panose="02050604050505020204" pitchFamily="18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600057" y="1484784"/>
            <a:ext cx="3526387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latin typeface="Bookman Old Style" panose="02050604050505020204" pitchFamily="18" charset="0"/>
              </a:rPr>
              <a:t>No, I </a:t>
            </a:r>
            <a:r>
              <a:rPr lang="es-ES_tradnl" sz="3600" b="1" dirty="0" err="1">
                <a:latin typeface="Bookman Old Style" panose="02050604050505020204" pitchFamily="18" charset="0"/>
              </a:rPr>
              <a:t>can’t</a:t>
            </a:r>
            <a:r>
              <a:rPr lang="es-ES_tradnl" sz="3600" b="1" dirty="0">
                <a:latin typeface="Bookman Old Style" panose="02050604050505020204" pitchFamily="18" charset="0"/>
              </a:rPr>
              <a:t>.</a:t>
            </a:r>
            <a:endParaRPr lang="es-ES" sz="3600" b="1" dirty="0">
              <a:latin typeface="Bookman Old Style" panose="020506040505050202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207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ookman Old Style" panose="02050604050505020204" pitchFamily="18" charset="0"/>
              </a:rPr>
              <a:t>Can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you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see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the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boat</a:t>
            </a:r>
            <a:r>
              <a:rPr lang="es-ES_tradnl" sz="2800" dirty="0" smtClean="0">
                <a:latin typeface="Bookman Old Style" panose="02050604050505020204" pitchFamily="18" charset="0"/>
              </a:rPr>
              <a:t>.</a:t>
            </a:r>
            <a:endParaRPr lang="es-ES" sz="2800" dirty="0">
              <a:latin typeface="Bookman Old Style" panose="02050604050505020204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29509" y="1006860"/>
            <a:ext cx="24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Bookman Old Style" panose="02050604050505020204" pitchFamily="18" charset="0"/>
              </a:rPr>
              <a:t>No, I </a:t>
            </a:r>
            <a:r>
              <a:rPr lang="es-ES_tradnl" sz="2800" b="1" dirty="0" err="1" smtClean="0">
                <a:latin typeface="Bookman Old Style" panose="02050604050505020204" pitchFamily="18" charset="0"/>
              </a:rPr>
              <a:t>can’t</a:t>
            </a:r>
            <a:r>
              <a:rPr lang="es-ES_tradnl" sz="2800" b="1" dirty="0" smtClean="0">
                <a:latin typeface="Bookman Old Style" panose="02050604050505020204" pitchFamily="18" charset="0"/>
              </a:rPr>
              <a:t>.</a:t>
            </a:r>
            <a:endParaRPr lang="es-ES" sz="2800" b="1" dirty="0"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4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513" y="519859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7848" y="5198592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6054" y="46530"/>
            <a:ext cx="1946965" cy="13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2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8" y="3493934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560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1343473" y="2276873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207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Bookman Old Style" panose="02050604050505020204" pitchFamily="18" charset="0"/>
              </a:rPr>
              <a:t>Can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you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see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the</a:t>
            </a:r>
            <a:r>
              <a:rPr lang="es-ES_tradnl" sz="2800" dirty="0" smtClean="0">
                <a:latin typeface="Bookman Old Style" panose="02050604050505020204" pitchFamily="18" charset="0"/>
              </a:rPr>
              <a:t> </a:t>
            </a:r>
            <a:r>
              <a:rPr lang="es-ES_tradnl" sz="2800" dirty="0" err="1" smtClean="0">
                <a:latin typeface="Bookman Old Style" panose="02050604050505020204" pitchFamily="18" charset="0"/>
              </a:rPr>
              <a:t>plane</a:t>
            </a:r>
            <a:r>
              <a:rPr lang="es-ES_tradnl" sz="2800" dirty="0" smtClean="0">
                <a:latin typeface="Bookman Old Style" panose="02050604050505020204" pitchFamily="18" charset="0"/>
              </a:rPr>
              <a:t>?.</a:t>
            </a:r>
            <a:endParaRPr lang="es-ES" sz="2800" dirty="0">
              <a:latin typeface="Bookman Old Style" panose="02050604050505020204" pitchFamily="18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4199" y="2924944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7" y="5159973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5" y="5184755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6600057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Yes, I can.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416365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No, I </a:t>
            </a:r>
            <a:r>
              <a:rPr lang="es-ES_tradnl" sz="36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can’t</a:t>
            </a:r>
            <a:r>
              <a:rPr lang="es-ES_tradnl" sz="36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  <a:endParaRPr lang="es-ES" sz="36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577" y="157812"/>
            <a:ext cx="1408643" cy="11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230</Words>
  <Application>Microsoft Office PowerPoint</Application>
  <PresentationFormat>Custom</PresentationFormat>
  <Paragraphs>71</Paragraphs>
  <Slides>26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24H</cp:lastModifiedBy>
  <cp:revision>49</cp:revision>
  <dcterms:created xsi:type="dcterms:W3CDTF">2021-05-30T02:27:07Z</dcterms:created>
  <dcterms:modified xsi:type="dcterms:W3CDTF">2023-03-14T06:16:54Z</dcterms:modified>
</cp:coreProperties>
</file>