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77" r:id="rId4"/>
    <p:sldId id="278" r:id="rId5"/>
    <p:sldId id="279" r:id="rId6"/>
    <p:sldId id="280" r:id="rId7"/>
    <p:sldId id="282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83" r:id="rId16"/>
    <p:sldId id="284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40" autoAdjust="0"/>
    <p:restoredTop sz="94660"/>
  </p:normalViewPr>
  <p:slideViewPr>
    <p:cSldViewPr snapToGrid="0">
      <p:cViewPr varScale="1">
        <p:scale>
          <a:sx n="74" d="100"/>
          <a:sy n="74" d="100"/>
        </p:scale>
        <p:origin x="4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29228-6705-4C4A-AD1E-E737ECD7F8B0}" type="datetimeFigureOut">
              <a:rPr lang="en-US" smtClean="0"/>
              <a:t>30/5/2021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6172-F111-4622-9C34-05355F330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316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29228-6705-4C4A-AD1E-E737ECD7F8B0}" type="datetimeFigureOut">
              <a:rPr lang="en-US" smtClean="0"/>
              <a:t>30/5/2021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6172-F111-4622-9C34-05355F330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090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29228-6705-4C4A-AD1E-E737ECD7F8B0}" type="datetimeFigureOut">
              <a:rPr lang="en-US" smtClean="0"/>
              <a:t>30/5/2021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6172-F111-4622-9C34-05355F330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875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29228-6705-4C4A-AD1E-E737ECD7F8B0}" type="datetimeFigureOut">
              <a:rPr lang="en-US" smtClean="0"/>
              <a:t>30/5/2021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6172-F111-4622-9C34-05355F330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174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29228-6705-4C4A-AD1E-E737ECD7F8B0}" type="datetimeFigureOut">
              <a:rPr lang="en-US" smtClean="0"/>
              <a:t>30/5/2021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6172-F111-4622-9C34-05355F330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105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29228-6705-4C4A-AD1E-E737ECD7F8B0}" type="datetimeFigureOut">
              <a:rPr lang="en-US" smtClean="0"/>
              <a:t>30/5/2021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6172-F111-4622-9C34-05355F330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197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29228-6705-4C4A-AD1E-E737ECD7F8B0}" type="datetimeFigureOut">
              <a:rPr lang="en-US" smtClean="0"/>
              <a:t>30/5/2021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6172-F111-4622-9C34-05355F330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73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29228-6705-4C4A-AD1E-E737ECD7F8B0}" type="datetimeFigureOut">
              <a:rPr lang="en-US" smtClean="0"/>
              <a:t>30/5/2021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6172-F111-4622-9C34-05355F330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726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29228-6705-4C4A-AD1E-E737ECD7F8B0}" type="datetimeFigureOut">
              <a:rPr lang="en-US" smtClean="0"/>
              <a:t>30/5/2021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6172-F111-4622-9C34-05355F330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501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29228-6705-4C4A-AD1E-E737ECD7F8B0}" type="datetimeFigureOut">
              <a:rPr lang="en-US" smtClean="0"/>
              <a:t>30/5/2021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6172-F111-4622-9C34-05355F330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65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29228-6705-4C4A-AD1E-E737ECD7F8B0}" type="datetimeFigureOut">
              <a:rPr lang="en-US" smtClean="0"/>
              <a:t>30/5/2021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F6172-F111-4622-9C34-05355F330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271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29228-6705-4C4A-AD1E-E737ECD7F8B0}" type="datetimeFigureOut">
              <a:rPr lang="en-US" smtClean="0"/>
              <a:t>30/5/2021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F6172-F111-4622-9C34-05355F330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60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p3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12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11" Type="http://schemas.openxmlformats.org/officeDocument/2006/relationships/image" Target="../media/image3.png"/><Relationship Id="rId5" Type="http://schemas.openxmlformats.org/officeDocument/2006/relationships/audio" Target="../media/audio2.wav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-TRACK 4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798490" y="824247"/>
            <a:ext cx="7186411" cy="170001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Listen and point. Repeat.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523" y="3441291"/>
            <a:ext cx="2260153" cy="15342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2719" y="3579617"/>
            <a:ext cx="3926107" cy="13404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3246" y="3448517"/>
            <a:ext cx="2061209" cy="14999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98875" y="3428616"/>
            <a:ext cx="2648486" cy="157017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03225" y="5650451"/>
            <a:ext cx="1837699" cy="56052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Eraser.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208672" y="5650451"/>
            <a:ext cx="1837699" cy="56052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Ruler.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844609" y="5699863"/>
            <a:ext cx="1837699" cy="56052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Crayon.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458723" y="5761609"/>
            <a:ext cx="1837699" cy="56052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Pencil case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85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-TRACK 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9378" y="1402790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3711388" y="255494"/>
            <a:ext cx="5634318" cy="268941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Sing.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7163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985" y="487988"/>
            <a:ext cx="6323327" cy="535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46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716" y="1445462"/>
            <a:ext cx="9322171" cy="432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97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407" y="699953"/>
            <a:ext cx="9882158" cy="4245534"/>
          </a:xfrm>
          <a:prstGeom prst="rect">
            <a:avLst/>
          </a:prstGeom>
        </p:spPr>
      </p:pic>
      <p:pic>
        <p:nvPicPr>
          <p:cNvPr id="2" name="CD2-TRACK 4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7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-TRACK 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1223682" y="98425"/>
            <a:ext cx="9184342" cy="116559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Listen and repeat. Write.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4318" y="1596137"/>
            <a:ext cx="3525198" cy="34465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7075" y="1761564"/>
            <a:ext cx="3498465" cy="353041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824318" y="5540187"/>
            <a:ext cx="3751729" cy="8740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/>
              <a:t>….</a:t>
            </a:r>
            <a:r>
              <a:rPr lang="en-US" sz="6600" dirty="0" err="1" smtClean="0"/>
              <a:t>ebra</a:t>
            </a:r>
            <a:r>
              <a:rPr lang="en-US" sz="6600" dirty="0" smtClean="0"/>
              <a:t>.</a:t>
            </a:r>
            <a:endParaRPr lang="en-US" sz="6600" dirty="0"/>
          </a:p>
        </p:txBody>
      </p:sp>
      <p:sp>
        <p:nvSpPr>
          <p:cNvPr id="8" name="Rounded Rectangle 7"/>
          <p:cNvSpPr/>
          <p:nvPr/>
        </p:nvSpPr>
        <p:spPr>
          <a:xfrm>
            <a:off x="7664824" y="5570724"/>
            <a:ext cx="3751729" cy="8740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/>
              <a:t>….</a:t>
            </a:r>
            <a:r>
              <a:rPr lang="en-US" sz="6600" dirty="0" err="1" smtClean="0"/>
              <a:t>oo</a:t>
            </a:r>
            <a:r>
              <a:rPr lang="en-US" sz="6600" dirty="0" smtClean="0"/>
              <a:t>.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34191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686EAD5-C526-49C1-A0AC-1D91B5174B3C}"/>
              </a:ext>
            </a:extLst>
          </p:cNvPr>
          <p:cNvSpPr/>
          <p:nvPr/>
        </p:nvSpPr>
        <p:spPr>
          <a:xfrm>
            <a:off x="7221070" y="4877013"/>
            <a:ext cx="1506070" cy="150607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sz="6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?">
            <a:extLst>
              <a:ext uri="{FF2B5EF4-FFF2-40B4-BE49-F238E27FC236}">
                <a16:creationId xmlns:a16="http://schemas.microsoft.com/office/drawing/2014/main" xmlns="" id="{9B3B4FDC-1D94-48D9-A5D9-324F9B4EA0AE}"/>
              </a:ext>
            </a:extLst>
          </p:cNvPr>
          <p:cNvSpPr/>
          <p:nvPr/>
        </p:nvSpPr>
        <p:spPr>
          <a:xfrm>
            <a:off x="2357719" y="4854388"/>
            <a:ext cx="1506070" cy="150607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9FB458EB-B9EE-43A9-90F6-FCEF5367210B}"/>
              </a:ext>
            </a:extLst>
          </p:cNvPr>
          <p:cNvSpPr/>
          <p:nvPr/>
        </p:nvSpPr>
        <p:spPr>
          <a:xfrm>
            <a:off x="3962402" y="4854388"/>
            <a:ext cx="1506070" cy="150607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sz="6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468BDCAC-29BC-460A-A57C-68D97F4596BB}"/>
              </a:ext>
            </a:extLst>
          </p:cNvPr>
          <p:cNvSpPr/>
          <p:nvPr/>
        </p:nvSpPr>
        <p:spPr>
          <a:xfrm>
            <a:off x="5591736" y="4854388"/>
            <a:ext cx="1506070" cy="150607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6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Merge 12">
            <a:extLst>
              <a:ext uri="{FF2B5EF4-FFF2-40B4-BE49-F238E27FC236}">
                <a16:creationId xmlns:a16="http://schemas.microsoft.com/office/drawing/2014/main" xmlns="" id="{100EEA99-F5EA-47E5-AC2B-EE61C2174D69}"/>
              </a:ext>
            </a:extLst>
          </p:cNvPr>
          <p:cNvSpPr/>
          <p:nvPr/>
        </p:nvSpPr>
        <p:spPr>
          <a:xfrm>
            <a:off x="9089601" y="1653988"/>
            <a:ext cx="2478286" cy="2714812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8370"/>
              <a:gd name="connsiteY0" fmla="*/ 3204 h 10000"/>
              <a:gd name="connsiteX1" fmla="*/ 8370 w 8370"/>
              <a:gd name="connsiteY1" fmla="*/ 0 h 10000"/>
              <a:gd name="connsiteX2" fmla="*/ 3370 w 8370"/>
              <a:gd name="connsiteY2" fmla="*/ 10000 h 10000"/>
              <a:gd name="connsiteX3" fmla="*/ 0 w 8370"/>
              <a:gd name="connsiteY3" fmla="*/ 3204 h 10000"/>
              <a:gd name="connsiteX0" fmla="*/ 0 w 10000"/>
              <a:gd name="connsiteY0" fmla="*/ 3204 h 10000"/>
              <a:gd name="connsiteX1" fmla="*/ 4473 w 10000"/>
              <a:gd name="connsiteY1" fmla="*/ 5369 h 10000"/>
              <a:gd name="connsiteX2" fmla="*/ 10000 w 10000"/>
              <a:gd name="connsiteY2" fmla="*/ 0 h 10000"/>
              <a:gd name="connsiteX3" fmla="*/ 4026 w 10000"/>
              <a:gd name="connsiteY3" fmla="*/ 10000 h 10000"/>
              <a:gd name="connsiteX4" fmla="*/ 0 w 10000"/>
              <a:gd name="connsiteY4" fmla="*/ 3204 h 10000"/>
              <a:gd name="connsiteX0" fmla="*/ 0 w 10000"/>
              <a:gd name="connsiteY0" fmla="*/ 3204 h 10000"/>
              <a:gd name="connsiteX1" fmla="*/ 4473 w 10000"/>
              <a:gd name="connsiteY1" fmla="*/ 5369 h 10000"/>
              <a:gd name="connsiteX2" fmla="*/ 10000 w 10000"/>
              <a:gd name="connsiteY2" fmla="*/ 0 h 10000"/>
              <a:gd name="connsiteX3" fmla="*/ 4026 w 10000"/>
              <a:gd name="connsiteY3" fmla="*/ 10000 h 10000"/>
              <a:gd name="connsiteX4" fmla="*/ 0 w 10000"/>
              <a:gd name="connsiteY4" fmla="*/ 3204 h 10000"/>
              <a:gd name="connsiteX0" fmla="*/ 0 w 10000"/>
              <a:gd name="connsiteY0" fmla="*/ 3204 h 10000"/>
              <a:gd name="connsiteX1" fmla="*/ 4473 w 10000"/>
              <a:gd name="connsiteY1" fmla="*/ 5369 h 10000"/>
              <a:gd name="connsiteX2" fmla="*/ 10000 w 10000"/>
              <a:gd name="connsiteY2" fmla="*/ 0 h 10000"/>
              <a:gd name="connsiteX3" fmla="*/ 4026 w 10000"/>
              <a:gd name="connsiteY3" fmla="*/ 10000 h 10000"/>
              <a:gd name="connsiteX4" fmla="*/ 0 w 10000"/>
              <a:gd name="connsiteY4" fmla="*/ 320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3204"/>
                </a:moveTo>
                <a:cubicBezTo>
                  <a:pt x="2191" y="4315"/>
                  <a:pt x="2871" y="4586"/>
                  <a:pt x="4473" y="5369"/>
                </a:cubicBezTo>
                <a:lnTo>
                  <a:pt x="10000" y="0"/>
                </a:lnTo>
                <a:lnTo>
                  <a:pt x="4026" y="10000"/>
                </a:lnTo>
                <a:lnTo>
                  <a:pt x="0" y="3204"/>
                </a:lnTo>
                <a:close/>
              </a:path>
            </a:pathLst>
          </a:cu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ultiplication Sign 13">
            <a:extLst>
              <a:ext uri="{FF2B5EF4-FFF2-40B4-BE49-F238E27FC236}">
                <a16:creationId xmlns:a16="http://schemas.microsoft.com/office/drawing/2014/main" xmlns="" id="{51713EDB-DC8A-4507-B745-85A85A05D41D}"/>
              </a:ext>
            </a:extLst>
          </p:cNvPr>
          <p:cNvSpPr/>
          <p:nvPr/>
        </p:nvSpPr>
        <p:spPr>
          <a:xfrm>
            <a:off x="8683201" y="1770743"/>
            <a:ext cx="2989515" cy="2989515"/>
          </a:xfrm>
          <a:prstGeom prst="mathMultiply">
            <a:avLst>
              <a:gd name="adj1" fmla="val 157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1">
            <a:extLst>
              <a:ext uri="{FF2B5EF4-FFF2-40B4-BE49-F238E27FC236}">
                <a16:creationId xmlns:a16="http://schemas.microsoft.com/office/drawing/2014/main" xmlns="" id="{3B276BB7-BFA7-43E0-9D0F-710FE97BB0B3}"/>
              </a:ext>
            </a:extLst>
          </p:cNvPr>
          <p:cNvSpPr/>
          <p:nvPr/>
        </p:nvSpPr>
        <p:spPr>
          <a:xfrm>
            <a:off x="2357719" y="3254188"/>
            <a:ext cx="1506070" cy="150607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endParaRPr lang="en-US" sz="6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e">
            <a:extLst>
              <a:ext uri="{FF2B5EF4-FFF2-40B4-BE49-F238E27FC236}">
                <a16:creationId xmlns:a16="http://schemas.microsoft.com/office/drawing/2014/main" xmlns="" id="{7C640B06-6ABD-4CC6-BA82-AFCC5C8DCD55}"/>
              </a:ext>
            </a:extLst>
          </p:cNvPr>
          <p:cNvSpPr/>
          <p:nvPr/>
        </p:nvSpPr>
        <p:spPr>
          <a:xfrm>
            <a:off x="2357719" y="1653988"/>
            <a:ext cx="1506070" cy="150607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0" name="i2">
            <a:extLst>
              <a:ext uri="{FF2B5EF4-FFF2-40B4-BE49-F238E27FC236}">
                <a16:creationId xmlns:a16="http://schemas.microsoft.com/office/drawing/2014/main" xmlns="" id="{6C4C8B19-0DE4-4C88-95C8-3726F5EBDA98}"/>
              </a:ext>
            </a:extLst>
          </p:cNvPr>
          <p:cNvSpPr/>
          <p:nvPr/>
        </p:nvSpPr>
        <p:spPr>
          <a:xfrm>
            <a:off x="2357719" y="4854388"/>
            <a:ext cx="1506070" cy="150607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endParaRPr lang="en-US" sz="6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5">
            <a:extLst>
              <a:ext uri="{FF2B5EF4-FFF2-40B4-BE49-F238E27FC236}">
                <a16:creationId xmlns:a16="http://schemas.microsoft.com/office/drawing/2014/main" xmlns="" id="{F686EAD5-C526-49C1-A0AC-1D91B5174B3C}"/>
              </a:ext>
            </a:extLst>
          </p:cNvPr>
          <p:cNvSpPr/>
          <p:nvPr/>
        </p:nvSpPr>
        <p:spPr>
          <a:xfrm>
            <a:off x="8840366" y="4885054"/>
            <a:ext cx="1506070" cy="150607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6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2666" y="178173"/>
            <a:ext cx="44577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5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00052 0.2324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162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0.00013 0.4685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42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8" grpId="0" animBg="1"/>
      <p:bldP spid="8" grpId="1" animBg="1"/>
      <p:bldP spid="8" grpId="2" animBg="1"/>
      <p:bldP spid="8" grpId="3" animBg="1"/>
      <p:bldP spid="9" grpId="0" animBg="1"/>
      <p:bldP spid="9" grpId="1" animBg="1"/>
      <p:bldP spid="9" grpId="2" animBg="1"/>
      <p:bldP spid="9" grpId="3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686EAD5-C526-49C1-A0AC-1D91B5174B3C}"/>
              </a:ext>
            </a:extLst>
          </p:cNvPr>
          <p:cNvSpPr/>
          <p:nvPr/>
        </p:nvSpPr>
        <p:spPr>
          <a:xfrm>
            <a:off x="5659887" y="4854388"/>
            <a:ext cx="1506070" cy="150607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?">
            <a:extLst>
              <a:ext uri="{FF2B5EF4-FFF2-40B4-BE49-F238E27FC236}">
                <a16:creationId xmlns:a16="http://schemas.microsoft.com/office/drawing/2014/main" xmlns="" id="{9B3B4FDC-1D94-48D9-A5D9-324F9B4EA0AE}"/>
              </a:ext>
            </a:extLst>
          </p:cNvPr>
          <p:cNvSpPr/>
          <p:nvPr/>
        </p:nvSpPr>
        <p:spPr>
          <a:xfrm>
            <a:off x="2357719" y="4854388"/>
            <a:ext cx="1506070" cy="150607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9FB458EB-B9EE-43A9-90F6-FCEF5367210B}"/>
              </a:ext>
            </a:extLst>
          </p:cNvPr>
          <p:cNvSpPr/>
          <p:nvPr/>
        </p:nvSpPr>
        <p:spPr>
          <a:xfrm>
            <a:off x="3962402" y="4854388"/>
            <a:ext cx="1506070" cy="150607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Flowchart: Merge 12">
            <a:extLst>
              <a:ext uri="{FF2B5EF4-FFF2-40B4-BE49-F238E27FC236}">
                <a16:creationId xmlns:a16="http://schemas.microsoft.com/office/drawing/2014/main" xmlns="" id="{100EEA99-F5EA-47E5-AC2B-EE61C2174D69}"/>
              </a:ext>
            </a:extLst>
          </p:cNvPr>
          <p:cNvSpPr/>
          <p:nvPr/>
        </p:nvSpPr>
        <p:spPr>
          <a:xfrm>
            <a:off x="9089601" y="1653988"/>
            <a:ext cx="2478286" cy="2714812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8370"/>
              <a:gd name="connsiteY0" fmla="*/ 3204 h 10000"/>
              <a:gd name="connsiteX1" fmla="*/ 8370 w 8370"/>
              <a:gd name="connsiteY1" fmla="*/ 0 h 10000"/>
              <a:gd name="connsiteX2" fmla="*/ 3370 w 8370"/>
              <a:gd name="connsiteY2" fmla="*/ 10000 h 10000"/>
              <a:gd name="connsiteX3" fmla="*/ 0 w 8370"/>
              <a:gd name="connsiteY3" fmla="*/ 3204 h 10000"/>
              <a:gd name="connsiteX0" fmla="*/ 0 w 10000"/>
              <a:gd name="connsiteY0" fmla="*/ 3204 h 10000"/>
              <a:gd name="connsiteX1" fmla="*/ 4473 w 10000"/>
              <a:gd name="connsiteY1" fmla="*/ 5369 h 10000"/>
              <a:gd name="connsiteX2" fmla="*/ 10000 w 10000"/>
              <a:gd name="connsiteY2" fmla="*/ 0 h 10000"/>
              <a:gd name="connsiteX3" fmla="*/ 4026 w 10000"/>
              <a:gd name="connsiteY3" fmla="*/ 10000 h 10000"/>
              <a:gd name="connsiteX4" fmla="*/ 0 w 10000"/>
              <a:gd name="connsiteY4" fmla="*/ 3204 h 10000"/>
              <a:gd name="connsiteX0" fmla="*/ 0 w 10000"/>
              <a:gd name="connsiteY0" fmla="*/ 3204 h 10000"/>
              <a:gd name="connsiteX1" fmla="*/ 4473 w 10000"/>
              <a:gd name="connsiteY1" fmla="*/ 5369 h 10000"/>
              <a:gd name="connsiteX2" fmla="*/ 10000 w 10000"/>
              <a:gd name="connsiteY2" fmla="*/ 0 h 10000"/>
              <a:gd name="connsiteX3" fmla="*/ 4026 w 10000"/>
              <a:gd name="connsiteY3" fmla="*/ 10000 h 10000"/>
              <a:gd name="connsiteX4" fmla="*/ 0 w 10000"/>
              <a:gd name="connsiteY4" fmla="*/ 3204 h 10000"/>
              <a:gd name="connsiteX0" fmla="*/ 0 w 10000"/>
              <a:gd name="connsiteY0" fmla="*/ 3204 h 10000"/>
              <a:gd name="connsiteX1" fmla="*/ 4473 w 10000"/>
              <a:gd name="connsiteY1" fmla="*/ 5369 h 10000"/>
              <a:gd name="connsiteX2" fmla="*/ 10000 w 10000"/>
              <a:gd name="connsiteY2" fmla="*/ 0 h 10000"/>
              <a:gd name="connsiteX3" fmla="*/ 4026 w 10000"/>
              <a:gd name="connsiteY3" fmla="*/ 10000 h 10000"/>
              <a:gd name="connsiteX4" fmla="*/ 0 w 10000"/>
              <a:gd name="connsiteY4" fmla="*/ 320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3204"/>
                </a:moveTo>
                <a:cubicBezTo>
                  <a:pt x="2191" y="4315"/>
                  <a:pt x="2871" y="4586"/>
                  <a:pt x="4473" y="5369"/>
                </a:cubicBezTo>
                <a:lnTo>
                  <a:pt x="10000" y="0"/>
                </a:lnTo>
                <a:lnTo>
                  <a:pt x="4026" y="10000"/>
                </a:lnTo>
                <a:lnTo>
                  <a:pt x="0" y="3204"/>
                </a:lnTo>
                <a:close/>
              </a:path>
            </a:pathLst>
          </a:cu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Multiplication Sign 13">
            <a:extLst>
              <a:ext uri="{FF2B5EF4-FFF2-40B4-BE49-F238E27FC236}">
                <a16:creationId xmlns:a16="http://schemas.microsoft.com/office/drawing/2014/main" xmlns="" id="{51713EDB-DC8A-4507-B745-85A85A05D41D}"/>
              </a:ext>
            </a:extLst>
          </p:cNvPr>
          <p:cNvSpPr/>
          <p:nvPr/>
        </p:nvSpPr>
        <p:spPr>
          <a:xfrm>
            <a:off x="8683201" y="1770743"/>
            <a:ext cx="2989515" cy="2989515"/>
          </a:xfrm>
          <a:prstGeom prst="mathMultiply">
            <a:avLst>
              <a:gd name="adj1" fmla="val 157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i1">
            <a:extLst>
              <a:ext uri="{FF2B5EF4-FFF2-40B4-BE49-F238E27FC236}">
                <a16:creationId xmlns:a16="http://schemas.microsoft.com/office/drawing/2014/main" xmlns="" id="{3B276BB7-BFA7-43E0-9D0F-710FE97BB0B3}"/>
              </a:ext>
            </a:extLst>
          </p:cNvPr>
          <p:cNvSpPr/>
          <p:nvPr/>
        </p:nvSpPr>
        <p:spPr>
          <a:xfrm>
            <a:off x="2357719" y="3254188"/>
            <a:ext cx="1506070" cy="150607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9" name="e">
            <a:extLst>
              <a:ext uri="{FF2B5EF4-FFF2-40B4-BE49-F238E27FC236}">
                <a16:creationId xmlns:a16="http://schemas.microsoft.com/office/drawing/2014/main" xmlns="" id="{7C640B06-6ABD-4CC6-BA82-AFCC5C8DCD55}"/>
              </a:ext>
            </a:extLst>
          </p:cNvPr>
          <p:cNvSpPr/>
          <p:nvPr/>
        </p:nvSpPr>
        <p:spPr>
          <a:xfrm>
            <a:off x="2357719" y="1653988"/>
            <a:ext cx="1506070" cy="150607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i2">
            <a:extLst>
              <a:ext uri="{FF2B5EF4-FFF2-40B4-BE49-F238E27FC236}">
                <a16:creationId xmlns:a16="http://schemas.microsoft.com/office/drawing/2014/main" xmlns="" id="{6C4C8B19-0DE4-4C88-95C8-3726F5EBDA98}"/>
              </a:ext>
            </a:extLst>
          </p:cNvPr>
          <p:cNvSpPr/>
          <p:nvPr/>
        </p:nvSpPr>
        <p:spPr>
          <a:xfrm>
            <a:off x="2357719" y="4854388"/>
            <a:ext cx="1506070" cy="150607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4657" y="569258"/>
            <a:ext cx="4257675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98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00052 0.2324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162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0.00013 0.4685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42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8" grpId="0" animBg="1"/>
      <p:bldP spid="8" grpId="1" animBg="1"/>
      <p:bldP spid="8" grpId="2" animBg="1"/>
      <p:bldP spid="8" grpId="3" animBg="1"/>
      <p:bldP spid="9" grpId="0" animBg="1"/>
      <p:bldP spid="9" grpId="1" animBg="1"/>
      <p:bldP spid="9" grpId="2" animBg="1"/>
      <p:bldP spid="9" grpId="3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656" y="1423922"/>
            <a:ext cx="10804085" cy="3624596"/>
          </a:xfrm>
          <a:prstGeom prst="rect">
            <a:avLst/>
          </a:prstGeom>
        </p:spPr>
      </p:pic>
      <p:pic>
        <p:nvPicPr>
          <p:cNvPr id="2" name="CD2-TRACK 4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0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-TRACK 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1481070" y="592428"/>
            <a:ext cx="8590209" cy="271744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Listen and jump.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40151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9573" y="1235499"/>
            <a:ext cx="7483108" cy="3169076"/>
          </a:xfrm>
          <a:prstGeom prst="rect">
            <a:avLst/>
          </a:prstGeom>
        </p:spPr>
      </p:pic>
      <p:pic>
        <p:nvPicPr>
          <p:cNvPr id="2" name="CD2-TRACK 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CD2-TRACK 5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62110" y="403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28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0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5DB8834-6DEB-6F48-9BB6-9D0295611A8D}"/>
              </a:ext>
            </a:extLst>
          </p:cNvPr>
          <p:cNvSpPr/>
          <p:nvPr/>
        </p:nvSpPr>
        <p:spPr>
          <a:xfrm>
            <a:off x="1524000" y="0"/>
            <a:ext cx="9144000" cy="5421086"/>
          </a:xfrm>
          <a:prstGeom prst="rect">
            <a:avLst/>
          </a:prstGeom>
          <a:solidFill>
            <a:srgbClr val="C55B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818" name="Picture 2" descr="Download Jerry – Tom And Jerry PNG Image for Free">
            <a:extLst>
              <a:ext uri="{FF2B5EF4-FFF2-40B4-BE49-F238E27FC236}">
                <a16:creationId xmlns:a16="http://schemas.microsoft.com/office/drawing/2014/main" xmlns="" id="{CF437C3D-DCD8-D34E-ACDF-3B06686E0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57364" y="1747706"/>
            <a:ext cx="4056659" cy="422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E9460A9-5978-0A4E-90CD-01BAF5477C0B}"/>
              </a:ext>
            </a:extLst>
          </p:cNvPr>
          <p:cNvSpPr txBox="1"/>
          <p:nvPr/>
        </p:nvSpPr>
        <p:spPr>
          <a:xfrm>
            <a:off x="2386885" y="1068946"/>
            <a:ext cx="42629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Britannic Bold" panose="020B0903060703020204" pitchFamily="34" charset="0"/>
              </a:rPr>
              <a:t>JERRY’S </a:t>
            </a:r>
          </a:p>
          <a:p>
            <a:r>
              <a:rPr lang="en-US" sz="6600" dirty="0">
                <a:solidFill>
                  <a:schemeClr val="bg1"/>
                </a:solidFill>
                <a:latin typeface="Britannic Bold" panose="020B0903060703020204" pitchFamily="34" charset="0"/>
              </a:rPr>
              <a:t>DOOR</a:t>
            </a:r>
            <a:endParaRPr lang="ru-RU" sz="6600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CF700E2-2442-F541-B1C1-6E7B1BC3C8F4}"/>
              </a:ext>
            </a:extLst>
          </p:cNvPr>
          <p:cNvSpPr/>
          <p:nvPr/>
        </p:nvSpPr>
        <p:spPr>
          <a:xfrm>
            <a:off x="2477038" y="4122264"/>
            <a:ext cx="2962141" cy="70736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73340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55B0E"/>
                </a:solidFill>
              </a:rPr>
              <a:t>START</a:t>
            </a:r>
            <a:endParaRPr lang="ru-RU" sz="3200" b="1" dirty="0">
              <a:solidFill>
                <a:srgbClr val="C55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39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618" y="1562234"/>
            <a:ext cx="7064912" cy="245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687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945" y="1191631"/>
            <a:ext cx="8550781" cy="425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053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1094704" y="540913"/>
            <a:ext cx="8886423" cy="449472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/>
              <a:t>Lesson 3.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21823189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396" y="1215712"/>
            <a:ext cx="7636905" cy="2254705"/>
          </a:xfrm>
          <a:prstGeom prst="rect">
            <a:avLst/>
          </a:prstGeom>
        </p:spPr>
      </p:pic>
      <p:pic>
        <p:nvPicPr>
          <p:cNvPr id="2" name="CD2-TRACK 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51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252" y="780848"/>
            <a:ext cx="9119298" cy="4885856"/>
          </a:xfrm>
          <a:prstGeom prst="rect">
            <a:avLst/>
          </a:prstGeom>
        </p:spPr>
      </p:pic>
      <p:pic>
        <p:nvPicPr>
          <p:cNvPr id="2" name="CD2-TRACK 5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8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446" y="1444579"/>
            <a:ext cx="7393463" cy="3166057"/>
          </a:xfrm>
          <a:prstGeom prst="rect">
            <a:avLst/>
          </a:prstGeom>
        </p:spPr>
      </p:pic>
      <p:pic>
        <p:nvPicPr>
          <p:cNvPr id="2" name="CD2-TRACK 5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59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040" y="567476"/>
            <a:ext cx="7295970" cy="4738620"/>
          </a:xfrm>
          <a:prstGeom prst="rect">
            <a:avLst/>
          </a:prstGeom>
        </p:spPr>
      </p:pic>
      <p:pic>
        <p:nvPicPr>
          <p:cNvPr id="2" name="CD2-TRACK 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67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586" y="969739"/>
            <a:ext cx="7515896" cy="5129599"/>
          </a:xfrm>
          <a:prstGeom prst="rect">
            <a:avLst/>
          </a:prstGeom>
        </p:spPr>
      </p:pic>
      <p:pic>
        <p:nvPicPr>
          <p:cNvPr id="2" name="CD2-TRACK 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53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4478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5043" y="2132903"/>
            <a:ext cx="4095750" cy="3181350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27022861-95D2-7843-8367-89D09CD96F6B}"/>
              </a:ext>
            </a:extLst>
          </p:cNvPr>
          <p:cNvGrpSpPr/>
          <p:nvPr/>
        </p:nvGrpSpPr>
        <p:grpSpPr>
          <a:xfrm>
            <a:off x="590400" y="-1182794"/>
            <a:ext cx="10077600" cy="6641731"/>
            <a:chOff x="-933600" y="-1182794"/>
            <a:chExt cx="10077600" cy="6641731"/>
          </a:xfrm>
          <a:solidFill>
            <a:schemeClr val="accent2">
              <a:lumMod val="75000"/>
            </a:schemeClr>
          </a:solidFill>
        </p:grpSpPr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xmlns="" id="{AE338199-0EE9-DB4A-8CD7-59D5028058B9}"/>
                </a:ext>
              </a:extLst>
            </p:cNvPr>
            <p:cNvSpPr/>
            <p:nvPr/>
          </p:nvSpPr>
          <p:spPr>
            <a:xfrm rot="19500877">
              <a:off x="-933600" y="-1182794"/>
              <a:ext cx="8454610" cy="6641731"/>
            </a:xfrm>
            <a:custGeom>
              <a:avLst/>
              <a:gdLst>
                <a:gd name="connsiteX0" fmla="*/ 2911042 w 8454610"/>
                <a:gd name="connsiteY0" fmla="*/ 0 h 6641731"/>
                <a:gd name="connsiteX1" fmla="*/ 8454610 w 8454610"/>
                <a:gd name="connsiteY1" fmla="*/ 3879541 h 6641731"/>
                <a:gd name="connsiteX2" fmla="*/ 7917167 w 8454610"/>
                <a:gd name="connsiteY2" fmla="*/ 4647507 h 6641731"/>
                <a:gd name="connsiteX3" fmla="*/ 7916342 w 8454610"/>
                <a:gd name="connsiteY3" fmla="*/ 4646083 h 6641731"/>
                <a:gd name="connsiteX4" fmla="*/ 7643389 w 8454610"/>
                <a:gd name="connsiteY4" fmla="*/ 4358640 h 6641731"/>
                <a:gd name="connsiteX5" fmla="*/ 3698278 w 8454610"/>
                <a:gd name="connsiteY5" fmla="*/ 6435598 h 6641731"/>
                <a:gd name="connsiteX6" fmla="*/ 3557773 w 8454610"/>
                <a:gd name="connsiteY6" fmla="*/ 6626665 h 6641731"/>
                <a:gd name="connsiteX7" fmla="*/ 3557773 w 8454610"/>
                <a:gd name="connsiteY7" fmla="*/ 6627718 h 6641731"/>
                <a:gd name="connsiteX8" fmla="*/ 3556999 w 8454610"/>
                <a:gd name="connsiteY8" fmla="*/ 6627718 h 6641731"/>
                <a:gd name="connsiteX9" fmla="*/ 3546694 w 8454610"/>
                <a:gd name="connsiteY9" fmla="*/ 6641731 h 6641731"/>
                <a:gd name="connsiteX10" fmla="*/ 3526670 w 8454610"/>
                <a:gd name="connsiteY10" fmla="*/ 6627718 h 6641731"/>
                <a:gd name="connsiteX11" fmla="*/ 3181985 w 8454610"/>
                <a:gd name="connsiteY11" fmla="*/ 6627718 h 6641731"/>
                <a:gd name="connsiteX12" fmla="*/ 3181985 w 8454610"/>
                <a:gd name="connsiteY12" fmla="*/ 6386498 h 6641731"/>
                <a:gd name="connsiteX13" fmla="*/ 0 w 8454610"/>
                <a:gd name="connsiteY13" fmla="*/ 4159657 h 664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54610" h="6641731">
                  <a:moveTo>
                    <a:pt x="2911042" y="0"/>
                  </a:moveTo>
                  <a:lnTo>
                    <a:pt x="8454610" y="3879541"/>
                  </a:lnTo>
                  <a:lnTo>
                    <a:pt x="7917167" y="4647507"/>
                  </a:lnTo>
                  <a:lnTo>
                    <a:pt x="7916342" y="4646083"/>
                  </a:lnTo>
                  <a:cubicBezTo>
                    <a:pt x="7843023" y="4531482"/>
                    <a:pt x="7752196" y="4434786"/>
                    <a:pt x="7643389" y="4358640"/>
                  </a:cubicBezTo>
                  <a:cubicBezTo>
                    <a:pt x="6772937" y="3749474"/>
                    <a:pt x="5060871" y="4671827"/>
                    <a:pt x="3698278" y="6435598"/>
                  </a:cubicBezTo>
                  <a:lnTo>
                    <a:pt x="3557773" y="6626665"/>
                  </a:lnTo>
                  <a:lnTo>
                    <a:pt x="3557773" y="6627718"/>
                  </a:lnTo>
                  <a:lnTo>
                    <a:pt x="3556999" y="6627718"/>
                  </a:lnTo>
                  <a:lnTo>
                    <a:pt x="3546694" y="6641731"/>
                  </a:lnTo>
                  <a:lnTo>
                    <a:pt x="3526670" y="6627718"/>
                  </a:lnTo>
                  <a:lnTo>
                    <a:pt x="3181985" y="6627718"/>
                  </a:lnTo>
                  <a:lnTo>
                    <a:pt x="3181985" y="6386498"/>
                  </a:lnTo>
                  <a:lnTo>
                    <a:pt x="0" y="4159657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xmlns="" id="{654C92DE-CE02-2D4C-BA08-010E96361AE9}"/>
                </a:ext>
              </a:extLst>
            </p:cNvPr>
            <p:cNvSpPr/>
            <p:nvPr/>
          </p:nvSpPr>
          <p:spPr>
            <a:xfrm>
              <a:off x="0" y="0"/>
              <a:ext cx="9144000" cy="5421086"/>
            </a:xfrm>
            <a:custGeom>
              <a:avLst/>
              <a:gdLst>
                <a:gd name="connsiteX0" fmla="*/ 0 w 9144000"/>
                <a:gd name="connsiteY0" fmla="*/ 0 h 5421086"/>
                <a:gd name="connsiteX1" fmla="*/ 9144000 w 9144000"/>
                <a:gd name="connsiteY1" fmla="*/ 0 h 5421086"/>
                <a:gd name="connsiteX2" fmla="*/ 9144000 w 9144000"/>
                <a:gd name="connsiteY2" fmla="*/ 5421086 h 5421086"/>
                <a:gd name="connsiteX3" fmla="*/ 8423673 w 9144000"/>
                <a:gd name="connsiteY3" fmla="*/ 5421086 h 5421086"/>
                <a:gd name="connsiteX4" fmla="*/ 8417670 w 9144000"/>
                <a:gd name="connsiteY4" fmla="*/ 5147957 h 5421086"/>
                <a:gd name="connsiteX5" fmla="*/ 6376307 w 9144000"/>
                <a:gd name="connsiteY5" fmla="*/ 915761 h 5421086"/>
                <a:gd name="connsiteX6" fmla="*/ 4334944 w 9144000"/>
                <a:gd name="connsiteY6" fmla="*/ 5147957 h 5421086"/>
                <a:gd name="connsiteX7" fmla="*/ 4328941 w 9144000"/>
                <a:gd name="connsiteY7" fmla="*/ 5421086 h 5421086"/>
                <a:gd name="connsiteX8" fmla="*/ 0 w 9144000"/>
                <a:gd name="connsiteY8" fmla="*/ 5421086 h 542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4000" h="5421086">
                  <a:moveTo>
                    <a:pt x="0" y="0"/>
                  </a:moveTo>
                  <a:lnTo>
                    <a:pt x="9144000" y="0"/>
                  </a:lnTo>
                  <a:lnTo>
                    <a:pt x="9144000" y="5421086"/>
                  </a:lnTo>
                  <a:lnTo>
                    <a:pt x="8423673" y="5421086"/>
                  </a:lnTo>
                  <a:lnTo>
                    <a:pt x="8417670" y="5147957"/>
                  </a:lnTo>
                  <a:cubicBezTo>
                    <a:pt x="8312590" y="2770796"/>
                    <a:pt x="7438743" y="915761"/>
                    <a:pt x="6376307" y="915761"/>
                  </a:cubicBezTo>
                  <a:cubicBezTo>
                    <a:pt x="5313871" y="915761"/>
                    <a:pt x="4440025" y="2770796"/>
                    <a:pt x="4334944" y="5147957"/>
                  </a:cubicBezTo>
                  <a:lnTo>
                    <a:pt x="4328941" y="5421086"/>
                  </a:lnTo>
                  <a:lnTo>
                    <a:pt x="0" y="542108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</p:grpSp>
      <p:pic>
        <p:nvPicPr>
          <p:cNvPr id="1026" name="Picture 2" descr="Download – Tom And Jerry PNG Image for Free in 2020 | Tom and jerry  drawing, Tom and jerry cartoon, Cartoons jerry">
            <a:extLst>
              <a:ext uri="{FF2B5EF4-FFF2-40B4-BE49-F238E27FC236}">
                <a16:creationId xmlns:a16="http://schemas.microsoft.com/office/drawing/2014/main" xmlns="" id="{A7AD0E15-ADE6-0141-8FE9-2860F5B55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802" y="2276094"/>
            <a:ext cx="2773482" cy="372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FC1CA2D-6C69-8346-853A-40542C790B46}"/>
              </a:ext>
            </a:extLst>
          </p:cNvPr>
          <p:cNvSpPr txBox="1"/>
          <p:nvPr/>
        </p:nvSpPr>
        <p:spPr>
          <a:xfrm>
            <a:off x="2006794" y="429844"/>
            <a:ext cx="4296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What is this?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1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145C5377-6918-BB48-98A7-A892A807B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379199" y="295490"/>
            <a:ext cx="1099021" cy="1129806"/>
          </a:xfrm>
          <a:prstGeom prst="rect">
            <a:avLst/>
          </a:prstGeom>
        </p:spPr>
      </p:pic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55E8F6E1-3390-4643-B05D-51F2C6AE411B}"/>
              </a:ext>
            </a:extLst>
          </p:cNvPr>
          <p:cNvSpPr/>
          <p:nvPr/>
        </p:nvSpPr>
        <p:spPr>
          <a:xfrm>
            <a:off x="1817016" y="5835154"/>
            <a:ext cx="1811547" cy="70736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73340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55B0E"/>
                </a:solidFill>
              </a:rPr>
              <a:t>CHECK</a:t>
            </a:r>
            <a:endParaRPr lang="ru-RU" sz="3200" b="1" dirty="0">
              <a:solidFill>
                <a:srgbClr val="C55B0E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D8222CB-816C-6D4A-932A-00A230B96504}"/>
              </a:ext>
            </a:extLst>
          </p:cNvPr>
          <p:cNvSpPr txBox="1"/>
          <p:nvPr/>
        </p:nvSpPr>
        <p:spPr>
          <a:xfrm>
            <a:off x="6130363" y="6003984"/>
            <a:ext cx="4296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latin typeface="Comic Sans MS" panose="030F0902030302020204" pitchFamily="66" charset="0"/>
              </a:rPr>
              <a:t>It is a </a:t>
            </a:r>
            <a:r>
              <a:rPr lang="en-US" sz="2800" dirty="0" smtClean="0">
                <a:latin typeface="Comic Sans MS" panose="030F0902030302020204" pitchFamily="66" charset="0"/>
              </a:rPr>
              <a:t>crayon.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03962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17706" y="2276093"/>
            <a:ext cx="3552825" cy="3505200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27022861-95D2-7843-8367-89D09CD96F6B}"/>
              </a:ext>
            </a:extLst>
          </p:cNvPr>
          <p:cNvGrpSpPr/>
          <p:nvPr/>
        </p:nvGrpSpPr>
        <p:grpSpPr>
          <a:xfrm>
            <a:off x="590400" y="-1182794"/>
            <a:ext cx="10077600" cy="6641731"/>
            <a:chOff x="-933600" y="-1182794"/>
            <a:chExt cx="10077600" cy="6641731"/>
          </a:xfrm>
          <a:solidFill>
            <a:schemeClr val="accent2">
              <a:lumMod val="75000"/>
            </a:schemeClr>
          </a:solidFill>
        </p:grpSpPr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xmlns="" id="{AE338199-0EE9-DB4A-8CD7-59D5028058B9}"/>
                </a:ext>
              </a:extLst>
            </p:cNvPr>
            <p:cNvSpPr/>
            <p:nvPr/>
          </p:nvSpPr>
          <p:spPr>
            <a:xfrm rot="19500877">
              <a:off x="-933600" y="-1182794"/>
              <a:ext cx="8454610" cy="6641731"/>
            </a:xfrm>
            <a:custGeom>
              <a:avLst/>
              <a:gdLst>
                <a:gd name="connsiteX0" fmla="*/ 2911042 w 8454610"/>
                <a:gd name="connsiteY0" fmla="*/ 0 h 6641731"/>
                <a:gd name="connsiteX1" fmla="*/ 8454610 w 8454610"/>
                <a:gd name="connsiteY1" fmla="*/ 3879541 h 6641731"/>
                <a:gd name="connsiteX2" fmla="*/ 7917167 w 8454610"/>
                <a:gd name="connsiteY2" fmla="*/ 4647507 h 6641731"/>
                <a:gd name="connsiteX3" fmla="*/ 7916342 w 8454610"/>
                <a:gd name="connsiteY3" fmla="*/ 4646083 h 6641731"/>
                <a:gd name="connsiteX4" fmla="*/ 7643389 w 8454610"/>
                <a:gd name="connsiteY4" fmla="*/ 4358640 h 6641731"/>
                <a:gd name="connsiteX5" fmla="*/ 3698278 w 8454610"/>
                <a:gd name="connsiteY5" fmla="*/ 6435598 h 6641731"/>
                <a:gd name="connsiteX6" fmla="*/ 3557773 w 8454610"/>
                <a:gd name="connsiteY6" fmla="*/ 6626665 h 6641731"/>
                <a:gd name="connsiteX7" fmla="*/ 3557773 w 8454610"/>
                <a:gd name="connsiteY7" fmla="*/ 6627718 h 6641731"/>
                <a:gd name="connsiteX8" fmla="*/ 3556999 w 8454610"/>
                <a:gd name="connsiteY8" fmla="*/ 6627718 h 6641731"/>
                <a:gd name="connsiteX9" fmla="*/ 3546694 w 8454610"/>
                <a:gd name="connsiteY9" fmla="*/ 6641731 h 6641731"/>
                <a:gd name="connsiteX10" fmla="*/ 3526670 w 8454610"/>
                <a:gd name="connsiteY10" fmla="*/ 6627718 h 6641731"/>
                <a:gd name="connsiteX11" fmla="*/ 3181985 w 8454610"/>
                <a:gd name="connsiteY11" fmla="*/ 6627718 h 6641731"/>
                <a:gd name="connsiteX12" fmla="*/ 3181985 w 8454610"/>
                <a:gd name="connsiteY12" fmla="*/ 6386498 h 6641731"/>
                <a:gd name="connsiteX13" fmla="*/ 0 w 8454610"/>
                <a:gd name="connsiteY13" fmla="*/ 4159657 h 664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54610" h="6641731">
                  <a:moveTo>
                    <a:pt x="2911042" y="0"/>
                  </a:moveTo>
                  <a:lnTo>
                    <a:pt x="8454610" y="3879541"/>
                  </a:lnTo>
                  <a:lnTo>
                    <a:pt x="7917167" y="4647507"/>
                  </a:lnTo>
                  <a:lnTo>
                    <a:pt x="7916342" y="4646083"/>
                  </a:lnTo>
                  <a:cubicBezTo>
                    <a:pt x="7843023" y="4531482"/>
                    <a:pt x="7752196" y="4434786"/>
                    <a:pt x="7643389" y="4358640"/>
                  </a:cubicBezTo>
                  <a:cubicBezTo>
                    <a:pt x="6772937" y="3749474"/>
                    <a:pt x="5060871" y="4671827"/>
                    <a:pt x="3698278" y="6435598"/>
                  </a:cubicBezTo>
                  <a:lnTo>
                    <a:pt x="3557773" y="6626665"/>
                  </a:lnTo>
                  <a:lnTo>
                    <a:pt x="3557773" y="6627718"/>
                  </a:lnTo>
                  <a:lnTo>
                    <a:pt x="3556999" y="6627718"/>
                  </a:lnTo>
                  <a:lnTo>
                    <a:pt x="3546694" y="6641731"/>
                  </a:lnTo>
                  <a:lnTo>
                    <a:pt x="3526670" y="6627718"/>
                  </a:lnTo>
                  <a:lnTo>
                    <a:pt x="3181985" y="6627718"/>
                  </a:lnTo>
                  <a:lnTo>
                    <a:pt x="3181985" y="6386498"/>
                  </a:lnTo>
                  <a:lnTo>
                    <a:pt x="0" y="4159657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xmlns="" id="{654C92DE-CE02-2D4C-BA08-010E96361AE9}"/>
                </a:ext>
              </a:extLst>
            </p:cNvPr>
            <p:cNvSpPr/>
            <p:nvPr/>
          </p:nvSpPr>
          <p:spPr>
            <a:xfrm>
              <a:off x="0" y="0"/>
              <a:ext cx="9144000" cy="5421086"/>
            </a:xfrm>
            <a:custGeom>
              <a:avLst/>
              <a:gdLst>
                <a:gd name="connsiteX0" fmla="*/ 0 w 9144000"/>
                <a:gd name="connsiteY0" fmla="*/ 0 h 5421086"/>
                <a:gd name="connsiteX1" fmla="*/ 9144000 w 9144000"/>
                <a:gd name="connsiteY1" fmla="*/ 0 h 5421086"/>
                <a:gd name="connsiteX2" fmla="*/ 9144000 w 9144000"/>
                <a:gd name="connsiteY2" fmla="*/ 5421086 h 5421086"/>
                <a:gd name="connsiteX3" fmla="*/ 8423673 w 9144000"/>
                <a:gd name="connsiteY3" fmla="*/ 5421086 h 5421086"/>
                <a:gd name="connsiteX4" fmla="*/ 8417670 w 9144000"/>
                <a:gd name="connsiteY4" fmla="*/ 5147957 h 5421086"/>
                <a:gd name="connsiteX5" fmla="*/ 6376307 w 9144000"/>
                <a:gd name="connsiteY5" fmla="*/ 915761 h 5421086"/>
                <a:gd name="connsiteX6" fmla="*/ 4334944 w 9144000"/>
                <a:gd name="connsiteY6" fmla="*/ 5147957 h 5421086"/>
                <a:gd name="connsiteX7" fmla="*/ 4328941 w 9144000"/>
                <a:gd name="connsiteY7" fmla="*/ 5421086 h 5421086"/>
                <a:gd name="connsiteX8" fmla="*/ 0 w 9144000"/>
                <a:gd name="connsiteY8" fmla="*/ 5421086 h 542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4000" h="5421086">
                  <a:moveTo>
                    <a:pt x="0" y="0"/>
                  </a:moveTo>
                  <a:lnTo>
                    <a:pt x="9144000" y="0"/>
                  </a:lnTo>
                  <a:lnTo>
                    <a:pt x="9144000" y="5421086"/>
                  </a:lnTo>
                  <a:lnTo>
                    <a:pt x="8423673" y="5421086"/>
                  </a:lnTo>
                  <a:lnTo>
                    <a:pt x="8417670" y="5147957"/>
                  </a:lnTo>
                  <a:cubicBezTo>
                    <a:pt x="8312590" y="2770796"/>
                    <a:pt x="7438743" y="915761"/>
                    <a:pt x="6376307" y="915761"/>
                  </a:cubicBezTo>
                  <a:cubicBezTo>
                    <a:pt x="5313871" y="915761"/>
                    <a:pt x="4440025" y="2770796"/>
                    <a:pt x="4334944" y="5147957"/>
                  </a:cubicBezTo>
                  <a:lnTo>
                    <a:pt x="4328941" y="5421086"/>
                  </a:lnTo>
                  <a:lnTo>
                    <a:pt x="0" y="542108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</p:grpSp>
      <p:pic>
        <p:nvPicPr>
          <p:cNvPr id="1026" name="Picture 2" descr="Download – Tom And Jerry PNG Image for Free in 2020 | Tom and jerry  drawing, Tom and jerry cartoon, Cartoons jerry">
            <a:extLst>
              <a:ext uri="{FF2B5EF4-FFF2-40B4-BE49-F238E27FC236}">
                <a16:creationId xmlns:a16="http://schemas.microsoft.com/office/drawing/2014/main" xmlns="" id="{A7AD0E15-ADE6-0141-8FE9-2860F5B55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802" y="2276094"/>
            <a:ext cx="2773482" cy="372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FC1CA2D-6C69-8346-853A-40542C790B46}"/>
              </a:ext>
            </a:extLst>
          </p:cNvPr>
          <p:cNvSpPr txBox="1"/>
          <p:nvPr/>
        </p:nvSpPr>
        <p:spPr>
          <a:xfrm>
            <a:off x="2006794" y="429844"/>
            <a:ext cx="4296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What is this?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1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145C5377-6918-BB48-98A7-A892A807B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379199" y="295490"/>
            <a:ext cx="1099021" cy="1129806"/>
          </a:xfrm>
          <a:prstGeom prst="rect">
            <a:avLst/>
          </a:prstGeom>
        </p:spPr>
      </p:pic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55E8F6E1-3390-4643-B05D-51F2C6AE411B}"/>
              </a:ext>
            </a:extLst>
          </p:cNvPr>
          <p:cNvSpPr/>
          <p:nvPr/>
        </p:nvSpPr>
        <p:spPr>
          <a:xfrm>
            <a:off x="1817016" y="5835154"/>
            <a:ext cx="1811547" cy="70736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73340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55B0E"/>
                </a:solidFill>
              </a:rPr>
              <a:t>CHECK</a:t>
            </a:r>
            <a:endParaRPr lang="ru-RU" sz="3200" b="1" dirty="0">
              <a:solidFill>
                <a:srgbClr val="C55B0E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D8222CB-816C-6D4A-932A-00A230B96504}"/>
              </a:ext>
            </a:extLst>
          </p:cNvPr>
          <p:cNvSpPr txBox="1"/>
          <p:nvPr/>
        </p:nvSpPr>
        <p:spPr>
          <a:xfrm>
            <a:off x="6130363" y="6003984"/>
            <a:ext cx="4296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latin typeface="Comic Sans MS" panose="030F0902030302020204" pitchFamily="66" charset="0"/>
              </a:rPr>
              <a:t>It is </a:t>
            </a:r>
            <a:r>
              <a:rPr lang="en-US" sz="2800" dirty="0" smtClean="0">
                <a:latin typeface="Comic Sans MS" panose="030F0902030302020204" pitchFamily="66" charset="0"/>
              </a:rPr>
              <a:t>an eraser.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9214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1302" y="2762512"/>
            <a:ext cx="3933825" cy="2486025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27022861-95D2-7843-8367-89D09CD96F6B}"/>
              </a:ext>
            </a:extLst>
          </p:cNvPr>
          <p:cNvGrpSpPr/>
          <p:nvPr/>
        </p:nvGrpSpPr>
        <p:grpSpPr>
          <a:xfrm>
            <a:off x="590400" y="-1182794"/>
            <a:ext cx="10077600" cy="6641731"/>
            <a:chOff x="-933600" y="-1182794"/>
            <a:chExt cx="10077600" cy="6641731"/>
          </a:xfrm>
          <a:solidFill>
            <a:schemeClr val="accent2">
              <a:lumMod val="75000"/>
            </a:schemeClr>
          </a:solidFill>
        </p:grpSpPr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xmlns="" id="{AE338199-0EE9-DB4A-8CD7-59D5028058B9}"/>
                </a:ext>
              </a:extLst>
            </p:cNvPr>
            <p:cNvSpPr/>
            <p:nvPr/>
          </p:nvSpPr>
          <p:spPr>
            <a:xfrm rot="19500877">
              <a:off x="-933600" y="-1182794"/>
              <a:ext cx="8454610" cy="6641731"/>
            </a:xfrm>
            <a:custGeom>
              <a:avLst/>
              <a:gdLst>
                <a:gd name="connsiteX0" fmla="*/ 2911042 w 8454610"/>
                <a:gd name="connsiteY0" fmla="*/ 0 h 6641731"/>
                <a:gd name="connsiteX1" fmla="*/ 8454610 w 8454610"/>
                <a:gd name="connsiteY1" fmla="*/ 3879541 h 6641731"/>
                <a:gd name="connsiteX2" fmla="*/ 7917167 w 8454610"/>
                <a:gd name="connsiteY2" fmla="*/ 4647507 h 6641731"/>
                <a:gd name="connsiteX3" fmla="*/ 7916342 w 8454610"/>
                <a:gd name="connsiteY3" fmla="*/ 4646083 h 6641731"/>
                <a:gd name="connsiteX4" fmla="*/ 7643389 w 8454610"/>
                <a:gd name="connsiteY4" fmla="*/ 4358640 h 6641731"/>
                <a:gd name="connsiteX5" fmla="*/ 3698278 w 8454610"/>
                <a:gd name="connsiteY5" fmla="*/ 6435598 h 6641731"/>
                <a:gd name="connsiteX6" fmla="*/ 3557773 w 8454610"/>
                <a:gd name="connsiteY6" fmla="*/ 6626665 h 6641731"/>
                <a:gd name="connsiteX7" fmla="*/ 3557773 w 8454610"/>
                <a:gd name="connsiteY7" fmla="*/ 6627718 h 6641731"/>
                <a:gd name="connsiteX8" fmla="*/ 3556999 w 8454610"/>
                <a:gd name="connsiteY8" fmla="*/ 6627718 h 6641731"/>
                <a:gd name="connsiteX9" fmla="*/ 3546694 w 8454610"/>
                <a:gd name="connsiteY9" fmla="*/ 6641731 h 6641731"/>
                <a:gd name="connsiteX10" fmla="*/ 3526670 w 8454610"/>
                <a:gd name="connsiteY10" fmla="*/ 6627718 h 6641731"/>
                <a:gd name="connsiteX11" fmla="*/ 3181985 w 8454610"/>
                <a:gd name="connsiteY11" fmla="*/ 6627718 h 6641731"/>
                <a:gd name="connsiteX12" fmla="*/ 3181985 w 8454610"/>
                <a:gd name="connsiteY12" fmla="*/ 6386498 h 6641731"/>
                <a:gd name="connsiteX13" fmla="*/ 0 w 8454610"/>
                <a:gd name="connsiteY13" fmla="*/ 4159657 h 664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54610" h="6641731">
                  <a:moveTo>
                    <a:pt x="2911042" y="0"/>
                  </a:moveTo>
                  <a:lnTo>
                    <a:pt x="8454610" y="3879541"/>
                  </a:lnTo>
                  <a:lnTo>
                    <a:pt x="7917167" y="4647507"/>
                  </a:lnTo>
                  <a:lnTo>
                    <a:pt x="7916342" y="4646083"/>
                  </a:lnTo>
                  <a:cubicBezTo>
                    <a:pt x="7843023" y="4531482"/>
                    <a:pt x="7752196" y="4434786"/>
                    <a:pt x="7643389" y="4358640"/>
                  </a:cubicBezTo>
                  <a:cubicBezTo>
                    <a:pt x="6772937" y="3749474"/>
                    <a:pt x="5060871" y="4671827"/>
                    <a:pt x="3698278" y="6435598"/>
                  </a:cubicBezTo>
                  <a:lnTo>
                    <a:pt x="3557773" y="6626665"/>
                  </a:lnTo>
                  <a:lnTo>
                    <a:pt x="3557773" y="6627718"/>
                  </a:lnTo>
                  <a:lnTo>
                    <a:pt x="3556999" y="6627718"/>
                  </a:lnTo>
                  <a:lnTo>
                    <a:pt x="3546694" y="6641731"/>
                  </a:lnTo>
                  <a:lnTo>
                    <a:pt x="3526670" y="6627718"/>
                  </a:lnTo>
                  <a:lnTo>
                    <a:pt x="3181985" y="6627718"/>
                  </a:lnTo>
                  <a:lnTo>
                    <a:pt x="3181985" y="6386498"/>
                  </a:lnTo>
                  <a:lnTo>
                    <a:pt x="0" y="4159657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xmlns="" id="{654C92DE-CE02-2D4C-BA08-010E96361AE9}"/>
                </a:ext>
              </a:extLst>
            </p:cNvPr>
            <p:cNvSpPr/>
            <p:nvPr/>
          </p:nvSpPr>
          <p:spPr>
            <a:xfrm>
              <a:off x="0" y="0"/>
              <a:ext cx="9144000" cy="5421086"/>
            </a:xfrm>
            <a:custGeom>
              <a:avLst/>
              <a:gdLst>
                <a:gd name="connsiteX0" fmla="*/ 0 w 9144000"/>
                <a:gd name="connsiteY0" fmla="*/ 0 h 5421086"/>
                <a:gd name="connsiteX1" fmla="*/ 9144000 w 9144000"/>
                <a:gd name="connsiteY1" fmla="*/ 0 h 5421086"/>
                <a:gd name="connsiteX2" fmla="*/ 9144000 w 9144000"/>
                <a:gd name="connsiteY2" fmla="*/ 5421086 h 5421086"/>
                <a:gd name="connsiteX3" fmla="*/ 8423673 w 9144000"/>
                <a:gd name="connsiteY3" fmla="*/ 5421086 h 5421086"/>
                <a:gd name="connsiteX4" fmla="*/ 8417670 w 9144000"/>
                <a:gd name="connsiteY4" fmla="*/ 5147957 h 5421086"/>
                <a:gd name="connsiteX5" fmla="*/ 6376307 w 9144000"/>
                <a:gd name="connsiteY5" fmla="*/ 915761 h 5421086"/>
                <a:gd name="connsiteX6" fmla="*/ 4334944 w 9144000"/>
                <a:gd name="connsiteY6" fmla="*/ 5147957 h 5421086"/>
                <a:gd name="connsiteX7" fmla="*/ 4328941 w 9144000"/>
                <a:gd name="connsiteY7" fmla="*/ 5421086 h 5421086"/>
                <a:gd name="connsiteX8" fmla="*/ 0 w 9144000"/>
                <a:gd name="connsiteY8" fmla="*/ 5421086 h 542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4000" h="5421086">
                  <a:moveTo>
                    <a:pt x="0" y="0"/>
                  </a:moveTo>
                  <a:lnTo>
                    <a:pt x="9144000" y="0"/>
                  </a:lnTo>
                  <a:lnTo>
                    <a:pt x="9144000" y="5421086"/>
                  </a:lnTo>
                  <a:lnTo>
                    <a:pt x="8423673" y="5421086"/>
                  </a:lnTo>
                  <a:lnTo>
                    <a:pt x="8417670" y="5147957"/>
                  </a:lnTo>
                  <a:cubicBezTo>
                    <a:pt x="8312590" y="2770796"/>
                    <a:pt x="7438743" y="915761"/>
                    <a:pt x="6376307" y="915761"/>
                  </a:cubicBezTo>
                  <a:cubicBezTo>
                    <a:pt x="5313871" y="915761"/>
                    <a:pt x="4440025" y="2770796"/>
                    <a:pt x="4334944" y="5147957"/>
                  </a:cubicBezTo>
                  <a:lnTo>
                    <a:pt x="4328941" y="5421086"/>
                  </a:lnTo>
                  <a:lnTo>
                    <a:pt x="0" y="542108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</p:grpSp>
      <p:pic>
        <p:nvPicPr>
          <p:cNvPr id="1026" name="Picture 2" descr="Download – Tom And Jerry PNG Image for Free in 2020 | Tom and jerry  drawing, Tom and jerry cartoon, Cartoons jerry">
            <a:extLst>
              <a:ext uri="{FF2B5EF4-FFF2-40B4-BE49-F238E27FC236}">
                <a16:creationId xmlns:a16="http://schemas.microsoft.com/office/drawing/2014/main" xmlns="" id="{A7AD0E15-ADE6-0141-8FE9-2860F5B55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802" y="2276094"/>
            <a:ext cx="2773482" cy="372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FC1CA2D-6C69-8346-853A-40542C790B46}"/>
              </a:ext>
            </a:extLst>
          </p:cNvPr>
          <p:cNvSpPr txBox="1"/>
          <p:nvPr/>
        </p:nvSpPr>
        <p:spPr>
          <a:xfrm>
            <a:off x="2006794" y="429844"/>
            <a:ext cx="4296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What is this?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1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145C5377-6918-BB48-98A7-A892A807B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379199" y="295490"/>
            <a:ext cx="1099021" cy="1129806"/>
          </a:xfrm>
          <a:prstGeom prst="rect">
            <a:avLst/>
          </a:prstGeom>
        </p:spPr>
      </p:pic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55E8F6E1-3390-4643-B05D-51F2C6AE411B}"/>
              </a:ext>
            </a:extLst>
          </p:cNvPr>
          <p:cNvSpPr/>
          <p:nvPr/>
        </p:nvSpPr>
        <p:spPr>
          <a:xfrm>
            <a:off x="1817016" y="5835154"/>
            <a:ext cx="1811547" cy="70736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73340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55B0E"/>
                </a:solidFill>
              </a:rPr>
              <a:t>CHECK</a:t>
            </a:r>
            <a:endParaRPr lang="ru-RU" sz="3200" b="1" dirty="0">
              <a:solidFill>
                <a:srgbClr val="C55B0E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D8222CB-816C-6D4A-932A-00A230B96504}"/>
              </a:ext>
            </a:extLst>
          </p:cNvPr>
          <p:cNvSpPr txBox="1"/>
          <p:nvPr/>
        </p:nvSpPr>
        <p:spPr>
          <a:xfrm>
            <a:off x="6130363" y="6003984"/>
            <a:ext cx="4296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latin typeface="Comic Sans MS" panose="030F0902030302020204" pitchFamily="66" charset="0"/>
              </a:rPr>
              <a:t>It is a </a:t>
            </a:r>
            <a:r>
              <a:rPr lang="en-US" sz="2800" dirty="0" smtClean="0">
                <a:latin typeface="Comic Sans MS" panose="030F0902030302020204" pitchFamily="66" charset="0"/>
              </a:rPr>
              <a:t>pencil case.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48802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17706" y="1230086"/>
            <a:ext cx="4162425" cy="4191000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27022861-95D2-7843-8367-89D09CD96F6B}"/>
              </a:ext>
            </a:extLst>
          </p:cNvPr>
          <p:cNvGrpSpPr/>
          <p:nvPr/>
        </p:nvGrpSpPr>
        <p:grpSpPr>
          <a:xfrm>
            <a:off x="590400" y="-1182794"/>
            <a:ext cx="10077600" cy="6641731"/>
            <a:chOff x="-933600" y="-1182794"/>
            <a:chExt cx="10077600" cy="6641731"/>
          </a:xfrm>
          <a:solidFill>
            <a:schemeClr val="accent2">
              <a:lumMod val="75000"/>
            </a:schemeClr>
          </a:solidFill>
        </p:grpSpPr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xmlns="" id="{AE338199-0EE9-DB4A-8CD7-59D5028058B9}"/>
                </a:ext>
              </a:extLst>
            </p:cNvPr>
            <p:cNvSpPr/>
            <p:nvPr/>
          </p:nvSpPr>
          <p:spPr>
            <a:xfrm rot="19500877">
              <a:off x="-933600" y="-1182794"/>
              <a:ext cx="8454610" cy="6641731"/>
            </a:xfrm>
            <a:custGeom>
              <a:avLst/>
              <a:gdLst>
                <a:gd name="connsiteX0" fmla="*/ 2911042 w 8454610"/>
                <a:gd name="connsiteY0" fmla="*/ 0 h 6641731"/>
                <a:gd name="connsiteX1" fmla="*/ 8454610 w 8454610"/>
                <a:gd name="connsiteY1" fmla="*/ 3879541 h 6641731"/>
                <a:gd name="connsiteX2" fmla="*/ 7917167 w 8454610"/>
                <a:gd name="connsiteY2" fmla="*/ 4647507 h 6641731"/>
                <a:gd name="connsiteX3" fmla="*/ 7916342 w 8454610"/>
                <a:gd name="connsiteY3" fmla="*/ 4646083 h 6641731"/>
                <a:gd name="connsiteX4" fmla="*/ 7643389 w 8454610"/>
                <a:gd name="connsiteY4" fmla="*/ 4358640 h 6641731"/>
                <a:gd name="connsiteX5" fmla="*/ 3698278 w 8454610"/>
                <a:gd name="connsiteY5" fmla="*/ 6435598 h 6641731"/>
                <a:gd name="connsiteX6" fmla="*/ 3557773 w 8454610"/>
                <a:gd name="connsiteY6" fmla="*/ 6626665 h 6641731"/>
                <a:gd name="connsiteX7" fmla="*/ 3557773 w 8454610"/>
                <a:gd name="connsiteY7" fmla="*/ 6627718 h 6641731"/>
                <a:gd name="connsiteX8" fmla="*/ 3556999 w 8454610"/>
                <a:gd name="connsiteY8" fmla="*/ 6627718 h 6641731"/>
                <a:gd name="connsiteX9" fmla="*/ 3546694 w 8454610"/>
                <a:gd name="connsiteY9" fmla="*/ 6641731 h 6641731"/>
                <a:gd name="connsiteX10" fmla="*/ 3526670 w 8454610"/>
                <a:gd name="connsiteY10" fmla="*/ 6627718 h 6641731"/>
                <a:gd name="connsiteX11" fmla="*/ 3181985 w 8454610"/>
                <a:gd name="connsiteY11" fmla="*/ 6627718 h 6641731"/>
                <a:gd name="connsiteX12" fmla="*/ 3181985 w 8454610"/>
                <a:gd name="connsiteY12" fmla="*/ 6386498 h 6641731"/>
                <a:gd name="connsiteX13" fmla="*/ 0 w 8454610"/>
                <a:gd name="connsiteY13" fmla="*/ 4159657 h 664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54610" h="6641731">
                  <a:moveTo>
                    <a:pt x="2911042" y="0"/>
                  </a:moveTo>
                  <a:lnTo>
                    <a:pt x="8454610" y="3879541"/>
                  </a:lnTo>
                  <a:lnTo>
                    <a:pt x="7917167" y="4647507"/>
                  </a:lnTo>
                  <a:lnTo>
                    <a:pt x="7916342" y="4646083"/>
                  </a:lnTo>
                  <a:cubicBezTo>
                    <a:pt x="7843023" y="4531482"/>
                    <a:pt x="7752196" y="4434786"/>
                    <a:pt x="7643389" y="4358640"/>
                  </a:cubicBezTo>
                  <a:cubicBezTo>
                    <a:pt x="6772937" y="3749474"/>
                    <a:pt x="5060871" y="4671827"/>
                    <a:pt x="3698278" y="6435598"/>
                  </a:cubicBezTo>
                  <a:lnTo>
                    <a:pt x="3557773" y="6626665"/>
                  </a:lnTo>
                  <a:lnTo>
                    <a:pt x="3557773" y="6627718"/>
                  </a:lnTo>
                  <a:lnTo>
                    <a:pt x="3556999" y="6627718"/>
                  </a:lnTo>
                  <a:lnTo>
                    <a:pt x="3546694" y="6641731"/>
                  </a:lnTo>
                  <a:lnTo>
                    <a:pt x="3526670" y="6627718"/>
                  </a:lnTo>
                  <a:lnTo>
                    <a:pt x="3181985" y="6627718"/>
                  </a:lnTo>
                  <a:lnTo>
                    <a:pt x="3181985" y="6386498"/>
                  </a:lnTo>
                  <a:lnTo>
                    <a:pt x="0" y="4159657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xmlns="" id="{654C92DE-CE02-2D4C-BA08-010E96361AE9}"/>
                </a:ext>
              </a:extLst>
            </p:cNvPr>
            <p:cNvSpPr/>
            <p:nvPr/>
          </p:nvSpPr>
          <p:spPr>
            <a:xfrm>
              <a:off x="0" y="0"/>
              <a:ext cx="9144000" cy="5421086"/>
            </a:xfrm>
            <a:custGeom>
              <a:avLst/>
              <a:gdLst>
                <a:gd name="connsiteX0" fmla="*/ 0 w 9144000"/>
                <a:gd name="connsiteY0" fmla="*/ 0 h 5421086"/>
                <a:gd name="connsiteX1" fmla="*/ 9144000 w 9144000"/>
                <a:gd name="connsiteY1" fmla="*/ 0 h 5421086"/>
                <a:gd name="connsiteX2" fmla="*/ 9144000 w 9144000"/>
                <a:gd name="connsiteY2" fmla="*/ 5421086 h 5421086"/>
                <a:gd name="connsiteX3" fmla="*/ 8423673 w 9144000"/>
                <a:gd name="connsiteY3" fmla="*/ 5421086 h 5421086"/>
                <a:gd name="connsiteX4" fmla="*/ 8417670 w 9144000"/>
                <a:gd name="connsiteY4" fmla="*/ 5147957 h 5421086"/>
                <a:gd name="connsiteX5" fmla="*/ 6376307 w 9144000"/>
                <a:gd name="connsiteY5" fmla="*/ 915761 h 5421086"/>
                <a:gd name="connsiteX6" fmla="*/ 4334944 w 9144000"/>
                <a:gd name="connsiteY6" fmla="*/ 5147957 h 5421086"/>
                <a:gd name="connsiteX7" fmla="*/ 4328941 w 9144000"/>
                <a:gd name="connsiteY7" fmla="*/ 5421086 h 5421086"/>
                <a:gd name="connsiteX8" fmla="*/ 0 w 9144000"/>
                <a:gd name="connsiteY8" fmla="*/ 5421086 h 542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4000" h="5421086">
                  <a:moveTo>
                    <a:pt x="0" y="0"/>
                  </a:moveTo>
                  <a:lnTo>
                    <a:pt x="9144000" y="0"/>
                  </a:lnTo>
                  <a:lnTo>
                    <a:pt x="9144000" y="5421086"/>
                  </a:lnTo>
                  <a:lnTo>
                    <a:pt x="8423673" y="5421086"/>
                  </a:lnTo>
                  <a:lnTo>
                    <a:pt x="8417670" y="5147957"/>
                  </a:lnTo>
                  <a:cubicBezTo>
                    <a:pt x="8312590" y="2770796"/>
                    <a:pt x="7438743" y="915761"/>
                    <a:pt x="6376307" y="915761"/>
                  </a:cubicBezTo>
                  <a:cubicBezTo>
                    <a:pt x="5313871" y="915761"/>
                    <a:pt x="4440025" y="2770796"/>
                    <a:pt x="4334944" y="5147957"/>
                  </a:cubicBezTo>
                  <a:lnTo>
                    <a:pt x="4328941" y="5421086"/>
                  </a:lnTo>
                  <a:lnTo>
                    <a:pt x="0" y="542108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</p:grpSp>
      <p:pic>
        <p:nvPicPr>
          <p:cNvPr id="1026" name="Picture 2" descr="Download – Tom And Jerry PNG Image for Free in 2020 | Tom and jerry  drawing, Tom and jerry cartoon, Cartoons jerry">
            <a:extLst>
              <a:ext uri="{FF2B5EF4-FFF2-40B4-BE49-F238E27FC236}">
                <a16:creationId xmlns:a16="http://schemas.microsoft.com/office/drawing/2014/main" xmlns="" id="{A7AD0E15-ADE6-0141-8FE9-2860F5B55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802" y="2276094"/>
            <a:ext cx="2773482" cy="372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FC1CA2D-6C69-8346-853A-40542C790B46}"/>
              </a:ext>
            </a:extLst>
          </p:cNvPr>
          <p:cNvSpPr txBox="1"/>
          <p:nvPr/>
        </p:nvSpPr>
        <p:spPr>
          <a:xfrm>
            <a:off x="2006794" y="429844"/>
            <a:ext cx="4296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What is this?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1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145C5377-6918-BB48-98A7-A892A807B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379199" y="295490"/>
            <a:ext cx="1099021" cy="1129806"/>
          </a:xfrm>
          <a:prstGeom prst="rect">
            <a:avLst/>
          </a:prstGeom>
        </p:spPr>
      </p:pic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55E8F6E1-3390-4643-B05D-51F2C6AE411B}"/>
              </a:ext>
            </a:extLst>
          </p:cNvPr>
          <p:cNvSpPr/>
          <p:nvPr/>
        </p:nvSpPr>
        <p:spPr>
          <a:xfrm>
            <a:off x="1817016" y="5835154"/>
            <a:ext cx="1811547" cy="70736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73340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55B0E"/>
                </a:solidFill>
              </a:rPr>
              <a:t>CHECK</a:t>
            </a:r>
            <a:endParaRPr lang="ru-RU" sz="3200" b="1" dirty="0">
              <a:solidFill>
                <a:srgbClr val="C55B0E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D8222CB-816C-6D4A-932A-00A230B96504}"/>
              </a:ext>
            </a:extLst>
          </p:cNvPr>
          <p:cNvSpPr txBox="1"/>
          <p:nvPr/>
        </p:nvSpPr>
        <p:spPr>
          <a:xfrm>
            <a:off x="6130363" y="6003984"/>
            <a:ext cx="4296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latin typeface="Comic Sans MS" panose="030F0902030302020204" pitchFamily="66" charset="0"/>
              </a:rPr>
              <a:t>It is a ruler.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33594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AA745D6-FFBF-8543-A14E-22D2E0ED6747}"/>
              </a:ext>
            </a:extLst>
          </p:cNvPr>
          <p:cNvSpPr/>
          <p:nvPr/>
        </p:nvSpPr>
        <p:spPr>
          <a:xfrm>
            <a:off x="1524000" y="0"/>
            <a:ext cx="9144000" cy="5421086"/>
          </a:xfrm>
          <a:prstGeom prst="rect">
            <a:avLst/>
          </a:prstGeom>
          <a:solidFill>
            <a:srgbClr val="C55B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842" name="Picture 2">
            <a:extLst>
              <a:ext uri="{FF2B5EF4-FFF2-40B4-BE49-F238E27FC236}">
                <a16:creationId xmlns:a16="http://schemas.microsoft.com/office/drawing/2014/main" xmlns="" id="{E390C6DB-E7FF-CB46-8979-21C3F56C6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068" y="2060620"/>
            <a:ext cx="5833266" cy="404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ая прямоугольная выноска 4">
            <a:extLst>
              <a:ext uri="{FF2B5EF4-FFF2-40B4-BE49-F238E27FC236}">
                <a16:creationId xmlns:a16="http://schemas.microsoft.com/office/drawing/2014/main" xmlns="" id="{4C9601D6-D9A8-1142-9EA3-4A0B6319FE31}"/>
              </a:ext>
            </a:extLst>
          </p:cNvPr>
          <p:cNvSpPr/>
          <p:nvPr/>
        </p:nvSpPr>
        <p:spPr>
          <a:xfrm>
            <a:off x="2489916" y="890253"/>
            <a:ext cx="3322749" cy="1662985"/>
          </a:xfrm>
          <a:prstGeom prst="wedgeRoundRectCallout">
            <a:avLst>
              <a:gd name="adj1" fmla="val 49710"/>
              <a:gd name="adj2" fmla="val 79796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73340E"/>
                </a:solidFill>
                <a:latin typeface="Comic Sans MS" panose="030F0902030302020204" pitchFamily="66" charset="0"/>
              </a:rPr>
              <a:t>Well done!</a:t>
            </a:r>
            <a:endParaRPr lang="ru-RU" sz="3600" dirty="0">
              <a:solidFill>
                <a:srgbClr val="7334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8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5324" y="206062"/>
            <a:ext cx="3699993" cy="6607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981074"/>
            <a:ext cx="6081002" cy="5762625"/>
          </a:xfrm>
          <a:prstGeom prst="rect">
            <a:avLst/>
          </a:prstGeom>
        </p:spPr>
      </p:pic>
      <p:pic>
        <p:nvPicPr>
          <p:cNvPr id="2" name="CD2-TRACK 4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27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7467" y="137205"/>
            <a:ext cx="4019439" cy="710619"/>
          </a:xfrm>
          <a:prstGeom prst="rect">
            <a:avLst/>
          </a:prstGeom>
        </p:spPr>
      </p:pic>
      <p:pic>
        <p:nvPicPr>
          <p:cNvPr id="2" name="CD2-TRACK 4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2647" y="1583923"/>
            <a:ext cx="1096214" cy="14498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7335" y="1528715"/>
            <a:ext cx="995091" cy="13710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2913" y="1346677"/>
            <a:ext cx="1187987" cy="14558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1805" y="4198511"/>
            <a:ext cx="1907056" cy="12945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14141" y="4722291"/>
            <a:ext cx="2946387" cy="10059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07968" y="4440167"/>
            <a:ext cx="2648486" cy="1570174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248861" y="2581629"/>
            <a:ext cx="7307263" cy="18585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loud Callout 13"/>
          <p:cNvSpPr/>
          <p:nvPr/>
        </p:nvSpPr>
        <p:spPr>
          <a:xfrm>
            <a:off x="1152647" y="166996"/>
            <a:ext cx="3845138" cy="116024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Touch and see the correct answer.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2060620" y="2923223"/>
            <a:ext cx="4185634" cy="1516944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7" idx="2"/>
          </p:cNvCxnSpPr>
          <p:nvPr/>
        </p:nvCxnSpPr>
        <p:spPr>
          <a:xfrm flipH="1">
            <a:off x="6800045" y="2802543"/>
            <a:ext cx="2526862" cy="204325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598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8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103</Words>
  <Application>Microsoft Office PowerPoint</Application>
  <PresentationFormat>Widescreen</PresentationFormat>
  <Paragraphs>42</Paragraphs>
  <Slides>28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Britannic Bold</vt:lpstr>
      <vt:lpstr>Calibri</vt:lpstr>
      <vt:lpstr>Calibri Light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26</cp:revision>
  <dcterms:created xsi:type="dcterms:W3CDTF">2021-03-01T09:36:37Z</dcterms:created>
  <dcterms:modified xsi:type="dcterms:W3CDTF">2021-05-30T01:14:50Z</dcterms:modified>
</cp:coreProperties>
</file>