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48" r:id="rId8"/>
    <p:sldMasterId id="2147483760" r:id="rId9"/>
    <p:sldMasterId id="2147483772" r:id="rId10"/>
  </p:sldMasterIdLst>
  <p:notesMasterIdLst>
    <p:notesMasterId r:id="rId51"/>
  </p:notesMasterIdLst>
  <p:sldIdLst>
    <p:sldId id="257" r:id="rId11"/>
    <p:sldId id="263" r:id="rId12"/>
    <p:sldId id="264" r:id="rId13"/>
    <p:sldId id="258" r:id="rId14"/>
    <p:sldId id="259" r:id="rId15"/>
    <p:sldId id="260" r:id="rId16"/>
    <p:sldId id="261" r:id="rId17"/>
    <p:sldId id="266" r:id="rId18"/>
    <p:sldId id="268" r:id="rId19"/>
    <p:sldId id="270" r:id="rId20"/>
    <p:sldId id="271" r:id="rId21"/>
    <p:sldId id="506" r:id="rId22"/>
    <p:sldId id="507" r:id="rId23"/>
    <p:sldId id="508" r:id="rId24"/>
    <p:sldId id="304" r:id="rId25"/>
    <p:sldId id="494" r:id="rId26"/>
    <p:sldId id="495" r:id="rId27"/>
    <p:sldId id="496" r:id="rId28"/>
    <p:sldId id="497" r:id="rId29"/>
    <p:sldId id="278" r:id="rId30"/>
    <p:sldId id="325" r:id="rId31"/>
    <p:sldId id="276" r:id="rId32"/>
    <p:sldId id="279" r:id="rId33"/>
    <p:sldId id="509" r:id="rId34"/>
    <p:sldId id="280" r:id="rId35"/>
    <p:sldId id="498" r:id="rId36"/>
    <p:sldId id="282" r:id="rId37"/>
    <p:sldId id="285" r:id="rId38"/>
    <p:sldId id="286" r:id="rId39"/>
    <p:sldId id="499" r:id="rId40"/>
    <p:sldId id="505" r:id="rId41"/>
    <p:sldId id="500" r:id="rId42"/>
    <p:sldId id="501" r:id="rId43"/>
    <p:sldId id="256" r:id="rId44"/>
    <p:sldId id="502" r:id="rId45"/>
    <p:sldId id="503" r:id="rId46"/>
    <p:sldId id="504" r:id="rId47"/>
    <p:sldId id="328" r:id="rId48"/>
    <p:sldId id="487" r:id="rId49"/>
    <p:sldId id="29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7.xml"/><Relationship Id="rId3" Type="http://schemas.openxmlformats.org/officeDocument/2006/relationships/image" Target="../media/image67.jpeg"/><Relationship Id="rId7" Type="http://schemas.openxmlformats.org/officeDocument/2006/relationships/slide" Target="slide35.xml"/><Relationship Id="rId12" Type="http://schemas.openxmlformats.org/officeDocument/2006/relationships/image" Target="../media/image73.png"/><Relationship Id="rId2" Type="http://schemas.openxmlformats.org/officeDocument/2006/relationships/image" Target="../media/image66.jpg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8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3.xml"/><Relationship Id="rId1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3.xml"/><Relationship Id="rId1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2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3.xml"/><Relationship Id="rId14" Type="http://schemas.openxmlformats.org/officeDocument/2006/relationships/image" Target="../media/image8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4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3.xml"/><Relationship Id="rId14" Type="http://schemas.openxmlformats.org/officeDocument/2006/relationships/image" Target="../media/image8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1" y="1009934"/>
            <a:ext cx="9389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 smtClean="0"/>
              <a:t> 18 </a:t>
            </a:r>
            <a:r>
              <a:rPr lang="en-US" sz="3200" dirty="0" err="1" smtClean="0"/>
              <a:t>tháng</a:t>
            </a:r>
            <a:r>
              <a:rPr lang="en-US" sz="3200" dirty="0" smtClean="0"/>
              <a:t> 1 </a:t>
            </a:r>
            <a:r>
              <a:rPr lang="en-US" sz="3200" dirty="0" err="1" smtClean="0"/>
              <a:t>năm</a:t>
            </a:r>
            <a:r>
              <a:rPr lang="en-US" sz="3200" dirty="0" smtClean="0"/>
              <a:t> 2022</a:t>
            </a:r>
          </a:p>
          <a:p>
            <a:pPr algn="ctr"/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endParaRPr lang="en-US" sz="3200" dirty="0" smtClean="0"/>
          </a:p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7: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hoa</a:t>
            </a:r>
            <a:r>
              <a:rPr lang="en-US" sz="3200" dirty="0" smtClean="0"/>
              <a:t> T</a:t>
            </a:r>
          </a:p>
          <a:p>
            <a:pPr algn="ctr"/>
            <a:r>
              <a:rPr lang="en-US" sz="3200" dirty="0" smtClean="0"/>
              <a:t>___________________________</a:t>
            </a:r>
          </a:p>
          <a:p>
            <a:pPr algn="ctr"/>
            <a:r>
              <a:rPr lang="en-US" sz="3200" dirty="0"/>
              <a:t>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endParaRPr lang="en-US" sz="3200" dirty="0" smtClean="0"/>
          </a:p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7: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nghe</a:t>
            </a:r>
            <a:r>
              <a:rPr lang="en-US" sz="3200" dirty="0" smtClean="0"/>
              <a:t>: </a:t>
            </a:r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khoai</a:t>
            </a:r>
            <a:r>
              <a:rPr lang="en-US" sz="3200" dirty="0" smtClean="0"/>
              <a:t> </a:t>
            </a:r>
            <a:r>
              <a:rPr lang="en-US" sz="3200" dirty="0" err="1" smtClean="0"/>
              <a:t>lang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0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434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Tay làm hàm nhai, tay quai miệng trễ.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xmlns="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126929" y="440217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44873" y="2244713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7: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9433" y="378460"/>
            <a:ext cx="11855592" cy="144650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 </a:t>
            </a:r>
            <a:r>
              <a:rPr kumimoji="0" lang="en-US" sz="44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4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4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1330</Words>
  <Application>Microsoft Office PowerPoint</Application>
  <PresentationFormat>Widescreen</PresentationFormat>
  <Paragraphs>249</Paragraphs>
  <Slides>40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40</vt:i4>
      </vt:variant>
    </vt:vector>
  </HeadingPairs>
  <TitlesOfParts>
    <vt:vector size="64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MTBA</cp:lastModifiedBy>
  <cp:revision>39</cp:revision>
  <dcterms:created xsi:type="dcterms:W3CDTF">2021-05-27T07:23:15Z</dcterms:created>
  <dcterms:modified xsi:type="dcterms:W3CDTF">2022-01-18T03:37:13Z</dcterms:modified>
</cp:coreProperties>
</file>