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50"/>
  </p:notesMasterIdLst>
  <p:sldIdLst>
    <p:sldId id="270" r:id="rId9"/>
    <p:sldId id="271" r:id="rId10"/>
    <p:sldId id="258" r:id="rId11"/>
    <p:sldId id="257" r:id="rId12"/>
    <p:sldId id="266" r:id="rId13"/>
    <p:sldId id="527" r:id="rId14"/>
    <p:sldId id="268" r:id="rId15"/>
    <p:sldId id="267" r:id="rId16"/>
    <p:sldId id="272" r:id="rId17"/>
    <p:sldId id="273" r:id="rId18"/>
    <p:sldId id="506" r:id="rId19"/>
    <p:sldId id="508" r:id="rId20"/>
    <p:sldId id="509" r:id="rId21"/>
    <p:sldId id="304" r:id="rId22"/>
    <p:sldId id="523" r:id="rId23"/>
    <p:sldId id="525" r:id="rId24"/>
    <p:sldId id="325" r:id="rId25"/>
    <p:sldId id="276" r:id="rId26"/>
    <p:sldId id="279" r:id="rId27"/>
    <p:sldId id="528" r:id="rId28"/>
    <p:sldId id="280" r:id="rId29"/>
    <p:sldId id="282" r:id="rId30"/>
    <p:sldId id="511" r:id="rId31"/>
    <p:sldId id="512" r:id="rId32"/>
    <p:sldId id="285" r:id="rId33"/>
    <p:sldId id="286" r:id="rId34"/>
    <p:sldId id="529" r:id="rId35"/>
    <p:sldId id="521" r:id="rId36"/>
    <p:sldId id="522" r:id="rId37"/>
    <p:sldId id="514" r:id="rId38"/>
    <p:sldId id="515" r:id="rId39"/>
    <p:sldId id="516" r:id="rId40"/>
    <p:sldId id="328" r:id="rId41"/>
    <p:sldId id="524" r:id="rId42"/>
    <p:sldId id="487" r:id="rId43"/>
    <p:sldId id="530" r:id="rId44"/>
    <p:sldId id="517" r:id="rId45"/>
    <p:sldId id="519" r:id="rId46"/>
    <p:sldId id="526" r:id="rId47"/>
    <p:sldId id="298" r:id="rId48"/>
    <p:sldId id="2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1/20/2022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67340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5.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 id="2147483784"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6.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9.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20.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2.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 xmlns:a16="http://schemas.microsoft.com/office/drawing/2014/main"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 xmlns:a16="http://schemas.microsoft.com/office/drawing/2014/main"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 xmlns:a16="http://schemas.microsoft.com/office/drawing/2014/main"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 xmlns:a16="http://schemas.microsoft.com/office/drawing/2014/main"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 xmlns:a16="http://schemas.microsoft.com/office/drawing/2014/main"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 xmlns:a16="http://schemas.microsoft.com/office/drawing/2014/main"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 xmlns:a16="http://schemas.microsoft.com/office/drawing/2014/main"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 xmlns:a16="http://schemas.microsoft.com/office/drawing/2014/main"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 xmlns:a16="http://schemas.microsoft.com/office/drawing/2014/main"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870857" y="974403"/>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Sao,sao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9" name="TextBox 18"/>
          <p:cNvSpPr txBox="1"/>
          <p:nvPr/>
        </p:nvSpPr>
        <p:spPr>
          <a:xfrm>
            <a:off x="6888869" y="3495318"/>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t>
            </a:r>
            <a:r>
              <a:rPr lang="en-US" sz="3600" dirty="0" err="1"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pic>
        <p:nvPicPr>
          <p:cNvPr id="20" name="Picture 3">
            <a:extLst>
              <a:ext uri="{FF2B5EF4-FFF2-40B4-BE49-F238E27FC236}">
                <a16:creationId xmlns="" xmlns:a16="http://schemas.microsoft.com/office/drawing/2014/main"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174643" y="949444"/>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Sao,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6301726" y="3445328"/>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Xôn</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t>
            </a:r>
            <a:r>
              <a:rPr lang="en-US" sz="3600" smtClean="0">
                <a:latin typeface="Times New Roman" panose="02020603050405020304" pitchFamily="18" charset="0"/>
                <a:cs typeface="Times New Roman" panose="02020603050405020304" pitchFamily="18" charset="0"/>
              </a:rPr>
              <a:t>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 xmlns:a16="http://schemas.microsoft.com/office/drawing/2014/main"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 xmlns:a16="http://schemas.microsoft.com/office/drawing/2014/main"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 xmlns:a16="http://schemas.microsoft.com/office/drawing/2014/main"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 xmlns:a16="http://schemas.microsoft.com/office/drawing/2014/main"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84101"/>
            <a:ext cx="11694017" cy="2862322"/>
          </a:xfrm>
          <a:prstGeom prst="rect">
            <a:avLst/>
          </a:prstGeom>
          <a:noFill/>
        </p:spPr>
        <p:txBody>
          <a:bodyPr wrap="square" rtlCol="0">
            <a:spAutoFit/>
          </a:bodyPr>
          <a:lstStyle/>
          <a:p>
            <a:pPr algn="ctr"/>
            <a:r>
              <a:rPr lang="en-US" sz="6000" dirty="0" err="1" smtClean="0">
                <a:latin typeface="Times New Roman" panose="02020603050405020304" pitchFamily="18" charset="0"/>
                <a:cs typeface="Times New Roman" panose="02020603050405020304" pitchFamily="18" charset="0"/>
              </a:rPr>
              <a:t>Thứ</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tư</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ngày</a:t>
            </a:r>
            <a:r>
              <a:rPr lang="en-US" sz="6000" dirty="0" smtClean="0">
                <a:latin typeface="Times New Roman" panose="02020603050405020304" pitchFamily="18" charset="0"/>
                <a:cs typeface="Times New Roman" panose="02020603050405020304" pitchFamily="18" charset="0"/>
              </a:rPr>
              <a:t> 19 </a:t>
            </a:r>
            <a:r>
              <a:rPr lang="en-US" sz="6000" dirty="0" err="1" smtClean="0">
                <a:latin typeface="Times New Roman" panose="02020603050405020304" pitchFamily="18" charset="0"/>
                <a:cs typeface="Times New Roman" panose="02020603050405020304" pitchFamily="18" charset="0"/>
              </a:rPr>
              <a:t>tháng</a:t>
            </a:r>
            <a:r>
              <a:rPr lang="en-US" sz="6000" dirty="0" smtClean="0">
                <a:latin typeface="Times New Roman" panose="02020603050405020304" pitchFamily="18" charset="0"/>
                <a:cs typeface="Times New Roman" panose="02020603050405020304" pitchFamily="18" charset="0"/>
              </a:rPr>
              <a:t> 1 </a:t>
            </a:r>
            <a:r>
              <a:rPr lang="en-US" sz="6000" dirty="0" err="1" smtClean="0">
                <a:latin typeface="Times New Roman" panose="02020603050405020304" pitchFamily="18" charset="0"/>
                <a:cs typeface="Times New Roman" panose="02020603050405020304" pitchFamily="18" charset="0"/>
              </a:rPr>
              <a:t>năm</a:t>
            </a:r>
            <a:r>
              <a:rPr lang="en-US" sz="6000" dirty="0" smtClean="0">
                <a:latin typeface="Times New Roman" panose="02020603050405020304" pitchFamily="18" charset="0"/>
                <a:cs typeface="Times New Roman" panose="02020603050405020304" pitchFamily="18" charset="0"/>
              </a:rPr>
              <a:t> 2022</a:t>
            </a:r>
          </a:p>
          <a:p>
            <a:pPr algn="ctr"/>
            <a:r>
              <a:rPr lang="en-US" sz="6000" dirty="0" err="1" smtClean="0">
                <a:latin typeface="Times New Roman" panose="02020603050405020304" pitchFamily="18" charset="0"/>
                <a:cs typeface="Times New Roman" panose="02020603050405020304" pitchFamily="18" charset="0"/>
              </a:rPr>
              <a:t>Tiếng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việt</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Nghe</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viết</a:t>
            </a:r>
            <a:r>
              <a:rPr lang="en-US" sz="6000" dirty="0" smtClean="0">
                <a:latin typeface="Times New Roman" panose="02020603050405020304" pitchFamily="18" charset="0"/>
                <a:cs typeface="Times New Roman" panose="02020603050405020304" pitchFamily="18" charset="0"/>
              </a:rPr>
              <a:t>)</a:t>
            </a:r>
          </a:p>
          <a:p>
            <a:pPr algn="ctr"/>
            <a:r>
              <a:rPr lang="en-US" sz="6000" dirty="0" err="1" smtClean="0">
                <a:latin typeface="Times New Roman" panose="02020603050405020304" pitchFamily="18" charset="0"/>
                <a:cs typeface="Times New Roman" panose="02020603050405020304" pitchFamily="18" charset="0"/>
              </a:rPr>
              <a:t>Lũy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tre</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0511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 xmlns:a16="http://schemas.microsoft.com/office/drawing/2014/main"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 xmlns:a16="http://schemas.microsoft.com/office/drawing/2014/main"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 xmlns:a16="http://schemas.microsoft.com/office/drawing/2014/main"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 xmlns:a16="http://schemas.microsoft.com/office/drawing/2014/main"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 xmlns:a16="http://schemas.microsoft.com/office/drawing/2014/main"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 xmlns:a16="http://schemas.microsoft.com/office/drawing/2014/main"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 xmlns:a16="http://schemas.microsoft.com/office/drawing/2014/main"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 xmlns:a16="http://schemas.microsoft.com/office/drawing/2014/main"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 xmlns:a16="http://schemas.microsoft.com/office/drawing/2014/main"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1323439"/>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tổ</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phụ</a:t>
            </a:r>
            <a:r>
              <a:rPr lang="en-US" sz="4000" dirty="0" smtClean="0">
                <a:latin typeface="Times New Roman" panose="02020603050405020304" pitchFamily="18" charset="0"/>
                <a:cs typeface="Times New Roman" panose="02020603050405020304" pitchFamily="18" charset="0"/>
              </a:rPr>
              <a:t> h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chủ</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nhật</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rPr>
              <a:t>u</a:t>
            </a:r>
            <a:r>
              <a:rPr lang="en-US" sz="3300" b="1" dirty="0" err="1" smtClean="0">
                <a:solidFill>
                  <a:srgbClr val="FF0000"/>
                </a:solidFill>
              </a:rPr>
              <a:t>ỳnh</a:t>
            </a:r>
            <a:endParaRPr lang="en-US" sz="3300" b="1" dirty="0">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7764028" y="367124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smtClean="0">
                <a:solidFill>
                  <a:srgbClr val="FF0000"/>
                </a:solidFill>
              </a:rPr>
              <a:t>u</a:t>
            </a:r>
            <a:r>
              <a:rPr lang="en-US" sz="3300" b="1" dirty="0" err="1">
                <a:solidFill>
                  <a:srgbClr val="FF0000"/>
                </a:solidFill>
              </a:rPr>
              <a:t>y</a:t>
            </a:r>
            <a:r>
              <a:rPr lang="en-US" sz="3300" b="1" dirty="0" err="1" smtClean="0">
                <a:solidFill>
                  <a:srgbClr val="FF0000"/>
                </a:solidFill>
              </a:rPr>
              <a:t>nh</a:t>
            </a:r>
            <a:endParaRPr lang="en-US" sz="3300" b="1" dirty="0">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8"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 xmlns:a16="http://schemas.microsoft.com/office/drawing/2014/main"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 xmlns:a16="http://schemas.microsoft.com/office/drawing/2014/main"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 xmlns:a16="http://schemas.microsoft.com/office/drawing/2014/main"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667" y="618185"/>
            <a:ext cx="11694017" cy="5016758"/>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Thứ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ngày</a:t>
            </a:r>
            <a:r>
              <a:rPr lang="en-US" sz="4000" dirty="0" smtClean="0">
                <a:latin typeface="Times New Roman" panose="02020603050405020304" pitchFamily="18" charset="0"/>
                <a:cs typeface="Times New Roman" panose="02020603050405020304" pitchFamily="18" charset="0"/>
              </a:rPr>
              <a:t> 20 </a:t>
            </a:r>
            <a:r>
              <a:rPr lang="en-US" sz="4000" dirty="0" err="1" smtClean="0">
                <a:latin typeface="Times New Roman" panose="02020603050405020304" pitchFamily="18" charset="0"/>
                <a:cs typeface="Times New Roman" panose="02020603050405020304" pitchFamily="18" charset="0"/>
              </a:rPr>
              <a:t>tháng</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năm</a:t>
            </a:r>
            <a:r>
              <a:rPr lang="en-US" sz="4000" dirty="0" smtClean="0">
                <a:latin typeface="Times New Roman" panose="02020603050405020304" pitchFamily="18" charset="0"/>
                <a:cs typeface="Times New Roman" panose="02020603050405020304" pitchFamily="18" charset="0"/>
              </a:rPr>
              <a:t> 2022</a:t>
            </a:r>
          </a:p>
          <a:p>
            <a:pPr algn="ct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việt</a:t>
            </a:r>
            <a:r>
              <a:rPr lang="en-US" sz="4000" dirty="0" smtClean="0">
                <a:latin typeface="Times New Roman" panose="02020603050405020304" pitchFamily="18" charset="0"/>
                <a:cs typeface="Times New Roman" panose="02020603050405020304" pitchFamily="18" charset="0"/>
              </a:rPr>
              <a:t> </a:t>
            </a:r>
          </a:p>
          <a:p>
            <a:pPr algn="ct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8:</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Mở</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vốn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điểm</a:t>
            </a:r>
            <a:endParaRPr lang="en-US" sz="4000" dirty="0" smtClean="0">
              <a:latin typeface="Times New Roman" panose="02020603050405020304" pitchFamily="18" charset="0"/>
              <a:cs typeface="Times New Roman" panose="02020603050405020304" pitchFamily="18" charset="0"/>
            </a:endParaRPr>
          </a:p>
          <a:p>
            <a:pPr algn="ctr"/>
            <a:r>
              <a:rPr lang="en-US" sz="4000" dirty="0" smtClean="0">
                <a:latin typeface="Times New Roman" panose="02020603050405020304" pitchFamily="18" charset="0"/>
                <a:cs typeface="Times New Roman" panose="02020603050405020304" pitchFamily="18" charset="0"/>
              </a:rPr>
              <a:t>________________________________</a:t>
            </a:r>
          </a:p>
          <a:p>
            <a:pPr algn="ct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việt</a:t>
            </a:r>
            <a:endParaRPr lang="en-US" sz="4000" dirty="0" smtClean="0">
              <a:latin typeface="Times New Roman" panose="02020603050405020304" pitchFamily="18" charset="0"/>
              <a:cs typeface="Times New Roman" panose="02020603050405020304" pitchFamily="18" charset="0"/>
            </a:endParaRPr>
          </a:p>
          <a:p>
            <a:pPr algn="ctr"/>
            <a:r>
              <a:rPr lang="en-US" sz="4000" dirty="0" err="1" smtClean="0">
                <a:latin typeface="Times New Roman" panose="02020603050405020304" pitchFamily="18" charset="0"/>
                <a:cs typeface="Times New Roman" panose="02020603050405020304" pitchFamily="18" charset="0"/>
              </a:rPr>
              <a:t>Bài</a:t>
            </a:r>
            <a:r>
              <a:rPr lang="en-US" sz="4000" dirty="0" smtClean="0">
                <a:latin typeface="Times New Roman" panose="02020603050405020304" pitchFamily="18" charset="0"/>
                <a:cs typeface="Times New Roman" panose="02020603050405020304" pitchFamily="18" charset="0"/>
              </a:rPr>
              <a:t> 8: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chứng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7203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 xmlns:a16="http://schemas.microsoft.com/office/drawing/2014/main"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 xmlns:a16="http://schemas.microsoft.com/office/drawing/2014/main"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 xmlns:a16="http://schemas.microsoft.com/office/drawing/2014/main"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 xmlns:a16="http://schemas.microsoft.com/office/drawing/2014/main"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 xmlns:a16="http://schemas.microsoft.com/office/drawing/2014/main"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 xmlns:a16="http://schemas.microsoft.com/office/drawing/2014/main"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 xmlns:a16="http://schemas.microsoft.com/office/drawing/2014/main"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3405109"/>
          </a:xfrm>
          <a:prstGeom prst="rect">
            <a:avLst/>
          </a:prstGeom>
        </p:spPr>
      </p:pic>
      <p:sp>
        <p:nvSpPr>
          <p:cNvPr id="4" name="TextBox 3"/>
          <p:cNvSpPr txBox="1"/>
          <p:nvPr/>
        </p:nvSpPr>
        <p:spPr>
          <a:xfrm>
            <a:off x="1158218" y="4662152"/>
            <a:ext cx="9620518" cy="1815882"/>
          </a:xfrm>
          <a:prstGeom prst="rect">
            <a:avLst/>
          </a:prstGeom>
          <a:noFill/>
        </p:spPr>
        <p:txBody>
          <a:bodyPr wrap="square" rtlCol="0">
            <a:spAutoFit/>
          </a:bodyPr>
          <a:lstStyle/>
          <a:p>
            <a:r>
              <a:rPr lang="en-US" sz="2800" dirty="0" err="1" smtClean="0"/>
              <a:t>Trên</a:t>
            </a:r>
            <a:r>
              <a:rPr lang="en-US" sz="2800" dirty="0" smtClean="0"/>
              <a:t> </a:t>
            </a:r>
            <a:r>
              <a:rPr lang="en-US" sz="2800" dirty="0" err="1" smtClean="0"/>
              <a:t>nương</a:t>
            </a:r>
            <a:r>
              <a:rPr lang="en-US" sz="2800" dirty="0" smtClean="0"/>
              <a:t>, </a:t>
            </a:r>
            <a:r>
              <a:rPr lang="en-US" sz="2800" dirty="0" err="1" smtClean="0"/>
              <a:t>mỗi</a:t>
            </a:r>
            <a:r>
              <a:rPr lang="en-US" sz="2800" dirty="0" smtClean="0"/>
              <a:t> </a:t>
            </a:r>
            <a:r>
              <a:rPr lang="en-US" sz="2800" dirty="0" err="1" smtClean="0"/>
              <a:t>người</a:t>
            </a:r>
            <a:r>
              <a:rPr lang="en-US" sz="2800" dirty="0" smtClean="0"/>
              <a:t> </a:t>
            </a:r>
            <a:r>
              <a:rPr lang="en-US" sz="2800" dirty="0" err="1" smtClean="0"/>
              <a:t>một</a:t>
            </a:r>
            <a:r>
              <a:rPr lang="en-US" sz="2800" dirty="0" smtClean="0"/>
              <a:t> </a:t>
            </a:r>
            <a:r>
              <a:rPr lang="en-US" sz="2800" dirty="0" err="1" smtClean="0"/>
              <a:t>việc</a:t>
            </a:r>
            <a:r>
              <a:rPr lang="en-US" sz="2800" dirty="0" smtClean="0"/>
              <a:t>. </a:t>
            </a:r>
            <a:r>
              <a:rPr lang="en-US" sz="2800" dirty="0" err="1" smtClean="0"/>
              <a:t>Người</a:t>
            </a:r>
            <a:r>
              <a:rPr lang="en-US" sz="2800" dirty="0" smtClean="0"/>
              <a:t> </a:t>
            </a:r>
            <a:r>
              <a:rPr lang="en-US" sz="2800" dirty="0" err="1" smtClean="0"/>
              <a:t>lớn</a:t>
            </a:r>
            <a:r>
              <a:rPr lang="en-US" sz="2800" dirty="0" smtClean="0"/>
              <a:t> </a:t>
            </a:r>
            <a:r>
              <a:rPr lang="en-US" sz="2800" dirty="0" err="1" smtClean="0"/>
              <a:t>đánh</a:t>
            </a:r>
            <a:r>
              <a:rPr lang="en-US" sz="2800" dirty="0" smtClean="0"/>
              <a:t> </a:t>
            </a:r>
            <a:r>
              <a:rPr lang="en-US" sz="2800" dirty="0" err="1" smtClean="0"/>
              <a:t>trâu</a:t>
            </a:r>
            <a:r>
              <a:rPr lang="en-US" sz="2800" dirty="0" smtClean="0"/>
              <a:t> </a:t>
            </a:r>
            <a:r>
              <a:rPr lang="en-US" sz="2800" dirty="0" err="1" smtClean="0"/>
              <a:t>ra</a:t>
            </a:r>
            <a:r>
              <a:rPr lang="en-US" sz="2800" dirty="0" smtClean="0"/>
              <a:t> </a:t>
            </a:r>
            <a:r>
              <a:rPr lang="en-US" sz="2800" dirty="0" err="1" smtClean="0"/>
              <a:t>cày</a:t>
            </a:r>
            <a:r>
              <a:rPr lang="en-US" sz="2800" dirty="0" smtClean="0"/>
              <a:t>, </a:t>
            </a:r>
            <a:r>
              <a:rPr lang="en-US" sz="2800" dirty="0" err="1" smtClean="0"/>
              <a:t>bừa</a:t>
            </a:r>
            <a:r>
              <a:rPr lang="en-US" sz="2800" dirty="0" smtClean="0"/>
              <a:t>. </a:t>
            </a:r>
            <a:r>
              <a:rPr lang="en-US" sz="2800" dirty="0" err="1" smtClean="0"/>
              <a:t>Các</a:t>
            </a:r>
            <a:r>
              <a:rPr lang="en-US" sz="2800" dirty="0" smtClean="0"/>
              <a:t> </a:t>
            </a:r>
            <a:r>
              <a:rPr lang="en-US" sz="2800" dirty="0" err="1" smtClean="0"/>
              <a:t>cụ</a:t>
            </a:r>
            <a:r>
              <a:rPr lang="en-US" sz="2800" dirty="0" smtClean="0"/>
              <a:t> </a:t>
            </a:r>
            <a:r>
              <a:rPr lang="en-US" sz="2800" dirty="0" err="1" smtClean="0"/>
              <a:t>già</a:t>
            </a:r>
            <a:r>
              <a:rPr lang="en-US" sz="2800" dirty="0" smtClean="0"/>
              <a:t> </a:t>
            </a:r>
            <a:r>
              <a:rPr lang="en-US" sz="2800" dirty="0" err="1" smtClean="0"/>
              <a:t>nhặt</a:t>
            </a:r>
            <a:r>
              <a:rPr lang="en-US" sz="2800" dirty="0" smtClean="0"/>
              <a:t> </a:t>
            </a:r>
            <a:r>
              <a:rPr lang="en-US" sz="2800" dirty="0" err="1" smtClean="0"/>
              <a:t>cỏ</a:t>
            </a:r>
            <a:r>
              <a:rPr lang="en-US" sz="2800" dirty="0" smtClean="0"/>
              <a:t>, </a:t>
            </a:r>
            <a:r>
              <a:rPr lang="en-US" sz="2800" dirty="0" err="1" smtClean="0"/>
              <a:t>lá</a:t>
            </a:r>
            <a:r>
              <a:rPr lang="en-US" sz="2800" dirty="0" smtClean="0"/>
              <a:t> </a:t>
            </a:r>
            <a:r>
              <a:rPr lang="en-US" sz="2800" dirty="0" err="1" smtClean="0"/>
              <a:t>khô</a:t>
            </a:r>
            <a:r>
              <a:rPr lang="en-US" sz="2800" dirty="0" smtClean="0"/>
              <a:t> </a:t>
            </a:r>
            <a:r>
              <a:rPr lang="en-US" sz="2800" dirty="0" err="1" smtClean="0"/>
              <a:t>để</a:t>
            </a:r>
            <a:r>
              <a:rPr lang="en-US" sz="2800" dirty="0" smtClean="0"/>
              <a:t> </a:t>
            </a:r>
            <a:r>
              <a:rPr lang="en-US" sz="2800" dirty="0" err="1" smtClean="0"/>
              <a:t>đốt</a:t>
            </a:r>
            <a:r>
              <a:rPr lang="en-US" sz="2800" dirty="0" smtClean="0"/>
              <a:t>; </a:t>
            </a:r>
            <a:r>
              <a:rPr lang="en-US" sz="2800" dirty="0" err="1" smtClean="0"/>
              <a:t>Mấy</a:t>
            </a:r>
            <a:r>
              <a:rPr lang="en-US" sz="2800" dirty="0" smtClean="0"/>
              <a:t> </a:t>
            </a:r>
            <a:r>
              <a:rPr lang="en-US" sz="2800" dirty="0" err="1" smtClean="0"/>
              <a:t>bạn</a:t>
            </a:r>
            <a:r>
              <a:rPr lang="en-US" sz="2800" dirty="0" smtClean="0"/>
              <a:t> </a:t>
            </a:r>
            <a:r>
              <a:rPr lang="en-US" sz="2800" dirty="0" err="1" smtClean="0"/>
              <a:t>nhỏ</a:t>
            </a:r>
            <a:r>
              <a:rPr lang="en-US" sz="2800" dirty="0" smtClean="0"/>
              <a:t> </a:t>
            </a:r>
            <a:r>
              <a:rPr lang="en-US" sz="2800" dirty="0" err="1" smtClean="0"/>
              <a:t>bắc</a:t>
            </a:r>
            <a:r>
              <a:rPr lang="en-US" sz="2800" dirty="0" smtClean="0"/>
              <a:t> </a:t>
            </a:r>
            <a:r>
              <a:rPr lang="en-US" sz="2800" dirty="0" err="1" smtClean="0"/>
              <a:t>bếp</a:t>
            </a:r>
            <a:r>
              <a:rPr lang="en-US" sz="2800" dirty="0" smtClean="0"/>
              <a:t> </a:t>
            </a:r>
            <a:r>
              <a:rPr lang="en-US" sz="2800" dirty="0" err="1" smtClean="0"/>
              <a:t>thổi</a:t>
            </a:r>
            <a:r>
              <a:rPr lang="en-US" sz="2800" dirty="0" smtClean="0"/>
              <a:t> </a:t>
            </a:r>
            <a:r>
              <a:rPr lang="en-US" sz="2800" dirty="0" err="1" smtClean="0"/>
              <a:t>cơm.Các</a:t>
            </a:r>
            <a:r>
              <a:rPr lang="en-US" sz="2800" dirty="0" smtClean="0"/>
              <a:t> </a:t>
            </a:r>
            <a:r>
              <a:rPr lang="en-US" sz="2800" dirty="0" err="1" smtClean="0"/>
              <a:t>bà</a:t>
            </a:r>
            <a:r>
              <a:rPr lang="en-US" sz="2800" dirty="0" smtClean="0"/>
              <a:t> </a:t>
            </a:r>
            <a:r>
              <a:rPr lang="en-US" sz="2800" dirty="0" err="1" smtClean="0"/>
              <a:t>mẹ</a:t>
            </a:r>
            <a:r>
              <a:rPr lang="en-US" sz="2800" dirty="0" smtClean="0"/>
              <a:t> </a:t>
            </a:r>
            <a:r>
              <a:rPr lang="en-US" sz="2800" dirty="0" err="1" smtClean="0"/>
              <a:t>địu</a:t>
            </a:r>
            <a:r>
              <a:rPr lang="en-US" sz="2800" dirty="0" smtClean="0"/>
              <a:t> </a:t>
            </a:r>
            <a:r>
              <a:rPr lang="en-US" sz="2800" dirty="0" err="1" smtClean="0"/>
              <a:t>em</a:t>
            </a:r>
            <a:r>
              <a:rPr lang="en-US" sz="2800" dirty="0" smtClean="0"/>
              <a:t> </a:t>
            </a:r>
            <a:r>
              <a:rPr lang="en-US" sz="2800" dirty="0" err="1" smtClean="0"/>
              <a:t>bé</a:t>
            </a:r>
            <a:r>
              <a:rPr lang="en-US" sz="2800" dirty="0" smtClean="0"/>
              <a:t> </a:t>
            </a:r>
            <a:r>
              <a:rPr lang="en-US" sz="2800" dirty="0" err="1" smtClean="0"/>
              <a:t>trên</a:t>
            </a:r>
            <a:r>
              <a:rPr lang="en-US" sz="2800" dirty="0" smtClean="0"/>
              <a:t> </a:t>
            </a:r>
            <a:r>
              <a:rPr lang="en-US" sz="2800" dirty="0" err="1" smtClean="0"/>
              <a:t>lưng</a:t>
            </a:r>
            <a:r>
              <a:rPr lang="en-US" sz="2800" dirty="0" smtClean="0"/>
              <a:t> </a:t>
            </a:r>
            <a:r>
              <a:rPr lang="en-US" sz="2800" dirty="0" err="1" smtClean="0"/>
              <a:t>và</a:t>
            </a:r>
            <a:r>
              <a:rPr lang="en-US" sz="2800" dirty="0" smtClean="0"/>
              <a:t> </a:t>
            </a:r>
            <a:r>
              <a:rPr lang="en-US" sz="2800" dirty="0" err="1" smtClean="0"/>
              <a:t>tra</a:t>
            </a:r>
            <a:r>
              <a:rPr lang="en-US" sz="2800" dirty="0" smtClean="0"/>
              <a:t> </a:t>
            </a:r>
            <a:r>
              <a:rPr lang="en-US" sz="2800" dirty="0" err="1" smtClean="0"/>
              <a:t>hạt</a:t>
            </a:r>
            <a:r>
              <a:rPr lang="en-US" sz="2800" dirty="0" smtClean="0"/>
              <a:t>. </a:t>
            </a:r>
            <a:r>
              <a:rPr lang="en-US" sz="2800" dirty="0" err="1" smtClean="0"/>
              <a:t>Các</a:t>
            </a:r>
            <a:r>
              <a:rPr lang="en-US" sz="2800" dirty="0" smtClean="0"/>
              <a:t> </a:t>
            </a:r>
            <a:r>
              <a:rPr lang="en-US" sz="2800" dirty="0" err="1" smtClean="0"/>
              <a:t>em</a:t>
            </a:r>
            <a:r>
              <a:rPr lang="en-US" sz="2800" dirty="0" smtClean="0"/>
              <a:t> </a:t>
            </a:r>
            <a:r>
              <a:rPr lang="en-US" sz="2800" dirty="0" err="1" smtClean="0"/>
              <a:t>bé</a:t>
            </a:r>
            <a:r>
              <a:rPr lang="en-US" sz="2800" dirty="0" smtClean="0"/>
              <a:t> </a:t>
            </a:r>
            <a:r>
              <a:rPr lang="en-US" sz="2800" dirty="0" err="1" smtClean="0"/>
              <a:t>ngủ</a:t>
            </a:r>
            <a:r>
              <a:rPr lang="en-US" sz="2800" dirty="0" smtClean="0"/>
              <a:t> </a:t>
            </a:r>
            <a:r>
              <a:rPr lang="en-US" sz="2800" dirty="0" err="1" smtClean="0"/>
              <a:t>trên</a:t>
            </a:r>
            <a:r>
              <a:rPr lang="en-US" sz="2800" dirty="0" smtClean="0"/>
              <a:t> </a:t>
            </a:r>
            <a:r>
              <a:rPr lang="en-US" sz="2800" dirty="0" err="1" smtClean="0"/>
              <a:t>lưng</a:t>
            </a:r>
            <a:r>
              <a:rPr lang="en-US" sz="2800" dirty="0" smtClean="0"/>
              <a:t> </a:t>
            </a:r>
            <a:r>
              <a:rPr lang="en-US" sz="2800" dirty="0" err="1" smtClean="0"/>
              <a:t>mẹ</a:t>
            </a:r>
            <a:r>
              <a:rPr lang="en-US" sz="2800" dirty="0" smtClean="0"/>
              <a:t>.</a:t>
            </a:r>
            <a:endParaRPr lang="en-US" sz="2800" dirty="0"/>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 xmlns:a16="http://schemas.microsoft.com/office/drawing/2014/main"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667" y="618185"/>
            <a:ext cx="11694017" cy="4893647"/>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Thứ</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20 </a:t>
            </a:r>
            <a:r>
              <a:rPr lang="en-US" sz="3200" dirty="0" err="1" smtClean="0">
                <a:latin typeface="Times New Roman" panose="02020603050405020304" pitchFamily="18" charset="0"/>
                <a:cs typeface="Times New Roman" panose="02020603050405020304" pitchFamily="18" charset="0"/>
              </a:rPr>
              <a:t>tháng</a:t>
            </a:r>
            <a:r>
              <a:rPr lang="en-US" sz="3200" dirty="0" smtClean="0">
                <a:latin typeface="Times New Roman" panose="02020603050405020304" pitchFamily="18" charset="0"/>
                <a:cs typeface="Times New Roman" panose="02020603050405020304" pitchFamily="18" charset="0"/>
              </a:rPr>
              <a:t> 1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2022</a:t>
            </a:r>
          </a:p>
          <a:p>
            <a:pPr algn="ct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8:</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vốn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từ</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________________________________</a:t>
            </a:r>
          </a:p>
          <a:p>
            <a:pPr algn="ctr"/>
            <a:r>
              <a:rPr lang="en-US" sz="3200" dirty="0" err="1" smtClean="0">
                <a:latin typeface="Times New Roman" panose="02020603050405020304" pitchFamily="18" charset="0"/>
                <a:cs typeface="Times New Roman" panose="02020603050405020304" pitchFamily="18" charset="0"/>
              </a:rPr>
              <a:t>Tiếng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endParaRPr lang="en-US" sz="3200" dirty="0" smtClean="0">
              <a:latin typeface="Times New Roman" panose="02020603050405020304" pitchFamily="18" charset="0"/>
              <a:cs typeface="Times New Roman" panose="02020603050405020304" pitchFamily="18" charset="0"/>
            </a:endParaRPr>
          </a:p>
          <a:p>
            <a:pPr algn="ct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8: </a:t>
            </a:r>
            <a:r>
              <a:rPr lang="en-US" sz="3200" dirty="0" err="1" smtClean="0">
                <a:latin typeface="Times New Roman" panose="02020603050405020304" pitchFamily="18" charset="0"/>
                <a:cs typeface="Times New Roman" panose="02020603050405020304" pitchFamily="18" charset="0"/>
              </a:rPr>
              <a:t>Viết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đoạn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chứng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endParaRPr lang="en-US" sz="3200" dirty="0" smtClean="0">
              <a:latin typeface="Times New Roman" panose="02020603050405020304" pitchFamily="18" charset="0"/>
              <a:cs typeface="Times New Roman" panose="02020603050405020304" pitchFamily="18" charset="0"/>
            </a:endParaRPr>
          </a:p>
          <a:p>
            <a:pPr algn="ctr"/>
            <a:r>
              <a:rPr lang="en-US" sz="3200" dirty="0" smtClean="0">
                <a:latin typeface="Times New Roman" panose="02020603050405020304" pitchFamily="18" charset="0"/>
                <a:cs typeface="Times New Roman" panose="02020603050405020304" pitchFamily="18" charset="0"/>
              </a:rPr>
              <a:t>___________________________</a:t>
            </a:r>
            <a:r>
              <a:rPr lang="en-US" sz="4000" dirty="0" smtClean="0">
                <a:latin typeface="Times New Roman" panose="02020603050405020304" pitchFamily="18" charset="0"/>
                <a:cs typeface="Times New Roman" panose="02020603050405020304" pitchFamily="18" charset="0"/>
              </a:rPr>
              <a:t>______</a:t>
            </a:r>
          </a:p>
          <a:p>
            <a:pPr algn="ct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việt</a:t>
            </a:r>
            <a:endParaRPr lang="en-US" sz="3600" dirty="0">
              <a:latin typeface="Times New Roman" panose="02020603050405020304" pitchFamily="18" charset="0"/>
              <a:cs typeface="Times New Roman" panose="02020603050405020304" pitchFamily="18" charset="0"/>
            </a:endParaRPr>
          </a:p>
          <a:p>
            <a:pPr algn="ct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8: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mở</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rộng</a:t>
            </a:r>
            <a:endParaRPr lang="en-US" sz="3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331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 xmlns:a16="http://schemas.microsoft.com/office/drawing/2014/main"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 xmlns:a16="http://schemas.microsoft.com/office/drawing/2014/main"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 xmlns:a16="http://schemas.microsoft.com/office/drawing/2014/main"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5465" y="1584101"/>
            <a:ext cx="10148552" cy="1938992"/>
          </a:xfrm>
          <a:prstGeom prst="rect">
            <a:avLst/>
          </a:prstGeom>
          <a:noFill/>
        </p:spPr>
        <p:txBody>
          <a:bodyPr wrap="square" rtlCol="0">
            <a:spAutoFit/>
          </a:bodyPr>
          <a:lstStyle/>
          <a:p>
            <a:pPr algn="ctr"/>
            <a:r>
              <a:rPr lang="en-US" sz="6000" dirty="0" err="1" smtClean="0">
                <a:latin typeface="Times New Roman" panose="02020603050405020304" pitchFamily="18" charset="0"/>
                <a:cs typeface="Times New Roman" panose="02020603050405020304" pitchFamily="18" charset="0"/>
              </a:rPr>
              <a:t>Tiếng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việt</a:t>
            </a:r>
            <a:endParaRPr lang="en-US" sz="6000" dirty="0" smtClean="0">
              <a:latin typeface="Times New Roman" panose="02020603050405020304" pitchFamily="18" charset="0"/>
              <a:cs typeface="Times New Roman" panose="02020603050405020304" pitchFamily="18" charset="0"/>
            </a:endParaRPr>
          </a:p>
          <a:p>
            <a:pPr algn="ctr"/>
            <a:r>
              <a:rPr lang="en-US" sz="6000" dirty="0" err="1" smtClean="0">
                <a:latin typeface="Times New Roman" panose="02020603050405020304" pitchFamily="18" charset="0"/>
                <a:cs typeface="Times New Roman" panose="02020603050405020304" pitchFamily="18" charset="0"/>
              </a:rPr>
              <a:t>Bài</a:t>
            </a:r>
            <a:r>
              <a:rPr lang="en-US" sz="6000" dirty="0" smtClean="0">
                <a:latin typeface="Times New Roman" panose="02020603050405020304" pitchFamily="18" charset="0"/>
                <a:cs typeface="Times New Roman" panose="02020603050405020304" pitchFamily="18" charset="0"/>
              </a:rPr>
              <a:t> 8: </a:t>
            </a:r>
            <a:r>
              <a:rPr lang="en-US" sz="6000" dirty="0" err="1" smtClean="0">
                <a:latin typeface="Times New Roman" panose="02020603050405020304" pitchFamily="18" charset="0"/>
                <a:cs typeface="Times New Roman" panose="02020603050405020304" pitchFamily="18" charset="0"/>
              </a:rPr>
              <a:t>Lũy</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tre</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071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 xmlns:a16="http://schemas.microsoft.com/office/drawing/2014/main"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Mỗi</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sớm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mai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dậy</a:t>
            </a:r>
            <a:r>
              <a:rPr lang="en-US" sz="3600" dirty="0" smtClean="0">
                <a:latin typeface="Times New Roman" panose="02020603050405020304" pitchFamily="18" charset="0"/>
                <a:cs typeface="Times New Roman" panose="02020603050405020304" pitchFamily="18" charset="0"/>
              </a:rPr>
              <a:t> </a:t>
            </a:r>
          </a:p>
          <a:p>
            <a:r>
              <a:rPr lang="en-US" sz="3600" dirty="0" err="1" smtClean="0">
                <a:solidFill>
                  <a:srgbClr val="FF0000"/>
                </a:solidFill>
                <a:latin typeface="Times New Roman" panose="02020603050405020304" pitchFamily="18" charset="0"/>
                <a:cs typeface="Times New Roman" panose="02020603050405020304" pitchFamily="18" charset="0"/>
              </a:rPr>
              <a:t>Lũy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tre</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xanh</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rì</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rào</a:t>
            </a:r>
            <a:r>
              <a:rPr lang="en-US" sz="3600" dirty="0" smtClean="0">
                <a:solidFill>
                  <a:srgbClr val="FF0000"/>
                </a:solidFill>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Ngọn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cong</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gọng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vó</a:t>
            </a:r>
            <a:endParaRPr lang="en-US" sz="3600" dirty="0" smtClean="0">
              <a:solidFill>
                <a:srgbClr val="FF0000"/>
              </a:solidFill>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Kéo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cao</a:t>
            </a:r>
            <a:r>
              <a:rPr lang="en-US" sz="36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Trâu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nằm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nhai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bóng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râm</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solidFill>
                  <a:srgbClr val="FF0000"/>
                </a:solidFill>
                <a:latin typeface="Times New Roman" panose="02020603050405020304" pitchFamily="18" charset="0"/>
                <a:cs typeface="Times New Roman" panose="02020603050405020304" pitchFamily="18" charset="0"/>
              </a:rPr>
              <a:t>bần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thần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nhớ</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gió</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Chợt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chim</a:t>
            </a:r>
            <a:r>
              <a:rPr lang="en-US" sz="36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5958112" y="1134210"/>
            <a:ext cx="6605924"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ngủ</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Tre </a:t>
            </a:r>
            <a:r>
              <a:rPr lang="en-US" sz="3600" dirty="0" err="1" smtClean="0">
                <a:solidFill>
                  <a:srgbClr val="FF0000"/>
                </a:solidFill>
                <a:latin typeface="Times New Roman" panose="02020603050405020304" pitchFamily="18" charset="0"/>
                <a:cs typeface="Times New Roman" panose="02020603050405020304" pitchFamily="18" charset="0"/>
              </a:rPr>
              <a:t>nâng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vầng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Sao, </a:t>
            </a:r>
            <a:r>
              <a:rPr lang="en-US" sz="3600" dirty="0" err="1" smtClean="0">
                <a:latin typeface="Times New Roman" panose="02020603050405020304" pitchFamily="18" charset="0"/>
                <a:cs typeface="Times New Roman" panose="02020603050405020304" pitchFamily="18" charset="0"/>
              </a:rPr>
              <a:t>sao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đầy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cành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Suốt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a:t>
            </a:r>
          </a:p>
        </p:txBody>
      </p:sp>
      <p:sp>
        <p:nvSpPr>
          <p:cNvPr id="15" name="TextBox 14"/>
          <p:cNvSpPr txBox="1"/>
          <p:nvPr/>
        </p:nvSpPr>
        <p:spPr>
          <a:xfrm>
            <a:off x="5987595" y="3616074"/>
            <a:ext cx="5372688"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Bỗng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gáy</a:t>
            </a:r>
            <a:r>
              <a:rPr lang="en-US" sz="3600" dirty="0" smtClean="0">
                <a:latin typeface="Times New Roman" panose="02020603050405020304" pitchFamily="18" charset="0"/>
                <a:cs typeface="Times New Roman" panose="02020603050405020304" pitchFamily="18" charset="0"/>
              </a:rPr>
              <a:t> </a:t>
            </a:r>
          </a:p>
          <a:p>
            <a:r>
              <a:rPr lang="en-US" sz="3600" dirty="0" err="1" smtClean="0">
                <a:solidFill>
                  <a:srgbClr val="FF0000"/>
                </a:solidFill>
                <a:latin typeface="Times New Roman" panose="02020603050405020304" pitchFamily="18" charset="0"/>
                <a:cs typeface="Times New Roman" panose="02020603050405020304" pitchFamily="18" charset="0"/>
              </a:rPr>
              <a:t>Xôn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xao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ngoài</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lũy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tre</a:t>
            </a:r>
            <a:endParaRPr lang="en-US" sz="3600" dirty="0" smtClean="0">
              <a:solidFill>
                <a:srgbClr val="FF0000"/>
              </a:solidFill>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Đêm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1650</Words>
  <Application>Microsoft Office PowerPoint</Application>
  <PresentationFormat>Widescreen</PresentationFormat>
  <Paragraphs>274</Paragraphs>
  <Slides>41</Slides>
  <Notes>14</Notes>
  <HiddenSlides>0</HiddenSlides>
  <MMClips>19</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41</vt:i4>
      </vt:variant>
    </vt:vector>
  </HeadingPairs>
  <TitlesOfParts>
    <vt:vector size="63" baseType="lpstr">
      <vt:lpstr>Microsoft YaHei</vt:lpstr>
      <vt:lpstr>SimSun</vt:lpstr>
      <vt:lpstr>SimSun</vt:lpstr>
      <vt:lpstr>Arial</vt:lpstr>
      <vt:lpstr>Arial Rounded MT Bold</vt:lpstr>
      <vt:lpstr>Arial-Rounded</vt:lpstr>
      <vt:lpstr>Calibri</vt:lpstr>
      <vt:lpstr>Calibri Light</vt:lpstr>
      <vt:lpstr>等线</vt:lpstr>
      <vt:lpstr>Helvetica Neue</vt:lpstr>
      <vt:lpstr>HP001 4 hàng</vt:lpstr>
      <vt:lpstr>黑体</vt:lpstr>
      <vt:lpstr>Times New Roman</vt:lpstr>
      <vt:lpstr>Verdana</vt: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67</cp:revision>
  <dcterms:created xsi:type="dcterms:W3CDTF">2021-05-27T08:02:03Z</dcterms:created>
  <dcterms:modified xsi:type="dcterms:W3CDTF">2022-01-20T07:13:12Z</dcterms:modified>
</cp:coreProperties>
</file>