
<file path=[Content_Types].xml><?xml version="1.0" encoding="utf-8"?>
<Types xmlns="http://schemas.openxmlformats.org/package/2006/content-types"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ink/ink3.xml" ContentType="application/inkml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29.svg" ContentType="image/svg+xml"/>
  <Override PartName="/ppt/media/image3.svg" ContentType="image/svg+xml"/>
  <Override PartName="/ppt/media/image30.svg" ContentType="image/svg+xml"/>
  <Override PartName="/ppt/media/image31.svg" ContentType="image/svg+xml"/>
  <Override PartName="/ppt/media/image32.svg" ContentType="image/svg+xml"/>
  <Override PartName="/ppt/media/image33.svg" ContentType="image/svg+xml"/>
  <Override PartName="/ppt/media/image34.svg" ContentType="image/svg+xml"/>
  <Override PartName="/ppt/media/image35.svg" ContentType="image/svg+xml"/>
  <Override PartName="/ppt/media/image36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6" r:id="rId3"/>
    <p:sldId id="257" r:id="rId5"/>
    <p:sldId id="260" r:id="rId6"/>
    <p:sldId id="269" r:id="rId7"/>
    <p:sldId id="264" r:id="rId8"/>
    <p:sldId id="259" r:id="rId9"/>
    <p:sldId id="270" r:id="rId10"/>
    <p:sldId id="265" r:id="rId11"/>
    <p:sldId id="271" r:id="rId12"/>
    <p:sldId id="266" r:id="rId13"/>
    <p:sldId id="267" r:id="rId14"/>
    <p:sldId id="272" r:id="rId15"/>
    <p:sldId id="273" r:id="rId16"/>
    <p:sldId id="274" r:id="rId17"/>
    <p:sldId id="277" r:id="rId18"/>
    <p:sldId id="278" r:id="rId19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6" autoAdjust="0"/>
  </p:normalViewPr>
  <p:slideViewPr>
    <p:cSldViewPr snapToGrid="0">
      <p:cViewPr varScale="1">
        <p:scale>
          <a:sx n="81" d="100"/>
          <a:sy n="81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48D897-7DD8-4F08-9F54-7E15D3EC4B93}" type="datetime1">
              <a:rPr lang="vi-VN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fld>
            <a:endParaRPr 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3F7AA83-DE31-4E93-AB07-EF7FB05F6670}" type="slidenum">
              <a:rPr lang="vi-VN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fld>
            <a:endParaRPr 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6:49: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1448 249 24575,'-24'1'0,"0"2"0,0 1 0,0 1 0,-28 9 0,-22 5 0,9-9 0,-99 4 0,13-3 0,143-11 0,-1 1 0,1 0 0,0 1 0,0 0 0,0 0 0,0 1 0,0 0 0,-13 7 0,20-10 0,1 0 0,-1 0 0,1 1 0,0-1 0,-1 0 0,1 0 0,-1 1 0,1-1 0,0 0 0,-1 1 0,1-1 0,0 0 0,-1 1 0,1-1 0,0 1 0,0-1 0,-1 0 0,1 1 0,0-1 0,0 1 0,0-1 0,-1 1 0,1-1 0,0 1 0,0-1 0,0 1 0,0-1 0,0 1 0,0-1 0,0 1 0,0-1 0,0 1 0,0-1 0,1 1 0,-1-1 0,0 1 0,0-1 0,0 0 0,1 1 0,-1-1 0,0 1 0,1 0 0,21 12 0,7-2 0,0-2 0,1-1 0,57 8 0,-16-3 0,650 92 0,-694-102 0,-53-3 0,8-1 0,-67 0 0,-388-2 0,454 3 0,13 0 0,0 0 0,0 0 0,0 0 0,0 1 0,0-1 0,0 2 0,0-1 0,-10 4 0,16-2 0,8-1 0,43 5 0,1-3 0,90-3 0,-58-2 0,17 0 0,72 3 0,-164-1 0,-17 2 0,-32 1 0,-865 11 0,867-15 0,26 1 0,-1-1 0,0 0 0,1 0 0,-1-2 0,0 1 0,-22-8 0,35 9 0,0 0 0,-1 0 0,1 0 0,0 0 0,0 0 0,0 0 0,0 0 0,0 0 0,-1 0 0,1 0 0,0 0 0,0 0 0,0-1 0,0 1 0,0 0 0,0 0 0,0 0 0,0 0 0,-1 0 0,1 0 0,0 0 0,0-1 0,0 1 0,0 0 0,0 0 0,0 0 0,0 0 0,0 0 0,0-1 0,0 1 0,0 0 0,0 0 0,0 0 0,0 0 0,0-1 0,0 1 0,0 0 0,0 0 0,0 0 0,0 0 0,0 0 0,0 0 0,0-1 0,1 1 0,-1 0 0,0 0 0,0 0 0,0 0 0,0 0 0,12-8 0,32-8 0,1 2 0,0 1 0,67-8 0,-27 5 0,53-10 0,-59 13 0,-1-4 0,91-31 0,-135 30 0,-33 18 0,-1 0 0,0 0 0,0-1 0,1 1 0,-1 0 0,0 0 0,0-1 0,0 1 0,0 0 0,1 0 0,-1-1 0,0 1 0,0 0 0,0 0 0,0-1 0,0 1 0,0 0 0,0-1 0,0 1 0,0 0 0,0-1 0,0 1 0,0 0 0,0-1 0,0 1 0,0 0 0,0-1 0,0 1 0,0 0 0,0 0 0,0-1 0,0 1 0,-1 0 0,1-1 0,0 1 0,0 0 0,0 0 0,-1-1 0,1 1 0,0 0 0,0 0 0,0 0 0,-1-1 0,1 1 0,0 0 0,-1 0 0,1 0 0,0 0 0,0 0 0,-1-1 0,1 1 0,0 0 0,-1 0 0,1 0 0,0 0 0,-1 0 0,1 0 0,-1 0 0,-13-4 0,-1 0 0,0 0 0,0 2 0,-28-2 0,1-1 0,-629-99 0,635 98 0,24 4 0,0 1 0,0-2 0,1 1 0,-1-2 0,1 0 0,-1 0 0,1-1 0,-14-8 0,24 13 0,1 0 0,0-1 0,-1 1 0,1 0 0,0 0 0,-1 0 0,1-1 0,0 1 0,0 0 0,-1 0 0,1-1 0,0 1 0,0 0 0,-1 0 0,1-1 0,0 1 0,0 0 0,0-1 0,-1 1 0,1 0 0,0-1 0,0 1 0,0 0 0,0-1 0,0 1 0,0-1 0,0 1 0,0 0 0,0-1 0,0 1 0,0 0 0,0-1 0,0 1 0,0-1 0,0 1 0,0 0 0,1-1 0,-1 1 0,0 0 0,0-1 0,0 1 0,1 0 0,-1 0 0,0-1 0,0 1 0,0 0 0,1-1 0,-1 1 0,0 0 0,1 0 0,-1 0 0,0-1 0,1 1 0,-1 0 0,9-4 0,1 1 0,-1 0 0,0 1 0,1 0 0,-1 1 0,1-1 0,0 2 0,13 0 0,0-1 0,652 0 0,-772 3 0,35 0 0,-121-10 0,179 7 0,0 0 0,0 1 0,0-2 0,0 1 0,-1 0 0,1-1 0,1 0 0,-1 0 0,0 0 0,0 0 0,-4-4 0,7 5 0,1 1 0,-1-1 0,1 1 0,-1-1 0,1 0 0,0 1 0,-1-1 0,1 1 0,0-1 0,-1 0 0,1 0 0,0 1 0,0-1 0,0 0 0,0 1 0,0-1 0,-1 0 0,1 0 0,0 1 0,1-1 0,-1 0 0,0 0 0,0 1 0,1-3 0,0 2 0,0-1 0,0 0 0,0 0 0,1 0 0,-1 1 0,1-1 0,-1 1 0,1-1 0,-1 1 0,1 0 0,0-1 0,3-1 0,13-6 0,0 1 0,0 0 0,1 1 0,0 1 0,36-6 0,103-8 0,-142 19 0,-4 0 0,52-5 0,67 2 0,-111 5 0,1 1 0,-1 0 0,0 2 0,1 0 0,-2 1 0,1 1 0,28 13 0,98 55 0,-143-73 0,-1 1 0,1-1 0,0 1 0,-1 0 0,1 0 0,-1 0 0,1 0 0,-1 0 0,0 0 0,0 1 0,0-1 0,3 6 0,-4-7 0,-1 0 0,0 0 0,1 0 0,-1 0 0,0 1 0,0-1 0,0 0 0,0 0 0,0 0 0,0 0 0,0 0 0,0 0 0,0 0 0,0 0 0,0 0 0,-1 0 0,1 0 0,-1 0 0,1 0 0,0 0 0,-1 0 0,0 0 0,1 0 0,-1 0 0,0 0 0,1 0 0,-1 0 0,0-1 0,0 1 0,0 0 0,1-1 0,-1 1 0,0 0 0,0-1 0,0 1 0,0-1 0,0 0 0,0 1 0,-2-1 0,-14 5 0,0 0 0,0-2 0,-1 0 0,1-1 0,-1 0 0,1-2 0,-21-1 0,3 1 0,-394-2 0,-77 1 0,450 2 0,-97 13 0,145-13 0,1 1 0,-1-1 0,1 2 0,-12 4 0,19-7 0,0 0 0,-1 0 0,1 0 0,0 0 0,-1 0 0,1 1 0,-1-1 0,1 0 0,0 0 0,-1 0 0,1 0 0,0 1 0,-1-1 0,1 0 0,0 0 0,-1 1 0,1-1 0,0 0 0,0 1 0,-1-1 0,1 0 0,0 1 0,0-1 0,0 0 0,0 1 0,-1-1 0,1 0 0,0 1 0,0-1 0,0 1 0,0-1 0,0 0 0,0 1 0,0-1 0,0 1 0,0-1 0,0 0 0,0 1 0,0-1 0,0 1 0,0-1 0,0 0 0,1 1 0,-1-1 0,0 0 0,0 1 0,0-1 0,1 0 0,-1 1 0,0-1 0,0 0 0,1 1 0,-1-1 0,0 0 0,1 0 0,-1 1 0,0-1 0,1 0 0,-1 0 0,0 0 0,1 1 0,-1-1 0,0 0 0,1 0 0,-1 0 0,1 0 0,31 10 0,292 45 0,-190-36 0,22 2 0,103 19 0,-251-39 0,63 17 0,-67-17 0,0 0 0,-1 1 0,1-1 0,0 1 0,-1 0 0,0 0 0,1 0 0,-1 0 0,0 0 0,0 1 0,0 0 0,0-1 0,4 6 0,-7-7 0,0 0 0,1 0 0,-1 0 0,0 0 0,0 0 0,0 0 0,1 0 0,-1 0 0,0 0 0,-1 0 0,1 0 0,0 0 0,0 0 0,0 0 0,0 0 0,-1 0 0,1 0 0,0 0 0,-1-1 0,1 1 0,-1 0 0,1 0 0,-1 0 0,0 0 0,1-1 0,-1 1 0,0 0 0,1-1 0,-1 1 0,0 0 0,0-1 0,0 1 0,-1 0 0,-13 7 0,-1 0 0,0-2 0,0 0 0,0 0 0,-1-2 0,0 0 0,-21 3 0,12-2 0,-321 51 0,130-23 0,191-29 0,11-3 0,0 1 0,0 1 0,0 1 0,0 0 0,-19 9 0,30-7 0,14 0 0,55 8 0,481 77 0,-180-33 0,-343-54 0,-9-3 0,1 1 0,0 1 0,-1 0 0,0 1 0,0 1 0,0 0 0,22 13 0,-35-18 0,0 0 0,-1 0 0,1 0 0,-1 0 0,1 1 0,-1-1 0,1 0 0,-1 1 0,1-1 0,-1 0 0,1 1 0,-1-1 0,0 0 0,1 1 0,-1-1 0,1 1 0,-1-1 0,0 1 0,0-1 0,1 1 0,-1-1 0,0 1 0,0-1 0,1 1 0,-1 0 0,0-1 0,0 1 0,0-1 0,0 1 0,0-1 0,0 1 0,0 0 0,0-1 0,0 1 0,0-1 0,0 1 0,0-1 0,-1 1 0,1 0 0,0-1 0,0 1 0,-1-1 0,1 1 0,0-1 0,-1 1 0,1-1 0,0 0 0,-1 1 0,1-1 0,-1 1 0,0 0 0,-32 13 0,-17-4 0,-1-1 0,-1-3 0,-102-1 0,81-3 0,-355 1 0,44 0 0,321-2 0,-94 15 0,130-8 0,27-8 0,0 0 0,0 1 0,0-1 0,0 0 0,0 0 0,-1 0 0,1 1 0,0-1 0,0 0 0,0 0 0,0 0 0,0 1 0,0-1 0,0 0 0,0 0 0,0 0 0,0 1 0,0-1 0,0 0 0,1 0 0,-1 0 0,0 1 0,0-1 0,0 0 0,0 0 0,0 0 0,0 0 0,0 1 0,0-1 0,1 0 0,-1 0 0,0 0 0,0 0 0,0 0 0,0 1 0,1-1 0,-1 0 0,0 0 0,0 0 0,0 0 0,1 0 0,-1 0 0,0 0 0,0 0 0,0 0 0,1 0 0,-1 0 0,0 0 0,0 0 0,0 0 0,1 0 0,-1 0 0,50 9 0,258-1 0,-42-3 0,46 19-489,445 93-1,-726-111 490,-10-3 0,-1 1 0,0 1 0,-1 1 0,1 0 0,21 12 0,-27-5 0,-14-12 0,0-1 0,0 1 0,0-1 0,1 1 0,-1-1 0,0 1 0,0-1 0,0 1 0,0-1 0,0 1 0,-1-1 0,1 1 0,0-1 0,0 1 0,0-1 0,0 1 0,0-1 0,-1 1 0,1-1 0,0 0 0,0 1 0,-1 0 0,-2 1 0,1 0 0,-1 0 0,0 0 0,1 0 0,-1 0 0,0-1 0,0 1 0,-6 1 0,-31 10 108,0-2 1,0-2 0,-48 5-1,-133 5 421,187-17-513,-452 12-16,308-12 0,114 1 0,40 1 0,46 1 0,262 6 0,-54-4 0,-87 0 0,283 26 0,-414-31 0,-1 0 0,0 0 0,13 6 0,-23-8 0,-1 0 0,1 0 0,-1 0 0,1 0 0,-1 0 0,1 0 0,-1 0 0,1 0 0,-1 1 0,0-1 0,1 0 0,-1 0 0,1 0 0,-1 1 0,0-1 0,1 0 0,-1 1 0,1-1 0,-1 0 0,0 1 0,0-1 0,1 0 0,-1 1 0,0-1 0,1 1 0,-1-1 0,0 0 0,0 1 0,0-1 0,0 1 0,1-1 0,-1 1 0,0-1 0,0 1 0,0-1 0,0 0 0,0 1 0,0-1 0,0 1 0,0-1 0,0 1 0,-1-1 0,1 1 0,0-1 0,0 1 0,0-1 0,0 0 0,-1 1 0,1-1 0,0 1 0,-1 0 0,-3 2 0,0 0 0,0 0 0,0 0 0,0 0 0,-1 0 0,0-1 0,1 0 0,-1 0 0,0 0 0,0-1 0,-6 2 0,-84 13 0,-126 3 0,-688 7-1361,400-17 792,453-9 569,40-1 0,1 1 0,-1 0 0,0 2 0,0 0 0,0 0 0,-20 7 0,36-9 0,0 0 0,1 0 0,-1 0 0,0 0 0,0 0 0,1 0 0,-1 0 0,0 1 0,0-1 0,1 0 0,-1 0 0,0 0 0,0 0 0,1 1 0,-1-1 0,0 0 0,0 0 0,0 0 0,0 1 0,1-1 0,-1 0 0,0 0 0,0 1 0,0-1 0,0 0 0,0 0 0,0 1 0,0-1 0,1 0 0,-1 0 0,0 1 0,0-1 0,0 0 0,0 1 0,0-1 0,0 0 0,0 0 0,-1 1 0,1-1 0,0 0 0,0 0 0,0 1 0,0-1 0,0 0 0,0 0 0,0 1 0,-1-1 0,1 0 0,0 0 0,0 1 0,0-1 0,0 0 0,-1 0 0,1 0 0,0 0 0,0 1 0,-1-1 0,1 0 0,0 0 0,0 0 0,-1 0 0,26 9 0,1-2 0,48 6 0,-28-5 0,1241 182 819,-609-98-499,-617-81-320,-61-11 0,0 0 0,0 0 0,1 0 0,-1 0 0,0 0 0,0 0 0,1 0 0,-1 0 0,0 0 0,0 0 0,1 0 0,-1 0 0,0 0 0,0 0 0,1 0 0,-1 0 0,0 0 0,0 0 0,1 0 0,-1 1 0,0-1 0,0 0 0,0 0 0,1 0 0,-1 0 0,0 1 0,0-1 0,0 0 0,1 0 0,-1 0 0,0 1 0,0-1 0,0 0 0,0 0 0,0 1 0,0-1 0,0 0 0,1 0 0,-1 1 0,0-1 0,0 0 0,-26 5 0,-340-1-13,222-6-138,-1327-5 53,2878 7 1151,-1550-2-1053,2-7 0,-204-39 0,324 44 0,0-1 0,0 0 0,1-2 0,-30-14 0,49 21 0,-1-1 0,1 0 0,0 1 0,-1-1 0,1 0 0,0 0 0,0 0 0,-1 0 0,1 0 0,0 0 0,0 0 0,0-1 0,0 1 0,0 0 0,1 0 0,-1-1 0,0 1 0,1 0 0,-1-1 0,1 1 0,-1-3 0,1 2 0,0 1 0,0-1 0,1 1 0,-1-1 0,0 1 0,1-1 0,-1 1 0,1-1 0,0 1 0,0-1 0,-1 1 0,1 0 0,0-1 0,0 1 0,0 0 0,0 0 0,2-1 0,6-6 0,0 1 0,1 1 0,0 0 0,15-8 0,42-14 0,133-39 0,-124 44 0,-67 20 0,-2 2 0,0-1 0,1-1 0,-1 1 0,0-1 0,-1 0 0,1-1 0,-1 0 0,1 0 0,8-7 0,-14 10 0,-1 1 0,1-1 0,-1 1 0,1-1 0,-1 1 0,1-1 0,-1 1 0,0-1 0,1 1 0,-1-1 0,0 0 0,0 1 0,1-1 0,-1 0 0,0 1 0,0-1 0,0 0 0,0 1 0,0-1 0,0 0 0,0 1 0,0-1 0,0 1 0,0-1 0,0 0 0,0 1 0,0-1 0,-1 0 0,1 1 0,0-1 0,0 0 0,-1 1 0,1-1 0,0 1 0,-1-1 0,1 1 0,-1-1 0,1 1 0,-1-1 0,1 1 0,-1-1 0,-30-14 0,29 14 0,-48-16 0,-1 3 0,-69-11 0,-110-5 0,195 26 0,8 1 0,-40-5 0,61 7 0,8-1 0,34 1 0,207 5 0,-498-4 0,243-1 0,0 0 0,0 0 0,0-1 0,0-1 0,0 0 0,-11-4 0,21 6 0,0 0 0,0 0 0,0 0 0,1 0 0,-1 0 0,0 0 0,0-1 0,1 1 0,-1 0 0,1-1 0,-1 1 0,1-1 0,0 0 0,0 1 0,0-1 0,-1 0 0,0-2 0,2 2 0,0-1 0,0 1 0,0 0 0,0 0 0,0 0 0,0 0 0,1 0 0,-1 0 0,1 0 0,-1 0 0,1 0 0,0 0 0,0 0 0,0 0 0,0 0 0,0 0 0,0 0 0,0 1 0,1-1 0,-1 1 0,2-2 0,50-51 0,-52 53 0,-1 1 0,1-1 0,0 0 0,-1 1 0,1-1 0,0 0 0,-1 1 0,1-1 0,-1 0 0,1 0 0,-1 1 0,1-1 0,-1 0 0,0 0 0,1 0 0,-1 0 0,0 0 0,0 1 0,0-1 0,0 0 0,0 0 0,0 0 0,0 0 0,0 0 0,0 0 0,0 0 0,0 0 0,0 0 0,-1 1 0,1-1 0,0 0 0,-1 0 0,1 0 0,0 0 0,-1 1 0,1-1 0,-1 0 0,0 0 0,1 1 0,-1-1 0,0 1 0,1-1 0,-1 0 0,0 1 0,1-1 0,-3 0 0,-3-1 0,0-1 0,0 1 0,0 0 0,-1 1 0,-11-2 0,-80-5 0,-147 7 0,183 3 0,13 0 0,31 2 0,43 5 0,710 170-730,-265-62 320,-381-96 390,470 128 9,-523-137 11,45 21 0,-52-14 0,-28-18 0,0-1 0,-1 0 0,1 1 0,-1-1 0,0 1 0,1-1 0,-1 1 0,1 0 0,-1-1 0,0 1 0,1-1 0,-1 1 0,0 0 0,0-1 0,0 1 0,1 0 0,-1-1 0,0 1 0,0 0 0,0-1 0,0 1 0,0 0 0,0-1 0,0 2 0,-2 0 0,0 0 0,0 0 0,-1 0 0,1-1 0,0 1 0,0 0 0,-1-1 0,1 0 0,-1 0 0,0 1 0,1-2 0,-1 1 0,0 0 0,0 0 0,1-1 0,-7 1 0,-54 8 0,-1-3 0,-83-1 0,110-5 0,-701-1-533,216-2 443,433 5 769,71 2-452,18-4-225,0 0-1,-1 0 0,1 0 0,0 0 0,0 0 1,0 1-1,0-1 0,0 0 0,0 0 0,0 0 0,0 0 1,0 0-1,0 0 0,0 1 0,0-1 0,0 0 1,0 0-1,0 0 0,0 0 0,0 0 0,0 1 1,0-1-1,0 0 0,0 0 0,0 0 0,0 0 0,0 0 1,0 1-1,0-1 0,0 0 0,0 0 0,0 0 1,0 0-1,0 0 0,0 0 0,1 0 0,-1 1 0,0-1 1,0 0-1,0 0 0,0 0 0,0 0 0,0 0 1,0 0-1,1 0 0,-1 0 0,0 0 0,0 0 0,0 0 1,0 0-1,1 0 0,28 12-21,-25-11 32,121 33-12,189 27 0,-201-42 0,1310 217-24,-1302-212 24,-91-14 0,-30-10 0,1-1 0,-1 1 0,0 0 0,0 0 0,0 0 0,0 0 0,1 0 0,-1 1 0,0-1 0,0 0 0,0 0 0,1 0 0,-1 0 0,0 0 0,0 0 0,0 0 0,0 0 0,0 0 0,1 0 0,-1 0 0,0 1 0,0-1 0,0 0 0,0 0 0,0 0 0,1 0 0,-1 0 0,0 1 0,0-1 0,0 0 0,0 0 0,0 0 0,0 0 0,0 1 0,0-1 0,0 0 0,0 0 0,0 0 0,0 0 0,0 1 0,0-1 0,0 0 0,0 0 0,0 0 0,0 0 0,0 1 0,0-1 0,0 0 0,0 0 0,0 0 0,0 0 0,0 1 0,-1-1 0,-4 2 0,-1-1 0,0 1 0,0-1 0,-1-1 0,-10 1 0,-713-3 0,719 1 43,13 1 71,24-2 227,-5 1-124,519-37-74,-487 33-143,0-1 0,-1-3 0,0-3 0,0-1 0,-1-3 0,88-40 0,-44 9 0,306-161 0,-387 200 0,67-44 0,-73 46 0,0 0 0,-1-1 0,0 0 0,0 0 0,0 0 0,-1-1 0,7-10 0,-13 16 0,1 1 0,0-1 0,-1 1 0,1 0 0,-1-1 0,1 1 0,-1-1 0,0 1 0,1-1 0,-1 1 0,0-1 0,0 1 0,0-1 0,0 1 0,0-1 0,-1 1 0,1-1 0,0 1 0,-1-1 0,1 1 0,-1-1 0,0 1 0,1 0 0,-1-1 0,0 1 0,0 0 0,0-1 0,0 1 0,0 0 0,0 0 0,0 0 0,0 0 0,0 0 0,0 0 0,-1 0 0,1 1 0,-3-2 0,-6-3 0,0 0 0,0 0 0,0 2 0,-13-4 0,19 6 0,-137-34 0,-146-14 0,27 5 0,210 31 0,43 9 0,14 1 0,30-1 0,66 1 0,-55 4 0,961 2 0,-1129-8 0,-195-37 0,296 39 0,-9-2 0,-38-13 0,59 16 0,0 0 0,0-1 0,1 0 0,-1-1 0,1 1 0,0-1 0,0 0 0,0-1 0,1 0 0,-9-9 0,12 13 0,1-1 0,0 0 0,-1 0 0,1 0 0,0 0 0,0 0 0,0 0 0,1 0 0,-1 0 0,0 0 0,1-1 0,0 1 0,-1 0 0,1 0 0,0 0 0,0-1 0,0 1 0,0 0 0,1 0 0,-1-1 0,1 1 0,-1 0 0,1 0 0,0 0 0,0 0 0,-1 0 0,2 0 0,-1 0 0,1-2 0,5-5 0,-1 1 0,2 0 0,-1 0 0,16-12 0,-10 9 0,9-10 0,-2 2 0,0 1 0,1 1 0,1 0 0,27-15 0,-43 29 0,1-1 0,-1 2 0,1-1 0,-1 1 0,1 0 0,0 0 0,0 1 0,0-1 0,0 2 0,0-1 0,0 1 0,0 0 0,0 0 0,0 1 0,0 0 0,0 0 0,0 1 0,-1 0 0,1 0 0,0 1 0,7 3 0,25 18 0,-1 1 0,51 44 0,-54-40 0,2-2 0,58 34 0,-66-45 0,1-2 0,0-2 0,42 12 0,-72-24 0,0 0 0,0 0 0,0 0 0,0 0 0,0 0 0,0-1 0,0 1 0,0 0 0,0 0 0,0 0 0,0 0 0,0 0 0,0 0 0,0 0 0,0-1 0,0 1 0,0 0 0,0 0 0,0 0 0,0 0 0,0 0 0,0 0 0,0 0 0,0-1 0,0 1 0,0 0 0,0 0 0,1 0 0,-1 0 0,0 0 0,0 0 0,0 0 0,0 0 0,0 0 0,0 0 0,0-1 0,0 1 0,0 0 0,1 0 0,-1 0 0,0 0 0,0 0 0,0 0 0,0 0 0,0 0 0,0 0 0,0 0 0,1 0 0,-1 0 0,0 0 0,0 0 0,0 0 0,0 0 0,0 0 0,0 0 0,0 0 0,1 0 0,-1 0 0,0 0 0,-13-13 0,-21-16 0,-180-123 0,201 146 0,1 0 0,-1 1 0,1 0 0,-1 1 0,-1 1 0,-21-4 0,17 4 0,1-1 0,-35-12 0,10 1 0,-1 1 0,0 2 0,-57-7 0,70 13 0,-10-1 0,-68-5 0,52 10 0,-13-1 0,-94 9 0,154-4 0,0 0 0,0 0 0,0 1 0,0 0 0,0 0 0,1 1 0,-1 1 0,1-1 0,0 1 0,-11 10 0,-7 6 0,-36 42 0,10-9 0,-11 8 0,62-62 0,1 1 0,-1-1 0,1 0 0,-1 1 0,1-1 0,-1 1 0,1-1 0,0 1 0,-1-1 0,1 0 0,0 1 0,0-1 0,-1 1 0,1-1 0,0 1 0,0 0 0,-1-1 0,1 1 0,0-1 0,0 1 0,0-1 0,0 1 0,0 1 0,11 2 0,25-8 0,31-9 0,-1-3 0,75-30 0,125-65 0,-249 104 0,0 1 0,0 1 0,0 1 0,0 0 0,1 1 0,33-2 0,-37 4 0,-1-2 0,0 0 0,0 0 0,18-8 0,-17 6 0,0 1 0,-1 0 0,29-4 0,-5 7 0,0 2 0,-1 2 0,45 8 0,-42-6 0,-25-3 0,1 1 0,-1 0 0,0 1 0,-1 0 0,1 1 0,-1 1 0,0 0 0,0 1 0,-1 0 0,0 1 0,0 0 0,-1 1 0,0 1 0,16 16 0,-21-19 0,25 27 0,-28-32 0,-1 0 0,0 0 0,0-1 0,1 1 0,-1 0 0,1-1 0,-1 0 0,1 0 0,-1 0 0,1 0 0,0 0 0,0 0 0,2 0 0,-4-1 0,-1 0 0,1 0 0,-1 0 0,1 0 0,-1 0 0,1 0 0,-1-1 0,1 1 0,-1 0 0,0 0 0,1 0 0,-1 0 0,1-1 0,-1 1 0,1 0 0,-1 0 0,0-1 0,1 1 0,-1 0 0,0-1 0,1 1 0,-1 0 0,0-1 0,1 1 0,-1-1 0,0 1 0,0 0 0,1-1 0,-1 1 0,0-1 0,0 0 0,1-21 0,-12-19 0,6 27 0,0 0 0,-1 0 0,-14-23 0,17 33 0,0-1 0,-1 1 0,1-1 0,-1 1 0,0 0 0,0 1 0,-1-1 0,1 1 0,0 0 0,-1 0 0,0 0 0,0 0 0,-8-2 0,-17-3 0,-1 1 0,-38-4 0,42 8 0,-1-2 0,1 0 0,-38-14 0,53 14 0,-20-9 0,-1 2 0,-1 1 0,0 1 0,0 2 0,-66-7 0,76 14 0,0 1 0,0 1 0,0 1 0,0 1 0,1 1 0,-30 9 0,40-9 0,1 1 0,0 0 0,0 1 0,1 0 0,0 1 0,0 0 0,0 0 0,1 1 0,0 1 0,1 0 0,0 0 0,0 1 0,-10 15 0,-23 42 0,2 1 0,-38 95 0,65-129 0,2 0 0,1 1 0,2 0 0,2 1 0,1-1 0,-1 40 0,6-72 0,0 1 0,0-1 0,0 1 0,0-1 0,1 1 0,-1-1 0,1 0 0,0 1 0,0-1 0,1 0 0,-1 1 0,1-1 0,-1 0 0,1 0 0,0 0 0,0-1 0,0 1 0,0 0 0,1-1 0,-1 1 0,1-1 0,0 0 0,-1 0 0,1 0 0,0 0 0,4 2 0,8 2 0,0-1 0,0 0 0,1 0 0,27 3 0,-23-5 0,521 55 0,-181-27 0,124 37 0,-428-56 0,-54-10 0,-8 0 0,-34-2 0,-575-50 0,418 29 0,48 6-104,-709-96-1550,811 99 1654,47 12 0,0 0 0,0 0 0,0 0 0,0 0 0,1 0 0,-1 0 0,0 0 0,0-1 0,0 1 0,0 0 0,0 0 0,0 0 0,0 0 0,0 0 0,1 0 0,-1 0 0,0 0 0,0 0 0,0 0 0,0-1 0,0 1 0,0 0 0,0 0 0,0 0 0,0 0 0,0 0 0,0 0 0,0 0 0,0-1 0,0 1 0,0 0 0,0 0 0,0 0 0,0 0 0,0 0 0,0 0 0,0-1 0,0 1 0,0 0 0,0 0 0,0 0 0,0 0 0,0 0 0,0 0 0,0 0 0,0-1 0,0 1 0,-1 0 0,1 0 0,0 0 0,0 0 0,0 0 0,0 0 0,0 0 0,0 0 0,0 0 0,0 0 0,-1 0 0,1 0 0,0 0 0,0 0 0,0-1 0,0 1 0,0 0 0,0 0 0,0 0 0,-1 0 0,1 0 0,26-4 0,331 0 0,-259 6 0,835 57 291,-9 57 0,-813-98-291,-90-11 0,-21-6 0,0-1 0,0 0 0,0 0 0,-1 1 0,1-1 0,0 0 0,0 0 0,0 1 0,-1-1 0,1 0 0,0 0 0,0 1 0,0-1 0,-1 0 0,1 0 0,0 0 0,-1 0 0,1 1 0,0-1 0,0 0 0,-1 0 0,1 0 0,0 0 0,-1 0 0,1 0 0,0 0 0,-1 0 0,1 0 0,0 0 0,-1 0 0,1 0 0,-1 0 0,-53 3 0,-297-19 0,-3-23 0,336 37 0,-63-7 0,-85-22 0,140 21 9,26 10-1,-1-1 0,1 1 0,-1 0 0,1 0 0,-1-1-1,1 1 1,-1 0 0,1-1 0,0 1 0,-1-1 0,1 1 0,0 0 0,-1-1-1,1 1 1,0-1 0,-1 1 0,1-1 0,0 1 0,0-1 0,0 1 0,0-1-1,-1 0 1,2-1 25,0 1 0,0 0 0,0-1 1,0 1-1,0 0 0,1 0 0,-1 0 0,0 0 0,1 0 0,-1 0 0,1 0 0,-1 0 0,1 0 0,-1 0 0,1 1 0,-1-1 0,1 1 0,0-1 0,2 1 1,36-11 31,1 3 0,1 1 1,-1 2-1,57 0 1,-55 3-69,266-6 3,-273 10 0,-36-2 0,0 0 0,0 0 0,0 0 0,0 0 0,0 0 0,0 0 0,0 0 0,-1 1 0,1-1 0,0 0 0,0 0 0,0 0 0,0 0 0,0 0 0,0 0 0,0 0 0,0 0 0,0 0 0,0 0 0,0 0 0,0 0 0,0 0 0,0 1 0,0-1 0,0 0 0,0 0 0,0 0 0,0 0 0,0 0 0,0 0 0,0 0 0,0 0 0,0 0 0,0 0 0,0 0 0,0 1 0,0-1 0,0 0 0,0 0 0,0 0 0,0 0 0,0 0 0,0 0 0,0 0 0,1 0 0,-28 6 0,-260 15 0,247-20 0,-249 9-164,-86-4-655,-463-1 59,-182 2 379,785 0 381,216-6 0,0 0 0,0 2 0,-32 8 0,51-11 0,0 0 0,-1 0 0,1 0 0,-1 0 0,1 0 0,-1 0 0,1 0 0,-1 1 0,1-1 0,0 0 0,-1 0 0,1 1 0,-1-1 0,1 0 0,0 0 0,-1 1 0,1-1 0,0 0 0,0 1 0,-1-1 0,1 1 0,0-1 0,0 0 0,-1 1 0,1-1 0,0 1 0,0-1 0,0 0 0,0 1 0,-1-1 0,1 2 0,15 9 0,24 2 0,1-2 0,-1-1 0,58 6 0,-63-11 0,1239 172-993,-356-34 1157,-823-120 655,-77-14-347,-17-9-465,0 0 0,0 0 0,0 0 0,0 0 0,0 1-1,0-1 1,0 0 0,0 0 0,1 0 0,-1 0-1,0 0 1,0 1 0,0-1 0,0 0 0,0 0 0,0 0-1,0 1 1,0-1 0,0 0 0,0 0 0,0 0-1,0 0 1,0 1 0,-1-1 0,1 0 0,0 0 0,0 0-1,0 0 1,0 0 0,0 1 0,0-1 0,0 0-1,0 0 1,0 0 0,-1 0 0,1 0 0,0 0 0,0 1-1,0-1 1,0 0 0,0 0 0,0 0 0,-1 0-1,1 0 1,0 0 0,0 0 0,0 0 0,0 0 0,-1 0-1,1 0 1,0 0 0,-11 3 32,1-1-1,0-1 1,-1 1-1,-11-1 1,-435-7-66,-12-33-812,457 38 799,-859-107-593,745 84 797,106 15 165,20 9-323,0-1 0,0 1 0,0 0 1,0 0-1,0 0 0,0-1 1,0 1-1,0 0 0,0 0 0,0-1 1,0 1-1,0 0 0,0 0 1,0 0-1,0-1 0,0 1 0,0 0 1,0 0-1,0 0 0,1-1 1,-1 1-1,0 0 0,0 0 0,0 0 1,0 0-1,0 0 0,1-1 0,-1 1 1,0 0-1,0 0 0,0 0 1,0 0-1,1 0 0,-1 0 0,0 0 1,0 0-1,1-1 0,-1 1 1,0 0-1,0 0 0,0 0 0,1 0 1,-1 0-1,0 0 0,0 0 1,0 0-1,1 0 0,-1 1 0,0-1 1,0 0-1,1 0 0,-1 0 0,25-2 88,46 3 0,405 39-491,13 27-270,-182-23 480,64 6 187,-312-39 264,-59-11-258,0 0 0,0 0-1,0 0 1,0 0 0,0 0 0,0 0-1,0 0 1,-1 0 0,1 0 0,0 0 0,0 1-1,0-1 1,0 0 0,0 0 0,0 0-1,0 0 1,0 0 0,0 0 0,0 0 0,0 0-1,0 1 1,0-1 0,0 0 0,0 0-1,0 0 1,0 0 0,0 0 0,0 0 0,0 0-1,0 1 1,0-1 0,0 0 0,0 0-1,0 0 1,0 0 0,0 0 0,0 0 0,0 0-1,0 0 1,0 1 0,0-1 0,0 0-1,0 0 1,1 0 0,-1 0 0,0 0 0,0 0-1,0 0 1,0 0 0,-35 4 350,-62-3-55,-138-16 1,149 8-289,-907-95-180,809 76 134,136 16 33,38 4 0,23 5 0,0 0 0,0 1 0,16 2 0,152 10 0,1481 204-1540,-1542-189 1540,-75-12 60,-45-15-55,0 0 1,0 0-1,0 0 0,1 0 0,-1 0 1,0 0-1,0 0 0,0 0 0,1 0 1,-1 0-1,0 0 0,0 1 0,0-1 1,1 0-1,-1 0 0,0 0 0,0 0 1,0 0-1,0 1 0,0-1 0,1 0 0,-1 0 1,0 0-1,0 1 0,0-1 0,0 0 1,0 0-1,0 0 0,0 1 0,0-1 1,0 0-1,0 0 0,0 0 0,0 1 1,0-1-1,0 0 0,0 0 0,0 1 1,0-1-1,0 0 0,0 0 0,0 0 1,0 1-1,0-1 0,0 0 0,-23 7 589,-42-2-328,-73-3-1,74-3-252,-1881-6-1162,1835 8 1899,109-1-739,1 0 0,-1 0 0,1 0 0,-1 0 1,1 0-1,0 0 0,-1 0 0,1 0 0,-1 0 0,1 0 0,-1 0 0,1 0 0,0 0 0,-1 0 0,1 1 1,-1-1-1,1 0 0,0 0 0,-1 0 0,1 1 0,0-1 0,-1 0 0,1 0 0,0 1 0,-1-1 0,1 0 0,0 1 1,-1-1-1,1 1 0,17 5 199,196 28-119,-119-22-88,404 59-752,595 77 363,-1023-141 606,213 31 384,-253-33-604,37 13 1,-46-8-1,-21-10 0,1 1 0,-1-1 0,0 0 0,0 0 0,0 1 0,0-1 0,0 0 0,0 0 0,0 1 0,0-1 0,0 0 0,0 1 0,0-1 0,0 0 0,0 0 0,0 1 0,0-1 0,0 0 0,0 0 0,0 1 0,0-1 0,0 0 0,-1 0 0,1 1 0,0-1 0,0 0 0,0 0 0,0 1 0,0-1 0,-1 0 0,1 0 0,0 0 0,0 0 0,0 1 0,-1-1 0,1 0 0,0 0 0,0 0 0,-1 0 0,1 0 0,0 0 0,0 1 0,-1-1 0,1 0 0,0 0 0,-1 0 0,1 0 0,0 0 0,0 0 0,-1 0 0,1 0 0,-25 5 0,1-1 0,-41 2 0,-466 3-116,-4-34 1,147-1 397,300 17-225,67 5-57,21 4 0,0 0 0,0 0 0,0 0 0,0 0 0,1 0 0,-1 0 0,0 0 0,0 0 0,0 0 0,0-1 0,0 1 0,0 0 0,0 0 0,0 0 0,0 0 0,0 0 0,0 0 0,0 0 0,0 0 0,1 0 0,-1 0 0,0 0 0,0 0 0,0 0 0,0 0 0,0 0 0,0 0 0,0 0 0,0 0 0,0 0 0,0-1 0,0 1 0,0 0 0,0 0 0,0 0 0,0 0 0,0 0 0,0 0 0,0 0 0,0 0 0,0 0 0,0 0 0,0 0 0,0-1 0,0 1 0,0 0 0,0 0 0,0 0 0,0 0 0,0 0 0,0 0 0,0 0 0,0 0 0,34-3 0,875 34 1631,-722-7-1631,-186-24 0,1 0 0,-1 1 0,1-1 0,-1 0 0,1 1 0,-1-1 0,1 1 0,-1-1 0,0 1 0,1 0 0,-1-1 0,0 1 0,0 0 0,2 1 0,-3-1 0,-1 0 0,0-1 0,1 1 0,-1 0 0,0-1 0,0 1 0,0-1 0,1 0 0,-1 1 0,0-1 0,0 0 0,0 1 0,0-1 0,0 0 0,0 0 0,0 0 0,0 0 0,0 0 0,-1 0 0,-38 5 0,-1-1 0,1-3 0,-58-4 0,858 114 0,-731-105 0,-18-5 0,0 0 0,-1 2 0,0-1 0,1 1 0,-1 0 0,0 1 0,0 1 0,11 5 0,-21-9 0,0-1 0,0 0 0,1 0 0,-1 0 0,0 0 0,0 0 0,1 0 0,-1 0 0,0 1 0,0-1 0,0 0 0,1 0 0,-1 0 0,0 1 0,0-1 0,0 0 0,0 0 0,1 0 0,-1 1 0,0-1 0,0 0 0,0 0 0,0 1 0,0-1 0,0 0 0,0 0 0,0 1 0,0-1 0,0 0 0,0 1 0,0-1 0,0 0 0,0 0 0,0 1 0,0-1 0,0 0 0,0 0 0,0 1 0,0-1 0,0 0 0,-1 0 0,1 1 0,0-1 0,0 0 0,0 0 0,0 0 0,0 1 0,-1-1 0,1 0 0,0 0 0,0 0 0,0 0 0,-1 1 0,1-1 0,0 0 0,0 0 0,-1 0 0,1 0 0,0 0 0,0 0 0,-1 0 0,-8 3 0,-1 0 0,0-1 0,1-1 0,-1 1 0,0-2 0,-15 0 0,6 1 0,-243-2 0,-11 0 0,154 13 0,-15 0 0,-974-13 0,1060-1 0,1-3 0,-62-13 0,64 9 0,-1 2 0,-74-2 0,-597 11 0,665 0 0,-1 3 0,-61 14 0,9-1 0,-20 3 0,-87 10 0,150-28 0,15-1 0,-89 15 0,-56 14 0,138-19 0,45-10 0,0 1 0,-1-1 0,1 0 0,0-1 0,-15 0 0,39 1 0,0-1 0,0 0 0,18-2 0,24-1 0,2059 95-1403,-1934-87 2736,-179-6-1291,-7-1-15,-18-1-8,-47-4-37,-604-126 18,440 81 0,60 14-130,-542-125-1262,557 116 1285,143 42 107,0-2 0,0 0 0,-17-10 0,21 4 0,11 12 0,0-1 0,1 1 0,-1-1 0,0 1 0,0-1 0,0 1 0,0 0 0,1-1 0,-1 1 0,0-1 0,0 1 0,1 0 0,-1-1 0,0 1 0,1 0 0,-1-1 0,0 1 0,1 0 0,-1 0 0,1-1 0,-1 1 0,0 0 0,1 0 0,-1 0 0,1-1 0,-1 1 0,1 0 0,20-5 0,-1 1 0,1 1 0,0 0 0,0 2 0,37 1 0,-14 0 0,826 6-479,-574-2 551,-244-3 447,-45-1-157,-31 0 74,-199 2-443,-715-13-822,685-10 1321,229 16-393,20 1-75,38-1-48,344-3 24,-243 9 0,111 0 56,305-5 139,-498-1-195,-48 1 0,-12 0 0,-81-13 0,-853-176 0,924 188 0,-112-35 0,117 36 0,0-1 0,0-1 0,1 0 0,-1-1 0,1 0 0,1 0 0,-14-13 0,22 18 7,0 0-1,0 0 0,0 0 1,0 0-1,1 0 1,-1 0-1,1-1 0,-1 1 1,1-1-1,0 1 0,0-1 1,0 1-1,1-1 0,-1 1 1,0-1-1,1 0 1,0 0-1,-1 1 0,1-1 1,0 0-1,1 1 0,-1-1 1,0 0-1,1 1 0,-1-1 1,2-2-1,1-2 41,1 1 0,-1 0 0,1 0 0,0 0 0,1 0 0,-1 1 0,1-1 0,10-7-1,11-9-8,2 1-1,0 2 0,62-32 0,101-34-67,-60 34 30,250-61 0,-333 101 0,-39 8 0,-18 1 0,-261 9 0,132-1 0,-180 4 0,265-7 0,49-1 0,11 1 0,81 5 0,-88-8 0,101 9 0,-1 5 0,0 4 0,150 48 0,-231-60 0,-1 1 0,21 11 0,-37-17 0,-1-1 0,1 1 0,-1 0 0,1 0 0,-1 0 0,0 0 0,1 0 0,-1 0 0,0 0 0,0 0 0,0 0 0,0 1 0,0-1 0,0 0 0,0 1 0,0-1 0,0 1 0,1 2 0,-3-3 0,1 0 0,0 0 0,0-1 0,-1 1 0,1 0 0,0 0 0,-1 0 0,1 0 0,-1-1 0,1 1 0,-1 0 0,1 0 0,-1-1 0,1 1 0,-1 0 0,0-1 0,1 1 0,-1-1 0,0 1 0,0-1 0,1 1 0,-1-1 0,0 0 0,-1 1 0,-10 4 0,0-1 0,0-1 0,-21 4 0,17-4 0,14-3 0,0 1 0,0-1 0,0 1 0,1-1 0,-1 1 0,0-1 0,1 1 0,-1 0 0,1 0 0,-1 0 0,1 0 0,-1 0 0,1 0 0,-2 2 0,3-3 0,0 1 0,0-1 0,0 1 0,0-1 0,0 1 0,0-1 0,0 1 0,1-1 0,-1 1 0,0-1 0,0 1 0,1-1 0,-1 0 0,0 1 0,0-1 0,1 1 0,-1-1 0,0 0 0,1 1 0,-1-1 0,1 0 0,-1 0 0,0 1 0,1-1 0,-1 0 0,1 0 0,-1 0 0,1 1 0,-1-1 0,1 0 0,-1 0 0,1 0 0,13 5 0,1-1 0,20 3 0,544 83 0,-521-78 0,-45-5 0,-20-3 0,-34 0 0,-893-9 0,857 3 0,37 1 0,-308-22 0,306 14 0,42 9 0,0 0 0,0 0 0,-1 0 0,1-1 0,0 1 0,0 0 0,0 0 0,-1-1 0,1 1 0,0 0 0,0 0 0,0-1 0,0 1 0,-1 0 0,1 0 0,0-1 0,0 1 0,0 0 0,0-1 0,0 1 0,0 0 0,0-1 0,0 1 0,0 0 0,0 0 0,0-1 0,0 1 0,0 0 0,0-1 0,0 1 0,0 0 0,1 0 0,-1-1 0,0 1 0,0 0 0,0-1 0,0 1 0,1 0 0,-1 0 0,0 0 0,0-1 0,0 1 0,1 0 0,-1 0 0,0 0 0,0-1 0,1 1 0,-1 0 0,0 0 0,0 0 0,1 0 0,-1 0 0,0 0 0,1-1 0,-1 1 0,0 0 0,1 0 0,10-5 0,1 1 0,0 0 0,0 0 0,0 1 0,1 1 0,-1 0 0,18 0 0,189-14-236,2 10-1,323 33 1,200 86 94,-635-93 142,124 39 0,-224-56 0,-1-1 0,0 2 0,0-1 0,0 1 0,0 0 0,11 9 0,-18-12 0,-1-1 0,1 1 0,-1-1 0,1 1 0,-1 0 0,1-1 0,-1 1 0,0-1 0,1 1 0,-1 0 0,0 0 0,0-1 0,1 1 0,-1 0 0,0-1 0,0 1 0,0 0 0,0 0 0,0-1 0,0 1 0,0 0 0,0 0 0,0-1 0,0 1 0,-1 0 0,1 0 0,0-1 0,0 1 0,-1 0 0,1-1 0,0 1 0,-1 0 0,1-1 0,-1 1 0,1-1 0,-1 1 0,1-1 0,-1 1 0,1-1 0,-1 1 0,0-1 0,1 1 0,-1-1 0,0 0 0,1 1 0,-1-1 0,0 0 0,1 1 0,-1-1 0,-1 0 0,-41 15 0,-7-5 82,0-3 1,-92 2 0,-104-14 378,37-14-319,176 11-142,33 7 0,0 1 0,-1 0 0,1 0 0,0 0 0,0 0 0,0-1 0,0 1 0,0 0 0,0 0 0,0 0 0,0 0 0,0-1 0,0 1 0,0 0 0,0 0 0,0 0 0,0-1 0,0 1 0,0 0 0,0 0 0,0 0 0,0-1 0,0 1 0,0 0 0,0 0 0,0 0 0,0 0 0,0-1 0,0 1 0,0 0 0,0 0 0,0 0 0,0 0 0,1-1 0,-1 1 0,0 0 0,0 0 0,0 0 0,0 0 0,0 0 0,1-1 0,-1 1 0,0 0 0,0 0 0,0 0 0,1 0 0,-1 0 0,0 0 0,0 0 0,0 0 0,0 0 0,1 0 0,-1 0 0,0 0 0,0 0 0,0 0 0,1 0 0,-1 0 0,0 0 0,0 0 0,0 0 0,1 0 0,63-10 0,797-15 0,-710 26 0,-71-2 0,-25-1 0,-1 3 0,83 11 0,-132-9 0,-18-1 0,-293 8 0,197-10 0,-705-18 0,790 16 0,23 1 0,6 1 0,57-1 0,141 5 0,240 22-1109,822 154 0,-443 16 339,-742-170 770,-78-26-2,-1 1 0,1-1-1,-1 1 1,1-1 0,-1 1 0,1-1 0,-1 1 0,0 0 0,1 0 0,-1 0 0,0 0 0,1 0 0,-1 0 0,0 0 0,0 0 0,0 0 0,0 1 0,0-1 0,1 2 0,-3-2 12,0 1 0,-1-1 0,1 0 1,0 0-1,0 0 0,-1-1 0,1 1 1,-1 0-1,1 0 0,-1-1 0,1 1 1,-1-1-1,1 1 0,-1-1 0,1 0 1,-1 0-1,0 0 0,1 1 0,-3-2 0,-32 5 351,1-2-1,-1-1 1,0-2-1,-61-10 1,-169-35 464,-959-263-2247,1190 299 1371,-232-77-25,227 65 76,40 22 0,0 0 0,-1 0 0,1 0 0,0-1 0,0 1 0,-1 0 0,1 0 0,0-1 0,0 1 0,-1 0 0,1 0 0,0-1 0,0 1 0,0 0 0,0-1 0,-1 1 0,1 0 0,0-1 0,0 1 0,0 0 0,0-1 0,0 1 0,0 0 0,0-1 0,0 1 0,0 0 0,0-1 0,0 1 0,0-1 0,0 1 0,0 0 0,1-1 0,0 0 0,0 0 0,0 0 0,0 1 0,0-1 0,0 0 0,0 1 0,1-1 0,-1 1 0,0-1 0,1 1 0,-1 0 0,0-1 0,3 1 0,37-4 0,0 1 0,45 3 0,-44 1 0,1355 47 1746,-1319-41-1746,-53-2 0,-48-2 0,-498-3 0,514 0 0,-105-4-1365,16-2-5461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6:50:22"/>
    </inkml:context>
    <inkml:brush xml:id="br0">
      <inkml:brushProperty name="width" value="0.35" units="cm"/>
      <inkml:brushProperty name="height" value="0.35" units="cm"/>
      <inkml:brushProperty name="color" value="#808000"/>
    </inkml:brush>
  </inkml:definitions>
  <inkml:trace contextRef="#ctx0" brushRef="#br0">570 325 24575,'36'-2'0,"51"-9"0,-49 5 0,40 0 0,123 6 0,-1210 0 0,3501 0 0,-2487 0 0,4 1 0,1-1 0,-1-1 0,1 1 0,-1-2 0,0 1 0,15-5 0,-24 6 0,0 0 0,0-1 0,0 1 0,0 0 0,0 0 0,-1 0 0,1 0 0,0 0 0,0 0 0,0 0 0,0 0 0,0 0 0,0-1 0,0 1 0,0 0 0,0 0 0,0 0 0,-1 0 0,1 0 0,0 0 0,0-1 0,0 1 0,0 0 0,0 0 0,0 0 0,0 0 0,0 0 0,0-1 0,0 1 0,0 0 0,0 0 0,0 0 0,0 0 0,1 0 0,-1-1 0,0 1 0,0 0 0,0 0 0,0 0 0,0 0 0,0 0 0,0 0 0,0 0 0,0-1 0,0 1 0,0 0 0,1 0 0,-1 0 0,0 0 0,0 0 0,0 0 0,0 0 0,0 0 0,0 0 0,1 0 0,-1 0 0,0 0 0,0 0 0,0 0 0,0-1 0,-15-2 0,-183-7 0,20 3 0,-40-21 0,-128-9 0,268 39 0,48-1 0,0 0 0,-54-8 0,81 7 0,0-1 0,0 0 0,0 1 0,0-1 0,0-1 0,1 1 0,-1 0 0,0-1 0,0 1 0,1-1 0,-1 0 0,1 0 0,0 0 0,0 0 0,0-1 0,0 1 0,0 0 0,0-1 0,0 1 0,1-1 0,-1 0 0,1 0 0,0 1 0,0-1 0,0 0 0,0 0 0,0 0 0,0 0 0,1 0 0,0 0 0,0-1 0,0 1 0,0 0 0,0 0 0,0 0 0,1 0 0,-1 0 0,1 0 0,0 0 0,0 0 0,0 0 0,1 1 0,-1-1 0,1 0 0,-1 1 0,1-1 0,0 1 0,0-1 0,0 1 0,0 0 0,5-4 0,2-1 0,1 0 0,0 0 0,0 1 0,1 1 0,0 0 0,0 0 0,0 1 0,0 1 0,1 0 0,21-3 0,14 0 0,63 1 0,-82 4 0,166 1-1365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6:53:22"/>
    </inkml:context>
    <inkml:brush xml:id="br0">
      <inkml:brushProperty name="width" value="0.35" units="cm"/>
      <inkml:brushProperty name="height" value="0.35" units="cm"/>
      <inkml:brushProperty name="color" value="#808000"/>
    </inkml:brush>
  </inkml:definitions>
  <inkml:trace contextRef="#ctx0" brushRef="#br0">135 151 24575,'75'1'0,"-40"2"0,-1-3 0,1-1 0,-1-1 0,41-9 0,-64 7 0,-11-1 0,-19-4 0,-34-3 0,11 3 0,2-1 0,0-2 0,0-2 0,-56-27 0,44 21 0,50 19 0,0 1 0,1-1 0,-1 1 0,0-1 0,0 1 0,1 0 0,-1-1 0,0 1 0,0 0 0,1 0 0,-1 0 0,0 0 0,0 1 0,1-1 0,-1 0 0,0 1 0,0-1 0,1 1 0,-1 0 0,1 0 0,-1-1 0,1 1 0,-1 0 0,1 0 0,-1 0 0,1 1 0,-3 1 0,4-2 0,-1 0 0,1 0 0,0 0 0,-1 0 0,1 0 0,0 1 0,0-1 0,-1 0 0,1 0 0,0 0 0,0 0 0,0 0 0,0 0 0,1 0 0,-1 1 0,0-1 0,0 0 0,1 0 0,-1 0 0,1 0 0,-1 0 0,1 1 0,1 1 0,0 0 0,1-1 0,-1 1 0,0-1 0,1 1 0,-1-1 0,5 3 0,3 1 0,0 0 0,0-1 0,19 8 0,54 12 0,151 25 0,-63-16 0,301 44 0,-287-52 0,669 88-306,208 32-119,280 47 425,-910-128 0,-369-54 0,-52-7 0,-16-1 0,-30 0 0,1-1 0,-44-3 0,20 0 0,-990-47-704,34-70 704,987 113 0,-47-15 0,59 10 0,15 9 0,0 1 0,0 0 0,0-1 0,0 1 0,0 0 0,0-1 0,0 1 0,0 0 0,0-1 0,0 1 0,0 0 0,1-1 0,-1 1 0,0 0 0,0-1 0,0 1 0,1 0 0,-1 0 0,0-1 0,0 1 0,1 0 0,-1 0 0,0-1 0,1 1 0,-1 0 0,0 0 0,0 0 0,1 0 0,-1 0 0,0-1 0,1 1 0,-1 0 0,0 0 0,1 0 0,13-3 0,1 0 0,-1 0 0,23 0 0,667-8 65,-486 13-37,894 3-352,-1023-6 324,-87 1 0,0 0 0,0 0 0,1 0 0,-1 0 0,0 0 0,0-1 0,0 1 0,0-1 0,0 0 0,0 1 0,1-1 0,-2 0 0,4-2 0,-10-4 0,-15-2 0,-263-71 1097,176 53-946,-123-31-9,-287-82 134,490 132-276,-45-17 0,66 22 0,0 1 0,0-2 0,1 1 0,-1-1 0,1 1 0,0-1 0,0-1 0,-8-8 0,12 13 0,1-1 0,-1 0 0,1 1 0,-1-1 0,1 1 0,-1-1 0,1 0 0,0 0 0,-1 1 0,1-1 0,0 0 0,-1 0 0,1 1 0,0-1 0,0 0 0,0 0 0,0 1 0,0-1 0,0 0 0,0 0 0,0 0 0,0 1 0,0-1 0,0 0 0,0 0 0,1 0 0,-1 1 0,0-1 0,1 0 0,-1 1 0,0-1 0,1 0 0,-1 1 0,2-2 0,26-16 0,-25 16 0,31-13 0,0 1 0,2 1 0,0 2 0,0 2 0,1 1 0,40-3 0,232-3 0,-199 13 0,-77-2 0,-21-1 0,-33-1 0,-650-39 0,499 31 0,151 10 0,28 2 0,32 0 0,552 3 0,544-1 0,-1112-2 0,-19 0 0,1 1 0,0-1 0,0 1 0,0 0 0,0 0 0,0 1 0,0 0 0,0 0 0,0 0 0,6 2 0,-11-2 0,0-1 0,-1 1 0,1-1 0,0 0 0,0 1 0,0-1 0,-1 0 0,1 1 0,0-1 0,0 0 0,-1 0 0,1 1 0,0-1 0,-1 0 0,1 0 0,0 1 0,-1-1 0,1 0 0,-1 0 0,1 0 0,0 1 0,-1-1 0,1 0 0,0 0 0,-1 0 0,1 0 0,-1 0 0,1 0 0,-1 0 0,1 0 0,0 0 0,-1 0 0,-54 11 0,-1-2 0,1-3 0,-82 0 0,93-5 0,-1306 8-483,847-12 377,243 2 106,-313 3 0,520 2 0,47 0 12,16 1 74,117 18 330,-60-12-341,980 185-832,-952-176 757,28 7 0,141 48 0,-251-70 0,1 0 0,-1 1 0,19 12 0,-31-18 0,0 1 0,1 0 0,-1-1 0,-1 1 0,1 0 0,0 0 0,0 0 0,0 0 0,0 0 0,0 0 0,-1 0 0,1 0 0,-1 0 0,1 0 0,0 1 0,-1-1 0,0 0 0,0 0 0,0 0 0,-1 0 0,1-1 0,0 1 0,-1 0 0,1 0 0,0-1 0,-1 1 0,1 0 0,-1-1 0,1 1 0,-1 0 0,0-1 0,1 1 0,-1-1 0,1 1 0,-1-1 0,0 1 0,0-1 0,1 1 0,-1-1 0,0 0 0,-1 1 0,-22 9 0,-1-2 0,-1 0 0,-39 6 0,-195 26 0,-79-6-164,-847 17-1921,-4-49 1813,1124-2 292,-203-2 90,-46-1 441,281 2-551,85 1 0,347 31 0,-280-18 0,354 42-164,1124 163-1212,-1184-160 1275,-36-2-710,-77-3-54,82 25 315,-355-72 564,40 11-42,-61-16 46,0 1 0,-1 0 0,1 0-1,-1 0 1,1 1 0,-1 0 0,0 0 0,0 0-1,5 4 1,-9-6 1,1-1-1,-1 0 1,0 1 0,1-1-1,-1 1 1,1-1-1,-1 1 1,0-1 0,0 1-1,1-1 1,-1 1 0,0-1-1,0 1 1,0-1-1,1 1 1,-1-1 0,0 1-1,0-1 1,0 1 0,0 0-1,0-1 1,0 1-1,0-1 1,0 1 0,0-1-1,-1 1 1,1-1-1,0 1 1,0 0 0,0-1-1,-1 1 1,1-1 0,0 1-1,-1-1 1,1 0-1,0 1 1,-1-1 0,1 1-1,0-1 1,-1 1-1,1-1 1,-1 0 0,0 1-1,-4 2 111,0 0-1,0 0 1,0 0-1,-1-1 1,1 0-1,-1 0 1,1 0-1,-11 2 1,-64 6 667,78-9-783,-726 21 2681,583-22-2861,-1462-3 103,1521 3 64,65 2 0,21-2 0,0 0 0,0 0 0,0 0 0,0 0 0,0 0 0,0 0 0,0 0 0,0 0 0,0 0 0,0 0 0,0 1 0,0-1 0,0 0 0,0 0 0,0 0 0,0 0 0,0 0 0,0 0 0,0 0 0,0 0 0,0 0 0,0 0 0,0 0 0,0 0 0,0 1 0,-1-1 0,1 0 0,0 0 0,0 0 0,0 0 0,0 0 0,0 0 0,0 0 0,0 0 0,0 0 0,0 0 0,0 0 0,0 0 0,0 0 0,0 0 0,0 0 0,0 0 0,-1 0 0,1 0 0,0 0 0,0 0 0,0 0 0,0 0 0,0 0 0,0 0 0,0 0 0,0 0 0,34 7 0,-33-7 0,392 54 0,-183-28 0,327 49-252,561 67-478,-150-39-918,-879-95-2861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9258AB6-C793-4854-BAB6-0E5A6DBE28ED}" type="datetime1">
              <a:rPr lang="vi-VN" smtClean="0"/>
            </a:fld>
            <a:endParaRPr lang="vi-VN" dirty="0"/>
          </a:p>
        </p:txBody>
      </p:sp>
      <p:sp>
        <p:nvSpPr>
          <p:cNvPr id="4" name="Chỗ dành sẵn cho Hình ảnh của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ra.</a:t>
            </a:r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ra.</a:t>
            </a:r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9.png"/><Relationship Id="rId3" Type="http://schemas.openxmlformats.org/officeDocument/2006/relationships/image" Target="../media/image8.GIF"/><Relationship Id="rId2" Type="http://schemas.openxmlformats.org/officeDocument/2006/relationships/image" Target="../media/image1.sv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60.png"/><Relationship Id="rId7" Type="http://schemas.openxmlformats.org/officeDocument/2006/relationships/image" Target="../media/image26.svg"/><Relationship Id="rId6" Type="http://schemas.openxmlformats.org/officeDocument/2006/relationships/image" Target="../media/image59.png"/><Relationship Id="rId5" Type="http://schemas.openxmlformats.org/officeDocument/2006/relationships/image" Target="../media/image25.sv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4" Type="http://schemas.openxmlformats.org/officeDocument/2006/relationships/image" Target="../media/image63.png"/><Relationship Id="rId13" Type="http://schemas.openxmlformats.org/officeDocument/2006/relationships/image" Target="../media/image6.svg"/><Relationship Id="rId12" Type="http://schemas.openxmlformats.org/officeDocument/2006/relationships/image" Target="../media/image18.png"/><Relationship Id="rId11" Type="http://schemas.openxmlformats.org/officeDocument/2006/relationships/image" Target="../media/image62.GIF"/><Relationship Id="rId10" Type="http://schemas.openxmlformats.org/officeDocument/2006/relationships/image" Target="../media/image61.GIF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sv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GIF"/><Relationship Id="rId5" Type="http://schemas.openxmlformats.org/officeDocument/2006/relationships/image" Target="../media/image29.svg"/><Relationship Id="rId4" Type="http://schemas.openxmlformats.org/officeDocument/2006/relationships/image" Target="../media/image65.png"/><Relationship Id="rId3" Type="http://schemas.openxmlformats.org/officeDocument/2006/relationships/image" Target="../media/image12.svg"/><Relationship Id="rId2" Type="http://schemas.openxmlformats.org/officeDocument/2006/relationships/image" Target="../media/image30.pn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9.xml"/><Relationship Id="rId11" Type="http://schemas.openxmlformats.org/officeDocument/2006/relationships/image" Target="../media/image31.svg"/><Relationship Id="rId10" Type="http://schemas.openxmlformats.org/officeDocument/2006/relationships/image" Target="../media/image69.png"/><Relationship Id="rId1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svg"/><Relationship Id="rId8" Type="http://schemas.openxmlformats.org/officeDocument/2006/relationships/image" Target="../media/image30.png"/><Relationship Id="rId7" Type="http://schemas.openxmlformats.org/officeDocument/2006/relationships/image" Target="../media/image75.png"/><Relationship Id="rId6" Type="http://schemas.openxmlformats.org/officeDocument/2006/relationships/image" Target="../media/image32.svg"/><Relationship Id="rId5" Type="http://schemas.openxmlformats.org/officeDocument/2006/relationships/image" Target="../media/image74.png"/><Relationship Id="rId4" Type="http://schemas.openxmlformats.org/officeDocument/2006/relationships/image" Target="../media/image73.GIF"/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.svg"/><Relationship Id="rId3" Type="http://schemas.openxmlformats.org/officeDocument/2006/relationships/image" Target="../media/image18.png"/><Relationship Id="rId2" Type="http://schemas.openxmlformats.org/officeDocument/2006/relationships/image" Target="../media/image77.GIF"/><Relationship Id="rId1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GIF"/><Relationship Id="rId8" Type="http://schemas.openxmlformats.org/officeDocument/2006/relationships/image" Target="../media/image85.png"/><Relationship Id="rId7" Type="http://schemas.openxmlformats.org/officeDocument/2006/relationships/image" Target="../media/image84.GIF"/><Relationship Id="rId6" Type="http://schemas.openxmlformats.org/officeDocument/2006/relationships/image" Target="../media/image35.svg"/><Relationship Id="rId5" Type="http://schemas.openxmlformats.org/officeDocument/2006/relationships/image" Target="../media/image83.png"/><Relationship Id="rId4" Type="http://schemas.openxmlformats.org/officeDocument/2006/relationships/image" Target="../media/image34.svg"/><Relationship Id="rId3" Type="http://schemas.openxmlformats.org/officeDocument/2006/relationships/image" Target="../media/image82.png"/><Relationship Id="rId2" Type="http://schemas.openxmlformats.org/officeDocument/2006/relationships/image" Target="../media/image33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7.GIF"/><Relationship Id="rId12" Type="http://schemas.openxmlformats.org/officeDocument/2006/relationships/image" Target="../media/image88.GIF"/><Relationship Id="rId11" Type="http://schemas.openxmlformats.org/officeDocument/2006/relationships/image" Target="../media/image36.svg"/><Relationship Id="rId10" Type="http://schemas.openxmlformats.org/officeDocument/2006/relationships/image" Target="../media/image87.png"/><Relationship Id="rId1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92.GIF"/><Relationship Id="rId4" Type="http://schemas.openxmlformats.org/officeDocument/2006/relationships/image" Target="../media/image91.GIF"/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customXml" Target="../ink/ink2.xml"/><Relationship Id="rId8" Type="http://schemas.openxmlformats.org/officeDocument/2006/relationships/image" Target="../media/image13.png"/><Relationship Id="rId7" Type="http://schemas.openxmlformats.org/officeDocument/2006/relationships/customXml" Target="../ink/ink1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4" Type="http://schemas.openxmlformats.org/officeDocument/2006/relationships/image" Target="../media/image4.svg"/><Relationship Id="rId3" Type="http://schemas.openxmlformats.org/officeDocument/2006/relationships/image" Target="../media/image11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3.sv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7.svg"/><Relationship Id="rId17" Type="http://schemas.openxmlformats.org/officeDocument/2006/relationships/image" Target="../media/image19.png"/><Relationship Id="rId16" Type="http://schemas.openxmlformats.org/officeDocument/2006/relationships/image" Target="../media/image6.svg"/><Relationship Id="rId15" Type="http://schemas.openxmlformats.org/officeDocument/2006/relationships/image" Target="../media/image18.png"/><Relationship Id="rId14" Type="http://schemas.openxmlformats.org/officeDocument/2006/relationships/image" Target="../media/image17.png"/><Relationship Id="rId13" Type="http://schemas.openxmlformats.org/officeDocument/2006/relationships/customXml" Target="../ink/ink3.xml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4.GIF"/><Relationship Id="rId6" Type="http://schemas.openxmlformats.org/officeDocument/2006/relationships/image" Target="../media/image23.GIF"/><Relationship Id="rId5" Type="http://schemas.openxmlformats.org/officeDocument/2006/relationships/image" Target="../media/image9.svg"/><Relationship Id="rId4" Type="http://schemas.openxmlformats.org/officeDocument/2006/relationships/image" Target="../media/image22.png"/><Relationship Id="rId3" Type="http://schemas.openxmlformats.org/officeDocument/2006/relationships/image" Target="../media/image21.GIF"/><Relationship Id="rId2" Type="http://schemas.openxmlformats.org/officeDocument/2006/relationships/image" Target="../media/image8.sv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svg"/><Relationship Id="rId8" Type="http://schemas.openxmlformats.org/officeDocument/2006/relationships/image" Target="../media/image30.png"/><Relationship Id="rId7" Type="http://schemas.openxmlformats.org/officeDocument/2006/relationships/image" Target="../media/image11.svg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3" Type="http://schemas.openxmlformats.org/officeDocument/2006/relationships/image" Target="../media/image10.svg"/><Relationship Id="rId2" Type="http://schemas.openxmlformats.org/officeDocument/2006/relationships/image" Target="../media/image26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36.png"/><Relationship Id="rId7" Type="http://schemas.openxmlformats.org/officeDocument/2006/relationships/image" Target="../media/image14.sv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3" Type="http://schemas.openxmlformats.org/officeDocument/2006/relationships/image" Target="../media/image32.GIF"/><Relationship Id="rId2" Type="http://schemas.openxmlformats.org/officeDocument/2006/relationships/image" Target="../media/image13.sv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24.GIF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6" Type="http://schemas.openxmlformats.org/officeDocument/2006/relationships/image" Target="../media/image40.GIF"/><Relationship Id="rId5" Type="http://schemas.openxmlformats.org/officeDocument/2006/relationships/image" Target="../media/image17.svg"/><Relationship Id="rId4" Type="http://schemas.openxmlformats.org/officeDocument/2006/relationships/image" Target="../media/image39.png"/><Relationship Id="rId3" Type="http://schemas.openxmlformats.org/officeDocument/2006/relationships/image" Target="../media/image16.sv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svg"/><Relationship Id="rId8" Type="http://schemas.openxmlformats.org/officeDocument/2006/relationships/image" Target="../media/image47.png"/><Relationship Id="rId7" Type="http://schemas.openxmlformats.org/officeDocument/2006/relationships/image" Target="../media/image19.sv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18.svg"/><Relationship Id="rId2" Type="http://schemas.openxmlformats.org/officeDocument/2006/relationships/image" Target="../media/image43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GIF"/><Relationship Id="rId8" Type="http://schemas.openxmlformats.org/officeDocument/2006/relationships/image" Target="../media/image52.GIF"/><Relationship Id="rId7" Type="http://schemas.openxmlformats.org/officeDocument/2006/relationships/image" Target="../media/image23.svg"/><Relationship Id="rId6" Type="http://schemas.openxmlformats.org/officeDocument/2006/relationships/image" Target="../media/image51.png"/><Relationship Id="rId5" Type="http://schemas.openxmlformats.org/officeDocument/2006/relationships/image" Target="../media/image22.svg"/><Relationship Id="rId4" Type="http://schemas.openxmlformats.org/officeDocument/2006/relationships/image" Target="../media/image50.png"/><Relationship Id="rId3" Type="http://schemas.openxmlformats.org/officeDocument/2006/relationships/image" Target="../media/image21.svg"/><Relationship Id="rId2" Type="http://schemas.openxmlformats.org/officeDocument/2006/relationships/image" Target="../media/image49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6.svg"/><Relationship Id="rId10" Type="http://schemas.openxmlformats.org/officeDocument/2006/relationships/image" Target="../media/image18.png"/><Relationship Id="rId1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6.svg"/><Relationship Id="rId7" Type="http://schemas.openxmlformats.org/officeDocument/2006/relationships/image" Target="../media/image18.png"/><Relationship Id="rId6" Type="http://schemas.openxmlformats.org/officeDocument/2006/relationships/image" Target="../media/image24.GIF"/><Relationship Id="rId5" Type="http://schemas.openxmlformats.org/officeDocument/2006/relationships/image" Target="../media/image52.GIF"/><Relationship Id="rId4" Type="http://schemas.openxmlformats.org/officeDocument/2006/relationships/image" Target="../media/image24.sv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1"/>
          <p:cNvSpPr>
            <a:spLocks noGrp="1"/>
          </p:cNvSpPr>
          <p:nvPr>
            <p:ph type="ctrTitle"/>
          </p:nvPr>
        </p:nvSpPr>
        <p:spPr>
          <a:xfrm>
            <a:off x="0" y="1753339"/>
            <a:ext cx="10030761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NGÀY HÔM NAY</a:t>
            </a:r>
            <a:endParaRPr lang="en-US" altLang="vi-VN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36068" y="3906174"/>
            <a:ext cx="2975304" cy="252162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9845" y="0"/>
            <a:ext cx="1998523" cy="133901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5380" y="5419088"/>
            <a:ext cx="1311524" cy="1406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536" y="1518081"/>
            <a:ext cx="3185476" cy="3300828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93" y="1518081"/>
            <a:ext cx="3519868" cy="3300828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428" y="1518081"/>
            <a:ext cx="3360036" cy="3300828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4187" y="168603"/>
            <a:ext cx="910813" cy="910813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305018" y="362014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ình Bầu dục 6"/>
          <p:cNvSpPr/>
          <p:nvPr/>
        </p:nvSpPr>
        <p:spPr>
          <a:xfrm>
            <a:off x="1895274" y="4081230"/>
            <a:ext cx="497150" cy="5060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ình Bầu dục 7"/>
          <p:cNvSpPr/>
          <p:nvPr/>
        </p:nvSpPr>
        <p:spPr>
          <a:xfrm>
            <a:off x="5912528" y="4123120"/>
            <a:ext cx="763478" cy="5554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ình Bầu dục 8"/>
          <p:cNvSpPr/>
          <p:nvPr/>
        </p:nvSpPr>
        <p:spPr>
          <a:xfrm>
            <a:off x="10139778" y="4210231"/>
            <a:ext cx="763478" cy="5554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17329" y="4918294"/>
            <a:ext cx="1470723" cy="16817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4187" y="4918294"/>
            <a:ext cx="1622912" cy="149603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99682" y="5060458"/>
            <a:ext cx="1808424" cy="1737190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12528" y="5060458"/>
            <a:ext cx="1808424" cy="1737190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30189" y="-46372"/>
            <a:ext cx="1510275" cy="1283734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3143554" y="617169"/>
            <a:ext cx="321032" cy="34329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8085105" y="775142"/>
            <a:ext cx="321032" cy="343292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3964858" y="5229626"/>
            <a:ext cx="321032" cy="343292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11545005" y="388501"/>
            <a:ext cx="321032" cy="34329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603894" y="265449"/>
            <a:ext cx="2247318" cy="87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08994" y="3256367"/>
            <a:ext cx="3218959" cy="3601633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8620217" y="1669002"/>
            <a:ext cx="2878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0566" y="2361499"/>
            <a:ext cx="845637" cy="881148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47461" y="246095"/>
            <a:ext cx="845637" cy="881148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13602" y="-17717"/>
            <a:ext cx="2878398" cy="290747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25900" y="5367728"/>
            <a:ext cx="3540199" cy="1654510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125" y="594350"/>
            <a:ext cx="6622742" cy="4726331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657" y="-107941"/>
            <a:ext cx="3077148" cy="207567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232428"/>
            <a:ext cx="2917302" cy="2625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556783" y="2852737"/>
                <a:ext cx="7652551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Khuê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968m </a:t>
                </a:r>
                <a:endParaRPr lang="en-US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697m</a:t>
                </a:r>
                <a:endParaRPr lang="nl-NL" sz="2400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2400" dirty="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 đường từ nhà Nguyên đến nhà Khuê dài hơn quãng đường từ nhà Nguyên đến thư viện số mét là:</a:t>
                </a:r>
                <a:endParaRPr lang="nl-NL" sz="2400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0" dirty="0">
                    <a:solidFill>
                      <a:schemeClr val="tx2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968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697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271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(m)</a:t>
                </a:r>
                <a:endParaRPr lang="en-US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271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endParaRPr lang="en-US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solidFill>
                    <a:schemeClr val="tx2"/>
                  </a:solidFill>
                </a:endParaRPr>
              </a:p>
              <a:p>
                <a:r>
                  <a:rPr lang="nl-NL" sz="2400" dirty="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83" y="2852737"/>
                <a:ext cx="7652551" cy="4093428"/>
              </a:xfrm>
              <a:prstGeom prst="rect">
                <a:avLst/>
              </a:prstGeom>
              <a:blipFill rotWithShape="1">
                <a:blip r:embed="rId1"/>
                <a:stretch>
                  <a:fillRect l="-7" t="-8" r="1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98083"/>
            <a:ext cx="1812432" cy="1540567"/>
          </a:xfrm>
          <a:prstGeom prst="rect">
            <a:avLst/>
          </a:prstGeom>
        </p:spPr>
      </p:pic>
      <p:sp>
        <p:nvSpPr>
          <p:cNvPr id="12" name="Hộp Văn bản 11"/>
          <p:cNvSpPr txBox="1"/>
          <p:nvPr/>
        </p:nvSpPr>
        <p:spPr>
          <a:xfrm>
            <a:off x="1944210" y="421462"/>
            <a:ext cx="9809824" cy="11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 đường từ nhà Nguyên đến nhà Khuê dài hơn quãng đường từ nhà Nguyên đến thư viện bao nhiêu mét?</a:t>
            </a:r>
            <a:endParaRPr lang="en-US" sz="2400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42398" y="1738244"/>
            <a:ext cx="2810333" cy="4930409"/>
          </a:xfrm>
          <a:prstGeom prst="rect">
            <a:avLst/>
          </a:prstGeom>
        </p:spPr>
      </p:pic>
      <p:sp>
        <p:nvSpPr>
          <p:cNvPr id="15" name="Hình Bầu dục 14"/>
          <p:cNvSpPr/>
          <p:nvPr/>
        </p:nvSpPr>
        <p:spPr>
          <a:xfrm>
            <a:off x="434065" y="1802998"/>
            <a:ext cx="3020291" cy="104973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1672" y="5452582"/>
            <a:ext cx="1579121" cy="140541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60756" y="1233183"/>
            <a:ext cx="1345684" cy="1130374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55810" y="5311938"/>
            <a:ext cx="3281828" cy="1558868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79921" y="1726999"/>
            <a:ext cx="845637" cy="881148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47247" y="5115954"/>
            <a:ext cx="845637" cy="881148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309911" y="-19112"/>
            <a:ext cx="845637" cy="881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12318" y="2340377"/>
            <a:ext cx="3117160" cy="4517623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59297" y="3420514"/>
            <a:ext cx="1213178" cy="13405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72475" y="5173461"/>
            <a:ext cx="1016339" cy="1123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078" y="2020413"/>
            <a:ext cx="842928" cy="93141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326" y="5457551"/>
            <a:ext cx="842928" cy="931412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63905" y="133165"/>
            <a:ext cx="842928" cy="9314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838536" y="821357"/>
            <a:ext cx="321032" cy="343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282357" y="4396076"/>
            <a:ext cx="321032" cy="34329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721429" y="5178071"/>
            <a:ext cx="321032" cy="343292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7947939" y="2042778"/>
            <a:ext cx="321032" cy="343292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47" y="2843320"/>
            <a:ext cx="5431358" cy="3876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Bong bóng Ý nghĩ: Hình đám mây 2"/>
          <p:cNvSpPr/>
          <p:nvPr/>
        </p:nvSpPr>
        <p:spPr>
          <a:xfrm flipH="1">
            <a:off x="337350" y="97654"/>
            <a:ext cx="10688715" cy="276095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ình Bầu dục 4"/>
          <p:cNvSpPr/>
          <p:nvPr/>
        </p:nvSpPr>
        <p:spPr>
          <a:xfrm>
            <a:off x="4188129" y="2951825"/>
            <a:ext cx="1100831" cy="102981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/>
          <p:cNvSpPr/>
          <p:nvPr/>
        </p:nvSpPr>
        <p:spPr>
          <a:xfrm>
            <a:off x="2449210" y="4517943"/>
            <a:ext cx="1262109" cy="127690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/>
              <p:cNvSpPr txBox="1"/>
              <p:nvPr/>
            </p:nvSpPr>
            <p:spPr>
              <a:xfrm>
                <a:off x="266331" y="1015040"/>
                <a:ext cx="5486400" cy="1684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400" dirty="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 thứ nhất: Từ nhà Ngân đi qua trường học và đến khu vui chơi dài:</a:t>
                </a:r>
                <a:endParaRPr lang="nl-NL" sz="2400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396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283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679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(m)</a:t>
                </a:r>
                <a:endParaRPr lang="en-US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Hộp Văn bản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31" y="1015040"/>
                <a:ext cx="5486400" cy="1684372"/>
              </a:xfrm>
              <a:prstGeom prst="rect">
                <a:avLst/>
              </a:prstGeom>
              <a:blipFill rotWithShape="1">
                <a:blip r:embed="rId1"/>
                <a:stretch>
                  <a:fillRect l="-5" t="-18" r="5" b="-4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220922" y="3322378"/>
                <a:ext cx="5513033" cy="1684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400" dirty="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 thứ hai: Từ nhà Ngân đi qua rạp chiếu phim và đến khu vui chơi dài:</a:t>
                </a:r>
                <a:endParaRPr lang="nl-NL" sz="2400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386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382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768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(m)</a:t>
                </a:r>
                <a:endParaRPr lang="en-US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22" y="3322378"/>
                <a:ext cx="5513033" cy="1684372"/>
              </a:xfrm>
              <a:prstGeom prst="rect">
                <a:avLst/>
              </a:prstGeom>
              <a:blipFill rotWithShape="1">
                <a:blip r:embed="rId2"/>
                <a:stretch>
                  <a:fillRect l="-10" t="-3" r="10" b="-4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876" y="817346"/>
            <a:ext cx="5486400" cy="4619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Đường kết nối Mũi tên Thẳng 7"/>
          <p:cNvCxnSpPr/>
          <p:nvPr/>
        </p:nvCxnSpPr>
        <p:spPr>
          <a:xfrm flipH="1">
            <a:off x="7439487" y="2068497"/>
            <a:ext cx="16690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kết nối Mũi tên Thẳng 8"/>
          <p:cNvCxnSpPr/>
          <p:nvPr/>
        </p:nvCxnSpPr>
        <p:spPr>
          <a:xfrm>
            <a:off x="6702641" y="2672179"/>
            <a:ext cx="0" cy="7568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kết nối Mũi tên Thẳng 12"/>
          <p:cNvCxnSpPr/>
          <p:nvPr/>
        </p:nvCxnSpPr>
        <p:spPr>
          <a:xfrm>
            <a:off x="10076155" y="2556769"/>
            <a:ext cx="294442" cy="119848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kết nối Mũi tên Thẳng 15"/>
          <p:cNvCxnSpPr/>
          <p:nvPr/>
        </p:nvCxnSpPr>
        <p:spPr>
          <a:xfrm flipH="1">
            <a:off x="7439487" y="4403324"/>
            <a:ext cx="249462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Hình Bầu dục 18"/>
          <p:cNvSpPr/>
          <p:nvPr/>
        </p:nvSpPr>
        <p:spPr>
          <a:xfrm>
            <a:off x="8007658" y="1562469"/>
            <a:ext cx="461639" cy="4350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/>
          </a:p>
        </p:txBody>
      </p:sp>
      <p:sp>
        <p:nvSpPr>
          <p:cNvPr id="20" name="Hình Bầu dục 19"/>
          <p:cNvSpPr/>
          <p:nvPr/>
        </p:nvSpPr>
        <p:spPr>
          <a:xfrm>
            <a:off x="6784020" y="2833088"/>
            <a:ext cx="461639" cy="4350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/>
          </a:p>
        </p:txBody>
      </p:sp>
      <p:sp>
        <p:nvSpPr>
          <p:cNvPr id="21" name="Hình Bầu dục 20"/>
          <p:cNvSpPr/>
          <p:nvPr/>
        </p:nvSpPr>
        <p:spPr>
          <a:xfrm>
            <a:off x="9703293" y="2993999"/>
            <a:ext cx="461639" cy="4350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/>
          </a:p>
        </p:txBody>
      </p:sp>
      <p:sp>
        <p:nvSpPr>
          <p:cNvPr id="22" name="Hình Bầu dục 21"/>
          <p:cNvSpPr/>
          <p:nvPr/>
        </p:nvSpPr>
        <p:spPr>
          <a:xfrm>
            <a:off x="8469297" y="3897295"/>
            <a:ext cx="461639" cy="43500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/>
          </a:p>
        </p:txBody>
      </p:sp>
      <p:sp>
        <p:nvSpPr>
          <p:cNvPr id="23" name="Mũi tên: Phải 22"/>
          <p:cNvSpPr/>
          <p:nvPr/>
        </p:nvSpPr>
        <p:spPr>
          <a:xfrm>
            <a:off x="266331" y="5436971"/>
            <a:ext cx="985420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/>
          <p:cNvSpPr txBox="1"/>
          <p:nvPr/>
        </p:nvSpPr>
        <p:spPr>
          <a:xfrm>
            <a:off x="1313280" y="5629717"/>
            <a:ext cx="956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 từ nhà Ngân đến khu vui chơi thì đi đường thứ nhất gần hơn.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3264936" y="1029339"/>
            <a:ext cx="5662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Đồ họa 3" descr="Architecture with solid fill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95400" y="2208431"/>
            <a:ext cx="1143000" cy="1143000"/>
          </a:xfrm>
          <a:prstGeom prst="rect">
            <a:avLst/>
          </a:prstGeom>
        </p:spPr>
      </p:pic>
      <p:pic>
        <p:nvPicPr>
          <p:cNvPr id="6" name="Đồ họa 5" descr="Desk with solid fil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3000" y="2082136"/>
            <a:ext cx="1295400" cy="1295400"/>
          </a:xfrm>
          <a:prstGeom prst="rect">
            <a:avLst/>
          </a:prstGeom>
        </p:spPr>
      </p:pic>
      <p:pic>
        <p:nvPicPr>
          <p:cNvPr id="8" name="Đồ họa 7" descr="Closed book with solid fi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7800" y="2185063"/>
            <a:ext cx="1243937" cy="1243937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914400" y="3581401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419600" y="3581400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8637973" y="3581400"/>
            <a:ext cx="242360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Mi-li-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75665" y="4520785"/>
            <a:ext cx="1792242" cy="2036638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830700" y="4779470"/>
            <a:ext cx="1145309" cy="1996183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80550" y="-202438"/>
            <a:ext cx="2295459" cy="193966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5991" y="187175"/>
            <a:ext cx="2158818" cy="1997888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7335" y="4870676"/>
            <a:ext cx="3094948" cy="168674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0656" y="-4005"/>
            <a:ext cx="842928" cy="93141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236959" y="2593128"/>
            <a:ext cx="842928" cy="931412"/>
          </a:xfrm>
          <a:prstGeom prst="rect">
            <a:avLst/>
          </a:prstGeom>
        </p:spPr>
      </p:pic>
      <p:pic>
        <p:nvPicPr>
          <p:cNvPr id="26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96600" y="2885725"/>
            <a:ext cx="842928" cy="9314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/>
          <p:cNvSpPr txBox="1"/>
          <p:nvPr/>
        </p:nvSpPr>
        <p:spPr>
          <a:xfrm>
            <a:off x="2272684" y="2178732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  <a:endParaRPr lang="en-US" sz="44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  <a:endParaRPr lang="en-US" sz="44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390" y="19536"/>
            <a:ext cx="743273" cy="5126016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70757" y="4496001"/>
            <a:ext cx="2115261" cy="1797972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5711" y="82871"/>
            <a:ext cx="2996811" cy="23974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4474" y="4648128"/>
            <a:ext cx="2316141" cy="196872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51010" y="249419"/>
            <a:ext cx="2204691" cy="211258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85836" y="1128990"/>
            <a:ext cx="460620" cy="57939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53208" y="5632488"/>
            <a:ext cx="460620" cy="579396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83274" y="4855854"/>
            <a:ext cx="460620" cy="579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39192" y="233971"/>
            <a:ext cx="2015231" cy="233834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34579" y="233971"/>
            <a:ext cx="2118612" cy="211861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83269" y="3497316"/>
            <a:ext cx="1495084" cy="2060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12" name="Viết tay 11"/>
              <p14:cNvContentPartPr/>
              <p14:nvPr/>
            </p14:nvContentPartPr>
            <p14:xfrm>
              <a:off x="383889" y="4952908"/>
              <a:ext cx="1826640" cy="1137960"/>
            </p14:xfrm>
          </p:contentPart>
        </mc:Choice>
        <mc:Fallback xmlns="">
          <p:pic>
            <p:nvPicPr>
              <p:cNvPr id="12" name="Viết tay 11"/>
            </p:nvPicPr>
            <p:blipFill>
              <a:blip r:embed="rId8"/>
            </p:blipFill>
            <p:spPr>
              <a:xfrm>
                <a:off x="383889" y="4952908"/>
                <a:ext cx="1826640" cy="113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13" name="Viết tay 12"/>
              <p14:cNvContentPartPr/>
              <p14:nvPr/>
            </p14:nvContentPartPr>
            <p14:xfrm>
              <a:off x="939729" y="6114988"/>
              <a:ext cx="928800" cy="117360"/>
            </p14:xfrm>
          </p:contentPart>
        </mc:Choice>
        <mc:Fallback xmlns="">
          <p:pic>
            <p:nvPicPr>
              <p:cNvPr id="13" name="Viết tay 12"/>
            </p:nvPicPr>
            <p:blipFill>
              <a:blip r:embed="rId10"/>
            </p:blipFill>
            <p:spPr>
              <a:xfrm>
                <a:off x="939729" y="6114988"/>
                <a:ext cx="928800" cy="117360"/>
              </a:xfrm>
              <a:prstGeom prst="rect"/>
            </p:spPr>
          </p:pic>
        </mc:Fallback>
      </mc:AlternateContent>
      <p:pic>
        <p:nvPicPr>
          <p:cNvPr id="10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18863" y="3555035"/>
            <a:ext cx="2535148" cy="1966853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62991" y="2996917"/>
            <a:ext cx="2529009" cy="3861083"/>
          </a:xfrm>
          <a:prstGeom prst="rect">
            <a:avLst/>
          </a:prstGeom>
        </p:spPr>
      </p:pic>
      <p:sp>
        <p:nvSpPr>
          <p:cNvPr id="15" name="Bong bóng Ý nghĩ: Hình đám mây 14"/>
          <p:cNvSpPr/>
          <p:nvPr/>
        </p:nvSpPr>
        <p:spPr>
          <a:xfrm flipH="1">
            <a:off x="6533347" y="727968"/>
            <a:ext cx="4767309" cy="199747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430324" y="2715956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3983269" y="2694117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360252" y="5558209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19" name="Viết tay 18"/>
              <p14:cNvContentPartPr/>
              <p14:nvPr/>
            </p14:nvContentPartPr>
            <p14:xfrm>
              <a:off x="297489" y="6141988"/>
              <a:ext cx="1902960" cy="631800"/>
            </p14:xfrm>
          </p:contentPart>
        </mc:Choice>
        <mc:Fallback xmlns="">
          <p:pic>
            <p:nvPicPr>
              <p:cNvPr id="19" name="Viết tay 18"/>
            </p:nvPicPr>
            <p:blipFill>
              <a:blip r:embed="rId14"/>
            </p:blipFill>
            <p:spPr>
              <a:xfrm>
                <a:off x="297489" y="6141988"/>
                <a:ext cx="1902960" cy="631800"/>
              </a:xfrm>
              <a:prstGeom prst="rect"/>
            </p:spPr>
          </p:pic>
        </mc:Fallback>
      </mc:AlternateContent>
      <p:sp>
        <p:nvSpPr>
          <p:cNvPr id="20" name="Hộp Văn bản 19"/>
          <p:cNvSpPr txBox="1"/>
          <p:nvPr/>
        </p:nvSpPr>
        <p:spPr>
          <a:xfrm>
            <a:off x="4091052" y="5567873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05722">
            <a:off x="1037097" y="6152406"/>
            <a:ext cx="962819" cy="54268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05722">
            <a:off x="6399296" y="3157661"/>
            <a:ext cx="962819" cy="542680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05722">
            <a:off x="10533541" y="456627"/>
            <a:ext cx="962819" cy="542680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05722">
            <a:off x="2909468" y="2297124"/>
            <a:ext cx="603442" cy="340122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872698" y="5419809"/>
            <a:ext cx="2529009" cy="1200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1"/>
          <p:cNvSpPr txBox="1"/>
          <p:nvPr/>
        </p:nvSpPr>
        <p:spPr>
          <a:xfrm>
            <a:off x="2223749" y="1947153"/>
            <a:ext cx="8172003" cy="25908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ÔN TẬP 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HÌNH HỌC VÀ ĐO LƯỜNG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996373" y="4154750"/>
            <a:ext cx="2855607" cy="259081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94613"/>
            <a:ext cx="2223749" cy="225761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55474" y="75452"/>
            <a:ext cx="925952" cy="848509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439488" y="5019976"/>
            <a:ext cx="2025878" cy="183802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096000" y="5742995"/>
            <a:ext cx="1228963" cy="111500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65366" y="-20582"/>
            <a:ext cx="2524443" cy="1729243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67748" y="6068714"/>
            <a:ext cx="544126" cy="59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6459" y="1271495"/>
            <a:ext cx="6754157" cy="3504692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065" y="125148"/>
            <a:ext cx="1043422" cy="1043422"/>
          </a:xfrm>
          <a:prstGeom prst="rect">
            <a:avLst/>
          </a:prstGeom>
        </p:spPr>
      </p:pic>
      <p:sp>
        <p:nvSpPr>
          <p:cNvPr id="18" name="Hộp Văn bản 17"/>
          <p:cNvSpPr txBox="1"/>
          <p:nvPr/>
        </p:nvSpPr>
        <p:spPr>
          <a:xfrm>
            <a:off x="8255247" y="1713391"/>
            <a:ext cx="3723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14196" y="4272676"/>
            <a:ext cx="1641681" cy="2585324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25541" y="445872"/>
            <a:ext cx="995002" cy="1267519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8803" y="5383312"/>
            <a:ext cx="1973427" cy="1474688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88816" y="3562138"/>
            <a:ext cx="845637" cy="881148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2957" y="1713391"/>
            <a:ext cx="845637" cy="881148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66953" y="5586505"/>
            <a:ext cx="845637" cy="881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/>
          <p:cNvGraphicFramePr>
            <a:graphicFrameLocks noGrp="1"/>
          </p:cNvGraphicFramePr>
          <p:nvPr/>
        </p:nvGraphicFramePr>
        <p:xfrm>
          <a:off x="1438182" y="1578648"/>
          <a:ext cx="9756559" cy="30216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8029"/>
                <a:gridCol w="6798530"/>
              </a:tblGrid>
              <a:tr h="362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endParaRPr lang="en-US" sz="32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2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Hộp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quà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rubic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hộp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Hộp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lụa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hộp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bánh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sổ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Hộp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lông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pin,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hộp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tenis</a:t>
                      </a:r>
                      <a:endParaRPr lang="en-US" sz="2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659091" y="0"/>
            <a:ext cx="3532909" cy="1894924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34421" y="4845389"/>
            <a:ext cx="1110942" cy="123581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57600" y="4876824"/>
            <a:ext cx="1383897" cy="1740751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5"/>
          <a:srcRect b="13304"/>
          <a:stretch>
            <a:fillRect/>
          </a:stretch>
        </p:blipFill>
        <p:spPr>
          <a:xfrm>
            <a:off x="1" y="19943"/>
            <a:ext cx="2346036" cy="134492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83847" y="5384780"/>
            <a:ext cx="1702619" cy="107729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72052" y="281277"/>
            <a:ext cx="869445" cy="1052278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63631" y="498934"/>
            <a:ext cx="412461" cy="499196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1399" y="807416"/>
            <a:ext cx="544126" cy="59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099" y="1851594"/>
            <a:ext cx="9525000" cy="24003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421" y="167378"/>
            <a:ext cx="990934" cy="990934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376038" y="390571"/>
            <a:ext cx="10591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5649147" y="1851594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 cm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5202294" y="2682412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4860514" y="3467153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ũi tên: Phải 10"/>
          <p:cNvSpPr/>
          <p:nvPr/>
        </p:nvSpPr>
        <p:spPr>
          <a:xfrm>
            <a:off x="101763" y="4341597"/>
            <a:ext cx="767919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/>
          <p:cNvSpPr txBox="1"/>
          <p:nvPr/>
        </p:nvSpPr>
        <p:spPr>
          <a:xfrm>
            <a:off x="1029810" y="4352660"/>
            <a:ext cx="4811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6094" y="2404556"/>
            <a:ext cx="543588" cy="555712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6563" y="990825"/>
            <a:ext cx="543588" cy="555712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67815" y="4633985"/>
            <a:ext cx="543588" cy="555712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9609" y="1044663"/>
            <a:ext cx="543588" cy="55571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393740" y="796229"/>
            <a:ext cx="695839" cy="4798888"/>
          </a:xfrm>
          <a:prstGeom prst="rect">
            <a:avLst/>
          </a:prstGeom>
        </p:spPr>
      </p:pic>
      <p:sp>
        <p:nvSpPr>
          <p:cNvPr id="22" name="Bong bóng Ý nghĩ: Hình đám mây 21"/>
          <p:cNvSpPr/>
          <p:nvPr/>
        </p:nvSpPr>
        <p:spPr>
          <a:xfrm>
            <a:off x="5726097" y="4744634"/>
            <a:ext cx="4968276" cy="15306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1dm?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10850" y="5595117"/>
            <a:ext cx="1572913" cy="990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1" grpId="0" animBg="1"/>
      <p:bldP spid="14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5920" y="1055009"/>
            <a:ext cx="4810125" cy="3895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228" y="75461"/>
            <a:ext cx="1098060" cy="109806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17033" y="1173521"/>
            <a:ext cx="2473018" cy="1975323"/>
          </a:xfrm>
          <a:prstGeom prst="rect">
            <a:avLst/>
          </a:prstGeom>
        </p:spPr>
      </p:pic>
      <p:sp>
        <p:nvSpPr>
          <p:cNvPr id="12" name="Hình Bầu dục 11"/>
          <p:cNvSpPr/>
          <p:nvPr/>
        </p:nvSpPr>
        <p:spPr>
          <a:xfrm>
            <a:off x="8495930" y="3429000"/>
            <a:ext cx="3450901" cy="236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1288" y="372861"/>
            <a:ext cx="2964550" cy="1059827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87650" y="5632882"/>
            <a:ext cx="1208421" cy="1153493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96071" y="5646803"/>
            <a:ext cx="1208421" cy="115349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5712" y="6207846"/>
            <a:ext cx="606078" cy="57852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73010" y="5631099"/>
            <a:ext cx="1208421" cy="1153493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18991" y="5631098"/>
            <a:ext cx="1208421" cy="1153493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52292" y="6206062"/>
            <a:ext cx="606078" cy="578529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8370" y="6221767"/>
            <a:ext cx="606078" cy="578529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0391" y="3002871"/>
            <a:ext cx="449081" cy="461819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15367" y="280395"/>
            <a:ext cx="449081" cy="461819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53542" y="6322772"/>
            <a:ext cx="449081" cy="461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331652" y="3728621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5132774" y="3728621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8951652" y="3728621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 descr="Ảnh có chứa văn bản, trắng&#10;&#10;Mô tả được tạo tự độ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8" y="745724"/>
            <a:ext cx="2984798" cy="2982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11" descr="Ảnh có chứa văn bản, trắng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99" y="745724"/>
            <a:ext cx="2984798" cy="2982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 descr="Ảnh có chứa văn bản, trắng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99" y="745723"/>
            <a:ext cx="2984798" cy="2982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Đường kết nối Mũi tên Thẳ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589103" y="2334827"/>
            <a:ext cx="380790" cy="710214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kết nối Mũi tên Thẳng 22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1969893" y="1376039"/>
            <a:ext cx="0" cy="95878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kết nối Mũi tên Thẳng 31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6005710" y="1713390"/>
            <a:ext cx="347234" cy="621437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kết nối Mũi tên Thẳng 33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05710" y="2334827"/>
            <a:ext cx="0" cy="93215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Đường kết nối Mũi tên Thẳng 43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10118143" y="1624613"/>
            <a:ext cx="69309" cy="710213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Đường kết nối Mũi tên Thẳng 46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152798" y="2334827"/>
            <a:ext cx="953167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25923" y="5137608"/>
            <a:ext cx="1115233" cy="1070624"/>
          </a:xfrm>
          <a:prstGeom prst="rect">
            <a:avLst/>
          </a:prstGeom>
        </p:spPr>
      </p:pic>
      <p:pic>
        <p:nvPicPr>
          <p:cNvPr id="5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42575" y="5161161"/>
            <a:ext cx="1347505" cy="1078004"/>
          </a:xfrm>
          <a:prstGeom prst="rect">
            <a:avLst/>
          </a:prstGeom>
        </p:spPr>
      </p:pic>
      <p:pic>
        <p:nvPicPr>
          <p:cNvPr id="51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13428" y="5271716"/>
            <a:ext cx="1385073" cy="1531617"/>
          </a:xfrm>
          <a:prstGeom prst="rect">
            <a:avLst/>
          </a:prstGeom>
        </p:spPr>
      </p:pic>
      <p:pic>
        <p:nvPicPr>
          <p:cNvPr id="5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463" y="3728620"/>
            <a:ext cx="563956" cy="630119"/>
          </a:xfrm>
          <a:prstGeom prst="rect">
            <a:avLst/>
          </a:prstGeom>
        </p:spPr>
      </p:pic>
      <p:pic>
        <p:nvPicPr>
          <p:cNvPr id="53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20217" y="1083271"/>
            <a:ext cx="563956" cy="630119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55780" y="4988369"/>
            <a:ext cx="563956" cy="630119"/>
          </a:xfrm>
          <a:prstGeom prst="rect">
            <a:avLst/>
          </a:prstGeom>
        </p:spPr>
      </p:pic>
      <p:pic>
        <p:nvPicPr>
          <p:cNvPr id="55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77195" y="9195"/>
            <a:ext cx="563956" cy="630119"/>
          </a:xfrm>
          <a:prstGeom prst="rect">
            <a:avLst/>
          </a:prstGeom>
        </p:spPr>
      </p:pic>
      <p:pic>
        <p:nvPicPr>
          <p:cNvPr id="5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67575" y="0"/>
            <a:ext cx="544126" cy="594673"/>
          </a:xfrm>
          <a:prstGeom prst="rect">
            <a:avLst/>
          </a:prstGeom>
        </p:spPr>
      </p:pic>
      <p:pic>
        <p:nvPicPr>
          <p:cNvPr id="58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81399" y="4061402"/>
            <a:ext cx="544126" cy="594673"/>
          </a:xfrm>
          <a:prstGeom prst="rect">
            <a:avLst/>
          </a:prstGeom>
        </p:spPr>
      </p:pic>
      <p:pic>
        <p:nvPicPr>
          <p:cNvPr id="59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16328" y="44641"/>
            <a:ext cx="544126" cy="594673"/>
          </a:xfrm>
          <a:prstGeom prst="rect">
            <a:avLst/>
          </a:prstGeom>
        </p:spPr>
      </p:pic>
      <p:pic>
        <p:nvPicPr>
          <p:cNvPr id="60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07526" y="6123243"/>
            <a:ext cx="544126" cy="594673"/>
          </a:xfrm>
          <a:prstGeom prst="rect">
            <a:avLst/>
          </a:prstGeom>
        </p:spPr>
      </p:pic>
      <p:pic>
        <p:nvPicPr>
          <p:cNvPr id="61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722">
            <a:off x="7607415" y="2884472"/>
            <a:ext cx="603442" cy="340122"/>
          </a:xfrm>
          <a:prstGeom prst="rect">
            <a:avLst/>
          </a:prstGeom>
        </p:spPr>
      </p:pic>
      <p:sp>
        <p:nvSpPr>
          <p:cNvPr id="64" name="Lưu đồ: Đường kết nối 63"/>
          <p:cNvSpPr/>
          <p:nvPr/>
        </p:nvSpPr>
        <p:spPr>
          <a:xfrm>
            <a:off x="522394" y="799020"/>
            <a:ext cx="2964308" cy="2894118"/>
          </a:xfrm>
          <a:prstGeom prst="flowChartConnector">
            <a:avLst/>
          </a:prstGeom>
          <a:solidFill>
            <a:srgbClr val="C6F7F3"/>
          </a:solidFill>
          <a:ln>
            <a:solidFill>
              <a:srgbClr val="C6F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Lưu đồ: Đường kết nối 64"/>
          <p:cNvSpPr/>
          <p:nvPr/>
        </p:nvSpPr>
        <p:spPr>
          <a:xfrm>
            <a:off x="4479694" y="787699"/>
            <a:ext cx="3082608" cy="2898943"/>
          </a:xfrm>
          <a:prstGeom prst="flowChartConnector">
            <a:avLst/>
          </a:prstGeom>
          <a:solidFill>
            <a:srgbClr val="C6F7F3"/>
          </a:solidFill>
          <a:ln>
            <a:solidFill>
              <a:srgbClr val="C6F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ưu đồ: Đường kết nối 65"/>
          <p:cNvSpPr/>
          <p:nvPr/>
        </p:nvSpPr>
        <p:spPr>
          <a:xfrm>
            <a:off x="8655780" y="787699"/>
            <a:ext cx="3082608" cy="2898943"/>
          </a:xfrm>
          <a:prstGeom prst="flowChartConnector">
            <a:avLst/>
          </a:prstGeom>
          <a:solidFill>
            <a:srgbClr val="C6F7F3"/>
          </a:solidFill>
          <a:ln>
            <a:solidFill>
              <a:srgbClr val="C6F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331652" y="3728621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5500417" y="3728619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8951652" y="3728621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 descr="Ảnh có chứa văn bản, trắng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99" y="745723"/>
            <a:ext cx="2984798" cy="2982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văn bản, trắng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29" y="745722"/>
            <a:ext cx="2984798" cy="2982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 descr="Ảnh có chứa văn bản, trắng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0" y="745722"/>
            <a:ext cx="2984798" cy="2982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Đường kết nối Mũi tên Thẳng 10"/>
          <p:cNvCxnSpPr/>
          <p:nvPr/>
        </p:nvCxnSpPr>
        <p:spPr>
          <a:xfrm>
            <a:off x="10118143" y="2334826"/>
            <a:ext cx="535061" cy="42612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/>
          <p:cNvCxnSpPr/>
          <p:nvPr/>
        </p:nvCxnSpPr>
        <p:spPr>
          <a:xfrm flipH="1" flipV="1">
            <a:off x="5619565" y="2006353"/>
            <a:ext cx="592308" cy="328473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/>
          <p:cNvCxnSpPr/>
          <p:nvPr/>
        </p:nvCxnSpPr>
        <p:spPr>
          <a:xfrm flipV="1">
            <a:off x="2305604" y="2170589"/>
            <a:ext cx="659538" cy="164237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/>
          <p:cNvCxnSpPr/>
          <p:nvPr/>
        </p:nvCxnSpPr>
        <p:spPr>
          <a:xfrm>
            <a:off x="10152798" y="2334827"/>
            <a:ext cx="953167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/>
          <p:cNvCxnSpPr/>
          <p:nvPr/>
        </p:nvCxnSpPr>
        <p:spPr>
          <a:xfrm flipV="1">
            <a:off x="6211873" y="1393794"/>
            <a:ext cx="0" cy="95138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/>
          <p:cNvCxnSpPr/>
          <p:nvPr/>
        </p:nvCxnSpPr>
        <p:spPr>
          <a:xfrm>
            <a:off x="2305604" y="2364418"/>
            <a:ext cx="0" cy="938075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47463" y="3886739"/>
            <a:ext cx="1461569" cy="2347901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19619" y="5195933"/>
            <a:ext cx="1150962" cy="1136314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59470" y="377513"/>
            <a:ext cx="563956" cy="630119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83953" y="2954212"/>
            <a:ext cx="563956" cy="630119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1391" y="2987433"/>
            <a:ext cx="563956" cy="630119"/>
          </a:xfrm>
          <a:prstGeom prst="rect">
            <a:avLst/>
          </a:prstGeom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52658" y="1007632"/>
            <a:ext cx="563956" cy="63011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7575" y="0"/>
            <a:ext cx="544126" cy="594673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35373" y="6002785"/>
            <a:ext cx="544126" cy="594673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30476" y="6055920"/>
            <a:ext cx="544126" cy="594673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7760596" y="625121"/>
            <a:ext cx="603442" cy="340122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258577" y="4083454"/>
            <a:ext cx="603442" cy="340122"/>
          </a:xfrm>
          <a:prstGeom prst="rect">
            <a:avLst/>
          </a:prstGeom>
        </p:spPr>
      </p:pic>
      <p:sp>
        <p:nvSpPr>
          <p:cNvPr id="31" name="Lưu đồ: Đường kết nối 30"/>
          <p:cNvSpPr/>
          <p:nvPr/>
        </p:nvSpPr>
        <p:spPr>
          <a:xfrm>
            <a:off x="775347" y="778899"/>
            <a:ext cx="3082608" cy="2898943"/>
          </a:xfrm>
          <a:prstGeom prst="flowChartConnector">
            <a:avLst/>
          </a:prstGeom>
          <a:solidFill>
            <a:srgbClr val="C6F7F3"/>
          </a:solidFill>
          <a:ln>
            <a:solidFill>
              <a:srgbClr val="C6F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ưu đồ: Đường kết nối 31"/>
          <p:cNvSpPr/>
          <p:nvPr/>
        </p:nvSpPr>
        <p:spPr>
          <a:xfrm>
            <a:off x="4695100" y="803235"/>
            <a:ext cx="3082608" cy="2898943"/>
          </a:xfrm>
          <a:prstGeom prst="flowChartConnector">
            <a:avLst/>
          </a:prstGeom>
          <a:solidFill>
            <a:srgbClr val="C6F7F3"/>
          </a:solidFill>
          <a:ln>
            <a:solidFill>
              <a:srgbClr val="C6F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ưu đồ: Đường kết nối 32"/>
          <p:cNvSpPr/>
          <p:nvPr/>
        </p:nvSpPr>
        <p:spPr>
          <a:xfrm>
            <a:off x="8575584" y="803235"/>
            <a:ext cx="3082608" cy="2898943"/>
          </a:xfrm>
          <a:prstGeom prst="flowChartConnector">
            <a:avLst/>
          </a:prstGeom>
          <a:solidFill>
            <a:srgbClr val="C6F7F3"/>
          </a:solidFill>
          <a:ln>
            <a:solidFill>
              <a:srgbClr val="C6F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Office_13565380_TF00001119</Template>
  <TotalTime>0</TotalTime>
  <Words>1484</Words>
  <Application>WPS Presentation</Application>
  <PresentationFormat>Màn hình rộng</PresentationFormat>
  <Paragraphs>114</Paragraphs>
  <Slides>16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SimSun</vt:lpstr>
      <vt:lpstr>Wingdings</vt:lpstr>
      <vt:lpstr>Tahoma</vt:lpstr>
      <vt:lpstr>Calibri</vt:lpstr>
      <vt:lpstr>Cambria Math</vt:lpstr>
      <vt:lpstr>Microsoft YaHei</vt:lpstr>
      <vt:lpstr>Arial Unicode MS</vt:lpstr>
      <vt:lpstr>Euphemia</vt:lpstr>
      <vt:lpstr>Segoe Print</vt:lpstr>
      <vt:lpstr>Trẻ em Vui vẻ 16x9</vt:lpstr>
      <vt:lpstr>CHÀO MỪNG CÁC EM ĐẾN VỚI TIẾT HỌC NGÀY HÔM NAY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Bố trí Tiêu đề</dc:title>
  <dc:creator>Lê Thảo</dc:creator>
  <cp:lastModifiedBy>Admin</cp:lastModifiedBy>
  <cp:revision>10</cp:revision>
  <dcterms:created xsi:type="dcterms:W3CDTF">2017-06-06T07:34:00Z</dcterms:created>
  <dcterms:modified xsi:type="dcterms:W3CDTF">2022-09-01T11:26:21Z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KSOProductBuildVer">
    <vt:lpwstr>1033-11.2.0.11254</vt:lpwstr>
  </property>
  <property fmtid="{D5CDD505-2E9C-101B-9397-08002B2CF9AE}" pid="4" name="ICV">
    <vt:lpwstr>219F1ABE1FE346E59B273530C31B4BEB</vt:lpwstr>
  </property>
</Properties>
</file>