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22" r:id="rId5"/>
    <p:sldMasterId id="2147483734" r:id="rId6"/>
    <p:sldMasterId id="2147483746" r:id="rId7"/>
    <p:sldMasterId id="2147483766" r:id="rId8"/>
  </p:sldMasterIdLst>
  <p:notesMasterIdLst>
    <p:notesMasterId r:id="rId38"/>
  </p:notesMasterIdLst>
  <p:sldIdLst>
    <p:sldId id="257" r:id="rId9"/>
    <p:sldId id="474" r:id="rId10"/>
    <p:sldId id="258" r:id="rId11"/>
    <p:sldId id="260" r:id="rId12"/>
    <p:sldId id="261" r:id="rId13"/>
    <p:sldId id="262" r:id="rId14"/>
    <p:sldId id="263" r:id="rId15"/>
    <p:sldId id="310" r:id="rId16"/>
    <p:sldId id="497" r:id="rId17"/>
    <p:sldId id="467" r:id="rId18"/>
    <p:sldId id="486" r:id="rId19"/>
    <p:sldId id="499" r:id="rId20"/>
    <p:sldId id="477" r:id="rId21"/>
    <p:sldId id="500" r:id="rId22"/>
    <p:sldId id="338" r:id="rId23"/>
    <p:sldId id="501" r:id="rId24"/>
    <p:sldId id="340" r:id="rId25"/>
    <p:sldId id="480" r:id="rId26"/>
    <p:sldId id="503" r:id="rId27"/>
    <p:sldId id="505" r:id="rId28"/>
    <p:sldId id="482" r:id="rId29"/>
    <p:sldId id="504" r:id="rId30"/>
    <p:sldId id="481" r:id="rId31"/>
    <p:sldId id="259" r:id="rId32"/>
    <p:sldId id="506" r:id="rId33"/>
    <p:sldId id="507" r:id="rId34"/>
    <p:sldId id="483" r:id="rId35"/>
    <p:sldId id="267" r:id="rId36"/>
    <p:sldId id="47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-658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64606-F89D-4ACB-82C4-ED6D37EAF1AC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C5E67-BFD5-44C2-934C-60921BA25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52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C5E67-BFD5-44C2-934C-60921BA258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14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575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47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830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119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83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758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Bài giảng được thiết kế bởi: Phạm Duyên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49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Bài giảng được thiết kế bởi: Phạm Duyên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391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4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99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68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09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72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14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1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7/1/2021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48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7/1/2021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15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7/1/2021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07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72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97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37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5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33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57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63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24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89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25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91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820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380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616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4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24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087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79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443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4793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076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83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779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417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697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557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627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758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765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6693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946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0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51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787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920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943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685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103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207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947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753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859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259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302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558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0195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0432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5457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778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9424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4190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1405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2991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436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80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965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9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790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619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979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941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057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892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589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088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98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394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72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25166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508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833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770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208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214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072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34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52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815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904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766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17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9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3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2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3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632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2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8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6.png"/><Relationship Id="rId5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41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6.xml"/><Relationship Id="rId18" Type="http://schemas.openxmlformats.org/officeDocument/2006/relationships/slide" Target="slide5.xml"/><Relationship Id="rId3" Type="http://schemas.openxmlformats.org/officeDocument/2006/relationships/image" Target="../media/image18.png"/><Relationship Id="rId21" Type="http://schemas.openxmlformats.org/officeDocument/2006/relationships/slide" Target="slide7.xml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25.gif"/><Relationship Id="rId19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image" Target="../media/image24.gif"/><Relationship Id="rId14" Type="http://schemas.openxmlformats.org/officeDocument/2006/relationships/image" Target="../media/image28.png"/><Relationship Id="rId2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xmlns="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xmlns="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xmlns="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xmlns="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xmlns="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xmlns="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xmlns="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xmlns="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xmlns="" id="{3F37A581-45C9-4999-89C0-CA07188A4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24" y="5065940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9">
            <a:extLst>
              <a:ext uri="{FF2B5EF4-FFF2-40B4-BE49-F238E27FC236}">
                <a16:creationId xmlns:a16="http://schemas.microsoft.com/office/drawing/2014/main" xmlns="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xmlns="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xmlns="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xmlns="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8" name="18">
            <a:extLst>
              <a:ext uri="{FF2B5EF4-FFF2-40B4-BE49-F238E27FC236}">
                <a16:creationId xmlns:a16="http://schemas.microsoft.com/office/drawing/2014/main" xmlns="" id="{A94688D0-FD46-4D6D-8EC6-1AFC3D718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174819" y="-78491"/>
            <a:ext cx="922531" cy="11542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A092DB2-A919-4136-A4F1-FBDCD7061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186" y="882502"/>
            <a:ext cx="8218967" cy="47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94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4" y="14828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0AD6EF-9CCB-4467-97D7-C8EA7A6ED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03" y="1027803"/>
            <a:ext cx="7511103" cy="3513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94A5473-6FF3-4A08-B6DE-1196276BA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299" y="1114176"/>
            <a:ext cx="4199626" cy="2692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44853E4-6FB4-473D-A032-D6859E993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12" y="4540996"/>
            <a:ext cx="7301893" cy="207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22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xmlns="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0AD6EF-9CCB-4467-97D7-C8EA7A6ED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02" y="1027803"/>
            <a:ext cx="7511103" cy="3513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94A5473-6FF3-4A08-B6DE-1196276BA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299" y="1114176"/>
            <a:ext cx="4199626" cy="2692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44853E4-6FB4-473D-A032-D6859E993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12" y="4540996"/>
            <a:ext cx="7301893" cy="207812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F61AC645-213E-4AE0-8CA1-FD60A635E299}"/>
              </a:ext>
            </a:extLst>
          </p:cNvPr>
          <p:cNvCxnSpPr/>
          <p:nvPr/>
        </p:nvCxnSpPr>
        <p:spPr>
          <a:xfrm flipH="1">
            <a:off x="7336449" y="87830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9EC5D5D-97BA-43A3-B507-5D02E64DB81C}"/>
              </a:ext>
            </a:extLst>
          </p:cNvPr>
          <p:cNvCxnSpPr>
            <a:cxnSpLocks/>
          </p:cNvCxnSpPr>
          <p:nvPr/>
        </p:nvCxnSpPr>
        <p:spPr>
          <a:xfrm flipH="1">
            <a:off x="4779352" y="1295397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884A5D38-1C40-4B33-A4B1-37D3F337E1E4}"/>
              </a:ext>
            </a:extLst>
          </p:cNvPr>
          <p:cNvCxnSpPr>
            <a:cxnSpLocks/>
          </p:cNvCxnSpPr>
          <p:nvPr/>
        </p:nvCxnSpPr>
        <p:spPr>
          <a:xfrm flipH="1">
            <a:off x="3710716" y="1573600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E4A180E9-9754-492B-BA08-21651A1B195A}"/>
              </a:ext>
            </a:extLst>
          </p:cNvPr>
          <p:cNvCxnSpPr>
            <a:cxnSpLocks/>
          </p:cNvCxnSpPr>
          <p:nvPr/>
        </p:nvCxnSpPr>
        <p:spPr>
          <a:xfrm flipH="1">
            <a:off x="6486966" y="1993358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A60238C9-C6B4-4A2B-AC0C-90CC6AD0ED88}"/>
              </a:ext>
            </a:extLst>
          </p:cNvPr>
          <p:cNvCxnSpPr>
            <a:cxnSpLocks/>
          </p:cNvCxnSpPr>
          <p:nvPr/>
        </p:nvCxnSpPr>
        <p:spPr>
          <a:xfrm flipH="1">
            <a:off x="2525991" y="2300056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806784E6-BAE0-43AA-8AB7-AAA940E51377}"/>
              </a:ext>
            </a:extLst>
          </p:cNvPr>
          <p:cNvCxnSpPr>
            <a:cxnSpLocks/>
          </p:cNvCxnSpPr>
          <p:nvPr/>
        </p:nvCxnSpPr>
        <p:spPr>
          <a:xfrm flipH="1">
            <a:off x="3862997" y="2530430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779DF0A0-0650-4638-9481-7C96BB55C140}"/>
              </a:ext>
            </a:extLst>
          </p:cNvPr>
          <p:cNvCxnSpPr>
            <a:cxnSpLocks/>
          </p:cNvCxnSpPr>
          <p:nvPr/>
        </p:nvCxnSpPr>
        <p:spPr>
          <a:xfrm flipH="1">
            <a:off x="2144365" y="2959853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730C733-3B6F-40C5-B98D-D2D13E5DB0C1}"/>
              </a:ext>
            </a:extLst>
          </p:cNvPr>
          <p:cNvCxnSpPr>
            <a:cxnSpLocks/>
          </p:cNvCxnSpPr>
          <p:nvPr/>
        </p:nvCxnSpPr>
        <p:spPr>
          <a:xfrm flipH="1">
            <a:off x="6319758" y="3195685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6A51D7BC-39A7-4A0E-B8EC-CF5904D93A0A}"/>
              </a:ext>
            </a:extLst>
          </p:cNvPr>
          <p:cNvCxnSpPr>
            <a:cxnSpLocks/>
          </p:cNvCxnSpPr>
          <p:nvPr/>
        </p:nvCxnSpPr>
        <p:spPr>
          <a:xfrm flipH="1">
            <a:off x="4807561" y="3633156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2BE0AAFA-BE3A-4D5D-9ED2-038389C122E4}"/>
              </a:ext>
            </a:extLst>
          </p:cNvPr>
          <p:cNvCxnSpPr>
            <a:cxnSpLocks/>
          </p:cNvCxnSpPr>
          <p:nvPr/>
        </p:nvCxnSpPr>
        <p:spPr>
          <a:xfrm flipH="1">
            <a:off x="5611792" y="3952163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C78E74A6-0877-4750-B1D8-76153C76C6F1}"/>
              </a:ext>
            </a:extLst>
          </p:cNvPr>
          <p:cNvCxnSpPr>
            <a:cxnSpLocks/>
          </p:cNvCxnSpPr>
          <p:nvPr/>
        </p:nvCxnSpPr>
        <p:spPr>
          <a:xfrm flipH="1">
            <a:off x="1987242" y="4536021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97C4BE3C-BBA9-48CE-8A31-71D997231195}"/>
              </a:ext>
            </a:extLst>
          </p:cNvPr>
          <p:cNvCxnSpPr>
            <a:cxnSpLocks/>
          </p:cNvCxnSpPr>
          <p:nvPr/>
        </p:nvCxnSpPr>
        <p:spPr>
          <a:xfrm flipH="1">
            <a:off x="1005710" y="5195469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481638BE-CC70-4926-9A33-8A98D6483026}"/>
              </a:ext>
            </a:extLst>
          </p:cNvPr>
          <p:cNvCxnSpPr>
            <a:cxnSpLocks/>
          </p:cNvCxnSpPr>
          <p:nvPr/>
        </p:nvCxnSpPr>
        <p:spPr>
          <a:xfrm flipH="1">
            <a:off x="7339796" y="5463174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D28B7A67-A4E0-4903-9ED8-CFAB5D0BBCE8}"/>
              </a:ext>
            </a:extLst>
          </p:cNvPr>
          <p:cNvCxnSpPr>
            <a:cxnSpLocks/>
          </p:cNvCxnSpPr>
          <p:nvPr/>
        </p:nvCxnSpPr>
        <p:spPr>
          <a:xfrm flipH="1">
            <a:off x="7522527" y="5830197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945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0AD6EF-9CCB-4467-97D7-C8EA7A6ED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02" y="1027803"/>
            <a:ext cx="7511103" cy="3513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94A5473-6FF3-4A08-B6DE-1196276BA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299" y="1114176"/>
            <a:ext cx="4199626" cy="2692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44853E4-6FB4-473D-A032-D6859E993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02" y="4540996"/>
            <a:ext cx="7511103" cy="2078129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C37A9E1E-1C97-4853-AF5C-55538AF89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02" y="382943"/>
            <a:ext cx="527050" cy="396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85837910-D17B-49B6-A1E0-8E664741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9" y="3959396"/>
            <a:ext cx="527050" cy="251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CD5B0876-2D63-407C-AAC5-63BDF5FBAFCF}"/>
              </a:ext>
            </a:extLst>
          </p:cNvPr>
          <p:cNvSpPr/>
          <p:nvPr/>
        </p:nvSpPr>
        <p:spPr>
          <a:xfrm>
            <a:off x="197503" y="1020726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B1D896C6-B01A-4A7A-87AD-ADA54E12DA65}"/>
              </a:ext>
            </a:extLst>
          </p:cNvPr>
          <p:cNvSpPr/>
          <p:nvPr/>
        </p:nvSpPr>
        <p:spPr>
          <a:xfrm>
            <a:off x="129117" y="4062947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05841B4-0D80-4634-A392-FAFFFA78F8E7}"/>
              </a:ext>
            </a:extLst>
          </p:cNvPr>
          <p:cNvGrpSpPr/>
          <p:nvPr/>
        </p:nvGrpSpPr>
        <p:grpSpPr>
          <a:xfrm>
            <a:off x="6799654" y="4001505"/>
            <a:ext cx="5392346" cy="769441"/>
            <a:chOff x="708943" y="6018639"/>
            <a:chExt cx="5825836" cy="76944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0B6C12CA-78F1-4106-89D8-BEB9463C8EE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2E87753-829D-453B-BB57-2B2D6CD1B54E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6580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20939" y="1993081"/>
            <a:ext cx="2426292" cy="2109019"/>
            <a:chOff x="20939" y="1993081"/>
            <a:chExt cx="2426292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20939" y="2553706"/>
              <a:ext cx="24262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B6E6F31-02E6-4155-AC67-51CAE5212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486" y="2534745"/>
            <a:ext cx="8175171" cy="9813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950CD450-89A6-489E-9878-86E6CABEE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0AD6EF-9CCB-4467-97D7-C8EA7A6ED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02" y="1027803"/>
            <a:ext cx="7511103" cy="3513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94A5473-6FF3-4A08-B6DE-1196276BA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299" y="1114176"/>
            <a:ext cx="4199626" cy="2692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44853E4-6FB4-473D-A032-D6859E993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02" y="4540996"/>
            <a:ext cx="7511103" cy="2078129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C37A9E1E-1C97-4853-AF5C-55538AF89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02" y="382943"/>
            <a:ext cx="527050" cy="396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85837910-D17B-49B6-A1E0-8E664741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9" y="3959396"/>
            <a:ext cx="527050" cy="251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05841B4-0D80-4634-A392-FAFFFA78F8E7}"/>
              </a:ext>
            </a:extLst>
          </p:cNvPr>
          <p:cNvGrpSpPr/>
          <p:nvPr/>
        </p:nvGrpSpPr>
        <p:grpSpPr>
          <a:xfrm>
            <a:off x="6799654" y="4001505"/>
            <a:ext cx="5392346" cy="769441"/>
            <a:chOff x="708943" y="6018639"/>
            <a:chExt cx="5825836" cy="76944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0B6C12CA-78F1-4106-89D8-BEB9463C8EE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2E87753-829D-453B-BB57-2B2D6CD1B54E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0392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89CCE898-329D-43E9-9EF7-6935E8B121BC}"/>
              </a:ext>
            </a:extLst>
          </p:cNvPr>
          <p:cNvGrpSpPr/>
          <p:nvPr/>
        </p:nvGrpSpPr>
        <p:grpSpPr>
          <a:xfrm>
            <a:off x="2539039" y="195751"/>
            <a:ext cx="9376513" cy="2545989"/>
            <a:chOff x="156834" y="1116018"/>
            <a:chExt cx="2147450" cy="2986082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xmlns="" id="{C9A10510-73D6-48FC-9336-FA1260DCA4BA}"/>
                </a:ext>
              </a:extLst>
            </p:cNvPr>
            <p:cNvSpPr/>
            <p:nvPr/>
          </p:nvSpPr>
          <p:spPr>
            <a:xfrm>
              <a:off x="156834" y="1116018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BB12FD35-A33C-446F-AE51-FD7DA0AF6ED3}"/>
                </a:ext>
              </a:extLst>
            </p:cNvPr>
            <p:cNvSpPr txBox="1"/>
            <p:nvPr/>
          </p:nvSpPr>
          <p:spPr>
            <a:xfrm>
              <a:off x="173594" y="1141148"/>
              <a:ext cx="2130690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Bi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xmlns="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72E63824-232E-4FC8-865F-8EA8AEC431CC}"/>
                </a:ext>
              </a:extLst>
            </p:cNvPr>
            <p:cNvSpPr txBox="1"/>
            <p:nvPr/>
          </p:nvSpPr>
          <p:spPr>
            <a:xfrm>
              <a:off x="191927" y="2140062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có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bảy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hũ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2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anh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làm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gì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xmlns="" id="{C68AC6E3-ED1D-4540-BF03-E8B0F50E3ECE}"/>
              </a:ext>
            </a:extLst>
          </p:cNvPr>
          <p:cNvSpPr/>
          <p:nvPr/>
        </p:nvSpPr>
        <p:spPr>
          <a:xfrm>
            <a:off x="2487646" y="4520344"/>
            <a:ext cx="9685141" cy="1774652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6F863AD-1BAC-4B3E-B466-1D8EAC0EDC3A}"/>
              </a:ext>
            </a:extLst>
          </p:cNvPr>
          <p:cNvSpPr txBox="1"/>
          <p:nvPr/>
        </p:nvSpPr>
        <p:spPr>
          <a:xfrm>
            <a:off x="2729586" y="4586825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Tìm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thấy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2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rất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quan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tâm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yêu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quý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nhau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: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B327375-4554-4BE3-B834-83A4D5E673F9}"/>
              </a:ext>
            </a:extLst>
          </p:cNvPr>
          <p:cNvSpPr txBox="1"/>
          <p:nvPr/>
        </p:nvSpPr>
        <p:spPr>
          <a:xfrm>
            <a:off x="2409826" y="3526326"/>
            <a:ext cx="9751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2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lấy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bút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vẽ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ngựa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ô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tặng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nhiều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búp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bê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quần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áo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đủ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sắc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:a16="http://schemas.microsoft.com/office/drawing/2014/main" xmlns="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36F7952-49CE-41AB-926B-9C3E8414E5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3291" y="873791"/>
            <a:ext cx="4048125" cy="180488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B341907-FE08-44C0-A8D2-4C981040D404}"/>
              </a:ext>
            </a:extLst>
          </p:cNvPr>
          <p:cNvSpPr txBox="1"/>
          <p:nvPr/>
        </p:nvSpPr>
        <p:spPr>
          <a:xfrm>
            <a:off x="2729586" y="5670689"/>
            <a:ext cx="9751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sẽ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lấy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bút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vẽ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tặng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ngựa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ô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sẽ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tặng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nhiều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búp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bê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quần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áo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đủ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sắc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6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384DE9D-1273-4658-9F1E-89C631CC6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11" y="128255"/>
            <a:ext cx="9686419" cy="3428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0047661-608C-4A03-9079-2F05BFDF6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5591" y="128255"/>
            <a:ext cx="867765" cy="81529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56E1E43-C21E-4C15-A088-6FFD05BFF0EE}"/>
              </a:ext>
            </a:extLst>
          </p:cNvPr>
          <p:cNvSpPr/>
          <p:nvPr/>
        </p:nvSpPr>
        <p:spPr>
          <a:xfrm>
            <a:off x="2222205" y="4190035"/>
            <a:ext cx="2546565" cy="100699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9BD1A4C7-4C9F-4D31-B961-265DF74AFE0E}"/>
              </a:ext>
            </a:extLst>
          </p:cNvPr>
          <p:cNvSpPr/>
          <p:nvPr/>
        </p:nvSpPr>
        <p:spPr>
          <a:xfrm>
            <a:off x="6836735" y="4190035"/>
            <a:ext cx="2546565" cy="100699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A04A7DC5-8C82-4603-9BFC-4CDF9CCBA6A6}"/>
              </a:ext>
            </a:extLst>
          </p:cNvPr>
          <p:cNvCxnSpPr>
            <a:stCxn id="13" idx="0"/>
          </p:cNvCxnSpPr>
          <p:nvPr/>
        </p:nvCxnSpPr>
        <p:spPr>
          <a:xfrm flipV="1">
            <a:off x="3495488" y="1414130"/>
            <a:ext cx="1172205" cy="27759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9CDC08A2-ED1B-49DC-9526-3917E130AA6A}"/>
              </a:ext>
            </a:extLst>
          </p:cNvPr>
          <p:cNvCxnSpPr>
            <a:stCxn id="13" idx="0"/>
          </p:cNvCxnSpPr>
          <p:nvPr/>
        </p:nvCxnSpPr>
        <p:spPr>
          <a:xfrm flipV="1">
            <a:off x="3495488" y="1414130"/>
            <a:ext cx="3341247" cy="27759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D360A5CD-3978-4AC4-872C-2660BB3C616C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3495488" y="1297172"/>
            <a:ext cx="5031824" cy="28928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69DE7DF3-C55D-41E4-86FB-9A9A6182AFBE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3495488" y="2427215"/>
            <a:ext cx="5887812" cy="17628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0FA337B4-90E6-43A7-91DF-9E854FB3C078}"/>
              </a:ext>
            </a:extLst>
          </p:cNvPr>
          <p:cNvCxnSpPr>
            <a:stCxn id="14" idx="0"/>
          </p:cNvCxnSpPr>
          <p:nvPr/>
        </p:nvCxnSpPr>
        <p:spPr>
          <a:xfrm flipH="1" flipV="1">
            <a:off x="2881423" y="1297172"/>
            <a:ext cx="5228595" cy="28928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1D61B048-DAD1-4559-9C1B-719F44B9C757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5598120" y="2349795"/>
            <a:ext cx="2511898" cy="18402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1DFC951D-3FD1-489C-A286-B3BB9873A2EE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7335154" y="2427213"/>
            <a:ext cx="774864" cy="17628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22321" y="2844272"/>
            <a:ext cx="54924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kia,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,…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AutoShape 3">
            <a:extLst>
              <a:ext uri="{FF2B5EF4-FFF2-40B4-BE49-F238E27FC236}">
                <a16:creationId xmlns:a16="http://schemas.microsoft.com/office/drawing/2014/main" xmlns="" id="{21524754-C788-4C9F-8E18-3ABD698E7CB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21159" y="360992"/>
            <a:ext cx="324260" cy="47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xmlns="" id="{D6495E9A-9DA0-4A5D-BF17-7E7851C48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02A307-1BA9-4FB9-A877-0297B8B577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419" y="300521"/>
            <a:ext cx="9531958" cy="106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9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xmlns="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xmlns="" id="{EEE2254D-3771-4D31-B13E-1EF20D1B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hu AW">
            <a:hlinkClick r:id="" action="ppaction://media"/>
            <a:extLst>
              <a:ext uri="{FF2B5EF4-FFF2-40B4-BE49-F238E27FC236}">
                <a16:creationId xmlns:a16="http://schemas.microsoft.com/office/drawing/2014/main" xmlns="" id="{D731C109-5204-4AA1-A2F4-A0477D7F77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8" name="Content Placeholder 20" descr="logo">
            <a:extLst>
              <a:ext uri="{FF2B5EF4-FFF2-40B4-BE49-F238E27FC236}">
                <a16:creationId xmlns:a16="http://schemas.microsoft.com/office/drawing/2014/main" xmlns="" id="{92EFF9A9-7D24-41AC-8337-E2A4E6B13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0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xmlns="" id="{EEE2254D-3771-4D31-B13E-1EF20D1B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hu AA">
            <a:hlinkClick r:id="" action="ppaction://media"/>
            <a:extLst>
              <a:ext uri="{FF2B5EF4-FFF2-40B4-BE49-F238E27FC236}">
                <a16:creationId xmlns:a16="http://schemas.microsoft.com/office/drawing/2014/main" xmlns="" id="{AD3F0FBF-099C-4EE4-9026-C7BDA0860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2" name="Content Placeholder 20" descr="logo">
            <a:extLst>
              <a:ext uri="{FF2B5EF4-FFF2-40B4-BE49-F238E27FC236}">
                <a16:creationId xmlns:a16="http://schemas.microsoft.com/office/drawing/2014/main" xmlns="" id="{7C922C64-A712-444B-BE5A-D1745C19A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97326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…………………………………………………..</a:t>
            </a:r>
          </a:p>
          <a:p>
            <a:pPr algn="just">
              <a:defRPr/>
            </a:pP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nhớ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trồng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cây</a:t>
            </a:r>
            <a:endParaRPr lang="en-US" sz="40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algn="just">
              <a:defRPr/>
            </a:pP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…………………………………………….........</a:t>
            </a: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8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xmlns="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4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71939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Nói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tiếp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để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thành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7023857-094A-4629-BDB7-E08F49667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8" y="0"/>
            <a:ext cx="1187302" cy="8931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0BE876-AA93-42EF-9628-3615A55AF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928" y="1066872"/>
            <a:ext cx="6791325" cy="583882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F867942D-7CAB-4C45-90E4-2D6DC4EB8B88}"/>
              </a:ext>
            </a:extLst>
          </p:cNvPr>
          <p:cNvSpPr/>
          <p:nvPr/>
        </p:nvSpPr>
        <p:spPr>
          <a:xfrm>
            <a:off x="0" y="1265274"/>
            <a:ext cx="2902689" cy="1701210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xmlns="" id="{7D4F59BD-86A9-49AE-9C2C-73EDA323AE75}"/>
              </a:ext>
            </a:extLst>
          </p:cNvPr>
          <p:cNvSpPr/>
          <p:nvPr/>
        </p:nvSpPr>
        <p:spPr>
          <a:xfrm>
            <a:off x="9124339" y="1265273"/>
            <a:ext cx="3067661" cy="2445489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xmlns="" id="{747164D3-41AF-4873-AC1F-4DEE861A4DF2}"/>
              </a:ext>
            </a:extLst>
          </p:cNvPr>
          <p:cNvSpPr/>
          <p:nvPr/>
        </p:nvSpPr>
        <p:spPr>
          <a:xfrm>
            <a:off x="-239733" y="3710763"/>
            <a:ext cx="3067661" cy="2796362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xmlns="" id="{A821495F-E21A-415F-8896-AA8DD15E8D23}"/>
              </a:ext>
            </a:extLst>
          </p:cNvPr>
          <p:cNvSpPr/>
          <p:nvPr/>
        </p:nvSpPr>
        <p:spPr>
          <a:xfrm>
            <a:off x="9379520" y="3909163"/>
            <a:ext cx="3067661" cy="2796362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1-2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E6DD12-1884-46F3-BD89-C2E7C6D66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241" y="1096903"/>
            <a:ext cx="5969517" cy="5452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xmlns="" id="{82B47712-E700-4A68-AA13-98F7D8B7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4033" y="525970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xmlns="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xmlns="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xmlns="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47817" y="947451"/>
            <a:ext cx="6619737" cy="4659133"/>
          </a:xfrm>
          <a:prstGeom prst="rect">
            <a:avLst/>
          </a:prstGeom>
        </p:spPr>
      </p:pic>
      <p:pic>
        <p:nvPicPr>
          <p:cNvPr id="20" name="1a">
            <a:hlinkClick r:id="rId16" action="ppaction://hlinksldjump"/>
            <a:extLst>
              <a:ext uri="{FF2B5EF4-FFF2-40B4-BE49-F238E27FC236}">
                <a16:creationId xmlns:a16="http://schemas.microsoft.com/office/drawing/2014/main" xmlns="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19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8" action="ppaction://hlinksldjump"/>
            <a:extLst>
              <a:ext uri="{FF2B5EF4-FFF2-40B4-BE49-F238E27FC236}">
                <a16:creationId xmlns:a16="http://schemas.microsoft.com/office/drawing/2014/main" xmlns="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:a16="http://schemas.microsoft.com/office/drawing/2014/main" xmlns="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1" action="ppaction://hlinksldjump"/>
            <a:extLst>
              <a:ext uri="{FF2B5EF4-FFF2-40B4-BE49-F238E27FC236}">
                <a16:creationId xmlns:a16="http://schemas.microsoft.com/office/drawing/2014/main" xmlns="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1018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aseline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320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3047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1018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0">
              <a:defRPr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ở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D634D9-AB63-4CB6-AA06-E200A0D86A17}"/>
              </a:ext>
            </a:extLst>
          </p:cNvPr>
          <p:cNvSpPr txBox="1"/>
          <p:nvPr/>
        </p:nvSpPr>
        <p:spPr>
          <a:xfrm>
            <a:off x="1250066" y="3300714"/>
            <a:ext cx="2920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63738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truồng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A46285-AC70-4F24-87DC-EF5358B6E211}"/>
              </a:ext>
            </a:extLst>
          </p:cNvPr>
          <p:cNvSpPr txBox="1"/>
          <p:nvPr/>
        </p:nvSpPr>
        <p:spPr>
          <a:xfrm>
            <a:off x="1250066" y="3300714"/>
            <a:ext cx="3389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59715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6E535D8-67EC-45C9-8FD9-E06670C45FE9}"/>
              </a:ext>
            </a:extLst>
          </p:cNvPr>
          <p:cNvSpPr txBox="1"/>
          <p:nvPr/>
        </p:nvSpPr>
        <p:spPr>
          <a:xfrm>
            <a:off x="1250066" y="3300714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xmlns="" id="{17651466-5006-4891-942E-14441C57F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4026E7-4326-43F4-956F-59C2B8E3E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880" y="1690577"/>
            <a:ext cx="7814930" cy="1738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527</Words>
  <Application>Microsoft Office PowerPoint</Application>
  <PresentationFormat>Custom</PresentationFormat>
  <Paragraphs>99</Paragraphs>
  <Slides>29</Slides>
  <Notes>17</Notes>
  <HiddenSlides>0</HiddenSlides>
  <MMClips>2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1_Office Theme</vt:lpstr>
      <vt:lpstr>3_Office Theme</vt:lpstr>
      <vt:lpstr>Office Theme</vt:lpstr>
      <vt:lpstr>Default Design</vt:lpstr>
      <vt:lpstr>2_Office Theme</vt:lpstr>
      <vt:lpstr>1_Office 主题​​</vt:lpstr>
      <vt:lpstr>4_Office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Nói tiếp để hoàn thành câu dưới đây: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Hanh</cp:lastModifiedBy>
  <cp:revision>15</cp:revision>
  <dcterms:created xsi:type="dcterms:W3CDTF">2021-05-22T00:11:39Z</dcterms:created>
  <dcterms:modified xsi:type="dcterms:W3CDTF">2021-07-01T08:34:14Z</dcterms:modified>
</cp:coreProperties>
</file>