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45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467" r:id="rId19"/>
    <p:sldId id="509" r:id="rId20"/>
    <p:sldId id="543" r:id="rId21"/>
    <p:sldId id="511" r:id="rId22"/>
    <p:sldId id="544" r:id="rId23"/>
    <p:sldId id="510" r:id="rId24"/>
    <p:sldId id="545" r:id="rId25"/>
    <p:sldId id="340" r:id="rId26"/>
    <p:sldId id="480" r:id="rId27"/>
    <p:sldId id="515" r:id="rId28"/>
    <p:sldId id="505" r:id="rId29"/>
    <p:sldId id="482" r:id="rId30"/>
    <p:sldId id="538" r:id="rId31"/>
    <p:sldId id="547" r:id="rId32"/>
    <p:sldId id="548" r:id="rId33"/>
    <p:sldId id="539" r:id="rId34"/>
    <p:sldId id="540" r:id="rId35"/>
    <p:sldId id="535" r:id="rId36"/>
    <p:sldId id="536" r:id="rId37"/>
    <p:sldId id="537" r:id="rId38"/>
    <p:sldId id="549" r:id="rId39"/>
    <p:sldId id="550" r:id="rId40"/>
    <p:sldId id="551" r:id="rId41"/>
    <p:sldId id="552" r:id="rId42"/>
    <p:sldId id="553" r:id="rId43"/>
    <p:sldId id="4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5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xmlns="" id="{0817024A-B3D4-41AF-A110-D2638D66146F}"/>
              </a:ext>
            </a:extLst>
          </p:cNvPr>
          <p:cNvSpPr txBox="1"/>
          <p:nvPr/>
        </p:nvSpPr>
        <p:spPr>
          <a:xfrm>
            <a:off x="1711482" y="57902"/>
            <a:ext cx="901573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38D8642B-DD79-4F1D-B5FA-8FFEEDB0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388" y="255644"/>
            <a:ext cx="1564640" cy="1598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76B54E5-4622-4712-8F0E-DC1228DC03B3}"/>
              </a:ext>
            </a:extLst>
          </p:cNvPr>
          <p:cNvGrpSpPr/>
          <p:nvPr/>
        </p:nvGrpSpPr>
        <p:grpSpPr>
          <a:xfrm>
            <a:off x="6023493" y="6148865"/>
            <a:ext cx="6103839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xmlns="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xmlns="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xmlns="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xmlns="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319933" y="201239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xmlns="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xmlns="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7C1022B2-E8F3-45C5-8C1F-1081EF643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xmlns="" id="{A9E6C0F2-2367-4DEC-950E-466AC356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Content Placeholder 20" descr="logo">
            <a:extLst>
              <a:ext uri="{FF2B5EF4-FFF2-40B4-BE49-F238E27FC236}">
                <a16:creationId xmlns:a16="http://schemas.microsoft.com/office/drawing/2014/main" xmlns="" id="{11AA376E-7847-444D-8509-FD1A7C21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xmlns="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xmlns="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14D58569-A3E1-4962-AFC2-923C3257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F3FA315B-E3B4-419C-9957-FC852A01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677" y="-203704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0D8C864-6352-41AE-87FB-956139C449BA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pic>
        <p:nvPicPr>
          <p:cNvPr id="28" name="Content Placeholder 20" descr="logo">
            <a:extLst>
              <a:ext uri="{FF2B5EF4-FFF2-40B4-BE49-F238E27FC236}">
                <a16:creationId xmlns:a16="http://schemas.microsoft.com/office/drawing/2014/main" xmlns="" id="{5BAA7782-C6D1-46EB-A1C4-72306A98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737</Words>
  <Application>Microsoft Office PowerPoint</Application>
  <PresentationFormat>Custom</PresentationFormat>
  <Paragraphs>137</Paragraphs>
  <Slides>36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Hanh</cp:lastModifiedBy>
  <cp:revision>10</cp:revision>
  <dcterms:created xsi:type="dcterms:W3CDTF">2021-05-22T09:15:26Z</dcterms:created>
  <dcterms:modified xsi:type="dcterms:W3CDTF">2021-07-01T09:22:05Z</dcterms:modified>
</cp:coreProperties>
</file>