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23"/>
  </p:notesMasterIdLst>
  <p:handoutMasterIdLst>
    <p:handoutMasterId r:id="rId24"/>
  </p:handoutMasterIdLst>
  <p:sldIdLst>
    <p:sldId id="291" r:id="rId2"/>
    <p:sldId id="317" r:id="rId3"/>
    <p:sldId id="322" r:id="rId4"/>
    <p:sldId id="257" r:id="rId5"/>
    <p:sldId id="327" r:id="rId6"/>
    <p:sldId id="329" r:id="rId7"/>
    <p:sldId id="311" r:id="rId8"/>
    <p:sldId id="260" r:id="rId9"/>
    <p:sldId id="263" r:id="rId10"/>
    <p:sldId id="262" r:id="rId11"/>
    <p:sldId id="308" r:id="rId12"/>
    <p:sldId id="325" r:id="rId13"/>
    <p:sldId id="313" r:id="rId14"/>
    <p:sldId id="289" r:id="rId15"/>
    <p:sldId id="275" r:id="rId16"/>
    <p:sldId id="281" r:id="rId17"/>
    <p:sldId id="282" r:id="rId18"/>
    <p:sldId id="283" r:id="rId19"/>
    <p:sldId id="284" r:id="rId20"/>
    <p:sldId id="285" r:id="rId21"/>
    <p:sldId id="30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8CBAD"/>
    <a:srgbClr val="FDC541"/>
    <a:srgbClr val="8B4415"/>
    <a:srgbClr val="E5F07A"/>
    <a:srgbClr val="DEEBF7"/>
    <a:srgbClr val="A7E1F9"/>
    <a:srgbClr val="F8A05E"/>
    <a:srgbClr val="C9A472"/>
    <a:srgbClr val="F8D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3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7493A1-E009-4E58-B0A0-3B8737E9C5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719D7-454E-4AB0-B343-80670B52B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12517-20BE-4CBD-93B7-04E3E93409D4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06D3E-A2D3-4C7B-A230-76C98C2451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E26AF-A8E0-40A8-AC07-5E6BB2C62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BB005-FBC1-4DC5-AB99-ECDB0953B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DF9A4-8343-4FFB-9AA7-D01E10C867C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5C9A3-32EB-47B8-8040-C776CB81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1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8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681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6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5131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57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61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8DB73-BBAF-46ED-A61E-B696BFB6C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1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9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4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5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0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A2C8-5B2F-461B-8F34-73A29BAC4FD9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1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5603" y="3699803"/>
            <a:ext cx="8763000" cy="1792405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785795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BC9F0F-7BB6-461C-8806-B0BCD41F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79" y="-190551"/>
            <a:ext cx="3733800" cy="308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2CCE2-7ED3-4851-A1F4-F5F8B5C2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82" y="-9523"/>
            <a:ext cx="2428875" cy="1457325"/>
          </a:xfrm>
          <a:prstGeom prst="rect">
            <a:avLst/>
          </a:prstGeom>
        </p:spPr>
      </p:pic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1643823" y="2024066"/>
            <a:ext cx="65532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TỰ NHIÊN VÀ XÃ HỘI 3</a:t>
            </a:r>
            <a:r>
              <a:rPr lang="en-US" sz="5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Time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2792793" y="2408508"/>
            <a:ext cx="45160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.VnTime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6F98C-0ABC-4F1B-8170-A10C5DDA0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02" y="3200349"/>
            <a:ext cx="8763000" cy="3910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C9F0F-7BB6-461C-8806-B0BCD41F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" y="-38151"/>
            <a:ext cx="3733800" cy="3086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B9D6A4-32A1-42D3-87DD-5523A55E44C8}"/>
              </a:ext>
            </a:extLst>
          </p:cNvPr>
          <p:cNvSpPr txBox="1">
            <a:spLocks/>
          </p:cNvSpPr>
          <p:nvPr/>
        </p:nvSpPr>
        <p:spPr>
          <a:xfrm>
            <a:off x="-470731" y="-683327"/>
            <a:ext cx="1023566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31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0EA13F-4779-40D4-98CE-22F8534862FA}"/>
              </a:ext>
            </a:extLst>
          </p:cNvPr>
          <p:cNvSpPr/>
          <p:nvPr/>
        </p:nvSpPr>
        <p:spPr>
          <a:xfrm>
            <a:off x="1" y="519549"/>
            <a:ext cx="9143999" cy="12022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F268B-D99F-4754-BC0C-628C36ED6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069"/>
            <a:ext cx="4571999" cy="3177860"/>
          </a:xfrm>
          <a:prstGeom prst="rect">
            <a:avLst/>
          </a:prstGeom>
          <a:ln w="57150">
            <a:solidFill>
              <a:srgbClr val="00B050"/>
            </a:solidFill>
            <a:prstDash val="soli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3EA3B-1AFF-41EE-9D12-915E6274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0069"/>
            <a:ext cx="4571999" cy="3177860"/>
          </a:xfrm>
          <a:prstGeom prst="rect">
            <a:avLst/>
          </a:prstGeom>
          <a:ln w="57150">
            <a:solidFill>
              <a:srgbClr val="00B05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65628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7" b="100000" l="27898" r="99730">
                        <a14:foregroundMark x1="58625" y1="99161" x2="58625" y2="99161"/>
                        <a14:foregroundMark x1="73450" y1="96980" x2="73450" y2="96980"/>
                        <a14:foregroundMark x1="91779" y1="62919" x2="91779" y2="62919"/>
                        <a14:foregroundMark x1="63342" y1="26846" x2="55660" y2="22315"/>
                        <a14:foregroundMark x1="82749" y1="37919" x2="78571" y2="36409"/>
                        <a14:foregroundMark x1="89892" y1="69966" x2="90431" y2="70973"/>
                        <a14:foregroundMark x1="33288" y1="9060" x2="32749" y2="8725"/>
                        <a14:foregroundMark x1="90566" y1="57047" x2="91105" y2="58221"/>
                        <a14:foregroundMark x1="76415" y1="95973" x2="75876" y2="92953"/>
                        <a14:foregroundMark x1="60647" y1="98658" x2="74528" y2="93121"/>
                        <a14:foregroundMark x1="88679" y1="92282" x2="99730" y2="92282"/>
                        <a14:foregroundMark x1="58491" y1="96644" x2="53639" y2="99664"/>
                        <a14:foregroundMark x1="76954" y1="93456" x2="90701" y2="91946"/>
                        <a14:foregroundMark x1="78437" y1="98322" x2="98787" y2="97483"/>
                        <a14:foregroundMark x1="88544" y1="64765" x2="89488" y2="61577"/>
                        <a14:backgroundMark x1="76280" y1="28691" x2="84501" y2="35403"/>
                        <a14:backgroundMark x1="85849" y1="37248" x2="84232" y2="32550"/>
                        <a14:backgroundMark x1="65364" y1="90604" x2="66981" y2="70302"/>
                        <a14:backgroundMark x1="90566" y1="61409" x2="90566" y2="65436"/>
                        <a14:backgroundMark x1="79111" y1="35067" x2="81806" y2="3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1" r="3630" b="-804"/>
          <a:stretch/>
        </p:blipFill>
        <p:spPr bwMode="auto">
          <a:xfrm flipH="1">
            <a:off x="2184680" y="1773505"/>
            <a:ext cx="4933326" cy="45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0" name="AutoShape 4"/>
          <p:cNvSpPr>
            <a:spLocks noChangeArrowheads="1"/>
          </p:cNvSpPr>
          <p:nvPr/>
        </p:nvSpPr>
        <p:spPr bwMode="auto">
          <a:xfrm>
            <a:off x="266698" y="1773505"/>
            <a:ext cx="1600737" cy="1031830"/>
          </a:xfrm>
          <a:prstGeom prst="wedgeRoundRectCallout">
            <a:avLst>
              <a:gd name="adj1" fmla="val 179715"/>
              <a:gd name="adj2" fmla="val 121153"/>
              <a:gd name="adj3" fmla="val 16667"/>
            </a:avLst>
          </a:prstGeom>
          <a:solidFill>
            <a:srgbClr val="F8CBA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latin typeface="Tahoma" pitchFamily="34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514420" y="4115594"/>
            <a:ext cx="2557243" cy="1598612"/>
          </a:xfrm>
          <a:prstGeom prst="wedgeRoundRectCallout">
            <a:avLst>
              <a:gd name="adj1" fmla="val -121823"/>
              <a:gd name="adj2" fmla="val 50639"/>
              <a:gd name="adj3" fmla="val 16667"/>
            </a:avLst>
          </a:prstGeom>
          <a:solidFill>
            <a:srgbClr val="F8CB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7201588" y="1773505"/>
            <a:ext cx="1870075" cy="1031830"/>
          </a:xfrm>
          <a:prstGeom prst="wedgeRoundRectCallout">
            <a:avLst>
              <a:gd name="adj1" fmla="val -82333"/>
              <a:gd name="adj2" fmla="val 6699"/>
              <a:gd name="adj3" fmla="val 16667"/>
            </a:avLst>
          </a:prstGeom>
          <a:solidFill>
            <a:srgbClr val="F8CBA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18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animBg="1"/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679" y="365991"/>
            <a:ext cx="7290239" cy="1280890"/>
          </a:xfrm>
        </p:spPr>
        <p:txBody>
          <a:bodyPr>
            <a:normAutofit fontScale="90000"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22199" y="1641599"/>
            <a:ext cx="6553200" cy="4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TỰ NHIÊN VÀ XÃ HỘI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2293644" y="1951303"/>
            <a:ext cx="58511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499679" y="3390070"/>
            <a:ext cx="8017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7F3B93-DA49-4435-8568-60C045F57CC8}"/>
              </a:ext>
            </a:extLst>
          </p:cNvPr>
          <p:cNvSpPr txBox="1">
            <a:spLocks/>
          </p:cNvSpPr>
          <p:nvPr/>
        </p:nvSpPr>
        <p:spPr>
          <a:xfrm>
            <a:off x="499679" y="3974669"/>
            <a:ext cx="7110549" cy="636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1097280" y="4611189"/>
            <a:ext cx="7289073" cy="1854926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9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398"/>
            <a:ext cx="9144000" cy="5267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" y="239206"/>
            <a:ext cx="914399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TOP 10 LOÀI ĐỘNG VẬT CÓ NGUY CƠ TUYỆT CHỦNG</a:t>
            </a:r>
            <a:endParaRPr lang="vi-VN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950A-8F51-4248-96FC-AADA9D601F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7" y="3277756"/>
            <a:ext cx="5056545" cy="345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4FB74-1181-4A19-AE23-CB6752515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03" y="655090"/>
            <a:ext cx="3733800" cy="3086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A3291C-2CDE-425F-9F1D-BB2B5F1AE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63" y="-171561"/>
            <a:ext cx="2244748" cy="2244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73AB19-A7F5-4370-B3CF-2DF1D4E3F25C}"/>
              </a:ext>
            </a:extLst>
          </p:cNvPr>
          <p:cNvSpPr/>
          <p:nvPr/>
        </p:nvSpPr>
        <p:spPr>
          <a:xfrm>
            <a:off x="0" y="1505243"/>
            <a:ext cx="9144000" cy="191238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>
                <a:gd name="adj" fmla="val 30943"/>
              </a:avLst>
            </a:prstTxWarp>
            <a:spAutoFit/>
          </a:bodyPr>
          <a:lstStyle/>
          <a:p>
            <a:pPr algn="ctr"/>
            <a:r>
              <a:rPr lang="en-US" sz="11500" b="1" dirty="0" err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11500" b="1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dirty="0" err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1500" b="1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1500" b="1" dirty="0" err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endParaRPr lang="en-US" sz="11500" b="1" cap="none" spc="0" dirty="0">
              <a:ln w="2857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0DA46-BF7C-4688-AC41-CAE816B98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6855"/>
            <a:ext cx="9144000" cy="1641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C2DA6-316B-4B0C-8EF3-28AD197FC2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5121319"/>
            <a:ext cx="7410734" cy="17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7F6F93-5587-4065-B15A-6F4903B13F06}"/>
              </a:ext>
            </a:extLst>
          </p:cNvPr>
          <p:cNvSpPr txBox="1"/>
          <p:nvPr/>
        </p:nvSpPr>
        <p:spPr>
          <a:xfrm>
            <a:off x="-200643" y="442775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ồ">
            <a:extLst>
              <a:ext uri="{FF2B5EF4-FFF2-40B4-BE49-F238E27FC236}">
                <a16:creationId xmlns:a16="http://schemas.microsoft.com/office/drawing/2014/main" id="{E9C0CAB4-4809-4F59-A546-C1F084F11E1B}"/>
              </a:ext>
            </a:extLst>
          </p:cNvPr>
          <p:cNvSpPr/>
          <p:nvPr/>
        </p:nvSpPr>
        <p:spPr>
          <a:xfrm>
            <a:off x="111112" y="3648673"/>
            <a:ext cx="8769375" cy="2970279"/>
          </a:xfrm>
          <a:custGeom>
            <a:avLst/>
            <a:gdLst>
              <a:gd name="connsiteX0" fmla="*/ 0 w 11353800"/>
              <a:gd name="connsiteY0" fmla="*/ 2486025 h 4972050"/>
              <a:gd name="connsiteX1" fmla="*/ 5676900 w 11353800"/>
              <a:gd name="connsiteY1" fmla="*/ 0 h 4972050"/>
              <a:gd name="connsiteX2" fmla="*/ 11353800 w 11353800"/>
              <a:gd name="connsiteY2" fmla="*/ 2486025 h 4972050"/>
              <a:gd name="connsiteX3" fmla="*/ 5676900 w 11353800"/>
              <a:gd name="connsiteY3" fmla="*/ 4972050 h 4972050"/>
              <a:gd name="connsiteX4" fmla="*/ 0 w 11353800"/>
              <a:gd name="connsiteY4" fmla="*/ 2486025 h 4972050"/>
              <a:gd name="connsiteX0" fmla="*/ 65341 w 11419141"/>
              <a:gd name="connsiteY0" fmla="*/ 2545999 h 5032024"/>
              <a:gd name="connsiteX1" fmla="*/ 2846641 w 11419141"/>
              <a:gd name="connsiteY1" fmla="*/ 917224 h 5032024"/>
              <a:gd name="connsiteX2" fmla="*/ 5742241 w 11419141"/>
              <a:gd name="connsiteY2" fmla="*/ 59974 h 5032024"/>
              <a:gd name="connsiteX3" fmla="*/ 11419141 w 11419141"/>
              <a:gd name="connsiteY3" fmla="*/ 2545999 h 5032024"/>
              <a:gd name="connsiteX4" fmla="*/ 5742241 w 11419141"/>
              <a:gd name="connsiteY4" fmla="*/ 5032024 h 5032024"/>
              <a:gd name="connsiteX5" fmla="*/ 65341 w 11419141"/>
              <a:gd name="connsiteY5" fmla="*/ 2545999 h 5032024"/>
              <a:gd name="connsiteX0" fmla="*/ 329652 w 11683452"/>
              <a:gd name="connsiteY0" fmla="*/ 2538110 h 5024135"/>
              <a:gd name="connsiteX1" fmla="*/ 939253 w 11683452"/>
              <a:gd name="connsiteY1" fmla="*/ 1271285 h 5024135"/>
              <a:gd name="connsiteX2" fmla="*/ 3110952 w 11683452"/>
              <a:gd name="connsiteY2" fmla="*/ 909335 h 5024135"/>
              <a:gd name="connsiteX3" fmla="*/ 6006552 w 11683452"/>
              <a:gd name="connsiteY3" fmla="*/ 52085 h 5024135"/>
              <a:gd name="connsiteX4" fmla="*/ 11683452 w 11683452"/>
              <a:gd name="connsiteY4" fmla="*/ 2538110 h 5024135"/>
              <a:gd name="connsiteX5" fmla="*/ 6006552 w 11683452"/>
              <a:gd name="connsiteY5" fmla="*/ 5024135 h 5024135"/>
              <a:gd name="connsiteX6" fmla="*/ 329652 w 11683452"/>
              <a:gd name="connsiteY6" fmla="*/ 2538110 h 5024135"/>
              <a:gd name="connsiteX0" fmla="*/ 329652 w 11725183"/>
              <a:gd name="connsiteY0" fmla="*/ 2486076 h 4972101"/>
              <a:gd name="connsiteX1" fmla="*/ 939253 w 11725183"/>
              <a:gd name="connsiteY1" fmla="*/ 1219251 h 4972101"/>
              <a:gd name="connsiteX2" fmla="*/ 3110952 w 11725183"/>
              <a:gd name="connsiteY2" fmla="*/ 857301 h 4972101"/>
              <a:gd name="connsiteX3" fmla="*/ 6006552 w 11725183"/>
              <a:gd name="connsiteY3" fmla="*/ 51 h 4972101"/>
              <a:gd name="connsiteX4" fmla="*/ 8387803 w 11725183"/>
              <a:gd name="connsiteY4" fmla="*/ 895401 h 4972101"/>
              <a:gd name="connsiteX5" fmla="*/ 11683452 w 11725183"/>
              <a:gd name="connsiteY5" fmla="*/ 2486076 h 4972101"/>
              <a:gd name="connsiteX6" fmla="*/ 6006552 w 11725183"/>
              <a:gd name="connsiteY6" fmla="*/ 4972101 h 4972101"/>
              <a:gd name="connsiteX7" fmla="*/ 329652 w 11725183"/>
              <a:gd name="connsiteY7" fmla="*/ 2486076 h 4972101"/>
              <a:gd name="connsiteX0" fmla="*/ 329652 w 11840835"/>
              <a:gd name="connsiteY0" fmla="*/ 2486076 h 4972101"/>
              <a:gd name="connsiteX1" fmla="*/ 939253 w 11840835"/>
              <a:gd name="connsiteY1" fmla="*/ 1219251 h 4972101"/>
              <a:gd name="connsiteX2" fmla="*/ 3110952 w 11840835"/>
              <a:gd name="connsiteY2" fmla="*/ 857301 h 4972101"/>
              <a:gd name="connsiteX3" fmla="*/ 6006552 w 11840835"/>
              <a:gd name="connsiteY3" fmla="*/ 51 h 4972101"/>
              <a:gd name="connsiteX4" fmla="*/ 8387803 w 11840835"/>
              <a:gd name="connsiteY4" fmla="*/ 895401 h 4972101"/>
              <a:gd name="connsiteX5" fmla="*/ 10197553 w 11840835"/>
              <a:gd name="connsiteY5" fmla="*/ 723951 h 4972101"/>
              <a:gd name="connsiteX6" fmla="*/ 11683452 w 11840835"/>
              <a:gd name="connsiteY6" fmla="*/ 2486076 h 4972101"/>
              <a:gd name="connsiteX7" fmla="*/ 6006552 w 11840835"/>
              <a:gd name="connsiteY7" fmla="*/ 4972101 h 4972101"/>
              <a:gd name="connsiteX8" fmla="*/ 329652 w 11840835"/>
              <a:gd name="connsiteY8" fmla="*/ 2486076 h 4972101"/>
              <a:gd name="connsiteX0" fmla="*/ 329652 w 11840835"/>
              <a:gd name="connsiteY0" fmla="*/ 2314645 h 4800670"/>
              <a:gd name="connsiteX1" fmla="*/ 939253 w 11840835"/>
              <a:gd name="connsiteY1" fmla="*/ 1047820 h 4800670"/>
              <a:gd name="connsiteX2" fmla="*/ 3110952 w 11840835"/>
              <a:gd name="connsiteY2" fmla="*/ 685870 h 4800670"/>
              <a:gd name="connsiteX3" fmla="*/ 6044652 w 11840835"/>
              <a:gd name="connsiteY3" fmla="*/ 70 h 4800670"/>
              <a:gd name="connsiteX4" fmla="*/ 8387803 w 11840835"/>
              <a:gd name="connsiteY4" fmla="*/ 723970 h 4800670"/>
              <a:gd name="connsiteX5" fmla="*/ 10197553 w 11840835"/>
              <a:gd name="connsiteY5" fmla="*/ 552520 h 4800670"/>
              <a:gd name="connsiteX6" fmla="*/ 11683452 w 11840835"/>
              <a:gd name="connsiteY6" fmla="*/ 2314645 h 4800670"/>
              <a:gd name="connsiteX7" fmla="*/ 6006552 w 11840835"/>
              <a:gd name="connsiteY7" fmla="*/ 4800670 h 4800670"/>
              <a:gd name="connsiteX8" fmla="*/ 329652 w 11840835"/>
              <a:gd name="connsiteY8" fmla="*/ 2314645 h 4800670"/>
              <a:gd name="connsiteX0" fmla="*/ 329652 w 11840835"/>
              <a:gd name="connsiteY0" fmla="*/ 2323503 h 4809528"/>
              <a:gd name="connsiteX1" fmla="*/ 939253 w 11840835"/>
              <a:gd name="connsiteY1" fmla="*/ 1056678 h 4809528"/>
              <a:gd name="connsiteX2" fmla="*/ 3110952 w 11840835"/>
              <a:gd name="connsiteY2" fmla="*/ 694728 h 4809528"/>
              <a:gd name="connsiteX3" fmla="*/ 3663403 w 11840835"/>
              <a:gd name="connsiteY3" fmla="*/ 351827 h 4809528"/>
              <a:gd name="connsiteX4" fmla="*/ 6044652 w 11840835"/>
              <a:gd name="connsiteY4" fmla="*/ 8928 h 4809528"/>
              <a:gd name="connsiteX5" fmla="*/ 8387803 w 11840835"/>
              <a:gd name="connsiteY5" fmla="*/ 732828 h 4809528"/>
              <a:gd name="connsiteX6" fmla="*/ 10197553 w 11840835"/>
              <a:gd name="connsiteY6" fmla="*/ 561378 h 4809528"/>
              <a:gd name="connsiteX7" fmla="*/ 11683452 w 11840835"/>
              <a:gd name="connsiteY7" fmla="*/ 2323503 h 4809528"/>
              <a:gd name="connsiteX8" fmla="*/ 6006552 w 11840835"/>
              <a:gd name="connsiteY8" fmla="*/ 4809528 h 4809528"/>
              <a:gd name="connsiteX9" fmla="*/ 329652 w 11840835"/>
              <a:gd name="connsiteY9" fmla="*/ 2323503 h 4809528"/>
              <a:gd name="connsiteX0" fmla="*/ 329652 w 11840835"/>
              <a:gd name="connsiteY0" fmla="*/ 2323503 h 4809528"/>
              <a:gd name="connsiteX1" fmla="*/ 939253 w 11840835"/>
              <a:gd name="connsiteY1" fmla="*/ 1056678 h 4809528"/>
              <a:gd name="connsiteX2" fmla="*/ 1815553 w 11840835"/>
              <a:gd name="connsiteY2" fmla="*/ 732827 h 4809528"/>
              <a:gd name="connsiteX3" fmla="*/ 3110952 w 11840835"/>
              <a:gd name="connsiteY3" fmla="*/ 694728 h 4809528"/>
              <a:gd name="connsiteX4" fmla="*/ 3663403 w 11840835"/>
              <a:gd name="connsiteY4" fmla="*/ 351827 h 4809528"/>
              <a:gd name="connsiteX5" fmla="*/ 6044652 w 11840835"/>
              <a:gd name="connsiteY5" fmla="*/ 8928 h 4809528"/>
              <a:gd name="connsiteX6" fmla="*/ 8387803 w 11840835"/>
              <a:gd name="connsiteY6" fmla="*/ 732828 h 4809528"/>
              <a:gd name="connsiteX7" fmla="*/ 10197553 w 11840835"/>
              <a:gd name="connsiteY7" fmla="*/ 561378 h 4809528"/>
              <a:gd name="connsiteX8" fmla="*/ 11683452 w 11840835"/>
              <a:gd name="connsiteY8" fmla="*/ 2323503 h 4809528"/>
              <a:gd name="connsiteX9" fmla="*/ 6006552 w 11840835"/>
              <a:gd name="connsiteY9" fmla="*/ 4809528 h 4809528"/>
              <a:gd name="connsiteX10" fmla="*/ 329652 w 11840835"/>
              <a:gd name="connsiteY10" fmla="*/ 2323503 h 4809528"/>
              <a:gd name="connsiteX0" fmla="*/ 329652 w 11838230"/>
              <a:gd name="connsiteY0" fmla="*/ 2323503 h 4809528"/>
              <a:gd name="connsiteX1" fmla="*/ 939253 w 11838230"/>
              <a:gd name="connsiteY1" fmla="*/ 1056678 h 4809528"/>
              <a:gd name="connsiteX2" fmla="*/ 1815553 w 11838230"/>
              <a:gd name="connsiteY2" fmla="*/ 732827 h 4809528"/>
              <a:gd name="connsiteX3" fmla="*/ 3110952 w 11838230"/>
              <a:gd name="connsiteY3" fmla="*/ 694728 h 4809528"/>
              <a:gd name="connsiteX4" fmla="*/ 3663403 w 11838230"/>
              <a:gd name="connsiteY4" fmla="*/ 351827 h 4809528"/>
              <a:gd name="connsiteX5" fmla="*/ 6044652 w 11838230"/>
              <a:gd name="connsiteY5" fmla="*/ 8928 h 4809528"/>
              <a:gd name="connsiteX6" fmla="*/ 8387803 w 11838230"/>
              <a:gd name="connsiteY6" fmla="*/ 732828 h 4809528"/>
              <a:gd name="connsiteX7" fmla="*/ 8616403 w 11838230"/>
              <a:gd name="connsiteY7" fmla="*/ 675677 h 4809528"/>
              <a:gd name="connsiteX8" fmla="*/ 10197553 w 11838230"/>
              <a:gd name="connsiteY8" fmla="*/ 561378 h 4809528"/>
              <a:gd name="connsiteX9" fmla="*/ 11683452 w 11838230"/>
              <a:gd name="connsiteY9" fmla="*/ 2323503 h 4809528"/>
              <a:gd name="connsiteX10" fmla="*/ 6006552 w 11838230"/>
              <a:gd name="connsiteY10" fmla="*/ 4809528 h 4809528"/>
              <a:gd name="connsiteX11" fmla="*/ 329652 w 11838230"/>
              <a:gd name="connsiteY11" fmla="*/ 2323503 h 4809528"/>
              <a:gd name="connsiteX0" fmla="*/ 25733 w 11534311"/>
              <a:gd name="connsiteY0" fmla="*/ 2323503 h 4838066"/>
              <a:gd name="connsiteX1" fmla="*/ 635334 w 11534311"/>
              <a:gd name="connsiteY1" fmla="*/ 1056678 h 4838066"/>
              <a:gd name="connsiteX2" fmla="*/ 1511634 w 11534311"/>
              <a:gd name="connsiteY2" fmla="*/ 732827 h 4838066"/>
              <a:gd name="connsiteX3" fmla="*/ 2807033 w 11534311"/>
              <a:gd name="connsiteY3" fmla="*/ 694728 h 4838066"/>
              <a:gd name="connsiteX4" fmla="*/ 3359484 w 11534311"/>
              <a:gd name="connsiteY4" fmla="*/ 351827 h 4838066"/>
              <a:gd name="connsiteX5" fmla="*/ 5740733 w 11534311"/>
              <a:gd name="connsiteY5" fmla="*/ 8928 h 4838066"/>
              <a:gd name="connsiteX6" fmla="*/ 8083884 w 11534311"/>
              <a:gd name="connsiteY6" fmla="*/ 732828 h 4838066"/>
              <a:gd name="connsiteX7" fmla="*/ 8312484 w 11534311"/>
              <a:gd name="connsiteY7" fmla="*/ 675677 h 4838066"/>
              <a:gd name="connsiteX8" fmla="*/ 9893634 w 11534311"/>
              <a:gd name="connsiteY8" fmla="*/ 561378 h 4838066"/>
              <a:gd name="connsiteX9" fmla="*/ 11379533 w 11534311"/>
              <a:gd name="connsiteY9" fmla="*/ 2323503 h 4838066"/>
              <a:gd name="connsiteX10" fmla="*/ 5702633 w 11534311"/>
              <a:gd name="connsiteY10" fmla="*/ 4809528 h 4838066"/>
              <a:gd name="connsiteX11" fmla="*/ 1302084 w 11534311"/>
              <a:gd name="connsiteY11" fmla="*/ 3590327 h 4838066"/>
              <a:gd name="connsiteX12" fmla="*/ 25733 w 11534311"/>
              <a:gd name="connsiteY12" fmla="*/ 2323503 h 483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34311" h="4838066">
                <a:moveTo>
                  <a:pt x="25733" y="2323503"/>
                </a:moveTo>
                <a:cubicBezTo>
                  <a:pt x="-85392" y="1901228"/>
                  <a:pt x="171784" y="1328141"/>
                  <a:pt x="635334" y="1056678"/>
                </a:cubicBezTo>
                <a:cubicBezTo>
                  <a:pt x="892509" y="804266"/>
                  <a:pt x="1149684" y="793152"/>
                  <a:pt x="1511634" y="732827"/>
                </a:cubicBezTo>
                <a:cubicBezTo>
                  <a:pt x="1873584" y="672502"/>
                  <a:pt x="2508583" y="770928"/>
                  <a:pt x="2807033" y="694728"/>
                </a:cubicBezTo>
                <a:cubicBezTo>
                  <a:pt x="3105483" y="618528"/>
                  <a:pt x="2870534" y="466127"/>
                  <a:pt x="3359484" y="351827"/>
                </a:cubicBezTo>
                <a:cubicBezTo>
                  <a:pt x="3848434" y="237527"/>
                  <a:pt x="4953333" y="-54572"/>
                  <a:pt x="5740733" y="8928"/>
                </a:cubicBezTo>
                <a:cubicBezTo>
                  <a:pt x="6528133" y="72428"/>
                  <a:pt x="7655259" y="612178"/>
                  <a:pt x="8083884" y="732828"/>
                </a:cubicBezTo>
                <a:cubicBezTo>
                  <a:pt x="8512509" y="853478"/>
                  <a:pt x="8010859" y="704252"/>
                  <a:pt x="8312484" y="675677"/>
                </a:cubicBezTo>
                <a:cubicBezTo>
                  <a:pt x="8614109" y="647102"/>
                  <a:pt x="9382459" y="296265"/>
                  <a:pt x="9893634" y="561378"/>
                </a:cubicBezTo>
                <a:cubicBezTo>
                  <a:pt x="10404809" y="826491"/>
                  <a:pt x="12039933" y="1720253"/>
                  <a:pt x="11379533" y="2323503"/>
                </a:cubicBezTo>
                <a:cubicBezTo>
                  <a:pt x="10719133" y="2926753"/>
                  <a:pt x="7382208" y="4598391"/>
                  <a:pt x="5702633" y="4809528"/>
                </a:cubicBezTo>
                <a:cubicBezTo>
                  <a:pt x="4023058" y="5020665"/>
                  <a:pt x="2248234" y="4004664"/>
                  <a:pt x="1302084" y="3590327"/>
                </a:cubicBezTo>
                <a:cubicBezTo>
                  <a:pt x="355934" y="3175990"/>
                  <a:pt x="136858" y="2745778"/>
                  <a:pt x="25733" y="232350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">
            <a:extLst>
              <a:ext uri="{FF2B5EF4-FFF2-40B4-BE49-F238E27FC236}">
                <a16:creationId xmlns:a16="http://schemas.microsoft.com/office/drawing/2014/main" id="{B6DCE9EB-8679-4C8C-8D26-C79E5310C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517834"/>
            <a:ext cx="2135262" cy="150936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43F8833-4DD2-4AFF-AC17-54AA1D0C1337}"/>
              </a:ext>
            </a:extLst>
          </p:cNvPr>
          <p:cNvSpPr/>
          <p:nvPr/>
        </p:nvSpPr>
        <p:spPr>
          <a:xfrm>
            <a:off x="7211564" y="682143"/>
            <a:ext cx="446020" cy="3532631"/>
          </a:xfrm>
          <a:prstGeom prst="rect">
            <a:avLst/>
          </a:prstGeom>
          <a:solidFill>
            <a:srgbClr val="8B441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 gif">
            <a:extLst>
              <a:ext uri="{FF2B5EF4-FFF2-40B4-BE49-F238E27FC236}">
                <a16:creationId xmlns:a16="http://schemas.microsoft.com/office/drawing/2014/main" id="{5467312E-5B5B-4245-AE52-E1297F813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80" y="4370761"/>
            <a:ext cx="4114800" cy="2057400"/>
          </a:xfrm>
          <a:prstGeom prst="rect">
            <a:avLst/>
          </a:prstGeom>
        </p:spPr>
      </p:pic>
      <p:pic>
        <p:nvPicPr>
          <p:cNvPr id="33" name="bèo">
            <a:extLst>
              <a:ext uri="{FF2B5EF4-FFF2-40B4-BE49-F238E27FC236}">
                <a16:creationId xmlns:a16="http://schemas.microsoft.com/office/drawing/2014/main" id="{9CE01C84-FFAD-4725-96DF-24D2FF8C25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1509">
            <a:off x="402642" y="4736872"/>
            <a:ext cx="1698721" cy="16255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C76A732-9CC6-4D8A-8677-32ED0E23EA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330">
            <a:off x="4912497" y="3118946"/>
            <a:ext cx="2589352" cy="1294676"/>
          </a:xfrm>
          <a:prstGeom prst="rect">
            <a:avLst/>
          </a:prstGeom>
        </p:spPr>
      </p:pic>
      <p:pic>
        <p:nvPicPr>
          <p:cNvPr id="9" name="v2">
            <a:extLst>
              <a:ext uri="{FF2B5EF4-FFF2-40B4-BE49-F238E27FC236}">
                <a16:creationId xmlns:a16="http://schemas.microsoft.com/office/drawing/2014/main" id="{E2BC86DB-C533-422F-BD30-292332A7F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9803" y="4305018"/>
            <a:ext cx="2400077" cy="1192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DC147D-AB07-48F7-B0C1-51666E8354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0023" flipV="1">
            <a:off x="929355" y="5678825"/>
            <a:ext cx="1833867" cy="1224488"/>
          </a:xfrm>
          <a:prstGeom prst="rect">
            <a:avLst/>
          </a:prstGeom>
        </p:spPr>
      </p:pic>
      <p:pic>
        <p:nvPicPr>
          <p:cNvPr id="31" name="sen">
            <a:extLst>
              <a:ext uri="{FF2B5EF4-FFF2-40B4-BE49-F238E27FC236}">
                <a16:creationId xmlns:a16="http://schemas.microsoft.com/office/drawing/2014/main" id="{4E85AF28-B0E6-4055-8123-552131052A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99" y="5078892"/>
            <a:ext cx="1071430" cy="12455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D5C1AAF-A926-42EB-9307-B6BA4B569C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934" flipH="1">
            <a:off x="4229273" y="2894759"/>
            <a:ext cx="2046506" cy="12593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8BA087-1497-4604-A115-986F4DBD37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75" y="3682357"/>
            <a:ext cx="4944434" cy="2391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B1E01-589E-4FCB-94E4-94F76EA1EB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027">
            <a:off x="989942" y="4587584"/>
            <a:ext cx="2020720" cy="14300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324FBC0-DAD5-43F4-88BC-4EFFF95805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938">
            <a:off x="6588172" y="5287139"/>
            <a:ext cx="958232" cy="808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C5C57C-749B-4018-98ED-E438AF27E8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14" y="5661423"/>
            <a:ext cx="1847814" cy="11991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7C5E9D-F9C2-492F-B8E2-FF8E5ADE0C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061">
            <a:off x="-166273" y="3771469"/>
            <a:ext cx="1970912" cy="985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27155D-5AEF-463C-A2BC-374A257420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87" y="3596676"/>
            <a:ext cx="969902" cy="6294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D0B9A7-0F6E-4488-8C24-2F96B60B40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5879" y="4136993"/>
            <a:ext cx="584360" cy="4315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4D71E2F-18EF-4814-974C-644D0EC8B3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410">
            <a:off x="2494050" y="3124345"/>
            <a:ext cx="2187300" cy="7684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513E4F9-1EA6-4899-8E9E-FECB394C28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26">
            <a:off x="7028782" y="3652598"/>
            <a:ext cx="2193648" cy="129467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1A901CA-9A73-4B77-9BD3-1C00E691E8C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35" y="5817964"/>
            <a:ext cx="1169645" cy="8082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B68DE45-FE48-4C7B-8974-377C4EE1D27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50" y="5817964"/>
            <a:ext cx="1169645" cy="808281"/>
          </a:xfrm>
          <a:prstGeom prst="rect">
            <a:avLst/>
          </a:prstGeom>
        </p:spPr>
      </p:pic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0F494A4C-0426-4010-ACA6-965ABFA3C41A}"/>
              </a:ext>
            </a:extLst>
          </p:cNvPr>
          <p:cNvSpPr/>
          <p:nvPr/>
        </p:nvSpPr>
        <p:spPr>
          <a:xfrm rot="20301050" flipH="1">
            <a:off x="5425287" y="1102173"/>
            <a:ext cx="3681197" cy="907238"/>
          </a:xfrm>
          <a:prstGeom prst="homePlate">
            <a:avLst>
              <a:gd name="adj" fmla="val 6532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vịt</a:t>
            </a:r>
          </a:p>
        </p:txBody>
      </p:sp>
    </p:spTree>
    <p:extLst>
      <p:ext uri="{BB962C8B-B14F-4D97-AF65-F5344CB8AC3E}">
        <p14:creationId xmlns:p14="http://schemas.microsoft.com/office/powerpoint/2010/main" val="17872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3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2BFF0C-B7DB-4829-8DB5-41CCB5C5007D}"/>
              </a:ext>
            </a:extLst>
          </p:cNvPr>
          <p:cNvSpPr txBox="1"/>
          <p:nvPr/>
        </p:nvSpPr>
        <p:spPr>
          <a:xfrm>
            <a:off x="2004706" y="336291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74F69F-D012-40E7-AE22-1EA67CB720D1}"/>
              </a:ext>
            </a:extLst>
          </p:cNvPr>
          <p:cNvSpPr/>
          <p:nvPr/>
        </p:nvSpPr>
        <p:spPr>
          <a:xfrm>
            <a:off x="316753" y="3798649"/>
            <a:ext cx="8588489" cy="2929770"/>
          </a:xfrm>
          <a:custGeom>
            <a:avLst/>
            <a:gdLst>
              <a:gd name="connsiteX0" fmla="*/ 0 w 8144228"/>
              <a:gd name="connsiteY0" fmla="*/ 1447800 h 2895600"/>
              <a:gd name="connsiteX1" fmla="*/ 4072114 w 8144228"/>
              <a:gd name="connsiteY1" fmla="*/ 0 h 2895600"/>
              <a:gd name="connsiteX2" fmla="*/ 8144228 w 8144228"/>
              <a:gd name="connsiteY2" fmla="*/ 1447800 h 2895600"/>
              <a:gd name="connsiteX3" fmla="*/ 4072114 w 8144228"/>
              <a:gd name="connsiteY3" fmla="*/ 2895600 h 2895600"/>
              <a:gd name="connsiteX4" fmla="*/ 0 w 8144228"/>
              <a:gd name="connsiteY4" fmla="*/ 1447800 h 2895600"/>
              <a:gd name="connsiteX0" fmla="*/ 64463 w 8208691"/>
              <a:gd name="connsiteY0" fmla="*/ 1473348 h 2921148"/>
              <a:gd name="connsiteX1" fmla="*/ 1812477 w 8208691"/>
              <a:gd name="connsiteY1" fmla="*/ 616098 h 2921148"/>
              <a:gd name="connsiteX2" fmla="*/ 4136577 w 8208691"/>
              <a:gd name="connsiteY2" fmla="*/ 25548 h 2921148"/>
              <a:gd name="connsiteX3" fmla="*/ 8208691 w 8208691"/>
              <a:gd name="connsiteY3" fmla="*/ 1473348 h 2921148"/>
              <a:gd name="connsiteX4" fmla="*/ 4136577 w 8208691"/>
              <a:gd name="connsiteY4" fmla="*/ 2921148 h 2921148"/>
              <a:gd name="connsiteX5" fmla="*/ 64463 w 8208691"/>
              <a:gd name="connsiteY5" fmla="*/ 1473348 h 2921148"/>
              <a:gd name="connsiteX0" fmla="*/ 49782 w 8194010"/>
              <a:gd name="connsiteY0" fmla="*/ 1473348 h 2976352"/>
              <a:gd name="connsiteX1" fmla="*/ 1797796 w 8194010"/>
              <a:gd name="connsiteY1" fmla="*/ 616098 h 2976352"/>
              <a:gd name="connsiteX2" fmla="*/ 4121896 w 8194010"/>
              <a:gd name="connsiteY2" fmla="*/ 25548 h 2976352"/>
              <a:gd name="connsiteX3" fmla="*/ 8194010 w 8194010"/>
              <a:gd name="connsiteY3" fmla="*/ 1473348 h 2976352"/>
              <a:gd name="connsiteX4" fmla="*/ 4121896 w 8194010"/>
              <a:gd name="connsiteY4" fmla="*/ 2921148 h 2976352"/>
              <a:gd name="connsiteX5" fmla="*/ 807197 w 8194010"/>
              <a:gd name="connsiteY5" fmla="*/ 2559198 h 2976352"/>
              <a:gd name="connsiteX6" fmla="*/ 49782 w 8194010"/>
              <a:gd name="connsiteY6" fmla="*/ 1473348 h 2976352"/>
              <a:gd name="connsiteX0" fmla="*/ 49782 w 8262068"/>
              <a:gd name="connsiteY0" fmla="*/ 1473348 h 2927572"/>
              <a:gd name="connsiteX1" fmla="*/ 1797796 w 8262068"/>
              <a:gd name="connsiteY1" fmla="*/ 616098 h 2927572"/>
              <a:gd name="connsiteX2" fmla="*/ 4121896 w 8262068"/>
              <a:gd name="connsiteY2" fmla="*/ 25548 h 2927572"/>
              <a:gd name="connsiteX3" fmla="*/ 8194010 w 8262068"/>
              <a:gd name="connsiteY3" fmla="*/ 1473348 h 2927572"/>
              <a:gd name="connsiteX4" fmla="*/ 6426946 w 8262068"/>
              <a:gd name="connsiteY4" fmla="*/ 2311548 h 2927572"/>
              <a:gd name="connsiteX5" fmla="*/ 4121896 w 8262068"/>
              <a:gd name="connsiteY5" fmla="*/ 2921148 h 2927572"/>
              <a:gd name="connsiteX6" fmla="*/ 807197 w 8262068"/>
              <a:gd name="connsiteY6" fmla="*/ 2559198 h 2927572"/>
              <a:gd name="connsiteX7" fmla="*/ 49782 w 8262068"/>
              <a:gd name="connsiteY7" fmla="*/ 1473348 h 2927572"/>
              <a:gd name="connsiteX0" fmla="*/ 49782 w 8647696"/>
              <a:gd name="connsiteY0" fmla="*/ 1473348 h 3047777"/>
              <a:gd name="connsiteX1" fmla="*/ 1797796 w 8647696"/>
              <a:gd name="connsiteY1" fmla="*/ 616098 h 3047777"/>
              <a:gd name="connsiteX2" fmla="*/ 4121896 w 8647696"/>
              <a:gd name="connsiteY2" fmla="*/ 25548 h 3047777"/>
              <a:gd name="connsiteX3" fmla="*/ 8194010 w 8647696"/>
              <a:gd name="connsiteY3" fmla="*/ 1473348 h 3047777"/>
              <a:gd name="connsiteX4" fmla="*/ 8262068 w 8647696"/>
              <a:gd name="connsiteY4" fmla="*/ 2927572 h 3047777"/>
              <a:gd name="connsiteX5" fmla="*/ 4121896 w 8647696"/>
              <a:gd name="connsiteY5" fmla="*/ 2921148 h 3047777"/>
              <a:gd name="connsiteX6" fmla="*/ 807197 w 8647696"/>
              <a:gd name="connsiteY6" fmla="*/ 2559198 h 3047777"/>
              <a:gd name="connsiteX7" fmla="*/ 49782 w 8647696"/>
              <a:gd name="connsiteY7" fmla="*/ 1473348 h 3047777"/>
              <a:gd name="connsiteX0" fmla="*/ 49782 w 8415090"/>
              <a:gd name="connsiteY0" fmla="*/ 1473348 h 2922247"/>
              <a:gd name="connsiteX1" fmla="*/ 1797796 w 8415090"/>
              <a:gd name="connsiteY1" fmla="*/ 616098 h 2922247"/>
              <a:gd name="connsiteX2" fmla="*/ 4121896 w 8415090"/>
              <a:gd name="connsiteY2" fmla="*/ 25548 h 2922247"/>
              <a:gd name="connsiteX3" fmla="*/ 8194010 w 8415090"/>
              <a:gd name="connsiteY3" fmla="*/ 1473348 h 2922247"/>
              <a:gd name="connsiteX4" fmla="*/ 7766768 w 8415090"/>
              <a:gd name="connsiteY4" fmla="*/ 2470372 h 2922247"/>
              <a:gd name="connsiteX5" fmla="*/ 4121896 w 8415090"/>
              <a:gd name="connsiteY5" fmla="*/ 2921148 h 2922247"/>
              <a:gd name="connsiteX6" fmla="*/ 807197 w 8415090"/>
              <a:gd name="connsiteY6" fmla="*/ 2559198 h 2922247"/>
              <a:gd name="connsiteX7" fmla="*/ 49782 w 8415090"/>
              <a:gd name="connsiteY7" fmla="*/ 1473348 h 2922247"/>
              <a:gd name="connsiteX0" fmla="*/ 49782 w 8322072"/>
              <a:gd name="connsiteY0" fmla="*/ 1467402 h 2916301"/>
              <a:gd name="connsiteX1" fmla="*/ 1797796 w 8322072"/>
              <a:gd name="connsiteY1" fmla="*/ 610152 h 2916301"/>
              <a:gd name="connsiteX2" fmla="*/ 4121896 w 8322072"/>
              <a:gd name="connsiteY2" fmla="*/ 19602 h 2916301"/>
              <a:gd name="connsiteX3" fmla="*/ 7055596 w 8322072"/>
              <a:gd name="connsiteY3" fmla="*/ 267252 h 2916301"/>
              <a:gd name="connsiteX4" fmla="*/ 8194010 w 8322072"/>
              <a:gd name="connsiteY4" fmla="*/ 1467402 h 2916301"/>
              <a:gd name="connsiteX5" fmla="*/ 7766768 w 8322072"/>
              <a:gd name="connsiteY5" fmla="*/ 2464426 h 2916301"/>
              <a:gd name="connsiteX6" fmla="*/ 4121896 w 8322072"/>
              <a:gd name="connsiteY6" fmla="*/ 2915202 h 2916301"/>
              <a:gd name="connsiteX7" fmla="*/ 807197 w 8322072"/>
              <a:gd name="connsiteY7" fmla="*/ 2553252 h 2916301"/>
              <a:gd name="connsiteX8" fmla="*/ 49782 w 8322072"/>
              <a:gd name="connsiteY8" fmla="*/ 1467402 h 2916301"/>
              <a:gd name="connsiteX0" fmla="*/ 49782 w 8612596"/>
              <a:gd name="connsiteY0" fmla="*/ 1467402 h 2916301"/>
              <a:gd name="connsiteX1" fmla="*/ 1797796 w 8612596"/>
              <a:gd name="connsiteY1" fmla="*/ 610152 h 2916301"/>
              <a:gd name="connsiteX2" fmla="*/ 4121896 w 8612596"/>
              <a:gd name="connsiteY2" fmla="*/ 19602 h 2916301"/>
              <a:gd name="connsiteX3" fmla="*/ 7055596 w 8612596"/>
              <a:gd name="connsiteY3" fmla="*/ 267252 h 2916301"/>
              <a:gd name="connsiteX4" fmla="*/ 8555960 w 8612596"/>
              <a:gd name="connsiteY4" fmla="*/ 1448352 h 2916301"/>
              <a:gd name="connsiteX5" fmla="*/ 7766768 w 8612596"/>
              <a:gd name="connsiteY5" fmla="*/ 2464426 h 2916301"/>
              <a:gd name="connsiteX6" fmla="*/ 4121896 w 8612596"/>
              <a:gd name="connsiteY6" fmla="*/ 2915202 h 2916301"/>
              <a:gd name="connsiteX7" fmla="*/ 807197 w 8612596"/>
              <a:gd name="connsiteY7" fmla="*/ 2553252 h 2916301"/>
              <a:gd name="connsiteX8" fmla="*/ 49782 w 8612596"/>
              <a:gd name="connsiteY8" fmla="*/ 1467402 h 2916301"/>
              <a:gd name="connsiteX0" fmla="*/ 49782 w 8588489"/>
              <a:gd name="connsiteY0" fmla="*/ 1467402 h 2929770"/>
              <a:gd name="connsiteX1" fmla="*/ 1797796 w 8588489"/>
              <a:gd name="connsiteY1" fmla="*/ 610152 h 2929770"/>
              <a:gd name="connsiteX2" fmla="*/ 4121896 w 8588489"/>
              <a:gd name="connsiteY2" fmla="*/ 19602 h 2929770"/>
              <a:gd name="connsiteX3" fmla="*/ 7055596 w 8588489"/>
              <a:gd name="connsiteY3" fmla="*/ 267252 h 2929770"/>
              <a:gd name="connsiteX4" fmla="*/ 8555960 w 8588489"/>
              <a:gd name="connsiteY4" fmla="*/ 1448352 h 2929770"/>
              <a:gd name="connsiteX5" fmla="*/ 7766768 w 8588489"/>
              <a:gd name="connsiteY5" fmla="*/ 2464426 h 2929770"/>
              <a:gd name="connsiteX6" fmla="*/ 7246096 w 8588489"/>
              <a:gd name="connsiteY6" fmla="*/ 2819952 h 2929770"/>
              <a:gd name="connsiteX7" fmla="*/ 4121896 w 8588489"/>
              <a:gd name="connsiteY7" fmla="*/ 2915202 h 2929770"/>
              <a:gd name="connsiteX8" fmla="*/ 807197 w 8588489"/>
              <a:gd name="connsiteY8" fmla="*/ 2553252 h 2929770"/>
              <a:gd name="connsiteX9" fmla="*/ 49782 w 8588489"/>
              <a:gd name="connsiteY9" fmla="*/ 1467402 h 292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88489" h="2929770">
                <a:moveTo>
                  <a:pt x="49782" y="1467402"/>
                </a:moveTo>
                <a:cubicBezTo>
                  <a:pt x="214882" y="1143552"/>
                  <a:pt x="1119110" y="851452"/>
                  <a:pt x="1797796" y="610152"/>
                </a:cubicBezTo>
                <a:cubicBezTo>
                  <a:pt x="2476482" y="368852"/>
                  <a:pt x="3245596" y="76752"/>
                  <a:pt x="4121896" y="19602"/>
                </a:cubicBezTo>
                <a:cubicBezTo>
                  <a:pt x="4998196" y="-37548"/>
                  <a:pt x="6376910" y="25952"/>
                  <a:pt x="7055596" y="267252"/>
                </a:cubicBezTo>
                <a:cubicBezTo>
                  <a:pt x="7734282" y="508552"/>
                  <a:pt x="8364406" y="1155181"/>
                  <a:pt x="8555960" y="1448352"/>
                </a:cubicBezTo>
                <a:cubicBezTo>
                  <a:pt x="8747514" y="1741523"/>
                  <a:pt x="8042229" y="2261226"/>
                  <a:pt x="7766768" y="2464426"/>
                </a:cubicBezTo>
                <a:cubicBezTo>
                  <a:pt x="7491307" y="2667626"/>
                  <a:pt x="7853575" y="2744823"/>
                  <a:pt x="7246096" y="2819952"/>
                </a:cubicBezTo>
                <a:cubicBezTo>
                  <a:pt x="6638617" y="2895081"/>
                  <a:pt x="5195046" y="2959652"/>
                  <a:pt x="4121896" y="2915202"/>
                </a:cubicBezTo>
                <a:cubicBezTo>
                  <a:pt x="3048746" y="2870752"/>
                  <a:pt x="1485883" y="2794552"/>
                  <a:pt x="807197" y="2553252"/>
                </a:cubicBezTo>
                <a:cubicBezTo>
                  <a:pt x="128511" y="2311952"/>
                  <a:pt x="-115318" y="1791252"/>
                  <a:pt x="49782" y="146740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62CCF01-0E62-4CB8-8E69-B062EA97D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4" y="3626515"/>
            <a:ext cx="3222581" cy="1558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E3A48-94AF-4F6B-943B-0C65372CE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98" y="2422202"/>
            <a:ext cx="2057400" cy="205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BF781-572B-409A-9AD1-D4E7A0C5C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73" y="4507706"/>
            <a:ext cx="1235178" cy="1435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0174C-60B9-4BF5-8CD0-7C36A102E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901">
            <a:off x="6865979" y="4474626"/>
            <a:ext cx="1876425" cy="1795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A58B5B-8636-40C6-91C7-4BF3B6FBAD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27" y="3103155"/>
            <a:ext cx="1666204" cy="1025356"/>
          </a:xfrm>
          <a:prstGeom prst="rect">
            <a:avLst/>
          </a:prstGeom>
        </p:spPr>
      </p:pic>
      <p:pic>
        <p:nvPicPr>
          <p:cNvPr id="12" name="dá 2">
            <a:extLst>
              <a:ext uri="{FF2B5EF4-FFF2-40B4-BE49-F238E27FC236}">
                <a16:creationId xmlns:a16="http://schemas.microsoft.com/office/drawing/2014/main" id="{4C14B6B3-476D-40F1-9D88-23E08CD1B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08" y="5762780"/>
            <a:ext cx="1672742" cy="1085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04AAC7-83DA-446C-86A6-D01C3F6729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23">
            <a:off x="4824134" y="4291968"/>
            <a:ext cx="1235178" cy="968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79D539-7315-44CD-B4BE-D9D3E81CE0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02" y="5123383"/>
            <a:ext cx="2133025" cy="1031652"/>
          </a:xfrm>
          <a:prstGeom prst="rect">
            <a:avLst/>
          </a:prstGeom>
        </p:spPr>
      </p:pic>
      <p:pic>
        <p:nvPicPr>
          <p:cNvPr id="18" name="đá">
            <a:extLst>
              <a:ext uri="{FF2B5EF4-FFF2-40B4-BE49-F238E27FC236}">
                <a16:creationId xmlns:a16="http://schemas.microsoft.com/office/drawing/2014/main" id="{35B44901-77B9-44D6-B630-AD930837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535">
            <a:off x="1961854" y="3289312"/>
            <a:ext cx="2057401" cy="11058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A0E3B1-1CB6-4B3D-B9E5-7F47B6CCE1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70">
            <a:off x="1646295" y="5490305"/>
            <a:ext cx="1312194" cy="1106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30A4B9-BB4F-4041-9023-C1CCD748DA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82">
            <a:off x="2471332" y="5583303"/>
            <a:ext cx="1312194" cy="1106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690B22-BFEE-4891-AED5-C7A43B398E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82">
            <a:off x="3310526" y="5640312"/>
            <a:ext cx="1312194" cy="11068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258E73-84B2-4EF7-951D-6B27F4B86C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81" y="5658359"/>
            <a:ext cx="1312194" cy="11068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AAE426-1964-48CA-AB0E-1C3AACBA90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82" y="5814510"/>
            <a:ext cx="1127072" cy="9506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BA5AA9-D0C7-423D-895C-578D2B773D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08" y="5718388"/>
            <a:ext cx="1127072" cy="9506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B9549C-3C7D-4C60-96CA-1D9AC67B15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39">
            <a:off x="5516877" y="5602096"/>
            <a:ext cx="1312194" cy="11068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82450E-AE30-4D97-A965-F7F0B3F797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715">
            <a:off x="900277" y="5485333"/>
            <a:ext cx="1127072" cy="9506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C81E4A-1441-49E5-9630-A653A78B7F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55">
            <a:off x="405902" y="5476599"/>
            <a:ext cx="930336" cy="7847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4BA675-C02D-4AFE-A606-BD4B1BA568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55" y="4246033"/>
            <a:ext cx="1235178" cy="1117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CCE476A-D95D-4EAA-9400-9CF913E1E6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0" y="3626515"/>
            <a:ext cx="1364039" cy="14227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6F5586A-83F8-4AAB-8FC3-E2E4BD1D9E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5" y="2994570"/>
            <a:ext cx="962713" cy="1048707"/>
          </a:xfrm>
          <a:prstGeom prst="rect">
            <a:avLst/>
          </a:prstGeom>
        </p:spPr>
      </p:pic>
      <p:sp>
        <p:nvSpPr>
          <p:cNvPr id="41" name="Thought Bubble: Cloud 40">
            <a:extLst>
              <a:ext uri="{FF2B5EF4-FFF2-40B4-BE49-F238E27FC236}">
                <a16:creationId xmlns:a16="http://schemas.microsoft.com/office/drawing/2014/main" id="{1EF51376-2A2C-4D8C-89BB-BA644435C953}"/>
              </a:ext>
            </a:extLst>
          </p:cNvPr>
          <p:cNvSpPr/>
          <p:nvPr/>
        </p:nvSpPr>
        <p:spPr>
          <a:xfrm>
            <a:off x="45302" y="2365860"/>
            <a:ext cx="2994059" cy="1239790"/>
          </a:xfrm>
          <a:prstGeom prst="cloudCallout">
            <a:avLst>
              <a:gd name="adj1" fmla="val 9892"/>
              <a:gd name="adj2" fmla="val 7632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811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4CBEE0-6201-4867-9CFC-4F4DA6637AE9}"/>
              </a:ext>
            </a:extLst>
          </p:cNvPr>
          <p:cNvSpPr txBox="1"/>
          <p:nvPr/>
        </p:nvSpPr>
        <p:spPr>
          <a:xfrm>
            <a:off x="586264" y="332625"/>
            <a:ext cx="41600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1272C-37BB-42D2-BC2E-CC93B0965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7" y="3135047"/>
            <a:ext cx="3124200" cy="2573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AB43E2-B820-420D-8FF9-E19DCECE9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59" y="-1404220"/>
            <a:ext cx="41148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8E26D7-A7BE-4F46-8DD5-813761BE42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642">
            <a:off x="5363624" y="530080"/>
            <a:ext cx="4821994" cy="4682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281BC-E046-405B-81D4-DADCD87A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03" y="2841937"/>
            <a:ext cx="2533650" cy="25336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4C4F2E-CFAA-4439-942E-FE1DC9B21BA4}"/>
              </a:ext>
            </a:extLst>
          </p:cNvPr>
          <p:cNvSpPr/>
          <p:nvPr/>
        </p:nvSpPr>
        <p:spPr>
          <a:xfrm>
            <a:off x="361950" y="2033720"/>
            <a:ext cx="513997" cy="3341867"/>
          </a:xfrm>
          <a:prstGeom prst="rect">
            <a:avLst/>
          </a:prstGeom>
          <a:solidFill>
            <a:schemeClr val="accent4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57387B-B317-44B1-AF4D-093C84427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866"/>
            <a:ext cx="9144000" cy="4874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48327D-1504-4CD5-BD42-6590DB969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280"/>
            <a:ext cx="9144000" cy="2033720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2083911-1E3A-44F8-AACE-5B3E185444B8}"/>
              </a:ext>
            </a:extLst>
          </p:cNvPr>
          <p:cNvSpPr/>
          <p:nvPr/>
        </p:nvSpPr>
        <p:spPr>
          <a:xfrm>
            <a:off x="6806" y="2421538"/>
            <a:ext cx="4304947" cy="750036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">
            <a:extLst>
              <a:ext uri="{FF2B5EF4-FFF2-40B4-BE49-F238E27FC236}">
                <a16:creationId xmlns:a16="http://schemas.microsoft.com/office/drawing/2014/main" id="{A5B710E1-1767-4B41-A567-01DFBB8ECD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823" y="1104900"/>
            <a:ext cx="5515329" cy="5219699"/>
          </a:xfrm>
          <a:prstGeom prst="rect">
            <a:avLst/>
          </a:prstGeom>
        </p:spPr>
      </p:pic>
      <p:pic>
        <p:nvPicPr>
          <p:cNvPr id="20" name="k">
            <a:extLst>
              <a:ext uri="{FF2B5EF4-FFF2-40B4-BE49-F238E27FC236}">
                <a16:creationId xmlns:a16="http://schemas.microsoft.com/office/drawing/2014/main" id="{781E97A9-46FE-4305-B47B-9D2B9EC54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5" y="3442638"/>
            <a:ext cx="1864114" cy="188373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C92E940C-513B-47AD-9D2B-3ADB2268C9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55">
            <a:off x="6368749" y="2746999"/>
            <a:ext cx="4048116" cy="3768985"/>
          </a:xfrm>
          <a:prstGeom prst="rect">
            <a:avLst/>
          </a:prstGeom>
        </p:spPr>
      </p:pic>
      <p:pic>
        <p:nvPicPr>
          <p:cNvPr id="24" name="k">
            <a:extLst>
              <a:ext uri="{FF2B5EF4-FFF2-40B4-BE49-F238E27FC236}">
                <a16:creationId xmlns:a16="http://schemas.microsoft.com/office/drawing/2014/main" id="{02455051-33E3-458E-AD64-D71758ADE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8080" y="4941976"/>
            <a:ext cx="1111189" cy="1488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ED7F3-5AB9-40DD-B784-2C633DC4CA20}"/>
              </a:ext>
            </a:extLst>
          </p:cNvPr>
          <p:cNvSpPr txBox="1"/>
          <p:nvPr/>
        </p:nvSpPr>
        <p:spPr>
          <a:xfrm>
            <a:off x="526089" y="346037"/>
            <a:ext cx="8325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0330C-3FC4-484B-AF35-0ED25099A0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8850"/>
            <a:ext cx="9144000" cy="819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1474A-7127-4B34-BBF8-06DAD9A67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93" y="5289868"/>
            <a:ext cx="1226693" cy="1034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A48D4-7BB6-4CA7-ACCD-13AA256E56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7" y="5514832"/>
            <a:ext cx="959994" cy="809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7F3245-D434-4F0D-89EE-B3360B6F1C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" y="5514832"/>
            <a:ext cx="959994" cy="809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80F5E3-2FEE-47D9-9909-A6CF110276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0" y="5292741"/>
            <a:ext cx="1226693" cy="1034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E1A108-7DE2-4F6F-82C2-E4AFBEFC5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29" y="5498655"/>
            <a:ext cx="959994" cy="8097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19B4C3-CCF3-4645-918F-B8FAE82A8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10" y="5746820"/>
            <a:ext cx="665790" cy="561602"/>
          </a:xfrm>
          <a:prstGeom prst="rect">
            <a:avLst/>
          </a:prstGeom>
        </p:spPr>
      </p:pic>
      <p:pic>
        <p:nvPicPr>
          <p:cNvPr id="18" name="k">
            <a:extLst>
              <a:ext uri="{FF2B5EF4-FFF2-40B4-BE49-F238E27FC236}">
                <a16:creationId xmlns:a16="http://schemas.microsoft.com/office/drawing/2014/main" id="{0E88CDF5-82EA-44BD-AE0D-EBB6DEB5EC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93" y="3812409"/>
            <a:ext cx="1326477" cy="2226441"/>
          </a:xfrm>
          <a:prstGeom prst="rect">
            <a:avLst/>
          </a:prstGeom>
        </p:spPr>
      </p:pic>
      <p:pic>
        <p:nvPicPr>
          <p:cNvPr id="22" name="k">
            <a:extLst>
              <a:ext uri="{FF2B5EF4-FFF2-40B4-BE49-F238E27FC236}">
                <a16:creationId xmlns:a16="http://schemas.microsoft.com/office/drawing/2014/main" id="{8D9A3F04-9CA5-42CF-B36C-A91F61CB667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262" flipH="1">
            <a:off x="3597481" y="3360464"/>
            <a:ext cx="1133475" cy="1600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304EF8-45F9-406E-A8F0-33B3DDE918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29" y="5514832"/>
            <a:ext cx="959994" cy="8097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93BB66-A504-473F-9F6D-8C5807B43D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29" y="5514832"/>
            <a:ext cx="959994" cy="8097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250992-02A8-4D4C-AE6C-16C44D504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12" y="5292741"/>
            <a:ext cx="1226693" cy="10347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48A897-C7B3-44AD-9E17-81A5F7DB4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71" y="5516873"/>
            <a:ext cx="959994" cy="8097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B07BDD5-89F8-4860-B1C3-F480BE328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54" y="5294782"/>
            <a:ext cx="1226693" cy="10347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60E014-A7E1-4DA9-BA15-587779CD04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38" y="5510365"/>
            <a:ext cx="959994" cy="8097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49BED4-1846-4E07-9AB9-E852A2C9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96" y="5618404"/>
            <a:ext cx="835318" cy="7046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B06843-3A82-47A2-B4CC-4813A0F7E4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20" y="5746820"/>
            <a:ext cx="691589" cy="5833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C7801A-37DA-447D-9FEF-17C2BBB97F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94" y="5865262"/>
            <a:ext cx="542663" cy="45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17FC506-BEC2-403A-AE2F-053700F201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13" y="5865262"/>
            <a:ext cx="542663" cy="457743"/>
          </a:xfrm>
          <a:prstGeom prst="rect">
            <a:avLst/>
          </a:prstGeom>
        </p:spPr>
      </p:pic>
      <p:sp>
        <p:nvSpPr>
          <p:cNvPr id="38" name="Teardrop 37">
            <a:extLst>
              <a:ext uri="{FF2B5EF4-FFF2-40B4-BE49-F238E27FC236}">
                <a16:creationId xmlns:a16="http://schemas.microsoft.com/office/drawing/2014/main" id="{E1836BA0-BE5E-4E90-A73D-6B68DF883AF8}"/>
              </a:ext>
            </a:extLst>
          </p:cNvPr>
          <p:cNvSpPr/>
          <p:nvPr/>
        </p:nvSpPr>
        <p:spPr>
          <a:xfrm rot="5570354" flipV="1">
            <a:off x="5553197" y="771109"/>
            <a:ext cx="1633749" cy="2911116"/>
          </a:xfrm>
          <a:prstGeom prst="teardrop">
            <a:avLst>
              <a:gd name="adj" fmla="val 5882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khỉ</a:t>
            </a:r>
          </a:p>
        </p:txBody>
      </p:sp>
    </p:spTree>
    <p:extLst>
      <p:ext uri="{BB962C8B-B14F-4D97-AF65-F5344CB8AC3E}">
        <p14:creationId xmlns:p14="http://schemas.microsoft.com/office/powerpoint/2010/main" val="151978519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C2CFD-7DD7-4E8C-8BD6-AF1B2A817A65}"/>
              </a:ext>
            </a:extLst>
          </p:cNvPr>
          <p:cNvSpPr txBox="1"/>
          <p:nvPr/>
        </p:nvSpPr>
        <p:spPr>
          <a:xfrm>
            <a:off x="4418626" y="622716"/>
            <a:ext cx="4504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CB1210-E7CA-41C8-8ACD-FFAB837C36D8}"/>
              </a:ext>
            </a:extLst>
          </p:cNvPr>
          <p:cNvSpPr/>
          <p:nvPr/>
        </p:nvSpPr>
        <p:spPr>
          <a:xfrm>
            <a:off x="293299" y="3548605"/>
            <a:ext cx="8475003" cy="3309395"/>
          </a:xfrm>
          <a:custGeom>
            <a:avLst/>
            <a:gdLst>
              <a:gd name="connsiteX0" fmla="*/ 0 w 7029450"/>
              <a:gd name="connsiteY0" fmla="*/ 1874682 h 3749363"/>
              <a:gd name="connsiteX1" fmla="*/ 3514725 w 7029450"/>
              <a:gd name="connsiteY1" fmla="*/ 0 h 3749363"/>
              <a:gd name="connsiteX2" fmla="*/ 7029450 w 7029450"/>
              <a:gd name="connsiteY2" fmla="*/ 1874682 h 3749363"/>
              <a:gd name="connsiteX3" fmla="*/ 3514725 w 7029450"/>
              <a:gd name="connsiteY3" fmla="*/ 3749364 h 3749363"/>
              <a:gd name="connsiteX4" fmla="*/ 0 w 7029450"/>
              <a:gd name="connsiteY4" fmla="*/ 1874682 h 3749363"/>
              <a:gd name="connsiteX0" fmla="*/ 153094 w 7182544"/>
              <a:gd name="connsiteY0" fmla="*/ 1888613 h 3763295"/>
              <a:gd name="connsiteX1" fmla="*/ 934144 w 7182544"/>
              <a:gd name="connsiteY1" fmla="*/ 1077244 h 3763295"/>
              <a:gd name="connsiteX2" fmla="*/ 3667819 w 7182544"/>
              <a:gd name="connsiteY2" fmla="*/ 13931 h 3763295"/>
              <a:gd name="connsiteX3" fmla="*/ 7182544 w 7182544"/>
              <a:gd name="connsiteY3" fmla="*/ 1888613 h 3763295"/>
              <a:gd name="connsiteX4" fmla="*/ 3667819 w 7182544"/>
              <a:gd name="connsiteY4" fmla="*/ 3763295 h 3763295"/>
              <a:gd name="connsiteX5" fmla="*/ 153094 w 7182544"/>
              <a:gd name="connsiteY5" fmla="*/ 1888613 h 3763295"/>
              <a:gd name="connsiteX0" fmla="*/ 153094 w 7182544"/>
              <a:gd name="connsiteY0" fmla="*/ 1887642 h 3762324"/>
              <a:gd name="connsiteX1" fmla="*/ 934144 w 7182544"/>
              <a:gd name="connsiteY1" fmla="*/ 1076273 h 3762324"/>
              <a:gd name="connsiteX2" fmla="*/ 3667819 w 7182544"/>
              <a:gd name="connsiteY2" fmla="*/ 12960 h 3762324"/>
              <a:gd name="connsiteX3" fmla="*/ 7182544 w 7182544"/>
              <a:gd name="connsiteY3" fmla="*/ 1887642 h 3762324"/>
              <a:gd name="connsiteX4" fmla="*/ 3667819 w 7182544"/>
              <a:gd name="connsiteY4" fmla="*/ 3762324 h 3762324"/>
              <a:gd name="connsiteX5" fmla="*/ 153094 w 7182544"/>
              <a:gd name="connsiteY5" fmla="*/ 1887642 h 3762324"/>
              <a:gd name="connsiteX0" fmla="*/ 153094 w 7544494"/>
              <a:gd name="connsiteY0" fmla="*/ 1900071 h 3779931"/>
              <a:gd name="connsiteX1" fmla="*/ 934144 w 7544494"/>
              <a:gd name="connsiteY1" fmla="*/ 1088702 h 3779931"/>
              <a:gd name="connsiteX2" fmla="*/ 3667819 w 7544494"/>
              <a:gd name="connsiteY2" fmla="*/ 25389 h 3779931"/>
              <a:gd name="connsiteX3" fmla="*/ 7544494 w 7544494"/>
              <a:gd name="connsiteY3" fmla="*/ 2281071 h 3779931"/>
              <a:gd name="connsiteX4" fmla="*/ 3667819 w 7544494"/>
              <a:gd name="connsiteY4" fmla="*/ 3774753 h 3779931"/>
              <a:gd name="connsiteX5" fmla="*/ 153094 w 7544494"/>
              <a:gd name="connsiteY5" fmla="*/ 1900071 h 3779931"/>
              <a:gd name="connsiteX0" fmla="*/ 153094 w 7597098"/>
              <a:gd name="connsiteY0" fmla="*/ 1876800 h 3754178"/>
              <a:gd name="connsiteX1" fmla="*/ 934144 w 7597098"/>
              <a:gd name="connsiteY1" fmla="*/ 1065431 h 3754178"/>
              <a:gd name="connsiteX2" fmla="*/ 3667819 w 7597098"/>
              <a:gd name="connsiteY2" fmla="*/ 2118 h 3754178"/>
              <a:gd name="connsiteX3" fmla="*/ 5163244 w 7597098"/>
              <a:gd name="connsiteY3" fmla="*/ 1370231 h 3754178"/>
              <a:gd name="connsiteX4" fmla="*/ 7544494 w 7597098"/>
              <a:gd name="connsiteY4" fmla="*/ 2257800 h 3754178"/>
              <a:gd name="connsiteX5" fmla="*/ 3667819 w 7597098"/>
              <a:gd name="connsiteY5" fmla="*/ 3751482 h 3754178"/>
              <a:gd name="connsiteX6" fmla="*/ 153094 w 7597098"/>
              <a:gd name="connsiteY6" fmla="*/ 1876800 h 3754178"/>
              <a:gd name="connsiteX0" fmla="*/ 153094 w 7662208"/>
              <a:gd name="connsiteY0" fmla="*/ 1876800 h 3753870"/>
              <a:gd name="connsiteX1" fmla="*/ 934144 w 7662208"/>
              <a:gd name="connsiteY1" fmla="*/ 1065431 h 3753870"/>
              <a:gd name="connsiteX2" fmla="*/ 3667819 w 7662208"/>
              <a:gd name="connsiteY2" fmla="*/ 2118 h 3753870"/>
              <a:gd name="connsiteX3" fmla="*/ 5163244 w 7662208"/>
              <a:gd name="connsiteY3" fmla="*/ 1370231 h 3753870"/>
              <a:gd name="connsiteX4" fmla="*/ 6630094 w 7662208"/>
              <a:gd name="connsiteY4" fmla="*/ 1370230 h 3753870"/>
              <a:gd name="connsiteX5" fmla="*/ 7544494 w 7662208"/>
              <a:gd name="connsiteY5" fmla="*/ 2257800 h 3753870"/>
              <a:gd name="connsiteX6" fmla="*/ 3667819 w 7662208"/>
              <a:gd name="connsiteY6" fmla="*/ 3751482 h 3753870"/>
              <a:gd name="connsiteX7" fmla="*/ 153094 w 7662208"/>
              <a:gd name="connsiteY7" fmla="*/ 1876800 h 3753870"/>
              <a:gd name="connsiteX0" fmla="*/ 67765 w 7576879"/>
              <a:gd name="connsiteY0" fmla="*/ 1876800 h 3757312"/>
              <a:gd name="connsiteX1" fmla="*/ 848815 w 7576879"/>
              <a:gd name="connsiteY1" fmla="*/ 1065431 h 3757312"/>
              <a:gd name="connsiteX2" fmla="*/ 3582490 w 7576879"/>
              <a:gd name="connsiteY2" fmla="*/ 2118 h 3757312"/>
              <a:gd name="connsiteX3" fmla="*/ 5077915 w 7576879"/>
              <a:gd name="connsiteY3" fmla="*/ 1370231 h 3757312"/>
              <a:gd name="connsiteX4" fmla="*/ 6544765 w 7576879"/>
              <a:gd name="connsiteY4" fmla="*/ 1370230 h 3757312"/>
              <a:gd name="connsiteX5" fmla="*/ 7459165 w 7576879"/>
              <a:gd name="connsiteY5" fmla="*/ 2257800 h 3757312"/>
              <a:gd name="connsiteX6" fmla="*/ 3582490 w 7576879"/>
              <a:gd name="connsiteY6" fmla="*/ 3751482 h 3757312"/>
              <a:gd name="connsiteX7" fmla="*/ 2296615 w 7576879"/>
              <a:gd name="connsiteY7" fmla="*/ 2741830 h 3757312"/>
              <a:gd name="connsiteX8" fmla="*/ 67765 w 7576879"/>
              <a:gd name="connsiteY8" fmla="*/ 1876800 h 3757312"/>
              <a:gd name="connsiteX0" fmla="*/ 67765 w 7492806"/>
              <a:gd name="connsiteY0" fmla="*/ 1876800 h 3768484"/>
              <a:gd name="connsiteX1" fmla="*/ 848815 w 7492806"/>
              <a:gd name="connsiteY1" fmla="*/ 1065431 h 3768484"/>
              <a:gd name="connsiteX2" fmla="*/ 3582490 w 7492806"/>
              <a:gd name="connsiteY2" fmla="*/ 2118 h 3768484"/>
              <a:gd name="connsiteX3" fmla="*/ 5077915 w 7492806"/>
              <a:gd name="connsiteY3" fmla="*/ 1370231 h 3768484"/>
              <a:gd name="connsiteX4" fmla="*/ 6544765 w 7492806"/>
              <a:gd name="connsiteY4" fmla="*/ 1370230 h 3768484"/>
              <a:gd name="connsiteX5" fmla="*/ 7459165 w 7492806"/>
              <a:gd name="connsiteY5" fmla="*/ 2257800 h 3768484"/>
              <a:gd name="connsiteX6" fmla="*/ 6963865 w 7492806"/>
              <a:gd name="connsiteY6" fmla="*/ 3294280 h 3768484"/>
              <a:gd name="connsiteX7" fmla="*/ 3582490 w 7492806"/>
              <a:gd name="connsiteY7" fmla="*/ 3751482 h 3768484"/>
              <a:gd name="connsiteX8" fmla="*/ 2296615 w 7492806"/>
              <a:gd name="connsiteY8" fmla="*/ 2741830 h 3768484"/>
              <a:gd name="connsiteX9" fmla="*/ 67765 w 7492806"/>
              <a:gd name="connsiteY9" fmla="*/ 1876800 h 3768484"/>
              <a:gd name="connsiteX0" fmla="*/ 102683 w 7527724"/>
              <a:gd name="connsiteY0" fmla="*/ 1876800 h 3768484"/>
              <a:gd name="connsiteX1" fmla="*/ 883733 w 7527724"/>
              <a:gd name="connsiteY1" fmla="*/ 1065431 h 3768484"/>
              <a:gd name="connsiteX2" fmla="*/ 3617408 w 7527724"/>
              <a:gd name="connsiteY2" fmla="*/ 2118 h 3768484"/>
              <a:gd name="connsiteX3" fmla="*/ 5112833 w 7527724"/>
              <a:gd name="connsiteY3" fmla="*/ 1370231 h 3768484"/>
              <a:gd name="connsiteX4" fmla="*/ 6579683 w 7527724"/>
              <a:gd name="connsiteY4" fmla="*/ 1370230 h 3768484"/>
              <a:gd name="connsiteX5" fmla="*/ 7494083 w 7527724"/>
              <a:gd name="connsiteY5" fmla="*/ 2257800 h 3768484"/>
              <a:gd name="connsiteX6" fmla="*/ 6998783 w 7527724"/>
              <a:gd name="connsiteY6" fmla="*/ 3294280 h 3768484"/>
              <a:gd name="connsiteX7" fmla="*/ 3617408 w 7527724"/>
              <a:gd name="connsiteY7" fmla="*/ 3751482 h 3768484"/>
              <a:gd name="connsiteX8" fmla="*/ 2331533 w 7527724"/>
              <a:gd name="connsiteY8" fmla="*/ 2741830 h 3768484"/>
              <a:gd name="connsiteX9" fmla="*/ 255083 w 7527724"/>
              <a:gd name="connsiteY9" fmla="*/ 3027580 h 3768484"/>
              <a:gd name="connsiteX10" fmla="*/ 102683 w 7527724"/>
              <a:gd name="connsiteY10" fmla="*/ 1876800 h 3768484"/>
              <a:gd name="connsiteX0" fmla="*/ 102683 w 7527724"/>
              <a:gd name="connsiteY0" fmla="*/ 1876800 h 3762304"/>
              <a:gd name="connsiteX1" fmla="*/ 883733 w 7527724"/>
              <a:gd name="connsiteY1" fmla="*/ 1065431 h 3762304"/>
              <a:gd name="connsiteX2" fmla="*/ 3617408 w 7527724"/>
              <a:gd name="connsiteY2" fmla="*/ 2118 h 3762304"/>
              <a:gd name="connsiteX3" fmla="*/ 5112833 w 7527724"/>
              <a:gd name="connsiteY3" fmla="*/ 1370231 h 3762304"/>
              <a:gd name="connsiteX4" fmla="*/ 6579683 w 7527724"/>
              <a:gd name="connsiteY4" fmla="*/ 1370230 h 3762304"/>
              <a:gd name="connsiteX5" fmla="*/ 7494083 w 7527724"/>
              <a:gd name="connsiteY5" fmla="*/ 2257800 h 3762304"/>
              <a:gd name="connsiteX6" fmla="*/ 6998783 w 7527724"/>
              <a:gd name="connsiteY6" fmla="*/ 3294280 h 3762304"/>
              <a:gd name="connsiteX7" fmla="*/ 3617408 w 7527724"/>
              <a:gd name="connsiteY7" fmla="*/ 3751482 h 3762304"/>
              <a:gd name="connsiteX8" fmla="*/ 1912433 w 7527724"/>
              <a:gd name="connsiteY8" fmla="*/ 3503830 h 3762304"/>
              <a:gd name="connsiteX9" fmla="*/ 255083 w 7527724"/>
              <a:gd name="connsiteY9" fmla="*/ 3027580 h 3762304"/>
              <a:gd name="connsiteX10" fmla="*/ 102683 w 7527724"/>
              <a:gd name="connsiteY10" fmla="*/ 1876800 h 3762304"/>
              <a:gd name="connsiteX0" fmla="*/ 102683 w 7527724"/>
              <a:gd name="connsiteY0" fmla="*/ 1876800 h 3764922"/>
              <a:gd name="connsiteX1" fmla="*/ 883733 w 7527724"/>
              <a:gd name="connsiteY1" fmla="*/ 1065431 h 3764922"/>
              <a:gd name="connsiteX2" fmla="*/ 3617408 w 7527724"/>
              <a:gd name="connsiteY2" fmla="*/ 2118 h 3764922"/>
              <a:gd name="connsiteX3" fmla="*/ 5112833 w 7527724"/>
              <a:gd name="connsiteY3" fmla="*/ 1370231 h 3764922"/>
              <a:gd name="connsiteX4" fmla="*/ 6579683 w 7527724"/>
              <a:gd name="connsiteY4" fmla="*/ 1370230 h 3764922"/>
              <a:gd name="connsiteX5" fmla="*/ 7494083 w 7527724"/>
              <a:gd name="connsiteY5" fmla="*/ 2257800 h 3764922"/>
              <a:gd name="connsiteX6" fmla="*/ 6998783 w 7527724"/>
              <a:gd name="connsiteY6" fmla="*/ 3294280 h 3764922"/>
              <a:gd name="connsiteX7" fmla="*/ 3617408 w 7527724"/>
              <a:gd name="connsiteY7" fmla="*/ 3751482 h 3764922"/>
              <a:gd name="connsiteX8" fmla="*/ 2636333 w 7527724"/>
              <a:gd name="connsiteY8" fmla="*/ 2818030 h 3764922"/>
              <a:gd name="connsiteX9" fmla="*/ 255083 w 7527724"/>
              <a:gd name="connsiteY9" fmla="*/ 3027580 h 3764922"/>
              <a:gd name="connsiteX10" fmla="*/ 102683 w 7527724"/>
              <a:gd name="connsiteY10" fmla="*/ 1876800 h 3764922"/>
              <a:gd name="connsiteX0" fmla="*/ 102683 w 7915927"/>
              <a:gd name="connsiteY0" fmla="*/ 1876800 h 3764922"/>
              <a:gd name="connsiteX1" fmla="*/ 883733 w 7915927"/>
              <a:gd name="connsiteY1" fmla="*/ 1065431 h 3764922"/>
              <a:gd name="connsiteX2" fmla="*/ 3617408 w 7915927"/>
              <a:gd name="connsiteY2" fmla="*/ 2118 h 3764922"/>
              <a:gd name="connsiteX3" fmla="*/ 5112833 w 7915927"/>
              <a:gd name="connsiteY3" fmla="*/ 1370231 h 3764922"/>
              <a:gd name="connsiteX4" fmla="*/ 7760783 w 7915927"/>
              <a:gd name="connsiteY4" fmla="*/ 1332130 h 3764922"/>
              <a:gd name="connsiteX5" fmla="*/ 7494083 w 7915927"/>
              <a:gd name="connsiteY5" fmla="*/ 2257800 h 3764922"/>
              <a:gd name="connsiteX6" fmla="*/ 6998783 w 7915927"/>
              <a:gd name="connsiteY6" fmla="*/ 3294280 h 3764922"/>
              <a:gd name="connsiteX7" fmla="*/ 3617408 w 7915927"/>
              <a:gd name="connsiteY7" fmla="*/ 3751482 h 3764922"/>
              <a:gd name="connsiteX8" fmla="*/ 2636333 w 7915927"/>
              <a:gd name="connsiteY8" fmla="*/ 2818030 h 3764922"/>
              <a:gd name="connsiteX9" fmla="*/ 255083 w 7915927"/>
              <a:gd name="connsiteY9" fmla="*/ 3027580 h 3764922"/>
              <a:gd name="connsiteX10" fmla="*/ 102683 w 7915927"/>
              <a:gd name="connsiteY10" fmla="*/ 1876800 h 3764922"/>
              <a:gd name="connsiteX0" fmla="*/ 102683 w 8013143"/>
              <a:gd name="connsiteY0" fmla="*/ 1876800 h 3764922"/>
              <a:gd name="connsiteX1" fmla="*/ 883733 w 8013143"/>
              <a:gd name="connsiteY1" fmla="*/ 1065431 h 3764922"/>
              <a:gd name="connsiteX2" fmla="*/ 3617408 w 8013143"/>
              <a:gd name="connsiteY2" fmla="*/ 2118 h 3764922"/>
              <a:gd name="connsiteX3" fmla="*/ 5112833 w 8013143"/>
              <a:gd name="connsiteY3" fmla="*/ 1370231 h 3764922"/>
              <a:gd name="connsiteX4" fmla="*/ 7760783 w 8013143"/>
              <a:gd name="connsiteY4" fmla="*/ 1332130 h 3764922"/>
              <a:gd name="connsiteX5" fmla="*/ 7817933 w 8013143"/>
              <a:gd name="connsiteY5" fmla="*/ 2257800 h 3764922"/>
              <a:gd name="connsiteX6" fmla="*/ 6998783 w 8013143"/>
              <a:gd name="connsiteY6" fmla="*/ 3294280 h 3764922"/>
              <a:gd name="connsiteX7" fmla="*/ 3617408 w 8013143"/>
              <a:gd name="connsiteY7" fmla="*/ 3751482 h 3764922"/>
              <a:gd name="connsiteX8" fmla="*/ 2636333 w 8013143"/>
              <a:gd name="connsiteY8" fmla="*/ 2818030 h 3764922"/>
              <a:gd name="connsiteX9" fmla="*/ 255083 w 8013143"/>
              <a:gd name="connsiteY9" fmla="*/ 3027580 h 3764922"/>
              <a:gd name="connsiteX10" fmla="*/ 102683 w 8013143"/>
              <a:gd name="connsiteY10" fmla="*/ 1876800 h 3764922"/>
              <a:gd name="connsiteX0" fmla="*/ 102683 w 8013143"/>
              <a:gd name="connsiteY0" fmla="*/ 1876800 h 3812458"/>
              <a:gd name="connsiteX1" fmla="*/ 883733 w 8013143"/>
              <a:gd name="connsiteY1" fmla="*/ 1065431 h 3812458"/>
              <a:gd name="connsiteX2" fmla="*/ 3617408 w 8013143"/>
              <a:gd name="connsiteY2" fmla="*/ 2118 h 3812458"/>
              <a:gd name="connsiteX3" fmla="*/ 5112833 w 8013143"/>
              <a:gd name="connsiteY3" fmla="*/ 1370231 h 3812458"/>
              <a:gd name="connsiteX4" fmla="*/ 7760783 w 8013143"/>
              <a:gd name="connsiteY4" fmla="*/ 1332130 h 3812458"/>
              <a:gd name="connsiteX5" fmla="*/ 7817933 w 8013143"/>
              <a:gd name="connsiteY5" fmla="*/ 2257800 h 3812458"/>
              <a:gd name="connsiteX6" fmla="*/ 7036883 w 8013143"/>
              <a:gd name="connsiteY6" fmla="*/ 3560980 h 3812458"/>
              <a:gd name="connsiteX7" fmla="*/ 3617408 w 8013143"/>
              <a:gd name="connsiteY7" fmla="*/ 3751482 h 3812458"/>
              <a:gd name="connsiteX8" fmla="*/ 2636333 w 8013143"/>
              <a:gd name="connsiteY8" fmla="*/ 2818030 h 3812458"/>
              <a:gd name="connsiteX9" fmla="*/ 255083 w 8013143"/>
              <a:gd name="connsiteY9" fmla="*/ 3027580 h 3812458"/>
              <a:gd name="connsiteX10" fmla="*/ 102683 w 8013143"/>
              <a:gd name="connsiteY10" fmla="*/ 1876800 h 3812458"/>
              <a:gd name="connsiteX0" fmla="*/ 76428 w 7986888"/>
              <a:gd name="connsiteY0" fmla="*/ 1903775 h 3839433"/>
              <a:gd name="connsiteX1" fmla="*/ 438378 w 7986888"/>
              <a:gd name="connsiteY1" fmla="*/ 539956 h 3839433"/>
              <a:gd name="connsiteX2" fmla="*/ 3591153 w 7986888"/>
              <a:gd name="connsiteY2" fmla="*/ 29093 h 3839433"/>
              <a:gd name="connsiteX3" fmla="*/ 5086578 w 7986888"/>
              <a:gd name="connsiteY3" fmla="*/ 1397206 h 3839433"/>
              <a:gd name="connsiteX4" fmla="*/ 7734528 w 7986888"/>
              <a:gd name="connsiteY4" fmla="*/ 1359105 h 3839433"/>
              <a:gd name="connsiteX5" fmla="*/ 7791678 w 7986888"/>
              <a:gd name="connsiteY5" fmla="*/ 2284775 h 3839433"/>
              <a:gd name="connsiteX6" fmla="*/ 7010628 w 7986888"/>
              <a:gd name="connsiteY6" fmla="*/ 3587955 h 3839433"/>
              <a:gd name="connsiteX7" fmla="*/ 3591153 w 7986888"/>
              <a:gd name="connsiteY7" fmla="*/ 3778457 h 3839433"/>
              <a:gd name="connsiteX8" fmla="*/ 2610078 w 7986888"/>
              <a:gd name="connsiteY8" fmla="*/ 2845005 h 3839433"/>
              <a:gd name="connsiteX9" fmla="*/ 228828 w 7986888"/>
              <a:gd name="connsiteY9" fmla="*/ 3054555 h 3839433"/>
              <a:gd name="connsiteX10" fmla="*/ 76428 w 7986888"/>
              <a:gd name="connsiteY10" fmla="*/ 1903775 h 3839433"/>
              <a:gd name="connsiteX0" fmla="*/ 1221191 w 7817201"/>
              <a:gd name="connsiteY0" fmla="*/ 1903775 h 3839433"/>
              <a:gd name="connsiteX1" fmla="*/ 268691 w 7817201"/>
              <a:gd name="connsiteY1" fmla="*/ 539956 h 3839433"/>
              <a:gd name="connsiteX2" fmla="*/ 3421466 w 7817201"/>
              <a:gd name="connsiteY2" fmla="*/ 29093 h 3839433"/>
              <a:gd name="connsiteX3" fmla="*/ 4916891 w 7817201"/>
              <a:gd name="connsiteY3" fmla="*/ 1397206 h 3839433"/>
              <a:gd name="connsiteX4" fmla="*/ 7564841 w 7817201"/>
              <a:gd name="connsiteY4" fmla="*/ 1359105 h 3839433"/>
              <a:gd name="connsiteX5" fmla="*/ 7621991 w 7817201"/>
              <a:gd name="connsiteY5" fmla="*/ 2284775 h 3839433"/>
              <a:gd name="connsiteX6" fmla="*/ 6840941 w 7817201"/>
              <a:gd name="connsiteY6" fmla="*/ 3587955 h 3839433"/>
              <a:gd name="connsiteX7" fmla="*/ 3421466 w 7817201"/>
              <a:gd name="connsiteY7" fmla="*/ 3778457 h 3839433"/>
              <a:gd name="connsiteX8" fmla="*/ 2440391 w 7817201"/>
              <a:gd name="connsiteY8" fmla="*/ 2845005 h 3839433"/>
              <a:gd name="connsiteX9" fmla="*/ 59141 w 7817201"/>
              <a:gd name="connsiteY9" fmla="*/ 3054555 h 3839433"/>
              <a:gd name="connsiteX10" fmla="*/ 1221191 w 7817201"/>
              <a:gd name="connsiteY10" fmla="*/ 1903775 h 3839433"/>
              <a:gd name="connsiteX0" fmla="*/ 1221191 w 7611196"/>
              <a:gd name="connsiteY0" fmla="*/ 1903775 h 3839433"/>
              <a:gd name="connsiteX1" fmla="*/ 268691 w 7611196"/>
              <a:gd name="connsiteY1" fmla="*/ 539956 h 3839433"/>
              <a:gd name="connsiteX2" fmla="*/ 3421466 w 7611196"/>
              <a:gd name="connsiteY2" fmla="*/ 29093 h 3839433"/>
              <a:gd name="connsiteX3" fmla="*/ 4916891 w 7611196"/>
              <a:gd name="connsiteY3" fmla="*/ 1397206 h 3839433"/>
              <a:gd name="connsiteX4" fmla="*/ 7564841 w 7611196"/>
              <a:gd name="connsiteY4" fmla="*/ 1359105 h 3839433"/>
              <a:gd name="connsiteX5" fmla="*/ 5488391 w 7611196"/>
              <a:gd name="connsiteY5" fmla="*/ 2513375 h 3839433"/>
              <a:gd name="connsiteX6" fmla="*/ 6840941 w 7611196"/>
              <a:gd name="connsiteY6" fmla="*/ 3587955 h 3839433"/>
              <a:gd name="connsiteX7" fmla="*/ 3421466 w 7611196"/>
              <a:gd name="connsiteY7" fmla="*/ 3778457 h 3839433"/>
              <a:gd name="connsiteX8" fmla="*/ 2440391 w 7611196"/>
              <a:gd name="connsiteY8" fmla="*/ 2845005 h 3839433"/>
              <a:gd name="connsiteX9" fmla="*/ 59141 w 7611196"/>
              <a:gd name="connsiteY9" fmla="*/ 3054555 h 3839433"/>
              <a:gd name="connsiteX10" fmla="*/ 1221191 w 7611196"/>
              <a:gd name="connsiteY10" fmla="*/ 1903775 h 3839433"/>
              <a:gd name="connsiteX0" fmla="*/ 1221191 w 7611196"/>
              <a:gd name="connsiteY0" fmla="*/ 1506659 h 3442317"/>
              <a:gd name="connsiteX1" fmla="*/ 268691 w 7611196"/>
              <a:gd name="connsiteY1" fmla="*/ 142840 h 3442317"/>
              <a:gd name="connsiteX2" fmla="*/ 3307166 w 7611196"/>
              <a:gd name="connsiteY2" fmla="*/ 146327 h 3442317"/>
              <a:gd name="connsiteX3" fmla="*/ 4916891 w 7611196"/>
              <a:gd name="connsiteY3" fmla="*/ 1000090 h 3442317"/>
              <a:gd name="connsiteX4" fmla="*/ 7564841 w 7611196"/>
              <a:gd name="connsiteY4" fmla="*/ 961989 h 3442317"/>
              <a:gd name="connsiteX5" fmla="*/ 5488391 w 7611196"/>
              <a:gd name="connsiteY5" fmla="*/ 2116259 h 3442317"/>
              <a:gd name="connsiteX6" fmla="*/ 6840941 w 7611196"/>
              <a:gd name="connsiteY6" fmla="*/ 3190839 h 3442317"/>
              <a:gd name="connsiteX7" fmla="*/ 3421466 w 7611196"/>
              <a:gd name="connsiteY7" fmla="*/ 3381341 h 3442317"/>
              <a:gd name="connsiteX8" fmla="*/ 2440391 w 7611196"/>
              <a:gd name="connsiteY8" fmla="*/ 2447889 h 3442317"/>
              <a:gd name="connsiteX9" fmla="*/ 59141 w 7611196"/>
              <a:gd name="connsiteY9" fmla="*/ 2657439 h 3442317"/>
              <a:gd name="connsiteX10" fmla="*/ 1221191 w 7611196"/>
              <a:gd name="connsiteY10" fmla="*/ 1506659 h 3442317"/>
              <a:gd name="connsiteX0" fmla="*/ 1221191 w 7611196"/>
              <a:gd name="connsiteY0" fmla="*/ 1506659 h 3309395"/>
              <a:gd name="connsiteX1" fmla="*/ 268691 w 7611196"/>
              <a:gd name="connsiteY1" fmla="*/ 142840 h 3309395"/>
              <a:gd name="connsiteX2" fmla="*/ 3307166 w 7611196"/>
              <a:gd name="connsiteY2" fmla="*/ 146327 h 3309395"/>
              <a:gd name="connsiteX3" fmla="*/ 4916891 w 7611196"/>
              <a:gd name="connsiteY3" fmla="*/ 1000090 h 3309395"/>
              <a:gd name="connsiteX4" fmla="*/ 7564841 w 7611196"/>
              <a:gd name="connsiteY4" fmla="*/ 961989 h 3309395"/>
              <a:gd name="connsiteX5" fmla="*/ 5488391 w 7611196"/>
              <a:gd name="connsiteY5" fmla="*/ 2116259 h 3309395"/>
              <a:gd name="connsiteX6" fmla="*/ 6840941 w 7611196"/>
              <a:gd name="connsiteY6" fmla="*/ 3190839 h 3309395"/>
              <a:gd name="connsiteX7" fmla="*/ 3688166 w 7611196"/>
              <a:gd name="connsiteY7" fmla="*/ 3114641 h 3309395"/>
              <a:gd name="connsiteX8" fmla="*/ 2440391 w 7611196"/>
              <a:gd name="connsiteY8" fmla="*/ 2447889 h 3309395"/>
              <a:gd name="connsiteX9" fmla="*/ 59141 w 7611196"/>
              <a:gd name="connsiteY9" fmla="*/ 2657439 h 3309395"/>
              <a:gd name="connsiteX10" fmla="*/ 1221191 w 7611196"/>
              <a:gd name="connsiteY10" fmla="*/ 1506659 h 3309395"/>
              <a:gd name="connsiteX0" fmla="*/ 1221191 w 7747819"/>
              <a:gd name="connsiteY0" fmla="*/ 1506659 h 3309395"/>
              <a:gd name="connsiteX1" fmla="*/ 268691 w 7747819"/>
              <a:gd name="connsiteY1" fmla="*/ 142840 h 3309395"/>
              <a:gd name="connsiteX2" fmla="*/ 3307166 w 7747819"/>
              <a:gd name="connsiteY2" fmla="*/ 146327 h 3309395"/>
              <a:gd name="connsiteX3" fmla="*/ 4916891 w 7747819"/>
              <a:gd name="connsiteY3" fmla="*/ 1000090 h 3309395"/>
              <a:gd name="connsiteX4" fmla="*/ 7564841 w 7747819"/>
              <a:gd name="connsiteY4" fmla="*/ 961989 h 3309395"/>
              <a:gd name="connsiteX5" fmla="*/ 7421506 w 7747819"/>
              <a:gd name="connsiteY5" fmla="*/ 2173409 h 3309395"/>
              <a:gd name="connsiteX6" fmla="*/ 6840941 w 7747819"/>
              <a:gd name="connsiteY6" fmla="*/ 3190839 h 3309395"/>
              <a:gd name="connsiteX7" fmla="*/ 3688166 w 7747819"/>
              <a:gd name="connsiteY7" fmla="*/ 3114641 h 3309395"/>
              <a:gd name="connsiteX8" fmla="*/ 2440391 w 7747819"/>
              <a:gd name="connsiteY8" fmla="*/ 2447889 h 3309395"/>
              <a:gd name="connsiteX9" fmla="*/ 59141 w 7747819"/>
              <a:gd name="connsiteY9" fmla="*/ 2657439 h 3309395"/>
              <a:gd name="connsiteX10" fmla="*/ 1221191 w 7747819"/>
              <a:gd name="connsiteY10" fmla="*/ 1506659 h 330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47819" h="3309395">
                <a:moveTo>
                  <a:pt x="1221191" y="1506659"/>
                </a:moveTo>
                <a:cubicBezTo>
                  <a:pt x="1256116" y="1087559"/>
                  <a:pt x="-317097" y="455287"/>
                  <a:pt x="268691" y="142840"/>
                </a:cubicBezTo>
                <a:cubicBezTo>
                  <a:pt x="3369079" y="-93407"/>
                  <a:pt x="2532466" y="3452"/>
                  <a:pt x="3307166" y="146327"/>
                </a:cubicBezTo>
                <a:cubicBezTo>
                  <a:pt x="4081866" y="289202"/>
                  <a:pt x="4464454" y="711746"/>
                  <a:pt x="4916891" y="1000090"/>
                </a:cubicBezTo>
                <a:cubicBezTo>
                  <a:pt x="5369329" y="1288434"/>
                  <a:pt x="7167966" y="814061"/>
                  <a:pt x="7564841" y="961989"/>
                </a:cubicBezTo>
                <a:cubicBezTo>
                  <a:pt x="7961716" y="1109917"/>
                  <a:pt x="7618356" y="1862259"/>
                  <a:pt x="7421506" y="2173409"/>
                </a:cubicBezTo>
                <a:cubicBezTo>
                  <a:pt x="7224656" y="2484559"/>
                  <a:pt x="7487053" y="2941892"/>
                  <a:pt x="6840941" y="3190839"/>
                </a:cubicBezTo>
                <a:cubicBezTo>
                  <a:pt x="6194829" y="3439786"/>
                  <a:pt x="4421591" y="3238466"/>
                  <a:pt x="3688166" y="3114641"/>
                </a:cubicBezTo>
                <a:cubicBezTo>
                  <a:pt x="2954741" y="2990816"/>
                  <a:pt x="2861078" y="2689189"/>
                  <a:pt x="2440391" y="2447889"/>
                </a:cubicBezTo>
                <a:cubicBezTo>
                  <a:pt x="2019704" y="2206589"/>
                  <a:pt x="430616" y="2801611"/>
                  <a:pt x="59141" y="2657439"/>
                </a:cubicBezTo>
                <a:cubicBezTo>
                  <a:pt x="-312334" y="2513267"/>
                  <a:pt x="1186266" y="1925759"/>
                  <a:pt x="1221191" y="1506659"/>
                </a:cubicBezTo>
                <a:close/>
              </a:path>
            </a:pathLst>
          </a:custGeom>
          <a:solidFill>
            <a:srgbClr val="E5F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AD3FB1-96DB-407D-A8AF-E92F38BFA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1621">
            <a:off x="848205" y="4083631"/>
            <a:ext cx="1721466" cy="1493320"/>
          </a:xfrm>
          <a:prstGeom prst="rect">
            <a:avLst/>
          </a:prstGeom>
        </p:spPr>
      </p:pic>
      <p:sp>
        <p:nvSpPr>
          <p:cNvPr id="24" name="Explosion: 14 Points 23">
            <a:extLst>
              <a:ext uri="{FF2B5EF4-FFF2-40B4-BE49-F238E27FC236}">
                <a16:creationId xmlns:a16="http://schemas.microsoft.com/office/drawing/2014/main" id="{D7D99B7B-E25F-4D98-87C7-63043FBB2C51}"/>
              </a:ext>
            </a:extLst>
          </p:cNvPr>
          <p:cNvSpPr/>
          <p:nvPr/>
        </p:nvSpPr>
        <p:spPr>
          <a:xfrm rot="20988478">
            <a:off x="-202546" y="534681"/>
            <a:ext cx="4959954" cy="2904672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859979-280E-4C47-8F16-DF71F835F7D0}"/>
              </a:ext>
            </a:extLst>
          </p:cNvPr>
          <p:cNvSpPr/>
          <p:nvPr/>
        </p:nvSpPr>
        <p:spPr>
          <a:xfrm>
            <a:off x="1895475" y="5143500"/>
            <a:ext cx="1695450" cy="533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C6126-DDF2-40B0-9FD2-9FA5E6A1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78" y="2145105"/>
            <a:ext cx="2348467" cy="3733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817448-1792-404C-9C17-F5A443EC1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94" y="3791782"/>
            <a:ext cx="2359772" cy="165184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39C797-CFD9-4619-A39B-FDB9A9294FBB}"/>
              </a:ext>
            </a:extLst>
          </p:cNvPr>
          <p:cNvSpPr/>
          <p:nvPr/>
        </p:nvSpPr>
        <p:spPr>
          <a:xfrm>
            <a:off x="6267450" y="5810250"/>
            <a:ext cx="1885950" cy="4381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A1FF4-B6E8-4588-AC7B-006527BF2F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5" y="3357958"/>
            <a:ext cx="3264596" cy="2944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AAE60-564D-4668-9D16-07DC6D198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3" y="5378136"/>
            <a:ext cx="2359772" cy="1651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7569BE-C9B0-4F24-A996-236FE5520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15" y="4810330"/>
            <a:ext cx="1256207" cy="8660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F49C21-180F-4EFF-BF51-881657DE1F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59" y="3855262"/>
            <a:ext cx="1695450" cy="1170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502468-A12A-458A-87DA-176B67B498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64" y="5730413"/>
            <a:ext cx="1695450" cy="11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79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4" grpId="0" animBg="1"/>
      <p:bldP spid="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7700"/>
            <a:ext cx="9144000" cy="510637"/>
          </a:xfrm>
        </p:spPr>
        <p:txBody>
          <a:bodyPr>
            <a:noAutofit/>
          </a:bodyPr>
          <a:lstStyle/>
          <a:p>
            <a:r>
              <a:rPr lang="en-US" sz="2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</a:t>
            </a:r>
            <a:r>
              <a:rPr lang="vi-VN" sz="2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Bài 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hát: Liên khúc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về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các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con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vật</a:t>
            </a:r>
            <a:b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Liên-khúc-bài-hát-Chú-mèo-con_-con-cào-cào_-chị-ong-nâu-remix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475" y="849313"/>
            <a:ext cx="6851650" cy="5138737"/>
          </a:xfrm>
        </p:spPr>
      </p:pic>
    </p:spTree>
    <p:extLst>
      <p:ext uri="{BB962C8B-B14F-4D97-AF65-F5344CB8AC3E}">
        <p14:creationId xmlns:p14="http://schemas.microsoft.com/office/powerpoint/2010/main" val="10442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04783-8821-4B78-B0E0-9F69EDFCA855}"/>
              </a:ext>
            </a:extLst>
          </p:cNvPr>
          <p:cNvSpPr txBox="1"/>
          <p:nvPr/>
        </p:nvSpPr>
        <p:spPr>
          <a:xfrm>
            <a:off x="-653601" y="354943"/>
            <a:ext cx="48345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C9FB814E-0A22-4169-9D8F-6D32345F102C}"/>
              </a:ext>
            </a:extLst>
          </p:cNvPr>
          <p:cNvSpPr/>
          <p:nvPr/>
        </p:nvSpPr>
        <p:spPr>
          <a:xfrm>
            <a:off x="97100" y="3112193"/>
            <a:ext cx="9046900" cy="3745807"/>
          </a:xfrm>
          <a:custGeom>
            <a:avLst/>
            <a:gdLst>
              <a:gd name="connsiteX0" fmla="*/ 0 w 6838950"/>
              <a:gd name="connsiteY0" fmla="*/ 0 h 3409950"/>
              <a:gd name="connsiteX1" fmla="*/ 6270614 w 6838950"/>
              <a:gd name="connsiteY1" fmla="*/ 0 h 3409950"/>
              <a:gd name="connsiteX2" fmla="*/ 6838950 w 6838950"/>
              <a:gd name="connsiteY2" fmla="*/ 568336 h 3409950"/>
              <a:gd name="connsiteX3" fmla="*/ 6838950 w 6838950"/>
              <a:gd name="connsiteY3" fmla="*/ 3409950 h 3409950"/>
              <a:gd name="connsiteX4" fmla="*/ 6838950 w 6838950"/>
              <a:gd name="connsiteY4" fmla="*/ 3409950 h 3409950"/>
              <a:gd name="connsiteX5" fmla="*/ 568336 w 6838950"/>
              <a:gd name="connsiteY5" fmla="*/ 3409950 h 3409950"/>
              <a:gd name="connsiteX6" fmla="*/ 0 w 6838950"/>
              <a:gd name="connsiteY6" fmla="*/ 2841614 h 3409950"/>
              <a:gd name="connsiteX7" fmla="*/ 0 w 6838950"/>
              <a:gd name="connsiteY7" fmla="*/ 0 h 3409950"/>
              <a:gd name="connsiteX0" fmla="*/ 1238250 w 6838950"/>
              <a:gd name="connsiteY0" fmla="*/ 533400 h 3409950"/>
              <a:gd name="connsiteX1" fmla="*/ 6270614 w 6838950"/>
              <a:gd name="connsiteY1" fmla="*/ 0 h 3409950"/>
              <a:gd name="connsiteX2" fmla="*/ 6838950 w 6838950"/>
              <a:gd name="connsiteY2" fmla="*/ 568336 h 3409950"/>
              <a:gd name="connsiteX3" fmla="*/ 6838950 w 6838950"/>
              <a:gd name="connsiteY3" fmla="*/ 3409950 h 3409950"/>
              <a:gd name="connsiteX4" fmla="*/ 6838950 w 6838950"/>
              <a:gd name="connsiteY4" fmla="*/ 3409950 h 3409950"/>
              <a:gd name="connsiteX5" fmla="*/ 568336 w 6838950"/>
              <a:gd name="connsiteY5" fmla="*/ 3409950 h 3409950"/>
              <a:gd name="connsiteX6" fmla="*/ 0 w 6838950"/>
              <a:gd name="connsiteY6" fmla="*/ 2841614 h 3409950"/>
              <a:gd name="connsiteX7" fmla="*/ 1238250 w 6838950"/>
              <a:gd name="connsiteY7" fmla="*/ 533400 h 3409950"/>
              <a:gd name="connsiteX0" fmla="*/ 1238250 w 6838950"/>
              <a:gd name="connsiteY0" fmla="*/ 533400 h 3409950"/>
              <a:gd name="connsiteX1" fmla="*/ 6270614 w 6838950"/>
              <a:gd name="connsiteY1" fmla="*/ 0 h 3409950"/>
              <a:gd name="connsiteX2" fmla="*/ 6838950 w 6838950"/>
              <a:gd name="connsiteY2" fmla="*/ 568336 h 3409950"/>
              <a:gd name="connsiteX3" fmla="*/ 6838950 w 6838950"/>
              <a:gd name="connsiteY3" fmla="*/ 3409950 h 3409950"/>
              <a:gd name="connsiteX4" fmla="*/ 6838950 w 6838950"/>
              <a:gd name="connsiteY4" fmla="*/ 3409950 h 3409950"/>
              <a:gd name="connsiteX5" fmla="*/ 568336 w 6838950"/>
              <a:gd name="connsiteY5" fmla="*/ 3409950 h 3409950"/>
              <a:gd name="connsiteX6" fmla="*/ 0 w 6838950"/>
              <a:gd name="connsiteY6" fmla="*/ 2841614 h 3409950"/>
              <a:gd name="connsiteX7" fmla="*/ 1238250 w 6838950"/>
              <a:gd name="connsiteY7" fmla="*/ 533400 h 3409950"/>
              <a:gd name="connsiteX0" fmla="*/ 1269566 w 6870266"/>
              <a:gd name="connsiteY0" fmla="*/ 533400 h 3409950"/>
              <a:gd name="connsiteX1" fmla="*/ 6301930 w 6870266"/>
              <a:gd name="connsiteY1" fmla="*/ 0 h 3409950"/>
              <a:gd name="connsiteX2" fmla="*/ 6870266 w 6870266"/>
              <a:gd name="connsiteY2" fmla="*/ 568336 h 3409950"/>
              <a:gd name="connsiteX3" fmla="*/ 6870266 w 6870266"/>
              <a:gd name="connsiteY3" fmla="*/ 3409950 h 3409950"/>
              <a:gd name="connsiteX4" fmla="*/ 6870266 w 6870266"/>
              <a:gd name="connsiteY4" fmla="*/ 3409950 h 3409950"/>
              <a:gd name="connsiteX5" fmla="*/ 599652 w 6870266"/>
              <a:gd name="connsiteY5" fmla="*/ 3409950 h 3409950"/>
              <a:gd name="connsiteX6" fmla="*/ 31316 w 6870266"/>
              <a:gd name="connsiteY6" fmla="*/ 2841614 h 3409950"/>
              <a:gd name="connsiteX7" fmla="*/ 1269566 w 6870266"/>
              <a:gd name="connsiteY7" fmla="*/ 533400 h 3409950"/>
              <a:gd name="connsiteX0" fmla="*/ 1935525 w 7536225"/>
              <a:gd name="connsiteY0" fmla="*/ 533400 h 3409950"/>
              <a:gd name="connsiteX1" fmla="*/ 6967889 w 7536225"/>
              <a:gd name="connsiteY1" fmla="*/ 0 h 3409950"/>
              <a:gd name="connsiteX2" fmla="*/ 7536225 w 7536225"/>
              <a:gd name="connsiteY2" fmla="*/ 568336 h 3409950"/>
              <a:gd name="connsiteX3" fmla="*/ 7536225 w 7536225"/>
              <a:gd name="connsiteY3" fmla="*/ 3409950 h 3409950"/>
              <a:gd name="connsiteX4" fmla="*/ 7536225 w 7536225"/>
              <a:gd name="connsiteY4" fmla="*/ 3409950 h 3409950"/>
              <a:gd name="connsiteX5" fmla="*/ 1265611 w 7536225"/>
              <a:gd name="connsiteY5" fmla="*/ 3409950 h 3409950"/>
              <a:gd name="connsiteX6" fmla="*/ 697275 w 7536225"/>
              <a:gd name="connsiteY6" fmla="*/ 2841614 h 3409950"/>
              <a:gd name="connsiteX7" fmla="*/ 1935525 w 7536225"/>
              <a:gd name="connsiteY7" fmla="*/ 533400 h 3409950"/>
              <a:gd name="connsiteX0" fmla="*/ 2223734 w 7824434"/>
              <a:gd name="connsiteY0" fmla="*/ 533400 h 3409950"/>
              <a:gd name="connsiteX1" fmla="*/ 7256098 w 7824434"/>
              <a:gd name="connsiteY1" fmla="*/ 0 h 3409950"/>
              <a:gd name="connsiteX2" fmla="*/ 7824434 w 7824434"/>
              <a:gd name="connsiteY2" fmla="*/ 568336 h 3409950"/>
              <a:gd name="connsiteX3" fmla="*/ 7824434 w 7824434"/>
              <a:gd name="connsiteY3" fmla="*/ 3409950 h 3409950"/>
              <a:gd name="connsiteX4" fmla="*/ 7824434 w 7824434"/>
              <a:gd name="connsiteY4" fmla="*/ 3409950 h 3409950"/>
              <a:gd name="connsiteX5" fmla="*/ 1553820 w 7824434"/>
              <a:gd name="connsiteY5" fmla="*/ 3409950 h 3409950"/>
              <a:gd name="connsiteX6" fmla="*/ 280634 w 7824434"/>
              <a:gd name="connsiteY6" fmla="*/ 2936864 h 3409950"/>
              <a:gd name="connsiteX7" fmla="*/ 2223734 w 7824434"/>
              <a:gd name="connsiteY7" fmla="*/ 533400 h 3409950"/>
              <a:gd name="connsiteX0" fmla="*/ 2223734 w 7824434"/>
              <a:gd name="connsiteY0" fmla="*/ 533400 h 3409950"/>
              <a:gd name="connsiteX1" fmla="*/ 7256098 w 7824434"/>
              <a:gd name="connsiteY1" fmla="*/ 0 h 3409950"/>
              <a:gd name="connsiteX2" fmla="*/ 7824434 w 7824434"/>
              <a:gd name="connsiteY2" fmla="*/ 568336 h 3409950"/>
              <a:gd name="connsiteX3" fmla="*/ 7824434 w 7824434"/>
              <a:gd name="connsiteY3" fmla="*/ 3409950 h 3409950"/>
              <a:gd name="connsiteX4" fmla="*/ 7824434 w 7824434"/>
              <a:gd name="connsiteY4" fmla="*/ 3409950 h 3409950"/>
              <a:gd name="connsiteX5" fmla="*/ 2068170 w 7824434"/>
              <a:gd name="connsiteY5" fmla="*/ 3162300 h 3409950"/>
              <a:gd name="connsiteX6" fmla="*/ 280634 w 7824434"/>
              <a:gd name="connsiteY6" fmla="*/ 2936864 h 3409950"/>
              <a:gd name="connsiteX7" fmla="*/ 2223734 w 7824434"/>
              <a:gd name="connsiteY7" fmla="*/ 533400 h 3409950"/>
              <a:gd name="connsiteX0" fmla="*/ 2223734 w 7824434"/>
              <a:gd name="connsiteY0" fmla="*/ 533400 h 3409950"/>
              <a:gd name="connsiteX1" fmla="*/ 7256098 w 7824434"/>
              <a:gd name="connsiteY1" fmla="*/ 0 h 3409950"/>
              <a:gd name="connsiteX2" fmla="*/ 7824434 w 7824434"/>
              <a:gd name="connsiteY2" fmla="*/ 568336 h 3409950"/>
              <a:gd name="connsiteX3" fmla="*/ 7824434 w 7824434"/>
              <a:gd name="connsiteY3" fmla="*/ 3409950 h 3409950"/>
              <a:gd name="connsiteX4" fmla="*/ 7824434 w 7824434"/>
              <a:gd name="connsiteY4" fmla="*/ 3409950 h 3409950"/>
              <a:gd name="connsiteX5" fmla="*/ 2068170 w 7824434"/>
              <a:gd name="connsiteY5" fmla="*/ 3162300 h 3409950"/>
              <a:gd name="connsiteX6" fmla="*/ 280634 w 7824434"/>
              <a:gd name="connsiteY6" fmla="*/ 2936864 h 3409950"/>
              <a:gd name="connsiteX7" fmla="*/ 2223734 w 7824434"/>
              <a:gd name="connsiteY7" fmla="*/ 533400 h 3409950"/>
              <a:gd name="connsiteX0" fmla="*/ 2223734 w 7824434"/>
              <a:gd name="connsiteY0" fmla="*/ 533400 h 3715606"/>
              <a:gd name="connsiteX1" fmla="*/ 7256098 w 7824434"/>
              <a:gd name="connsiteY1" fmla="*/ 0 h 3715606"/>
              <a:gd name="connsiteX2" fmla="*/ 7824434 w 7824434"/>
              <a:gd name="connsiteY2" fmla="*/ 568336 h 3715606"/>
              <a:gd name="connsiteX3" fmla="*/ 7824434 w 7824434"/>
              <a:gd name="connsiteY3" fmla="*/ 3409950 h 3715606"/>
              <a:gd name="connsiteX4" fmla="*/ 7824434 w 7824434"/>
              <a:gd name="connsiteY4" fmla="*/ 3409950 h 3715606"/>
              <a:gd name="connsiteX5" fmla="*/ 2068170 w 7824434"/>
              <a:gd name="connsiteY5" fmla="*/ 3162300 h 3715606"/>
              <a:gd name="connsiteX6" fmla="*/ 280634 w 7824434"/>
              <a:gd name="connsiteY6" fmla="*/ 2936864 h 3715606"/>
              <a:gd name="connsiteX7" fmla="*/ 2223734 w 7824434"/>
              <a:gd name="connsiteY7" fmla="*/ 533400 h 3715606"/>
              <a:gd name="connsiteX0" fmla="*/ 2223734 w 8910284"/>
              <a:gd name="connsiteY0" fmla="*/ 533400 h 3715606"/>
              <a:gd name="connsiteX1" fmla="*/ 7256098 w 8910284"/>
              <a:gd name="connsiteY1" fmla="*/ 0 h 3715606"/>
              <a:gd name="connsiteX2" fmla="*/ 8910284 w 8910284"/>
              <a:gd name="connsiteY2" fmla="*/ 1730386 h 3715606"/>
              <a:gd name="connsiteX3" fmla="*/ 7824434 w 8910284"/>
              <a:gd name="connsiteY3" fmla="*/ 3409950 h 3715606"/>
              <a:gd name="connsiteX4" fmla="*/ 7824434 w 8910284"/>
              <a:gd name="connsiteY4" fmla="*/ 3409950 h 3715606"/>
              <a:gd name="connsiteX5" fmla="*/ 2068170 w 8910284"/>
              <a:gd name="connsiteY5" fmla="*/ 3162300 h 3715606"/>
              <a:gd name="connsiteX6" fmla="*/ 280634 w 8910284"/>
              <a:gd name="connsiteY6" fmla="*/ 2936864 h 3715606"/>
              <a:gd name="connsiteX7" fmla="*/ 2223734 w 8910284"/>
              <a:gd name="connsiteY7" fmla="*/ 533400 h 3715606"/>
              <a:gd name="connsiteX0" fmla="*/ 2223734 w 8913900"/>
              <a:gd name="connsiteY0" fmla="*/ 533400 h 3715606"/>
              <a:gd name="connsiteX1" fmla="*/ 7256098 w 8913900"/>
              <a:gd name="connsiteY1" fmla="*/ 0 h 3715606"/>
              <a:gd name="connsiteX2" fmla="*/ 8910284 w 8913900"/>
              <a:gd name="connsiteY2" fmla="*/ 1730386 h 3715606"/>
              <a:gd name="connsiteX3" fmla="*/ 7824434 w 8913900"/>
              <a:gd name="connsiteY3" fmla="*/ 3409950 h 3715606"/>
              <a:gd name="connsiteX4" fmla="*/ 7824434 w 8913900"/>
              <a:gd name="connsiteY4" fmla="*/ 3409950 h 3715606"/>
              <a:gd name="connsiteX5" fmla="*/ 2068170 w 8913900"/>
              <a:gd name="connsiteY5" fmla="*/ 3162300 h 3715606"/>
              <a:gd name="connsiteX6" fmla="*/ 280634 w 8913900"/>
              <a:gd name="connsiteY6" fmla="*/ 2936864 h 3715606"/>
              <a:gd name="connsiteX7" fmla="*/ 2223734 w 8913900"/>
              <a:gd name="connsiteY7" fmla="*/ 533400 h 3715606"/>
              <a:gd name="connsiteX0" fmla="*/ 2223734 w 8913900"/>
              <a:gd name="connsiteY0" fmla="*/ 533400 h 3715606"/>
              <a:gd name="connsiteX1" fmla="*/ 7256098 w 8913900"/>
              <a:gd name="connsiteY1" fmla="*/ 0 h 3715606"/>
              <a:gd name="connsiteX2" fmla="*/ 8910284 w 8913900"/>
              <a:gd name="connsiteY2" fmla="*/ 1730386 h 3715606"/>
              <a:gd name="connsiteX3" fmla="*/ 7824434 w 8913900"/>
              <a:gd name="connsiteY3" fmla="*/ 3409950 h 3715606"/>
              <a:gd name="connsiteX4" fmla="*/ 7824434 w 8913900"/>
              <a:gd name="connsiteY4" fmla="*/ 3409950 h 3715606"/>
              <a:gd name="connsiteX5" fmla="*/ 2068170 w 8913900"/>
              <a:gd name="connsiteY5" fmla="*/ 3162300 h 3715606"/>
              <a:gd name="connsiteX6" fmla="*/ 280634 w 8913900"/>
              <a:gd name="connsiteY6" fmla="*/ 2936864 h 3715606"/>
              <a:gd name="connsiteX7" fmla="*/ 2223734 w 8913900"/>
              <a:gd name="connsiteY7" fmla="*/ 533400 h 3715606"/>
              <a:gd name="connsiteX0" fmla="*/ 2223734 w 9046900"/>
              <a:gd name="connsiteY0" fmla="*/ 533400 h 3715606"/>
              <a:gd name="connsiteX1" fmla="*/ 7256098 w 9046900"/>
              <a:gd name="connsiteY1" fmla="*/ 0 h 3715606"/>
              <a:gd name="connsiteX2" fmla="*/ 9043634 w 9046900"/>
              <a:gd name="connsiteY2" fmla="*/ 1825636 h 3715606"/>
              <a:gd name="connsiteX3" fmla="*/ 7824434 w 9046900"/>
              <a:gd name="connsiteY3" fmla="*/ 3409950 h 3715606"/>
              <a:gd name="connsiteX4" fmla="*/ 7824434 w 9046900"/>
              <a:gd name="connsiteY4" fmla="*/ 3409950 h 3715606"/>
              <a:gd name="connsiteX5" fmla="*/ 2068170 w 9046900"/>
              <a:gd name="connsiteY5" fmla="*/ 3162300 h 3715606"/>
              <a:gd name="connsiteX6" fmla="*/ 280634 w 9046900"/>
              <a:gd name="connsiteY6" fmla="*/ 2936864 h 3715606"/>
              <a:gd name="connsiteX7" fmla="*/ 2223734 w 9046900"/>
              <a:gd name="connsiteY7" fmla="*/ 533400 h 3715606"/>
              <a:gd name="connsiteX0" fmla="*/ 2223734 w 9046900"/>
              <a:gd name="connsiteY0" fmla="*/ 533400 h 3616366"/>
              <a:gd name="connsiteX1" fmla="*/ 7256098 w 9046900"/>
              <a:gd name="connsiteY1" fmla="*/ 0 h 3616366"/>
              <a:gd name="connsiteX2" fmla="*/ 9043634 w 9046900"/>
              <a:gd name="connsiteY2" fmla="*/ 1825636 h 3616366"/>
              <a:gd name="connsiteX3" fmla="*/ 7824434 w 9046900"/>
              <a:gd name="connsiteY3" fmla="*/ 3409950 h 3616366"/>
              <a:gd name="connsiteX4" fmla="*/ 6967184 w 9046900"/>
              <a:gd name="connsiteY4" fmla="*/ 3028950 h 3616366"/>
              <a:gd name="connsiteX5" fmla="*/ 2068170 w 9046900"/>
              <a:gd name="connsiteY5" fmla="*/ 3162300 h 3616366"/>
              <a:gd name="connsiteX6" fmla="*/ 280634 w 9046900"/>
              <a:gd name="connsiteY6" fmla="*/ 2936864 h 3616366"/>
              <a:gd name="connsiteX7" fmla="*/ 2223734 w 9046900"/>
              <a:gd name="connsiteY7" fmla="*/ 533400 h 3616366"/>
              <a:gd name="connsiteX0" fmla="*/ 2223734 w 9046900"/>
              <a:gd name="connsiteY0" fmla="*/ 533400 h 3745807"/>
              <a:gd name="connsiteX1" fmla="*/ 7256098 w 9046900"/>
              <a:gd name="connsiteY1" fmla="*/ 0 h 3745807"/>
              <a:gd name="connsiteX2" fmla="*/ 9043634 w 9046900"/>
              <a:gd name="connsiteY2" fmla="*/ 1825636 h 3745807"/>
              <a:gd name="connsiteX3" fmla="*/ 7824434 w 9046900"/>
              <a:gd name="connsiteY3" fmla="*/ 3409950 h 3745807"/>
              <a:gd name="connsiteX4" fmla="*/ 6967184 w 9046900"/>
              <a:gd name="connsiteY4" fmla="*/ 3028950 h 3745807"/>
              <a:gd name="connsiteX5" fmla="*/ 2068170 w 9046900"/>
              <a:gd name="connsiteY5" fmla="*/ 3162300 h 3745807"/>
              <a:gd name="connsiteX6" fmla="*/ 280634 w 9046900"/>
              <a:gd name="connsiteY6" fmla="*/ 2936864 h 3745807"/>
              <a:gd name="connsiteX7" fmla="*/ 2223734 w 9046900"/>
              <a:gd name="connsiteY7" fmla="*/ 533400 h 3745807"/>
              <a:gd name="connsiteX0" fmla="*/ 2223734 w 9046900"/>
              <a:gd name="connsiteY0" fmla="*/ 533400 h 3745807"/>
              <a:gd name="connsiteX1" fmla="*/ 7256098 w 9046900"/>
              <a:gd name="connsiteY1" fmla="*/ 0 h 3745807"/>
              <a:gd name="connsiteX2" fmla="*/ 9043634 w 9046900"/>
              <a:gd name="connsiteY2" fmla="*/ 1825636 h 3745807"/>
              <a:gd name="connsiteX3" fmla="*/ 7824434 w 9046900"/>
              <a:gd name="connsiteY3" fmla="*/ 3409950 h 3745807"/>
              <a:gd name="connsiteX4" fmla="*/ 6967184 w 9046900"/>
              <a:gd name="connsiteY4" fmla="*/ 3028950 h 3745807"/>
              <a:gd name="connsiteX5" fmla="*/ 2068170 w 9046900"/>
              <a:gd name="connsiteY5" fmla="*/ 3162300 h 3745807"/>
              <a:gd name="connsiteX6" fmla="*/ 280634 w 9046900"/>
              <a:gd name="connsiteY6" fmla="*/ 2936864 h 3745807"/>
              <a:gd name="connsiteX7" fmla="*/ 2223734 w 9046900"/>
              <a:gd name="connsiteY7" fmla="*/ 533400 h 3745807"/>
              <a:gd name="connsiteX0" fmla="*/ 2223734 w 9046900"/>
              <a:gd name="connsiteY0" fmla="*/ 533400 h 3745807"/>
              <a:gd name="connsiteX1" fmla="*/ 7256098 w 9046900"/>
              <a:gd name="connsiteY1" fmla="*/ 0 h 3745807"/>
              <a:gd name="connsiteX2" fmla="*/ 9043634 w 9046900"/>
              <a:gd name="connsiteY2" fmla="*/ 1825636 h 3745807"/>
              <a:gd name="connsiteX3" fmla="*/ 7824434 w 9046900"/>
              <a:gd name="connsiteY3" fmla="*/ 3409950 h 3745807"/>
              <a:gd name="connsiteX4" fmla="*/ 6967184 w 9046900"/>
              <a:gd name="connsiteY4" fmla="*/ 3028950 h 3745807"/>
              <a:gd name="connsiteX5" fmla="*/ 2068170 w 9046900"/>
              <a:gd name="connsiteY5" fmla="*/ 3162300 h 3745807"/>
              <a:gd name="connsiteX6" fmla="*/ 280634 w 9046900"/>
              <a:gd name="connsiteY6" fmla="*/ 2936864 h 3745807"/>
              <a:gd name="connsiteX7" fmla="*/ 2223734 w 9046900"/>
              <a:gd name="connsiteY7" fmla="*/ 533400 h 3745807"/>
              <a:gd name="connsiteX0" fmla="*/ 2223734 w 9046900"/>
              <a:gd name="connsiteY0" fmla="*/ 533400 h 3745807"/>
              <a:gd name="connsiteX1" fmla="*/ 7256098 w 9046900"/>
              <a:gd name="connsiteY1" fmla="*/ 0 h 3745807"/>
              <a:gd name="connsiteX2" fmla="*/ 9043634 w 9046900"/>
              <a:gd name="connsiteY2" fmla="*/ 1825636 h 3745807"/>
              <a:gd name="connsiteX3" fmla="*/ 8091134 w 9046900"/>
              <a:gd name="connsiteY3" fmla="*/ 3429000 h 3745807"/>
              <a:gd name="connsiteX4" fmla="*/ 6967184 w 9046900"/>
              <a:gd name="connsiteY4" fmla="*/ 3028950 h 3745807"/>
              <a:gd name="connsiteX5" fmla="*/ 2068170 w 9046900"/>
              <a:gd name="connsiteY5" fmla="*/ 3162300 h 3745807"/>
              <a:gd name="connsiteX6" fmla="*/ 280634 w 9046900"/>
              <a:gd name="connsiteY6" fmla="*/ 2936864 h 3745807"/>
              <a:gd name="connsiteX7" fmla="*/ 2223734 w 9046900"/>
              <a:gd name="connsiteY7" fmla="*/ 533400 h 3745807"/>
              <a:gd name="connsiteX0" fmla="*/ 2223734 w 9046900"/>
              <a:gd name="connsiteY0" fmla="*/ 533400 h 3745807"/>
              <a:gd name="connsiteX1" fmla="*/ 7256098 w 9046900"/>
              <a:gd name="connsiteY1" fmla="*/ 0 h 3745807"/>
              <a:gd name="connsiteX2" fmla="*/ 9043634 w 9046900"/>
              <a:gd name="connsiteY2" fmla="*/ 1825636 h 3745807"/>
              <a:gd name="connsiteX3" fmla="*/ 8091134 w 9046900"/>
              <a:gd name="connsiteY3" fmla="*/ 3429000 h 3745807"/>
              <a:gd name="connsiteX4" fmla="*/ 6967184 w 9046900"/>
              <a:gd name="connsiteY4" fmla="*/ 3028950 h 3745807"/>
              <a:gd name="connsiteX5" fmla="*/ 2068170 w 9046900"/>
              <a:gd name="connsiteY5" fmla="*/ 3162300 h 3745807"/>
              <a:gd name="connsiteX6" fmla="*/ 280634 w 9046900"/>
              <a:gd name="connsiteY6" fmla="*/ 2936864 h 3745807"/>
              <a:gd name="connsiteX7" fmla="*/ 2223734 w 9046900"/>
              <a:gd name="connsiteY7" fmla="*/ 533400 h 3745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46900" h="3745807">
                <a:moveTo>
                  <a:pt x="2223734" y="533400"/>
                </a:moveTo>
                <a:cubicBezTo>
                  <a:pt x="4263139" y="1098550"/>
                  <a:pt x="5578643" y="177800"/>
                  <a:pt x="7256098" y="0"/>
                </a:cubicBezTo>
                <a:cubicBezTo>
                  <a:pt x="7807493" y="576795"/>
                  <a:pt x="9120889" y="734491"/>
                  <a:pt x="9043634" y="1825636"/>
                </a:cubicBezTo>
                <a:cubicBezTo>
                  <a:pt x="8853134" y="3376091"/>
                  <a:pt x="8700734" y="2983445"/>
                  <a:pt x="8091134" y="3429000"/>
                </a:cubicBezTo>
                <a:cubicBezTo>
                  <a:pt x="7805384" y="3302000"/>
                  <a:pt x="7386284" y="3422650"/>
                  <a:pt x="6967184" y="3028950"/>
                </a:cubicBezTo>
                <a:cubicBezTo>
                  <a:pt x="6019979" y="3517900"/>
                  <a:pt x="3453525" y="4292600"/>
                  <a:pt x="2068170" y="3162300"/>
                </a:cubicBezTo>
                <a:cubicBezTo>
                  <a:pt x="1643775" y="2153705"/>
                  <a:pt x="876479" y="3012009"/>
                  <a:pt x="280634" y="2936864"/>
                </a:cubicBezTo>
                <a:cubicBezTo>
                  <a:pt x="693384" y="2167459"/>
                  <a:pt x="-1522766" y="1817155"/>
                  <a:pt x="2223734" y="5334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E2FB8C-1AAB-4B52-901F-0571B1239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80" y="-818749"/>
            <a:ext cx="3456832" cy="3456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7AD0C1-CF63-429C-BC7D-4FA8AC72AA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8068" y="800100"/>
            <a:ext cx="4596136" cy="4403243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5EFF8D6A-E6EE-45A5-91CF-233B323E768E}"/>
              </a:ext>
            </a:extLst>
          </p:cNvPr>
          <p:cNvSpPr/>
          <p:nvPr/>
        </p:nvSpPr>
        <p:spPr>
          <a:xfrm>
            <a:off x="2227698" y="2327589"/>
            <a:ext cx="3042719" cy="1729572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AA097A-61C6-441C-865F-DE6D508D5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049" flipH="1">
            <a:off x="1488626" y="3713383"/>
            <a:ext cx="1514923" cy="1514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6BFE0-D254-4D03-AB68-40ADCC0985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770171"/>
            <a:ext cx="2741350" cy="1691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0674BF-399C-4E8B-8077-793970E3F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99" y="3080669"/>
            <a:ext cx="2741349" cy="2741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05272-0CFD-4E52-9685-FCB1EB9389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02" y="3429000"/>
            <a:ext cx="4596135" cy="2835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5ACF8-62E1-4A71-A376-A52222C9AFA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070">
            <a:off x="6285465" y="1674808"/>
            <a:ext cx="1885949" cy="2306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779633-6113-4E03-8A51-8B35530E12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516" flipH="1">
            <a:off x="16660" y="2532232"/>
            <a:ext cx="1788560" cy="15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744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245" y="2655305"/>
            <a:ext cx="8415189" cy="164344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CHÀO CÁC EM</a:t>
            </a:r>
          </a:p>
          <a:p>
            <a:pPr algn="ctr"/>
            <a:r>
              <a:rPr 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EM MỘT NGÀY HỌC TẬP TỐT</a:t>
            </a:r>
            <a:endParaRPr lang="vi-VN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8" y="4589015"/>
            <a:ext cx="2986014" cy="242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9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680" y="551173"/>
            <a:ext cx="7290239" cy="1280890"/>
          </a:xfrm>
        </p:spPr>
        <p:txBody>
          <a:bodyPr>
            <a:normAutofit fontScale="90000"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22199" y="1648952"/>
            <a:ext cx="6553200" cy="4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TỰ NHIÊN VÀ XÃ HỘI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2608533" y="2071135"/>
            <a:ext cx="58511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499679" y="3390070"/>
            <a:ext cx="8017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90B90-C91D-42FF-889B-0A84A860F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94957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81F70-D446-4DC1-AEBB-5E48BA8AD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7" y="0"/>
            <a:ext cx="3206840" cy="1805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435D7-2509-4DCA-B8AF-8A83F418F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96" y="0"/>
            <a:ext cx="3042204" cy="1810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0F56E-9817-4FD4-9015-3D2EFF14A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360"/>
            <a:ext cx="2573114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87D96C-4482-4F0E-AC6F-0A698D527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67" y="2290361"/>
            <a:ext cx="2171639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09DA67-4F9C-490B-B74B-CA821D750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7" y="2290361"/>
            <a:ext cx="2054715" cy="1830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75" y="4612734"/>
            <a:ext cx="3029326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FCD614-9DD8-4BC3-A5DB-B947DF1EF46A}"/>
              </a:ext>
            </a:extLst>
          </p:cNvPr>
          <p:cNvSpPr/>
          <p:nvPr/>
        </p:nvSpPr>
        <p:spPr>
          <a:xfrm>
            <a:off x="-12879" y="1813252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653A1E-82CE-4081-B1DC-9F89714E2890}"/>
              </a:ext>
            </a:extLst>
          </p:cNvPr>
          <p:cNvSpPr/>
          <p:nvPr/>
        </p:nvSpPr>
        <p:spPr>
          <a:xfrm>
            <a:off x="6100887" y="1818002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119EB5-D488-451A-85D5-81A6388E709E}"/>
              </a:ext>
            </a:extLst>
          </p:cNvPr>
          <p:cNvSpPr/>
          <p:nvPr/>
        </p:nvSpPr>
        <p:spPr>
          <a:xfrm>
            <a:off x="2894047" y="181052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F68E07-D410-4B61-B358-4969BBEEE78E}"/>
              </a:ext>
            </a:extLst>
          </p:cNvPr>
          <p:cNvSpPr/>
          <p:nvPr/>
        </p:nvSpPr>
        <p:spPr>
          <a:xfrm>
            <a:off x="-12879" y="410361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ACD106-5299-4A82-BAED-BD8F7A2D51EF}"/>
              </a:ext>
            </a:extLst>
          </p:cNvPr>
          <p:cNvSpPr/>
          <p:nvPr/>
        </p:nvSpPr>
        <p:spPr>
          <a:xfrm>
            <a:off x="4904767" y="4108363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2DC11A-B82E-4CA3-917B-BC959FCB2161}"/>
              </a:ext>
            </a:extLst>
          </p:cNvPr>
          <p:cNvSpPr/>
          <p:nvPr/>
        </p:nvSpPr>
        <p:spPr>
          <a:xfrm>
            <a:off x="2572072" y="4108363"/>
            <a:ext cx="548640" cy="477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7FE6CE-D59C-4B68-ACDC-D78DC4F035E4}"/>
              </a:ext>
            </a:extLst>
          </p:cNvPr>
          <p:cNvSpPr/>
          <p:nvPr/>
        </p:nvSpPr>
        <p:spPr>
          <a:xfrm>
            <a:off x="7073617" y="4108360"/>
            <a:ext cx="548640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9B8F98-9033-4399-8C6B-6E5D6B9EBF09}"/>
              </a:ext>
            </a:extLst>
          </p:cNvPr>
          <p:cNvSpPr/>
          <p:nvPr/>
        </p:nvSpPr>
        <p:spPr>
          <a:xfrm>
            <a:off x="-12879" y="6425519"/>
            <a:ext cx="548640" cy="43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985EEF-B5FC-4D3E-844F-39C39D96A098}"/>
              </a:ext>
            </a:extLst>
          </p:cNvPr>
          <p:cNvSpPr/>
          <p:nvPr/>
        </p:nvSpPr>
        <p:spPr>
          <a:xfrm>
            <a:off x="6100886" y="6425520"/>
            <a:ext cx="548640" cy="43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F2490C-5416-46E8-8938-64251DD482D6}"/>
              </a:ext>
            </a:extLst>
          </p:cNvPr>
          <p:cNvSpPr/>
          <p:nvPr/>
        </p:nvSpPr>
        <p:spPr>
          <a:xfrm>
            <a:off x="2869201" y="6422790"/>
            <a:ext cx="548640" cy="445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AE15CE-559E-431E-AE97-0DDF5EE0510D}"/>
              </a:ext>
            </a:extLst>
          </p:cNvPr>
          <p:cNvSpPr txBox="1"/>
          <p:nvPr/>
        </p:nvSpPr>
        <p:spPr>
          <a:xfrm>
            <a:off x="535761" y="1818002"/>
            <a:ext cx="234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43FA36-5940-4B27-B646-F80AE68030F6}"/>
              </a:ext>
            </a:extLst>
          </p:cNvPr>
          <p:cNvSpPr txBox="1"/>
          <p:nvPr/>
        </p:nvSpPr>
        <p:spPr>
          <a:xfrm>
            <a:off x="3453746" y="1816615"/>
            <a:ext cx="2660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5BEA16-1A35-4EF1-B915-D9C1B46A9B9B}"/>
              </a:ext>
            </a:extLst>
          </p:cNvPr>
          <p:cNvSpPr txBox="1"/>
          <p:nvPr/>
        </p:nvSpPr>
        <p:spPr>
          <a:xfrm>
            <a:off x="6660585" y="1816615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018824-6694-4972-B6C5-E1508CA2CD89}"/>
              </a:ext>
            </a:extLst>
          </p:cNvPr>
          <p:cNvSpPr txBox="1"/>
          <p:nvPr/>
        </p:nvSpPr>
        <p:spPr>
          <a:xfrm>
            <a:off x="546821" y="4111832"/>
            <a:ext cx="20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EAF848-F038-4146-A347-CDA876EECD7A}"/>
              </a:ext>
            </a:extLst>
          </p:cNvPr>
          <p:cNvSpPr txBox="1"/>
          <p:nvPr/>
        </p:nvSpPr>
        <p:spPr>
          <a:xfrm>
            <a:off x="3120712" y="4135401"/>
            <a:ext cx="177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A5E992-FBDF-43F6-9A77-DBD3B9A68C61}"/>
              </a:ext>
            </a:extLst>
          </p:cNvPr>
          <p:cNvSpPr txBox="1"/>
          <p:nvPr/>
        </p:nvSpPr>
        <p:spPr>
          <a:xfrm>
            <a:off x="5464203" y="4108931"/>
            <a:ext cx="160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436098-F866-4934-A119-F5F7A69D3D71}"/>
              </a:ext>
            </a:extLst>
          </p:cNvPr>
          <p:cNvSpPr txBox="1"/>
          <p:nvPr/>
        </p:nvSpPr>
        <p:spPr>
          <a:xfrm>
            <a:off x="7629339" y="4108931"/>
            <a:ext cx="15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388068-864E-46A0-99E7-1781A3E9F839}"/>
              </a:ext>
            </a:extLst>
          </p:cNvPr>
          <p:cNvSpPr txBox="1"/>
          <p:nvPr/>
        </p:nvSpPr>
        <p:spPr>
          <a:xfrm>
            <a:off x="546821" y="6415413"/>
            <a:ext cx="232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633EAA-6426-4CA3-8CCA-375E9BE43C44}"/>
              </a:ext>
            </a:extLst>
          </p:cNvPr>
          <p:cNvSpPr txBox="1"/>
          <p:nvPr/>
        </p:nvSpPr>
        <p:spPr>
          <a:xfrm>
            <a:off x="3419024" y="6401247"/>
            <a:ext cx="268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4F4044-474F-4617-A2C3-A65358990B17}"/>
              </a:ext>
            </a:extLst>
          </p:cNvPr>
          <p:cNvSpPr txBox="1"/>
          <p:nvPr/>
        </p:nvSpPr>
        <p:spPr>
          <a:xfrm>
            <a:off x="6660585" y="6422790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Làm đẹp tuyệt diệu từ nhau thai cừu, sữa ong chúa | NhanSam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47" y="2278279"/>
            <a:ext cx="2550724" cy="18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Hươu cao cổ thuộc 4 chủng động vật khác nhau | baotintuc.v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4568517"/>
            <a:ext cx="2874225" cy="185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Bài Học Ý Nghĩa Từ Hình Ảnh Chú Chim Đại Bàng, Chiến Binh Interlink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22" y="4568516"/>
            <a:ext cx="3231685" cy="187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1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680" y="551173"/>
            <a:ext cx="7290239" cy="1280890"/>
          </a:xfrm>
        </p:spPr>
        <p:txBody>
          <a:bodyPr>
            <a:normAutofit fontScale="90000"/>
          </a:bodyPr>
          <a:lstStyle/>
          <a:p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22199" y="1648952"/>
            <a:ext cx="6553200" cy="47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TỰ NHIÊN VÀ XÃ HỘI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2608533" y="2071135"/>
            <a:ext cx="58511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49: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2806B-6735-45BB-BBDA-C1015BC18D6C}"/>
              </a:ext>
            </a:extLst>
          </p:cNvPr>
          <p:cNvSpPr txBox="1"/>
          <p:nvPr/>
        </p:nvSpPr>
        <p:spPr>
          <a:xfrm>
            <a:off x="499679" y="3390070"/>
            <a:ext cx="8017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7F3B93-DA49-4435-8568-60C045F57CC8}"/>
              </a:ext>
            </a:extLst>
          </p:cNvPr>
          <p:cNvSpPr txBox="1">
            <a:spLocks/>
          </p:cNvSpPr>
          <p:nvPr/>
        </p:nvSpPr>
        <p:spPr>
          <a:xfrm>
            <a:off x="466795" y="3893250"/>
            <a:ext cx="7110549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90B90-C91D-42FF-889B-0A84A860F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94957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81F70-D446-4DC1-AEBB-5E48BA8AD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7" y="0"/>
            <a:ext cx="3206840" cy="1805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435D7-2509-4DCA-B8AF-8A83F418F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96" y="0"/>
            <a:ext cx="3042204" cy="1810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0F56E-9817-4FD4-9015-3D2EFF14A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360"/>
            <a:ext cx="2573114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87D96C-4482-4F0E-AC6F-0A698D527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67" y="2290361"/>
            <a:ext cx="2171639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09DA67-4F9C-490B-B74B-CA821D750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7" y="2290361"/>
            <a:ext cx="2054715" cy="1830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75" y="4612734"/>
            <a:ext cx="3029326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FCD614-9DD8-4BC3-A5DB-B947DF1EF46A}"/>
              </a:ext>
            </a:extLst>
          </p:cNvPr>
          <p:cNvSpPr/>
          <p:nvPr/>
        </p:nvSpPr>
        <p:spPr>
          <a:xfrm>
            <a:off x="-12879" y="1813252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653A1E-82CE-4081-B1DC-9F89714E2890}"/>
              </a:ext>
            </a:extLst>
          </p:cNvPr>
          <p:cNvSpPr/>
          <p:nvPr/>
        </p:nvSpPr>
        <p:spPr>
          <a:xfrm>
            <a:off x="6100887" y="1818002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119EB5-D488-451A-85D5-81A6388E709E}"/>
              </a:ext>
            </a:extLst>
          </p:cNvPr>
          <p:cNvSpPr/>
          <p:nvPr/>
        </p:nvSpPr>
        <p:spPr>
          <a:xfrm>
            <a:off x="2894047" y="181052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F68E07-D410-4B61-B358-4969BBEEE78E}"/>
              </a:ext>
            </a:extLst>
          </p:cNvPr>
          <p:cNvSpPr/>
          <p:nvPr/>
        </p:nvSpPr>
        <p:spPr>
          <a:xfrm>
            <a:off x="-12879" y="410361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ACD106-5299-4A82-BAED-BD8F7A2D51EF}"/>
              </a:ext>
            </a:extLst>
          </p:cNvPr>
          <p:cNvSpPr/>
          <p:nvPr/>
        </p:nvSpPr>
        <p:spPr>
          <a:xfrm>
            <a:off x="4904767" y="4108363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2DC11A-B82E-4CA3-917B-BC959FCB2161}"/>
              </a:ext>
            </a:extLst>
          </p:cNvPr>
          <p:cNvSpPr/>
          <p:nvPr/>
        </p:nvSpPr>
        <p:spPr>
          <a:xfrm>
            <a:off x="2572072" y="4108363"/>
            <a:ext cx="548640" cy="477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7FE6CE-D59C-4B68-ACDC-D78DC4F035E4}"/>
              </a:ext>
            </a:extLst>
          </p:cNvPr>
          <p:cNvSpPr/>
          <p:nvPr/>
        </p:nvSpPr>
        <p:spPr>
          <a:xfrm>
            <a:off x="7073617" y="4108360"/>
            <a:ext cx="548640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9B8F98-9033-4399-8C6B-6E5D6B9EBF09}"/>
              </a:ext>
            </a:extLst>
          </p:cNvPr>
          <p:cNvSpPr/>
          <p:nvPr/>
        </p:nvSpPr>
        <p:spPr>
          <a:xfrm>
            <a:off x="-12879" y="6425519"/>
            <a:ext cx="548640" cy="43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985EEF-B5FC-4D3E-844F-39C39D96A098}"/>
              </a:ext>
            </a:extLst>
          </p:cNvPr>
          <p:cNvSpPr/>
          <p:nvPr/>
        </p:nvSpPr>
        <p:spPr>
          <a:xfrm>
            <a:off x="6100886" y="6425520"/>
            <a:ext cx="548640" cy="43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F2490C-5416-46E8-8938-64251DD482D6}"/>
              </a:ext>
            </a:extLst>
          </p:cNvPr>
          <p:cNvSpPr/>
          <p:nvPr/>
        </p:nvSpPr>
        <p:spPr>
          <a:xfrm>
            <a:off x="2869201" y="6422790"/>
            <a:ext cx="548640" cy="445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AE15CE-559E-431E-AE97-0DDF5EE0510D}"/>
              </a:ext>
            </a:extLst>
          </p:cNvPr>
          <p:cNvSpPr txBox="1"/>
          <p:nvPr/>
        </p:nvSpPr>
        <p:spPr>
          <a:xfrm>
            <a:off x="535761" y="1818002"/>
            <a:ext cx="234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43FA36-5940-4B27-B646-F80AE68030F6}"/>
              </a:ext>
            </a:extLst>
          </p:cNvPr>
          <p:cNvSpPr txBox="1"/>
          <p:nvPr/>
        </p:nvSpPr>
        <p:spPr>
          <a:xfrm>
            <a:off x="3453746" y="1816615"/>
            <a:ext cx="2660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5BEA16-1A35-4EF1-B915-D9C1B46A9B9B}"/>
              </a:ext>
            </a:extLst>
          </p:cNvPr>
          <p:cNvSpPr txBox="1"/>
          <p:nvPr/>
        </p:nvSpPr>
        <p:spPr>
          <a:xfrm>
            <a:off x="6660585" y="1816615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018824-6694-4972-B6C5-E1508CA2CD89}"/>
              </a:ext>
            </a:extLst>
          </p:cNvPr>
          <p:cNvSpPr txBox="1"/>
          <p:nvPr/>
        </p:nvSpPr>
        <p:spPr>
          <a:xfrm>
            <a:off x="546821" y="4111832"/>
            <a:ext cx="20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EAF848-F038-4146-A347-CDA876EECD7A}"/>
              </a:ext>
            </a:extLst>
          </p:cNvPr>
          <p:cNvSpPr txBox="1"/>
          <p:nvPr/>
        </p:nvSpPr>
        <p:spPr>
          <a:xfrm>
            <a:off x="3120712" y="4135401"/>
            <a:ext cx="177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A5E992-FBDF-43F6-9A77-DBD3B9A68C61}"/>
              </a:ext>
            </a:extLst>
          </p:cNvPr>
          <p:cNvSpPr txBox="1"/>
          <p:nvPr/>
        </p:nvSpPr>
        <p:spPr>
          <a:xfrm>
            <a:off x="5464203" y="4108931"/>
            <a:ext cx="160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C436098-F866-4934-A119-F5F7A69D3D71}"/>
              </a:ext>
            </a:extLst>
          </p:cNvPr>
          <p:cNvSpPr txBox="1"/>
          <p:nvPr/>
        </p:nvSpPr>
        <p:spPr>
          <a:xfrm>
            <a:off x="7629339" y="4108931"/>
            <a:ext cx="15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388068-864E-46A0-99E7-1781A3E9F839}"/>
              </a:ext>
            </a:extLst>
          </p:cNvPr>
          <p:cNvSpPr txBox="1"/>
          <p:nvPr/>
        </p:nvSpPr>
        <p:spPr>
          <a:xfrm>
            <a:off x="546821" y="6415413"/>
            <a:ext cx="232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633EAA-6426-4CA3-8CCA-375E9BE43C44}"/>
              </a:ext>
            </a:extLst>
          </p:cNvPr>
          <p:cNvSpPr txBox="1"/>
          <p:nvPr/>
        </p:nvSpPr>
        <p:spPr>
          <a:xfrm>
            <a:off x="3419024" y="6401247"/>
            <a:ext cx="268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C4F4044-474F-4617-A2C3-A65358990B17}"/>
              </a:ext>
            </a:extLst>
          </p:cNvPr>
          <p:cNvSpPr txBox="1"/>
          <p:nvPr/>
        </p:nvSpPr>
        <p:spPr>
          <a:xfrm>
            <a:off x="6660585" y="6422790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Làm đẹp tuyệt diệu từ nhau thai cừu, sữa ong chúa | NhanSam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47" y="2278279"/>
            <a:ext cx="2550724" cy="18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Hươu cao cổ thuộc 4 chủng động vật khác nhau | baotintuc.v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79" y="4568517"/>
            <a:ext cx="2874225" cy="185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Bài Học Ý Nghĩa Từ Hình Ảnh Chú Chim Đại Bàng, Chiến Binh Interlink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22" y="4568516"/>
            <a:ext cx="3231685" cy="187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 các loài chim cảnh nhỏ thường nuôi trong nhà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5015"/>
            <a:ext cx="4600220" cy="254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ngựa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20" y="2125014"/>
            <a:ext cx="4521166" cy="254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những hình ảnh con cá đẹp nhất hiện n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20" y="4668171"/>
            <a:ext cx="4521166" cy="21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0 hình ảnh cá voi đẹp nhất ở đại dương, ấn tượng nhất là cá voi sát thủ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1"/>
          <a:stretch/>
        </p:blipFill>
        <p:spPr bwMode="auto">
          <a:xfrm>
            <a:off x="0" y="4668171"/>
            <a:ext cx="4600220" cy="2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50" y="213789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9122" y="212501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0220" y="466817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6817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7F3B93-DA49-4435-8568-60C045F57CC8}"/>
              </a:ext>
            </a:extLst>
          </p:cNvPr>
          <p:cNvSpPr txBox="1">
            <a:spLocks/>
          </p:cNvSpPr>
          <p:nvPr/>
        </p:nvSpPr>
        <p:spPr>
          <a:xfrm>
            <a:off x="1394257" y="652374"/>
            <a:ext cx="7110549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9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38EC0F-49EA-4BE2-B266-EF5E713F09CD}"/>
              </a:ext>
            </a:extLst>
          </p:cNvPr>
          <p:cNvSpPr/>
          <p:nvPr/>
        </p:nvSpPr>
        <p:spPr>
          <a:xfrm>
            <a:off x="274320" y="514566"/>
            <a:ext cx="8869680" cy="12213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Tả con voi (8 mẫu) - Tập làm văn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6" y="1840067"/>
            <a:ext cx="3951507" cy="3177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ỡn với chó Alaska, bé trai 2 tuổi bị cắn rách khí quản - Báo Phụ N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0067"/>
            <a:ext cx="4317282" cy="317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521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0D19B78-3640-4028-9962-4A56D0411B5B}"/>
              </a:ext>
            </a:extLst>
          </p:cNvPr>
          <p:cNvSpPr/>
          <p:nvPr/>
        </p:nvSpPr>
        <p:spPr>
          <a:xfrm>
            <a:off x="0" y="359822"/>
            <a:ext cx="9143999" cy="12022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bằng đuôi, vây:</a:t>
            </a:r>
          </a:p>
          <a:p>
            <a:pPr algn="ctr"/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(Động vật sống d</a:t>
            </a:r>
            <a:r>
              <a:rPr lang="vi-V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n</a:t>
            </a:r>
            <a:r>
              <a:rPr lang="vi-VN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ớc)</a:t>
            </a:r>
          </a:p>
        </p:txBody>
      </p:sp>
      <p:pic>
        <p:nvPicPr>
          <p:cNvPr id="6146" name="Picture 2" descr="Những hình ảnh đẹp về những chú cá vàng tinh nghịch - HỘI KỶ LỤC GIA VIỆT  NAM - TỔ CHỨC KỶ LỤC VIỆT NAM(VIETKING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2980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cá heo mẹ đưa tiễn xác con khiến dân mạng rơi lệ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32980"/>
            <a:ext cx="4572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828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3468</TotalTime>
  <Words>474</Words>
  <Application>Microsoft Office PowerPoint</Application>
  <PresentationFormat>On-screen Show (4:3)</PresentationFormat>
  <Paragraphs>106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.VnTime</vt:lpstr>
      <vt:lpstr>Arial</vt:lpstr>
      <vt:lpstr>Calibri</vt:lpstr>
      <vt:lpstr>Century Gothic</vt:lpstr>
      <vt:lpstr>Tahoma</vt:lpstr>
      <vt:lpstr>Times New Roman</vt:lpstr>
      <vt:lpstr>Wingdings 3</vt:lpstr>
      <vt:lpstr>Wisp</vt:lpstr>
      <vt:lpstr>PowerPoint Presentation</vt:lpstr>
      <vt:lpstr>              Bài hát: Liên khúc về các con vật </vt:lpstr>
      <vt:lpstr>Thứ tư  ngày  9 tháng 3 năm 2022</vt:lpstr>
      <vt:lpstr>PowerPoint Presentation</vt:lpstr>
      <vt:lpstr>Thứ tư  ngày  9 tháng 3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9 tháng 3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Joker</dc:creator>
  <cp:lastModifiedBy>ADMIN</cp:lastModifiedBy>
  <cp:revision>226</cp:revision>
  <dcterms:created xsi:type="dcterms:W3CDTF">2018-04-05T10:44:09Z</dcterms:created>
  <dcterms:modified xsi:type="dcterms:W3CDTF">2022-03-08T15:02:13Z</dcterms:modified>
</cp:coreProperties>
</file>