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9" r:id="rId3"/>
    <p:sldMasterId id="2147483702" r:id="rId4"/>
    <p:sldMasterId id="2147483715" r:id="rId5"/>
    <p:sldMasterId id="2147483728" r:id="rId6"/>
    <p:sldMasterId id="2147483741" r:id="rId7"/>
    <p:sldMasterId id="2147483754" r:id="rId8"/>
    <p:sldMasterId id="2147483767" r:id="rId9"/>
    <p:sldMasterId id="2147483780" r:id="rId10"/>
    <p:sldMasterId id="2147483793" r:id="rId11"/>
    <p:sldMasterId id="2147483806" r:id="rId12"/>
    <p:sldMasterId id="2147483819" r:id="rId13"/>
  </p:sldMasterIdLst>
  <p:notesMasterIdLst>
    <p:notesMasterId r:id="rId54"/>
  </p:notesMasterIdLst>
  <p:sldIdLst>
    <p:sldId id="315" r:id="rId14"/>
    <p:sldId id="316" r:id="rId15"/>
    <p:sldId id="317" r:id="rId16"/>
    <p:sldId id="326" r:id="rId17"/>
    <p:sldId id="257" r:id="rId18"/>
    <p:sldId id="312" r:id="rId19"/>
    <p:sldId id="261" r:id="rId20"/>
    <p:sldId id="272" r:id="rId21"/>
    <p:sldId id="273" r:id="rId22"/>
    <p:sldId id="274" r:id="rId23"/>
    <p:sldId id="319" r:id="rId24"/>
    <p:sldId id="320" r:id="rId25"/>
    <p:sldId id="321" r:id="rId26"/>
    <p:sldId id="264" r:id="rId27"/>
    <p:sldId id="276" r:id="rId28"/>
    <p:sldId id="285" r:id="rId29"/>
    <p:sldId id="307" r:id="rId30"/>
    <p:sldId id="286" r:id="rId31"/>
    <p:sldId id="287" r:id="rId32"/>
    <p:sldId id="288" r:id="rId33"/>
    <p:sldId id="289" r:id="rId34"/>
    <p:sldId id="290" r:id="rId35"/>
    <p:sldId id="298" r:id="rId36"/>
    <p:sldId id="313" r:id="rId37"/>
    <p:sldId id="291" r:id="rId38"/>
    <p:sldId id="292" r:id="rId39"/>
    <p:sldId id="293" r:id="rId40"/>
    <p:sldId id="299" r:id="rId41"/>
    <p:sldId id="308" r:id="rId42"/>
    <p:sldId id="294" r:id="rId43"/>
    <p:sldId id="296" r:id="rId44"/>
    <p:sldId id="309" r:id="rId45"/>
    <p:sldId id="301" r:id="rId46"/>
    <p:sldId id="297" r:id="rId47"/>
    <p:sldId id="322" r:id="rId48"/>
    <p:sldId id="323" r:id="rId49"/>
    <p:sldId id="324" r:id="rId50"/>
    <p:sldId id="325" r:id="rId51"/>
    <p:sldId id="265" r:id="rId52"/>
    <p:sldId id="266" r:id="rId53"/>
  </p:sldIdLst>
  <p:sldSz cx="12192000" cy="6858000"/>
  <p:notesSz cx="6858000" cy="9144000"/>
  <p:custDataLst>
    <p:tags r:id="rId5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1">
          <p15:clr>
            <a:srgbClr val="A4A3A4"/>
          </p15:clr>
        </p15:guide>
        <p15:guide id="2" pos="2739">
          <p15:clr>
            <a:srgbClr val="A4A3A4"/>
          </p15:clr>
        </p15:guide>
      </p15:sldGuideLst>
    </p:ext>
    <p:ext uri="{505F2C04-C923-438B-8C0F-E0CD2BADF298}">
      <wppc:fontMiss xmlns=""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679"/>
    <a:srgbClr val="FD7E7D"/>
    <a:srgbClr val="ED540E"/>
    <a:srgbClr val="FEB707"/>
    <a:srgbClr val="B787DB"/>
    <a:srgbClr val="61B7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/>
    <p:restoredTop sz="94660"/>
  </p:normalViewPr>
  <p:slideViewPr>
    <p:cSldViewPr snapToGrid="0" showGuides="1">
      <p:cViewPr varScale="1">
        <p:scale>
          <a:sx n="71" d="100"/>
          <a:sy n="71" d="100"/>
        </p:scale>
        <p:origin x="684" y="78"/>
      </p:cViewPr>
      <p:guideLst>
        <p:guide orient="horz" pos="2091"/>
        <p:guide pos="27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1E1C4374-0ABB-4D0B-9DAB-BD6A5D09A01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06E2DF83-26CF-4AE7-9E02-055F614A5C9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5441446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C6CB9-A3BF-40CE-BDDF-AF82760BD0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075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2B51AC-F925-4A47-A54E-A9B42A16E6B2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86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1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89EBDC-A690-4204-BB52-DC563561C5E6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63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0BBF4C-CB99-40D8-81DA-D8FBD05A70C7}" type="slidenum">
              <a:rPr lang="en-US" altLang="en-US"/>
              <a:pPr eaLnBrk="1" hangingPunct="1"/>
              <a:t>32</a:t>
            </a:fld>
            <a:endParaRPr lang="en-US" alt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46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253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253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425280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457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40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FCD420-EEBA-47CA-8BF0-93230403B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62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94237B-2921-42DE-BF93-9F70B6F0DD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7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单击以编辑母版副标题样式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985019"/>
      </p:ext>
    </p:extLst>
  </p:cSld>
  <p:clrMapOvr>
    <a:masterClrMapping/>
  </p:clrMapOvr>
  <p:transition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0228743"/>
      </p:ext>
    </p:extLst>
  </p:cSld>
  <p:clrMapOvr>
    <a:masterClrMapping/>
  </p:clrMapOvr>
  <p:transition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108515"/>
      </p:ext>
    </p:extLst>
  </p:cSld>
  <p:clrMapOvr>
    <a:masterClrMapping/>
  </p:clrMapOvr>
  <p:transition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50239421"/>
      </p:ext>
    </p:extLst>
  </p:cSld>
  <p:clrMapOvr>
    <a:masterClrMapping/>
  </p:clrMapOvr>
  <p:transition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322926"/>
      </p:ext>
    </p:extLst>
  </p:cSld>
  <p:clrMapOvr>
    <a:masterClrMapping/>
  </p:clrMapOvr>
  <p:transition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0706620"/>
      </p:ext>
    </p:extLst>
  </p:cSld>
  <p:clrMapOvr>
    <a:masterClrMapping/>
  </p:clrMapOvr>
  <p:transition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09575"/>
      </p:ext>
    </p:extLst>
  </p:cSld>
  <p:clrMapOvr>
    <a:masterClrMapping/>
  </p:clrMapOvr>
  <p:transition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391691"/>
      </p:ext>
    </p:extLst>
  </p:cSld>
  <p:clrMapOvr>
    <a:masterClrMapping/>
  </p:clrMapOvr>
  <p:transition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34789"/>
      </p:ext>
    </p:extLst>
  </p:cSld>
  <p:clrMapOvr>
    <a:masterClrMapping/>
  </p:clrMapOvr>
  <p:transition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83089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14458"/>
      </p:ext>
    </p:extLst>
  </p:cSld>
  <p:clrMapOvr>
    <a:masterClrMapping/>
  </p:clrMapOvr>
  <p:transition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457241"/>
      </p:ext>
    </p:extLst>
  </p:cSld>
  <p:clrMapOvr>
    <a:masterClrMapping/>
  </p:clrMapOvr>
  <p:transition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348670"/>
      </p:ext>
    </p:extLst>
  </p:cSld>
  <p:clrMapOvr>
    <a:masterClrMapping/>
  </p:clrMapOvr>
  <p:transition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2160636"/>
      </p:ext>
    </p:extLst>
  </p:cSld>
  <p:clrMapOvr>
    <a:masterClrMapping/>
  </p:clrMapOvr>
  <p:transition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157900"/>
      </p:ext>
    </p:extLst>
  </p:cSld>
  <p:clrMapOvr>
    <a:masterClrMapping/>
  </p:clrMapOvr>
  <p:transition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24404421"/>
      </p:ext>
    </p:extLst>
  </p:cSld>
  <p:clrMapOvr>
    <a:masterClrMapping/>
  </p:clrMapOvr>
  <p:transition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793586"/>
      </p:ext>
    </p:extLst>
  </p:cSld>
  <p:clrMapOvr>
    <a:masterClrMapping/>
  </p:clrMapOvr>
  <p:transition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3230936"/>
      </p:ext>
    </p:extLst>
  </p:cSld>
  <p:clrMapOvr>
    <a:masterClrMapping/>
  </p:clrMapOvr>
  <p:transition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43438"/>
      </p:ext>
    </p:extLst>
  </p:cSld>
  <p:clrMapOvr>
    <a:masterClrMapping/>
  </p:clrMapOvr>
  <p:transition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047543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75651476"/>
      </p:ext>
    </p:extLst>
  </p:cSld>
  <p:clrMapOvr>
    <a:masterClrMapping/>
  </p:clrMapOvr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61405"/>
      </p:ext>
    </p:extLst>
  </p:cSld>
  <p:clrMapOvr>
    <a:masterClrMapping/>
  </p:clrMapOvr>
  <p:transition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72100"/>
      </p:ext>
    </p:extLst>
  </p:cSld>
  <p:clrMapOvr>
    <a:masterClrMapping/>
  </p:clrMapOvr>
  <p:transition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343192"/>
      </p:ext>
    </p:extLst>
  </p:cSld>
  <p:clrMapOvr>
    <a:masterClrMapping/>
  </p:clrMapOvr>
  <p:transition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57008"/>
      </p:ext>
    </p:extLst>
  </p:cSld>
  <p:clrMapOvr>
    <a:masterClrMapping/>
  </p:clrMapOvr>
  <p:transition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107840"/>
      </p:ext>
    </p:extLst>
  </p:cSld>
  <p:clrMapOvr>
    <a:masterClrMapping/>
  </p:clrMapOvr>
  <p:transition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1874659"/>
      </p:ext>
    </p:extLst>
  </p:cSld>
  <p:clrMapOvr>
    <a:masterClrMapping/>
  </p:clrMapOvr>
  <p:transition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908720"/>
      </p:ext>
    </p:extLst>
  </p:cSld>
  <p:clrMapOvr>
    <a:masterClrMapping/>
  </p:clrMapOvr>
  <p:transition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93708755"/>
      </p:ext>
    </p:extLst>
  </p:cSld>
  <p:clrMapOvr>
    <a:masterClrMapping/>
  </p:clrMapOvr>
  <p:transition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440065"/>
      </p:ext>
    </p:extLst>
  </p:cSld>
  <p:clrMapOvr>
    <a:masterClrMapping/>
  </p:clrMapOvr>
  <p:transition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1528461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568311458"/>
      </p:ext>
    </p:extLst>
  </p:cSld>
  <p:clrMapOvr>
    <a:masterClrMapping/>
  </p:clrMapOvr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27456"/>
      </p:ext>
    </p:extLst>
  </p:cSld>
  <p:clrMapOvr>
    <a:masterClrMapping/>
  </p:clrMapOvr>
  <p:transition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328372"/>
      </p:ext>
    </p:extLst>
  </p:cSld>
  <p:clrMapOvr>
    <a:masterClrMapping/>
  </p:clrMapOvr>
  <p:transition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83367"/>
      </p:ext>
    </p:extLst>
  </p:cSld>
  <p:clrMapOvr>
    <a:masterClrMapping/>
  </p:clrMapOvr>
  <p:transition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581767"/>
      </p:ext>
    </p:extLst>
  </p:cSld>
  <p:clrMapOvr>
    <a:masterClrMapping/>
  </p:clrMapOvr>
  <p:transition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869232"/>
      </p:ext>
    </p:extLst>
  </p:cSld>
  <p:clrMapOvr>
    <a:masterClrMapping/>
  </p:clrMapOvr>
  <p:transition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17743"/>
      </p:ext>
    </p:extLst>
  </p:cSld>
  <p:clrMapOvr>
    <a:masterClrMapping/>
  </p:clrMapOvr>
  <p:transition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057067"/>
      </p:ext>
    </p:extLst>
  </p:cSld>
  <p:clrMapOvr>
    <a:masterClrMapping/>
  </p:clrMapOvr>
  <p:transition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6153507"/>
      </p:ext>
    </p:extLst>
  </p:cSld>
  <p:clrMapOvr>
    <a:masterClrMapping/>
  </p:clrMapOvr>
  <p:transition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250126"/>
      </p:ext>
    </p:extLst>
  </p:cSld>
  <p:clrMapOvr>
    <a:masterClrMapping/>
  </p:clrMapOvr>
  <p:transition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01069593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820062430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549474"/>
      </p:ext>
    </p:extLst>
  </p:cSld>
  <p:clrMapOvr>
    <a:masterClrMapping/>
  </p:clrMapOvr>
  <p:transition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5313774"/>
      </p:ext>
    </p:extLst>
  </p:cSld>
  <p:clrMapOvr>
    <a:masterClrMapping/>
  </p:clrMapOvr>
  <p:transition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84059"/>
      </p:ext>
    </p:extLst>
  </p:cSld>
  <p:clrMapOvr>
    <a:masterClrMapping/>
  </p:clrMapOvr>
  <p:transition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140596"/>
      </p:ext>
    </p:extLst>
  </p:cSld>
  <p:clrMapOvr>
    <a:masterClrMapping/>
  </p:clrMapOvr>
  <p:transition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180542"/>
      </p:ext>
    </p:extLst>
  </p:cSld>
  <p:clrMapOvr>
    <a:masterClrMapping/>
  </p:clrMapOvr>
  <p:transition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465589"/>
      </p:ext>
    </p:extLst>
  </p:cSld>
  <p:clrMapOvr>
    <a:masterClrMapping/>
  </p:clrMapOvr>
  <p:transition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414881"/>
      </p:ext>
    </p:extLst>
  </p:cSld>
  <p:clrMapOvr>
    <a:masterClrMapping/>
  </p:clrMapOvr>
  <p:transition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47104"/>
      </p:ext>
    </p:extLst>
  </p:cSld>
  <p:clrMapOvr>
    <a:masterClrMapping/>
  </p:clrMapOvr>
  <p:transition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1650" spc="75" baseline="0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36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/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 defTabSz="685800"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685800"/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190249"/>
      </p:ext>
    </p:extLst>
  </p:cSld>
  <p:clrMapOvr>
    <a:masterClrMapping/>
  </p:clrMapOvr>
  <p:transition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685800"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 defTabSz="685800"/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 defTabSz="685800"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defTabSz="685800"/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9784841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577790506"/>
      </p:ext>
    </p:extLst>
  </p:cSld>
  <p:clrMapOvr>
    <a:masterClrMapping/>
  </p:clrMapOvr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 defTabSz="685800"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36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1500" spc="75" baseline="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4916995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036117"/>
      </p:ext>
    </p:extLst>
  </p:cSld>
  <p:clrMapOvr>
    <a:masterClrMapping/>
  </p:clrMapOvr>
  <p:transition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 defTabSz="685800"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29746986"/>
      </p:ext>
    </p:extLst>
  </p:cSld>
  <p:clrMapOvr>
    <a:masterClrMapping/>
  </p:clrMapOvr>
  <p:transition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 defTabSz="685800"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950" b="1">
                <a:solidFill>
                  <a:schemeClr val="tx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950" b="1" baseline="0">
                <a:solidFill>
                  <a:schemeClr val="tx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576042"/>
      </p:ext>
    </p:extLst>
  </p:cSld>
  <p:clrMapOvr>
    <a:masterClrMapping/>
  </p:clrMapOvr>
  <p:transition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 defTabSz="685800"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9748795"/>
      </p:ext>
    </p:extLst>
  </p:cSld>
  <p:clrMapOvr>
    <a:masterClrMapping/>
  </p:clrMapOvr>
  <p:transition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 defTabSz="685800"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844437"/>
      </p:ext>
    </p:extLst>
  </p:cSld>
  <p:clrMapOvr>
    <a:masterClrMapping/>
  </p:clrMapOvr>
  <p:transition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750"/>
              </a:spcAft>
              <a:buNone/>
              <a:defRPr sz="1200">
                <a:solidFill>
                  <a:schemeClr val="tx2"/>
                </a:solidFill>
              </a:defRPr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350" b="1" spc="-38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685800"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85800"/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 defTabSz="685800"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defTabSz="685800"/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027534"/>
      </p:ext>
    </p:extLst>
  </p:cSld>
  <p:clrMapOvr>
    <a:masterClrMapping/>
  </p:clrMapOvr>
  <p:transition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350" b="1" spc="-38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750"/>
              </a:spcAft>
              <a:buFontTx/>
              <a:buNone/>
              <a:defRPr sz="1200" b="0">
                <a:solidFill>
                  <a:schemeClr val="tx2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/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 defTabSz="685800"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685800"/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23746"/>
      </p:ext>
    </p:extLst>
  </p:cSld>
  <p:clrMapOvr>
    <a:masterClrMapping/>
  </p:clrMapOvr>
  <p:transition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 defTabSz="685800"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55773"/>
      </p:ext>
    </p:extLst>
  </p:cSld>
  <p:clrMapOvr>
    <a:masterClrMapping/>
  </p:clrMapOvr>
  <p:transition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 defTabSz="685800"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579287"/>
      </p:ext>
    </p:extLst>
  </p:cSld>
  <p:clrMapOvr>
    <a:masterClrMapping/>
  </p:clrMapOvr>
  <p:transition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171276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18803875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60383174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73395187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428574495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14314313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7787346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9057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61899750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618507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16019431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42226605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76645780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050008"/>
      </p:ext>
    </p:extLst>
  </p:cSld>
  <p:clrMapOvr>
    <a:masterClrMapping/>
  </p:clrMapOvr>
  <p:transition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9382425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07704"/>
      </p:ext>
    </p:extLst>
  </p:cSld>
  <p:clrMapOvr>
    <a:masterClrMapping/>
  </p:clrMapOvr>
  <p:transition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81955415"/>
      </p:ext>
    </p:extLst>
  </p:cSld>
  <p:clrMapOvr>
    <a:masterClrMapping/>
  </p:clrMapOvr>
  <p:transition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368321"/>
      </p:ext>
    </p:extLst>
  </p:cSld>
  <p:clrMapOvr>
    <a:masterClrMapping/>
  </p:clrMapOvr>
  <p:transition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77845"/>
      </p:ext>
    </p:extLst>
  </p:cSld>
  <p:clrMapOvr>
    <a:masterClrMapping/>
  </p:clrMapOvr>
  <p:transition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62656"/>
      </p:ext>
    </p:extLst>
  </p:cSld>
  <p:clrMapOvr>
    <a:masterClrMapping/>
  </p:clrMapOvr>
  <p:transition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67335"/>
      </p:ext>
    </p:extLst>
  </p:cSld>
  <p:clrMapOvr>
    <a:masterClrMapping/>
  </p:clrMapOvr>
  <p:transition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936172"/>
      </p:ext>
    </p:extLst>
  </p:cSld>
  <p:clrMapOvr>
    <a:masterClrMapping/>
  </p:clrMapOvr>
  <p:transition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358153"/>
      </p:ext>
    </p:extLst>
  </p:cSld>
  <p:clrMapOvr>
    <a:masterClrMapping/>
  </p:clrMapOvr>
  <p:transition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84788"/>
      </p:ext>
    </p:extLst>
  </p:cSld>
  <p:clrMapOvr>
    <a:masterClrMapping/>
  </p:clrMapOvr>
  <p:transition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22690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171204"/>
      </p:ext>
    </p:extLst>
  </p:cSld>
  <p:clrMapOvr>
    <a:masterClrMapping/>
  </p:clrMapOvr>
  <p:transition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5861304"/>
      </p:ext>
    </p:extLst>
  </p:cSld>
  <p:clrMapOvr>
    <a:masterClrMapping/>
  </p:clrMapOvr>
  <p:transition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068620"/>
      </p:ext>
    </p:extLst>
  </p:cSld>
  <p:clrMapOvr>
    <a:masterClrMapping/>
  </p:clrMapOvr>
  <p:transition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88713101"/>
      </p:ext>
    </p:extLst>
  </p:cSld>
  <p:clrMapOvr>
    <a:masterClrMapping/>
  </p:clrMapOvr>
  <p:transition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140452"/>
      </p:ext>
    </p:extLst>
  </p:cSld>
  <p:clrMapOvr>
    <a:masterClrMapping/>
  </p:clrMapOvr>
  <p:transition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2051615"/>
      </p:ext>
    </p:extLst>
  </p:cSld>
  <p:clrMapOvr>
    <a:masterClrMapping/>
  </p:clrMapOvr>
  <p:transition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121980"/>
      </p:ext>
    </p:extLst>
  </p:cSld>
  <p:clrMapOvr>
    <a:masterClrMapping/>
  </p:clrMapOvr>
  <p:transition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45017"/>
      </p:ext>
    </p:extLst>
  </p:cSld>
  <p:clrMapOvr>
    <a:masterClrMapping/>
  </p:clrMapOvr>
  <p:transition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18452"/>
      </p:ext>
    </p:extLst>
  </p:cSld>
  <p:clrMapOvr>
    <a:masterClrMapping/>
  </p:clrMapOvr>
  <p:transition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592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319847"/>
      </p:ext>
    </p:extLst>
  </p:cSld>
  <p:clrMapOvr>
    <a:masterClrMapping/>
  </p:clrMapOvr>
  <p:transition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665698"/>
      </p:ext>
    </p:extLst>
  </p:cSld>
  <p:clrMapOvr>
    <a:masterClrMapping/>
  </p:clrMapOvr>
  <p:transition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86532"/>
      </p:ext>
    </p:extLst>
  </p:cSld>
  <p:clrMapOvr>
    <a:masterClrMapping/>
  </p:clrMapOvr>
  <p:transition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6125148"/>
      </p:ext>
    </p:extLst>
  </p:cSld>
  <p:clrMapOvr>
    <a:masterClrMapping/>
  </p:clrMapOvr>
  <p:transition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533029"/>
      </p:ext>
    </p:extLst>
  </p:cSld>
  <p:clrMapOvr>
    <a:masterClrMapping/>
  </p:clrMapOvr>
  <p:transition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2974801"/>
      </p:ext>
    </p:extLst>
  </p:cSld>
  <p:clrMapOvr>
    <a:masterClrMapping/>
  </p:clrMapOvr>
  <p:transition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415093"/>
      </p:ext>
    </p:extLst>
  </p:cSld>
  <p:clrMapOvr>
    <a:masterClrMapping/>
  </p:clrMapOvr>
  <p:transition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4656443"/>
      </p:ext>
    </p:extLst>
  </p:cSld>
  <p:clrMapOvr>
    <a:masterClrMapping/>
  </p:clrMapOvr>
  <p:transition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629928"/>
      </p:ext>
    </p:extLst>
  </p:cSld>
  <p:clrMapOvr>
    <a:masterClrMapping/>
  </p:clrMapOvr>
  <p:transition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787596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877670"/>
      </p:ext>
    </p:extLst>
  </p:cSld>
  <p:clrMapOvr>
    <a:masterClrMapping/>
  </p:clrMapOvr>
  <p:transition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748392"/>
      </p:ext>
    </p:extLst>
  </p:cSld>
  <p:clrMapOvr>
    <a:masterClrMapping/>
  </p:clrMapOvr>
  <p:transition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601950"/>
      </p:ext>
    </p:extLst>
  </p:cSld>
  <p:clrMapOvr>
    <a:masterClrMapping/>
  </p:clrMapOvr>
  <p:transition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46812"/>
      </p:ext>
    </p:extLst>
  </p:cSld>
  <p:clrMapOvr>
    <a:masterClrMapping/>
  </p:clrMapOvr>
  <p:transition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25950"/>
      </p:ext>
    </p:extLst>
  </p:cSld>
  <p:clrMapOvr>
    <a:masterClrMapping/>
  </p:clrMapOvr>
  <p:transition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1331584"/>
      </p:ext>
    </p:extLst>
  </p:cSld>
  <p:clrMapOvr>
    <a:masterClrMapping/>
  </p:clrMapOvr>
  <p:transition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390147"/>
      </p:ext>
    </p:extLst>
  </p:cSld>
  <p:clrMapOvr>
    <a:masterClrMapping/>
  </p:clrMapOvr>
  <p:transition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44280426"/>
      </p:ext>
    </p:extLst>
  </p:cSld>
  <p:clrMapOvr>
    <a:masterClrMapping/>
  </p:clrMapOvr>
  <p:transition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376245"/>
      </p:ext>
    </p:extLst>
  </p:cSld>
  <p:clrMapOvr>
    <a:masterClrMapping/>
  </p:clrMapOvr>
  <p:transition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4368510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819682"/>
      </p:ext>
    </p:extLst>
  </p:cSld>
  <p:clrMapOvr>
    <a:masterClrMapping/>
  </p:clrMapOvr>
  <p:transition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908185"/>
      </p:ext>
    </p:extLst>
  </p:cSld>
  <p:clrMapOvr>
    <a:masterClrMapping/>
  </p:clrMapOvr>
  <p:transition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625174"/>
      </p:ext>
    </p:extLst>
  </p:cSld>
  <p:clrMapOvr>
    <a:masterClrMapping/>
  </p:clrMapOvr>
  <p:transition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230925"/>
      </p:ext>
    </p:extLst>
  </p:cSld>
  <p:clrMapOvr>
    <a:masterClrMapping/>
  </p:clrMapOvr>
  <p:transition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718505"/>
      </p:ext>
    </p:extLst>
  </p:cSld>
  <p:clrMapOvr>
    <a:masterClrMapping/>
  </p:clrMapOvr>
  <p:transition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897098"/>
      </p:ext>
    </p:extLst>
  </p:cSld>
  <p:clrMapOvr>
    <a:masterClrMapping/>
  </p:clrMapOvr>
  <p:transition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276555"/>
      </p:ext>
    </p:extLst>
  </p:cSld>
  <p:clrMapOvr>
    <a:masterClrMapping/>
  </p:clrMapOvr>
  <p:transition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0365637"/>
      </p:ext>
    </p:extLst>
  </p:cSld>
  <p:clrMapOvr>
    <a:masterClrMapping/>
  </p:clrMapOvr>
  <p:transition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476273"/>
      </p:ext>
    </p:extLst>
  </p:cSld>
  <p:clrMapOvr>
    <a:masterClrMapping/>
  </p:clrMapOvr>
  <p:transition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55597818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173865"/>
      </p:ext>
    </p:extLst>
  </p:cSld>
  <p:clrMapOvr>
    <a:masterClrMapping/>
  </p:clrMapOvr>
  <p:transition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9850523"/>
      </p:ext>
    </p:extLst>
  </p:cSld>
  <p:clrMapOvr>
    <a:masterClrMapping/>
  </p:clrMapOvr>
  <p:transition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688613"/>
      </p:ext>
    </p:extLst>
  </p:cSld>
  <p:clrMapOvr>
    <a:masterClrMapping/>
  </p:clrMapOvr>
  <p:transition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483432"/>
      </p:ext>
    </p:extLst>
  </p:cSld>
  <p:clrMapOvr>
    <a:masterClrMapping/>
  </p:clrMapOvr>
  <p:transition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167664"/>
      </p:ext>
    </p:extLst>
  </p:cSld>
  <p:clrMapOvr>
    <a:masterClrMapping/>
  </p:clrMapOvr>
  <p:transition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2651"/>
      </p:ext>
    </p:extLst>
  </p:cSld>
  <p:clrMapOvr>
    <a:masterClrMapping/>
  </p:clrMapOvr>
  <p:transition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790497"/>
      </p:ext>
    </p:extLst>
  </p:cSld>
  <p:clrMapOvr>
    <a:masterClrMapping/>
  </p:clrMapOvr>
  <p:transition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623113"/>
      </p:ext>
    </p:extLst>
  </p:cSld>
  <p:clrMapOvr>
    <a:masterClrMapping/>
  </p:clrMapOvr>
  <p:transition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3816"/>
      </p:ext>
    </p:extLst>
  </p:cSld>
  <p:clrMapOvr>
    <a:masterClrMapping/>
  </p:clrMapOvr>
  <p:transition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899982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986578"/>
      </p:ext>
    </p:extLst>
  </p:cSld>
  <p:clrMapOvr>
    <a:masterClrMapping/>
  </p:clrMapOvr>
  <p:transition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59746891"/>
      </p:ext>
    </p:extLst>
  </p:cSld>
  <p:clrMapOvr>
    <a:masterClrMapping/>
  </p:clrMapOvr>
  <p:transition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002380"/>
      </p:ext>
    </p:extLst>
  </p:cSld>
  <p:clrMapOvr>
    <a:masterClrMapping/>
  </p:clrMapOvr>
  <p:transition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417753"/>
      </p:ext>
    </p:extLst>
  </p:cSld>
  <p:clrMapOvr>
    <a:masterClrMapping/>
  </p:clrMapOvr>
  <p:transition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476445"/>
      </p:ext>
    </p:extLst>
  </p:cSld>
  <p:clrMapOvr>
    <a:masterClrMapping/>
  </p:clrMapOvr>
  <p:transition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886780"/>
      </p:ext>
    </p:extLst>
  </p:cSld>
  <p:clrMapOvr>
    <a:masterClrMapping/>
  </p:clrMapOvr>
  <p:transition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86500"/>
      </p:ext>
    </p:extLst>
  </p:cSld>
  <p:clrMapOvr>
    <a:masterClrMapping/>
  </p:clrMapOvr>
  <p:transition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065300"/>
      </p:ext>
    </p:extLst>
  </p:cSld>
  <p:clrMapOvr>
    <a:masterClrMapping/>
  </p:clrMapOvr>
  <p:transition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254140"/>
      </p:ext>
    </p:extLst>
  </p:cSld>
  <p:clrMapOvr>
    <a:masterClrMapping/>
  </p:clrMapOvr>
  <p:transition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054622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000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3334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00031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06408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900">
                <a:solidFill>
                  <a:schemeClr val="tx2"/>
                </a:solidFill>
              </a:defRPr>
            </a:lvl1pPr>
          </a:lstStyle>
          <a:p>
            <a:pPr defTabSz="685800"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900">
                <a:solidFill>
                  <a:schemeClr val="tx2"/>
                </a:solidFill>
              </a:defRPr>
            </a:lvl1pPr>
          </a:lstStyle>
          <a:p>
            <a:pPr defTabSz="685800"/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200" baseline="0">
                <a:solidFill>
                  <a:schemeClr val="tx2"/>
                </a:solidFill>
              </a:defRPr>
            </a:lvl1pPr>
          </a:lstStyle>
          <a:p>
            <a:pPr defTabSz="685800"/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 defTabSz="685800"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23524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lang="en-US" sz="3150" b="0" kern="1200" spc="-75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ts val="450"/>
        </a:spcBef>
        <a:buClr>
          <a:schemeClr val="accent2"/>
        </a:buClr>
        <a:buSzPct val="85000"/>
        <a:buFont typeface="Wingdings 2"/>
        <a:buChar char="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ts val="225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54380" indent="-171450" algn="l" rtl="0" eaLnBrk="1" latinLnBrk="0" hangingPunct="1">
        <a:spcBef>
          <a:spcPts val="225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71450" algn="l" rtl="0" eaLnBrk="1" latinLnBrk="0" hangingPunct="1">
        <a:spcBef>
          <a:spcPts val="225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171450" algn="l" rtl="0" eaLnBrk="1" latinLnBrk="0" hangingPunct="1">
        <a:spcBef>
          <a:spcPts val="255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1450" algn="l" rtl="0" eaLnBrk="1" latinLnBrk="0" hangingPunct="1">
        <a:spcBef>
          <a:spcPts val="255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508760" indent="-137160" algn="l" rtl="0" eaLnBrk="1" latinLnBrk="0" hangingPunct="1">
        <a:spcBef>
          <a:spcPts val="255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37160" algn="l" rtl="0" eaLnBrk="1" latinLnBrk="0" hangingPunct="1">
        <a:spcBef>
          <a:spcPts val="255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37160" algn="l" rtl="0" eaLnBrk="1" latinLnBrk="0" hangingPunct="1">
        <a:spcBef>
          <a:spcPts val="255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2022/3/24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74568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ransition spd="slow">
    <p:fade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1754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1221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3203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48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3862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98299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vi-VN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lang="en-US" b="1" smtClean="0">
                <a:solidFill>
                  <a:srgbClr val="FEFAC9"/>
                </a:solidFill>
                <a:latin typeface="Times New Roman" pitchFamily="18" charset="0"/>
                <a:ea typeface="+mn-ea"/>
                <a:cs typeface="Arial" charset="0"/>
              </a:rPr>
              <a:pPr/>
              <a:t>‹#›</a:t>
            </a:fld>
            <a:endParaRPr lang="en-US" b="1">
              <a:solidFill>
                <a:srgbClr val="FEFAC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42756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slide" Target="slide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6" Type="http://schemas.openxmlformats.org/officeDocument/2006/relationships/slide" Target="slide7.xml"/><Relationship Id="rId5" Type="http://schemas.openxmlformats.org/officeDocument/2006/relationships/image" Target="../media/image27.jpeg"/><Relationship Id="rId4" Type="http://schemas.openxmlformats.org/officeDocument/2006/relationships/slide" Target="slide2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" Target="slide2.xm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8.jpeg"/><Relationship Id="rId5" Type="http://schemas.openxmlformats.org/officeDocument/2006/relationships/slide" Target="slide7.xml"/><Relationship Id="rId4" Type="http://schemas.openxmlformats.org/officeDocument/2006/relationships/image" Target="../media/image27.jpe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4.jpeg"/><Relationship Id="rId3" Type="http://schemas.openxmlformats.org/officeDocument/2006/relationships/image" Target="../media/image12.png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22.jpeg"/><Relationship Id="rId5" Type="http://schemas.openxmlformats.org/officeDocument/2006/relationships/image" Target="../media/image18.jpeg"/><Relationship Id="rId10" Type="http://schemas.openxmlformats.org/officeDocument/2006/relationships/image" Target="../media/image21.jpeg"/><Relationship Id="rId4" Type="http://schemas.openxmlformats.org/officeDocument/2006/relationships/slide" Target="slide2.xml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8.jpeg"/><Relationship Id="rId7" Type="http://schemas.openxmlformats.org/officeDocument/2006/relationships/slide" Target="slide1.xml"/><Relationship Id="rId12" Type="http://schemas.openxmlformats.org/officeDocument/2006/relationships/image" Target="../media/image2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2.jpeg"/><Relationship Id="rId5" Type="http://schemas.openxmlformats.org/officeDocument/2006/relationships/image" Target="../media/image20.jpeg"/><Relationship Id="rId10" Type="http://schemas.openxmlformats.org/officeDocument/2006/relationships/image" Target="../media/image19.jpeg"/><Relationship Id="rId4" Type="http://schemas.openxmlformats.org/officeDocument/2006/relationships/slide" Target="slide15.xml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2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2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openxmlformats.org/officeDocument/2006/relationships/image" Target="../media/image40.jpe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openxmlformats.org/officeDocument/2006/relationships/image" Target="../media/image43.jpe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openxmlformats.org/officeDocument/2006/relationships/image" Target="../media/image45.jpe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openxmlformats.org/officeDocument/2006/relationships/image" Target="../media/image47.jpe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openxmlformats.org/officeDocument/2006/relationships/image" Target="../media/image49.jpeg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openxmlformats.org/officeDocument/2006/relationships/image" Target="../media/image51.png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openxmlformats.org/officeDocument/2006/relationships/image" Target="../media/image53.jpe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openxmlformats.org/officeDocument/2006/relationships/image" Target="../media/image55.jpeg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2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openxmlformats.org/officeDocument/2006/relationships/image" Target="../media/image57.jpeg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gif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3.xml"/><Relationship Id="rId1" Type="http://schemas.openxmlformats.org/officeDocument/2006/relationships/audio" Target="mmmm.mp3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openxmlformats.org/officeDocument/2006/relationships/image" Target="../media/image66.jpe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2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openxmlformats.org/officeDocument/2006/relationships/image" Target="../media/image68.jpeg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49.xml"/><Relationship Id="rId1" Type="http://schemas.openxmlformats.org/officeDocument/2006/relationships/audio" Target="mmmm.mp3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24.jpeg"/><Relationship Id="rId3" Type="http://schemas.openxmlformats.org/officeDocument/2006/relationships/image" Target="../media/image12.png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22.jpeg"/><Relationship Id="rId5" Type="http://schemas.openxmlformats.org/officeDocument/2006/relationships/image" Target="../media/image18.jpeg"/><Relationship Id="rId10" Type="http://schemas.openxmlformats.org/officeDocument/2006/relationships/image" Target="../media/image21.jpeg"/><Relationship Id="rId4" Type="http://schemas.openxmlformats.org/officeDocument/2006/relationships/slide" Target="slide2.xml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4.xml"/><Relationship Id="rId5" Type="http://schemas.openxmlformats.org/officeDocument/2006/relationships/image" Target="../media/image18.jpe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25.jpe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slide" Target="slide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88065577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1999" cy="69549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270" y="678873"/>
            <a:ext cx="2445330" cy="5379027"/>
          </a:xfrm>
        </p:spPr>
        <p:txBody>
          <a:bodyPr>
            <a:noAutofit/>
          </a:bodyPr>
          <a:lstStyle/>
          <a:p>
            <a:pPr algn="ctr"/>
            <a:r>
              <a:rPr sz="7200" dirty="0" err="1">
                <a:solidFill>
                  <a:srgbClr val="FF0000"/>
                </a:solidFill>
              </a:rPr>
              <a:t>Tự</a:t>
            </a:r>
            <a:r>
              <a:rPr sz="7200" dirty="0">
                <a:solidFill>
                  <a:srgbClr val="FF0000"/>
                </a:solidFill>
              </a:rPr>
              <a:t> </a:t>
            </a:r>
            <a:r>
              <a:rPr sz="7200" dirty="0" err="1">
                <a:solidFill>
                  <a:srgbClr val="FF0000"/>
                </a:solidFill>
              </a:rPr>
              <a:t>nhiên</a:t>
            </a:r>
            <a:r>
              <a:rPr sz="7200" dirty="0">
                <a:solidFill>
                  <a:srgbClr val="FF0000"/>
                </a:solidFill>
              </a:rPr>
              <a:t> </a:t>
            </a:r>
            <a:r>
              <a:rPr sz="7200" dirty="0" err="1">
                <a:solidFill>
                  <a:srgbClr val="FF0000"/>
                </a:solidFill>
              </a:rPr>
              <a:t>và</a:t>
            </a:r>
            <a:r>
              <a:rPr sz="7200" dirty="0">
                <a:solidFill>
                  <a:srgbClr val="FF0000"/>
                </a:solidFill>
              </a:rPr>
              <a:t> </a:t>
            </a:r>
            <a:br>
              <a:rPr sz="7200" dirty="0">
                <a:solidFill>
                  <a:srgbClr val="FF0000"/>
                </a:solidFill>
              </a:rPr>
            </a:br>
            <a:r>
              <a:rPr sz="7200" dirty="0" err="1">
                <a:solidFill>
                  <a:srgbClr val="FF0000"/>
                </a:solidFill>
              </a:rPr>
              <a:t>xã</a:t>
            </a:r>
            <a:r>
              <a:rPr sz="7200" dirty="0">
                <a:solidFill>
                  <a:srgbClr val="FF0000"/>
                </a:solidFill>
              </a:rPr>
              <a:t> </a:t>
            </a:r>
            <a:r>
              <a:rPr sz="7200" dirty="0" err="1">
                <a:solidFill>
                  <a:srgbClr val="FF0000"/>
                </a:solidFill>
              </a:rPr>
              <a:t>hội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3532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7" name="Picture 25" descr="C:\Users\USER\Downloads\1200px-Struthio_camelus_-_Etosha_2014_(3).jpg1200px-Struthio_camelus_-_Etosha_2014_(3)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 flipH="1">
            <a:off x="7486015" y="791845"/>
            <a:ext cx="4497070" cy="52247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1" name="Picture 19" descr="C:\Users\USER\Downloads\chim-ruoi-1.jpgchim-ruoi-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0500" y="790575"/>
            <a:ext cx="4529455" cy="522605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333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71452" y="1673662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41925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2960370" y="790693"/>
            <a:ext cx="2281555" cy="15455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0693"/>
            <a:ext cx="3265805" cy="4184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3562985" y="4892675"/>
            <a:ext cx="1678940" cy="11233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2797175"/>
            <a:ext cx="4504055" cy="32188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087370" y="2089150"/>
            <a:ext cx="2154555" cy="14852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1693545" cy="898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420110" y="2876550"/>
            <a:ext cx="1821815" cy="5403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49440" y="3367405"/>
            <a:ext cx="1630045" cy="641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420110" y="4304665"/>
            <a:ext cx="1821815" cy="383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49440" y="4431665"/>
            <a:ext cx="1757045" cy="288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813753" y="6022023"/>
            <a:ext cx="312864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512810" y="6033671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imag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DC37B"/>
              </a:clrFrom>
              <a:clrTo>
                <a:srgbClr val="CDC37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3400" y="4343400"/>
            <a:ext cx="2514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1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 l="12000" t="5000" b="5000"/>
          <a:stretch>
            <a:fillRect/>
          </a:stretch>
        </p:blipFill>
        <p:spPr bwMode="auto">
          <a:xfrm>
            <a:off x="8229600" y="1752600"/>
            <a:ext cx="2438400" cy="2362200"/>
          </a:xfrm>
          <a:prstGeom prst="rect">
            <a:avLst/>
          </a:prstGeom>
          <a:solidFill>
            <a:schemeClr val="folHlink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7" name="Picture 5" descr="DSC0075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 l="-232" t="15625" r="37268" b="19374"/>
          <a:stretch>
            <a:fillRect/>
          </a:stretch>
        </p:blipFill>
        <p:spPr bwMode="auto">
          <a:xfrm>
            <a:off x="1524000" y="1828800"/>
            <a:ext cx="2438400" cy="2243138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4" name="Oval 6"/>
          <p:cNvSpPr>
            <a:spLocks noChangeArrowheads="1"/>
          </p:cNvSpPr>
          <p:nvPr/>
        </p:nvSpPr>
        <p:spPr bwMode="auto">
          <a:xfrm>
            <a:off x="5257800" y="3124200"/>
            <a:ext cx="1676400" cy="1143000"/>
          </a:xfrm>
          <a:prstGeom prst="ellipse">
            <a:avLst/>
          </a:prstGeom>
          <a:solidFill>
            <a:srgbClr val="FFFF99"/>
          </a:solidFill>
          <a:ln w="57150" cmpd="thinThick" algn="ctr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Mỏ</a:t>
            </a:r>
          </a:p>
        </p:txBody>
      </p:sp>
      <p:sp>
        <p:nvSpPr>
          <p:cNvPr id="12295" name="Freeform 7"/>
          <p:cNvSpPr>
            <a:spLocks/>
          </p:cNvSpPr>
          <p:nvPr/>
        </p:nvSpPr>
        <p:spPr bwMode="auto">
          <a:xfrm>
            <a:off x="3352800" y="2514600"/>
            <a:ext cx="2057400" cy="762000"/>
          </a:xfrm>
          <a:custGeom>
            <a:avLst/>
            <a:gdLst>
              <a:gd name="T0" fmla="*/ 2147483647 w 850"/>
              <a:gd name="T1" fmla="*/ 959742076 h 605"/>
              <a:gd name="T2" fmla="*/ 0 w 850"/>
              <a:gd name="T3" fmla="*/ 0 h 605"/>
              <a:gd name="T4" fmla="*/ 0 60000 65536"/>
              <a:gd name="T5" fmla="*/ 0 60000 65536"/>
              <a:gd name="T6" fmla="*/ 0 w 850"/>
              <a:gd name="T7" fmla="*/ 0 h 605"/>
              <a:gd name="T8" fmla="*/ 850 w 850"/>
              <a:gd name="T9" fmla="*/ 605 h 6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50" h="605">
                <a:moveTo>
                  <a:pt x="850" y="605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 b="1">
              <a:solidFill>
                <a:prstClr val="white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2296" name="Freeform 8"/>
          <p:cNvSpPr>
            <a:spLocks/>
          </p:cNvSpPr>
          <p:nvPr/>
        </p:nvSpPr>
        <p:spPr bwMode="auto">
          <a:xfrm>
            <a:off x="6781800" y="2895600"/>
            <a:ext cx="1828800" cy="457200"/>
          </a:xfrm>
          <a:custGeom>
            <a:avLst/>
            <a:gdLst>
              <a:gd name="T0" fmla="*/ 0 w 918"/>
              <a:gd name="T1" fmla="*/ 1688766985 h 1114"/>
              <a:gd name="T2" fmla="*/ 2147483647 w 918"/>
              <a:gd name="T3" fmla="*/ 0 h 1114"/>
              <a:gd name="T4" fmla="*/ 0 60000 65536"/>
              <a:gd name="T5" fmla="*/ 0 60000 65536"/>
              <a:gd name="T6" fmla="*/ 0 w 918"/>
              <a:gd name="T7" fmla="*/ 0 h 1114"/>
              <a:gd name="T8" fmla="*/ 918 w 918"/>
              <a:gd name="T9" fmla="*/ 1114 h 11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18" h="1114">
                <a:moveTo>
                  <a:pt x="0" y="1114"/>
                </a:moveTo>
                <a:lnTo>
                  <a:pt x="918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 b="1">
              <a:solidFill>
                <a:prstClr val="white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2298" name="Freeform 10"/>
          <p:cNvSpPr>
            <a:spLocks/>
          </p:cNvSpPr>
          <p:nvPr/>
        </p:nvSpPr>
        <p:spPr bwMode="auto">
          <a:xfrm>
            <a:off x="6858000" y="4038600"/>
            <a:ext cx="1752600" cy="1447800"/>
          </a:xfrm>
          <a:custGeom>
            <a:avLst/>
            <a:gdLst>
              <a:gd name="T0" fmla="*/ 0 w 786"/>
              <a:gd name="T1" fmla="*/ 0 h 1141"/>
              <a:gd name="T2" fmla="*/ 2147483647 w 786"/>
              <a:gd name="T3" fmla="*/ 1837094362 h 1141"/>
              <a:gd name="T4" fmla="*/ 0 60000 65536"/>
              <a:gd name="T5" fmla="*/ 0 60000 65536"/>
              <a:gd name="T6" fmla="*/ 0 w 786"/>
              <a:gd name="T7" fmla="*/ 0 h 1141"/>
              <a:gd name="T8" fmla="*/ 786 w 786"/>
              <a:gd name="T9" fmla="*/ 1141 h 11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86" h="1141">
                <a:moveTo>
                  <a:pt x="0" y="0"/>
                </a:moveTo>
                <a:lnTo>
                  <a:pt x="786" y="1141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 b="1">
              <a:solidFill>
                <a:prstClr val="white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13323" name="Picture 11" descr="250411afamilyDLchim1-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4343400"/>
            <a:ext cx="2438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0" name="Freeform 12"/>
          <p:cNvSpPr>
            <a:spLocks/>
          </p:cNvSpPr>
          <p:nvPr/>
        </p:nvSpPr>
        <p:spPr bwMode="auto">
          <a:xfrm>
            <a:off x="3200400" y="4038600"/>
            <a:ext cx="2209800" cy="1447800"/>
          </a:xfrm>
          <a:custGeom>
            <a:avLst/>
            <a:gdLst>
              <a:gd name="T0" fmla="*/ 2147483647 w 986"/>
              <a:gd name="T1" fmla="*/ 0 h 382"/>
              <a:gd name="T2" fmla="*/ 0 w 986"/>
              <a:gd name="T3" fmla="*/ 2147483647 h 382"/>
              <a:gd name="T4" fmla="*/ 0 60000 65536"/>
              <a:gd name="T5" fmla="*/ 0 60000 65536"/>
              <a:gd name="T6" fmla="*/ 0 w 986"/>
              <a:gd name="T7" fmla="*/ 0 h 382"/>
              <a:gd name="T8" fmla="*/ 986 w 986"/>
              <a:gd name="T9" fmla="*/ 382 h 38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86" h="382">
                <a:moveTo>
                  <a:pt x="986" y="0"/>
                </a:moveTo>
                <a:lnTo>
                  <a:pt x="0" y="382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 b="1">
              <a:solidFill>
                <a:prstClr val="white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2301" name="AutoShape 13"/>
          <p:cNvSpPr>
            <a:spLocks noChangeArrowheads="1"/>
          </p:cNvSpPr>
          <p:nvPr/>
        </p:nvSpPr>
        <p:spPr bwMode="auto">
          <a:xfrm>
            <a:off x="4572000" y="4419600"/>
            <a:ext cx="1219200" cy="2209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Mỏ</a:t>
            </a:r>
            <a:r>
              <a:rPr lang="en-US" sz="2400" b="1" dirty="0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chim</a:t>
            </a:r>
            <a:r>
              <a:rPr lang="en-US" sz="2400" b="1" dirty="0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như</a:t>
            </a:r>
            <a:r>
              <a:rPr lang="en-US" sz="2400" b="1" dirty="0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thế</a:t>
            </a:r>
            <a:r>
              <a:rPr lang="en-US" sz="2400" b="1" dirty="0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nào</a:t>
            </a:r>
            <a:r>
              <a:rPr lang="en-US" sz="2400" b="1" dirty="0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?</a:t>
            </a:r>
            <a:endParaRPr lang="vi-VN" sz="2400" b="1" dirty="0">
              <a:solidFill>
                <a:srgbClr val="FF33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302" name="AutoShape 14"/>
          <p:cNvSpPr>
            <a:spLocks noChangeArrowheads="1"/>
          </p:cNvSpPr>
          <p:nvPr/>
        </p:nvSpPr>
        <p:spPr bwMode="auto">
          <a:xfrm>
            <a:off x="6553200" y="4419600"/>
            <a:ext cx="1219200" cy="2209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Thân </a:t>
            </a:r>
          </a:p>
          <a:p>
            <a:pPr algn="ctr"/>
            <a:r>
              <a:rPr lang="en-US" sz="2400" b="1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Chim</a:t>
            </a:r>
          </a:p>
          <a:p>
            <a:pPr algn="ctr"/>
            <a:r>
              <a:rPr lang="en-US" sz="2400" b="1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 được</a:t>
            </a:r>
          </a:p>
          <a:p>
            <a:pPr algn="ctr"/>
            <a:r>
              <a:rPr lang="en-US" sz="2400" b="1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 phủ </a:t>
            </a:r>
          </a:p>
          <a:p>
            <a:pPr algn="ctr"/>
            <a:r>
              <a:rPr lang="en-US" sz="2400" b="1">
                <a:solidFill>
                  <a:srgbClr val="FF3300"/>
                </a:solidFill>
                <a:latin typeface="Arial" charset="0"/>
                <a:ea typeface="+mn-ea"/>
                <a:cs typeface="Arial" charset="0"/>
              </a:rPr>
              <a:t>   bởi gì?</a:t>
            </a:r>
            <a:endParaRPr lang="vi-VN" sz="2400" b="1">
              <a:solidFill>
                <a:srgbClr val="FF33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>
            <a:off x="4648200" y="3581400"/>
            <a:ext cx="533400" cy="990600"/>
          </a:xfrm>
          <a:prstGeom prst="curvedRightArrow">
            <a:avLst>
              <a:gd name="adj1" fmla="val 23575"/>
              <a:gd name="adj2" fmla="val 60718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1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304" name="AutoShape 16"/>
          <p:cNvSpPr>
            <a:spLocks noChangeArrowheads="1"/>
          </p:cNvSpPr>
          <p:nvPr/>
        </p:nvSpPr>
        <p:spPr bwMode="auto">
          <a:xfrm>
            <a:off x="7010400" y="3581400"/>
            <a:ext cx="457200" cy="990600"/>
          </a:xfrm>
          <a:prstGeom prst="curvedLeftArrow">
            <a:avLst>
              <a:gd name="adj1" fmla="val 24726"/>
              <a:gd name="adj2" fmla="val 68059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1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4724400" y="1447800"/>
            <a:ext cx="2667000" cy="99060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rgbClr val="CCFFFF"/>
              </a:gs>
            </a:gsLst>
            <a:lin ang="5400000" scaled="1"/>
          </a:gradFill>
          <a:ln w="38100" cmpd="dbl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1B15"/>
                </a:solidFill>
                <a:latin typeface="Arial"/>
                <a:ea typeface="+mn-ea"/>
                <a:cs typeface="Arial" pitchFamily="34" charset="0"/>
              </a:rPr>
              <a:t>Hỏi</a:t>
            </a:r>
            <a:r>
              <a:rPr lang="en-US" sz="2800" b="1">
                <a:solidFill>
                  <a:srgbClr val="336600"/>
                </a:solidFill>
                <a:latin typeface="Arial"/>
                <a:ea typeface="+mn-ea"/>
                <a:cs typeface="Arial" pitchFamily="34" charset="0"/>
              </a:rPr>
              <a:t>: quan sát hình và trả lời</a:t>
            </a:r>
            <a:endParaRPr lang="vi-VN" sz="2800" b="1">
              <a:solidFill>
                <a:srgbClr val="336600"/>
              </a:solidFill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2306" name="WordArt 18"/>
          <p:cNvSpPr>
            <a:spLocks noChangeArrowheads="1" noChangeShapeType="1" noTextEdit="1"/>
          </p:cNvSpPr>
          <p:nvPr/>
        </p:nvSpPr>
        <p:spPr bwMode="auto">
          <a:xfrm>
            <a:off x="5334000" y="2590800"/>
            <a:ext cx="15240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9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C9FCB"/>
                    </a:gs>
                    <a:gs pos="6500">
                      <a:srgbClr val="F8B049"/>
                    </a:gs>
                    <a:gs pos="10501">
                      <a:srgbClr val="F8B049"/>
                    </a:gs>
                    <a:gs pos="31500">
                      <a:srgbClr val="FEE7F2"/>
                    </a:gs>
                    <a:gs pos="33501">
                      <a:srgbClr val="F952A0"/>
                    </a:gs>
                    <a:gs pos="34500">
                      <a:srgbClr val="C50849"/>
                    </a:gs>
                    <a:gs pos="41000">
                      <a:srgbClr val="B43E85"/>
                    </a:gs>
                    <a:gs pos="50000">
                      <a:srgbClr val="F8B049"/>
                    </a:gs>
                    <a:gs pos="59000">
                      <a:srgbClr val="B43E85"/>
                    </a:gs>
                    <a:gs pos="65500">
                      <a:srgbClr val="C50849"/>
                    </a:gs>
                    <a:gs pos="66499">
                      <a:srgbClr val="F952A0"/>
                    </a:gs>
                    <a:gs pos="68500">
                      <a:srgbClr val="FEE7F2"/>
                    </a:gs>
                    <a:gs pos="89500">
                      <a:srgbClr val="F8B049"/>
                    </a:gs>
                    <a:gs pos="93500">
                      <a:srgbClr val="F8B049"/>
                    </a:gs>
                    <a:gs pos="100000">
                      <a:srgbClr val="FC9FCB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ea typeface="+mn-ea"/>
                <a:cs typeface="Arial"/>
              </a:rPr>
              <a:t>?</a:t>
            </a:r>
          </a:p>
        </p:txBody>
      </p:sp>
      <p:pic>
        <p:nvPicPr>
          <p:cNvPr id="13331" name="Picture 19" descr="09072402441555154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81139">
            <a:off x="8610601" y="0"/>
            <a:ext cx="22510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724400" y="1371600"/>
            <a:ext cx="2438400" cy="1600200"/>
            <a:chOff x="2064" y="816"/>
            <a:chExt cx="1536" cy="1008"/>
          </a:xfrm>
        </p:grpSpPr>
        <p:sp>
          <p:nvSpPr>
            <p:cNvPr id="12313" name="AutoShape 25"/>
            <p:cNvSpPr>
              <a:spLocks noChangeArrowheads="1"/>
            </p:cNvSpPr>
            <p:nvPr/>
          </p:nvSpPr>
          <p:spPr bwMode="auto">
            <a:xfrm>
              <a:off x="2064" y="816"/>
              <a:ext cx="1536" cy="1008"/>
            </a:xfrm>
            <a:prstGeom prst="flowChartAlternateProcess">
              <a:avLst/>
            </a:prstGeom>
            <a:gradFill rotWithShape="1">
              <a:gsLst>
                <a:gs pos="0">
                  <a:srgbClr val="CCECFF"/>
                </a:gs>
                <a:gs pos="50000">
                  <a:schemeClr val="bg1"/>
                </a:gs>
                <a:gs pos="100000">
                  <a:srgbClr val="CCECFF"/>
                </a:gs>
              </a:gsLst>
              <a:lin ang="5400000" scaled="1"/>
            </a:gradFill>
            <a:ln w="57150" cmpd="thinThick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="1">
                <a:solidFill>
                  <a:prstClr val="white"/>
                </a:solidFill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12314" name="Text Box 26"/>
            <p:cNvSpPr txBox="1">
              <a:spLocks noChangeArrowheads="1"/>
            </p:cNvSpPr>
            <p:nvPr/>
          </p:nvSpPr>
          <p:spPr bwMode="auto">
            <a:xfrm>
              <a:off x="2064" y="816"/>
              <a:ext cx="1536" cy="989"/>
            </a:xfrm>
            <a:prstGeom prst="rect">
              <a:avLst/>
            </a:prstGeom>
            <a:solidFill>
              <a:srgbClr val="FFFF00"/>
            </a:solidFill>
            <a:ln w="76200" cmpd="tri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Mỏ</a:t>
              </a:r>
              <a:r>
                <a:rPr lang="en-US" sz="2400" b="1" dirty="0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chim</a:t>
              </a:r>
              <a:r>
                <a:rPr lang="en-US" sz="2400" b="1" dirty="0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cứng</a:t>
              </a:r>
              <a:r>
                <a:rPr lang="en-US" sz="2400" b="1" dirty="0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nhọn</a:t>
              </a:r>
              <a:r>
                <a:rPr lang="en-US" sz="2400" b="1" dirty="0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chúng</a:t>
              </a:r>
              <a:r>
                <a:rPr lang="en-US" sz="2400" b="1" dirty="0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dùng</a:t>
              </a:r>
              <a:r>
                <a:rPr lang="en-US" sz="2400" b="1" dirty="0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mỏ</a:t>
              </a:r>
              <a:r>
                <a:rPr lang="en-US" sz="2400" b="1" dirty="0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để</a:t>
              </a:r>
              <a:r>
                <a:rPr lang="en-US" sz="2400" b="1" dirty="0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mổ</a:t>
              </a:r>
              <a:r>
                <a:rPr lang="en-US" sz="2400" b="1" dirty="0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thức</a:t>
              </a:r>
              <a:r>
                <a:rPr lang="en-US" sz="2400" b="1" dirty="0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/>
                  <a:ea typeface="+mn-ea"/>
                  <a:cs typeface="Arial" pitchFamily="34" charset="0"/>
                </a:rPr>
                <a:t>ăn</a:t>
              </a:r>
              <a:endParaRPr lang="vi-VN" sz="2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029234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nimBg="1"/>
      <p:bldP spid="12295" grpId="0" animBg="1"/>
      <p:bldP spid="12296" grpId="0" animBg="1"/>
      <p:bldP spid="12298" grpId="0" animBg="1"/>
      <p:bldP spid="12300" grpId="0" animBg="1"/>
      <p:bldP spid="12301" grpId="0" animBg="1"/>
      <p:bldP spid="12301" grpId="1" animBg="1"/>
      <p:bldP spid="12302" grpId="0" animBg="1"/>
      <p:bldP spid="12302" grpId="1" animBg="1"/>
      <p:bldP spid="12303" grpId="0" animBg="1"/>
      <p:bldP spid="12303" grpId="1" animBg="1"/>
      <p:bldP spid="12304" grpId="0" animBg="1"/>
      <p:bldP spid="12304" grpId="1" animBg="1"/>
      <p:bldP spid="12305" grpId="0" animBg="1"/>
      <p:bldP spid="12305" grpId="1" animBg="1"/>
      <p:bldP spid="12306" grpId="0" animBg="1"/>
      <p:bldP spid="12306" grpId="1" animBg="1"/>
      <p:bldP spid="12306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Oval 3"/>
          <p:cNvSpPr>
            <a:spLocks noChangeArrowheads="1"/>
          </p:cNvSpPr>
          <p:nvPr/>
        </p:nvSpPr>
        <p:spPr bwMode="auto">
          <a:xfrm>
            <a:off x="5638800" y="3352800"/>
            <a:ext cx="1676400" cy="1143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38100" cmpd="dbl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Lông</a:t>
            </a:r>
            <a:endParaRPr 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pic>
        <p:nvPicPr>
          <p:cNvPr id="14340" name="Picture 4" descr="1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 l="12000" t="5000" b="5000"/>
          <a:stretch>
            <a:fillRect/>
          </a:stretch>
        </p:blipFill>
        <p:spPr bwMode="auto">
          <a:xfrm>
            <a:off x="8301038" y="1524000"/>
            <a:ext cx="2366962" cy="2362200"/>
          </a:xfrm>
          <a:prstGeom prst="rect">
            <a:avLst/>
          </a:prstGeom>
          <a:solidFill>
            <a:schemeClr val="folHlink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1" name="Picture 5" descr="DSC0075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 l="-232" t="15625" r="37268" b="19374"/>
          <a:stretch>
            <a:fillRect/>
          </a:stretch>
        </p:blipFill>
        <p:spPr bwMode="auto">
          <a:xfrm>
            <a:off x="1524000" y="1524000"/>
            <a:ext cx="3048000" cy="2243138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2" name="Freeform 6"/>
          <p:cNvSpPr>
            <a:spLocks/>
          </p:cNvSpPr>
          <p:nvPr/>
        </p:nvSpPr>
        <p:spPr bwMode="auto">
          <a:xfrm>
            <a:off x="4191000" y="3200400"/>
            <a:ext cx="1447800" cy="533400"/>
          </a:xfrm>
          <a:custGeom>
            <a:avLst/>
            <a:gdLst>
              <a:gd name="T0" fmla="*/ 2043006400 w 1026"/>
              <a:gd name="T1" fmla="*/ 561174802 h 507"/>
              <a:gd name="T2" fmla="*/ 0 w 1026"/>
              <a:gd name="T3" fmla="*/ 0 h 507"/>
              <a:gd name="T4" fmla="*/ 0 60000 65536"/>
              <a:gd name="T5" fmla="*/ 0 60000 65536"/>
              <a:gd name="T6" fmla="*/ 0 w 1026"/>
              <a:gd name="T7" fmla="*/ 0 h 507"/>
              <a:gd name="T8" fmla="*/ 1026 w 1026"/>
              <a:gd name="T9" fmla="*/ 507 h 50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26" h="507">
                <a:moveTo>
                  <a:pt x="1026" y="507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 b="1">
              <a:solidFill>
                <a:prstClr val="white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4343" name="Freeform 7"/>
          <p:cNvSpPr>
            <a:spLocks/>
          </p:cNvSpPr>
          <p:nvPr/>
        </p:nvSpPr>
        <p:spPr bwMode="auto">
          <a:xfrm>
            <a:off x="7315200" y="2743200"/>
            <a:ext cx="1752600" cy="1066800"/>
          </a:xfrm>
          <a:custGeom>
            <a:avLst/>
            <a:gdLst>
              <a:gd name="T0" fmla="*/ 0 w 1070"/>
              <a:gd name="T1" fmla="*/ 2147483647 h 526"/>
              <a:gd name="T2" fmla="*/ 2147483647 w 1070"/>
              <a:gd name="T3" fmla="*/ 0 h 526"/>
              <a:gd name="T4" fmla="*/ 0 60000 65536"/>
              <a:gd name="T5" fmla="*/ 0 60000 65536"/>
              <a:gd name="T6" fmla="*/ 0 w 1070"/>
              <a:gd name="T7" fmla="*/ 0 h 526"/>
              <a:gd name="T8" fmla="*/ 1070 w 1070"/>
              <a:gd name="T9" fmla="*/ 526 h 5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0" h="526">
                <a:moveTo>
                  <a:pt x="0" y="526"/>
                </a:moveTo>
                <a:lnTo>
                  <a:pt x="1070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 b="1">
              <a:solidFill>
                <a:prstClr val="white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4344" name="WordArt 8"/>
          <p:cNvSpPr>
            <a:spLocks noChangeArrowheads="1" noChangeShapeType="1" noTextEdit="1"/>
          </p:cNvSpPr>
          <p:nvPr/>
        </p:nvSpPr>
        <p:spPr bwMode="auto">
          <a:xfrm>
            <a:off x="5105400" y="838201"/>
            <a:ext cx="2590800" cy="47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ea typeface="+mn-ea"/>
                <a:cs typeface="Arial"/>
              </a:rPr>
              <a:t> </a:t>
            </a:r>
          </a:p>
        </p:txBody>
      </p:sp>
      <p:pic>
        <p:nvPicPr>
          <p:cNvPr id="14345" name="Picture 9" descr="image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DC37B"/>
              </a:clrFrom>
              <a:clrTo>
                <a:srgbClr val="CDC37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29600" y="4267200"/>
            <a:ext cx="2438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Freeform 10"/>
          <p:cNvSpPr>
            <a:spLocks/>
          </p:cNvSpPr>
          <p:nvPr/>
        </p:nvSpPr>
        <p:spPr bwMode="auto">
          <a:xfrm>
            <a:off x="7239000" y="4191000"/>
            <a:ext cx="2057400" cy="1600200"/>
          </a:xfrm>
          <a:custGeom>
            <a:avLst/>
            <a:gdLst>
              <a:gd name="T0" fmla="*/ 0 w 1228"/>
              <a:gd name="T1" fmla="*/ 0 h 725"/>
              <a:gd name="T2" fmla="*/ 2147483647 w 1228"/>
              <a:gd name="T3" fmla="*/ 2147483647 h 725"/>
              <a:gd name="T4" fmla="*/ 0 60000 65536"/>
              <a:gd name="T5" fmla="*/ 0 60000 65536"/>
              <a:gd name="T6" fmla="*/ 0 w 1228"/>
              <a:gd name="T7" fmla="*/ 0 h 725"/>
              <a:gd name="T8" fmla="*/ 1228 w 1228"/>
              <a:gd name="T9" fmla="*/ 725 h 7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28" h="725">
                <a:moveTo>
                  <a:pt x="0" y="0"/>
                </a:moveTo>
                <a:lnTo>
                  <a:pt x="1228" y="725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 b="1">
              <a:solidFill>
                <a:prstClr val="white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14347" name="Picture 11" descr="250411afamilyDLchim1-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4267200"/>
            <a:ext cx="3124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8" name="Freeform 12"/>
          <p:cNvSpPr>
            <a:spLocks/>
          </p:cNvSpPr>
          <p:nvPr/>
        </p:nvSpPr>
        <p:spPr bwMode="auto">
          <a:xfrm>
            <a:off x="3581400" y="4114800"/>
            <a:ext cx="2133600" cy="1676400"/>
          </a:xfrm>
          <a:custGeom>
            <a:avLst/>
            <a:gdLst>
              <a:gd name="T0" fmla="*/ 2147483647 w 796"/>
              <a:gd name="T1" fmla="*/ 0 h 1016"/>
              <a:gd name="T2" fmla="*/ 0 w 796"/>
              <a:gd name="T3" fmla="*/ 2147483647 h 1016"/>
              <a:gd name="T4" fmla="*/ 0 60000 65536"/>
              <a:gd name="T5" fmla="*/ 0 60000 65536"/>
              <a:gd name="T6" fmla="*/ 0 w 796"/>
              <a:gd name="T7" fmla="*/ 0 h 1016"/>
              <a:gd name="T8" fmla="*/ 796 w 796"/>
              <a:gd name="T9" fmla="*/ 1016 h 101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96" h="1016">
                <a:moveTo>
                  <a:pt x="796" y="0"/>
                </a:moveTo>
                <a:lnTo>
                  <a:pt x="0" y="101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 b="1">
              <a:solidFill>
                <a:prstClr val="white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14349" name="Picture 13" descr="09072402441555154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81139">
            <a:off x="8763001" y="0"/>
            <a:ext cx="22510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4" name="AutoShape 18"/>
          <p:cNvSpPr>
            <a:spLocks noChangeArrowheads="1"/>
          </p:cNvSpPr>
          <p:nvPr/>
        </p:nvSpPr>
        <p:spPr bwMode="auto">
          <a:xfrm>
            <a:off x="4724401" y="1676400"/>
            <a:ext cx="3362325" cy="1335088"/>
          </a:xfrm>
          <a:prstGeom prst="flowChartAlternateProcess">
            <a:avLst/>
          </a:prstGeom>
          <a:solidFill>
            <a:schemeClr val="tx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 dirty="0">
              <a:solidFill>
                <a:srgbClr val="FF0000"/>
              </a:solidFill>
              <a:latin typeface="Arial"/>
              <a:ea typeface="+mn-ea"/>
              <a:cs typeface="Arial" pitchFamily="34" charset="0"/>
            </a:endParaRPr>
          </a:p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Toàn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phủ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bởi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lông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vũ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+mn-ea"/>
                <a:cs typeface="Arial" pitchFamily="34" charset="0"/>
              </a:rPr>
              <a:t>. </a:t>
            </a:r>
          </a:p>
          <a:p>
            <a:pPr algn="ctr">
              <a:defRPr/>
            </a:pPr>
            <a:endParaRPr lang="vi-VN" sz="2400" b="1" dirty="0">
              <a:solidFill>
                <a:prstClr val="white"/>
              </a:solidFill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21432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4342" grpId="0" animBg="1"/>
      <p:bldP spid="14343" grpId="0" animBg="1"/>
      <p:bldP spid="14346" grpId="0" animBg="1"/>
      <p:bldP spid="14348" grpId="0" animBg="1"/>
      <p:bldP spid="143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743200" y="304800"/>
            <a:ext cx="6934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+mn-ea"/>
                <a:cs typeface="Arial" pitchFamily="34" charset="0"/>
              </a:rPr>
              <a:t>Quan sát tranh trả lời câu hỏi:</a:t>
            </a:r>
          </a:p>
        </p:txBody>
      </p:sp>
      <p:sp>
        <p:nvSpPr>
          <p:cNvPr id="38915" name="AutoShape 3"/>
          <p:cNvSpPr>
            <a:spLocks noChangeArrowheads="1"/>
          </p:cNvSpPr>
          <p:nvPr/>
        </p:nvSpPr>
        <p:spPr bwMode="auto">
          <a:xfrm>
            <a:off x="6705600" y="1136650"/>
            <a:ext cx="3429000" cy="1606550"/>
          </a:xfrm>
          <a:prstGeom prst="wedgeEllipseCallout">
            <a:avLst>
              <a:gd name="adj1" fmla="val -89722"/>
              <a:gd name="adj2" fmla="val 73023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Arial" charset="0"/>
                <a:ea typeface="+mn-ea"/>
                <a:cs typeface="Arial" charset="0"/>
              </a:rPr>
              <a:t>Cơ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charset="0"/>
                <a:ea typeface="+mn-ea"/>
                <a:cs typeface="Arial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charset="0"/>
                <a:ea typeface="+mn-ea"/>
                <a:cs typeface="Arial" charset="0"/>
              </a:rPr>
              <a:t>chim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charset="0"/>
                <a:ea typeface="+mn-ea"/>
                <a:cs typeface="Arial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charset="0"/>
                <a:ea typeface="+mn-ea"/>
                <a:cs typeface="Arial" charset="0"/>
              </a:rPr>
              <a:t>xương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charset="0"/>
                <a:ea typeface="+mn-ea"/>
                <a:cs typeface="Arial" charset="0"/>
              </a:rPr>
              <a:t>sống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charset="0"/>
                <a:ea typeface="+mn-ea"/>
                <a:cs typeface="Arial" charset="0"/>
              </a:rPr>
              <a:t>không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ea typeface="+mn-ea"/>
                <a:cs typeface="Arial" charset="0"/>
              </a:rPr>
              <a:t>?</a:t>
            </a:r>
          </a:p>
        </p:txBody>
      </p:sp>
      <p:pic>
        <p:nvPicPr>
          <p:cNvPr id="38916" name="Picture 4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1905001"/>
            <a:ext cx="38100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553200" y="2971800"/>
            <a:ext cx="3513138" cy="1411288"/>
            <a:chOff x="3168" y="1872"/>
            <a:chExt cx="2213" cy="889"/>
          </a:xfrm>
        </p:grpSpPr>
        <p:sp>
          <p:nvSpPr>
            <p:cNvPr id="15369" name="Text Box 6"/>
            <p:cNvSpPr txBox="1">
              <a:spLocks noChangeArrowheads="1"/>
            </p:cNvSpPr>
            <p:nvPr/>
          </p:nvSpPr>
          <p:spPr bwMode="auto">
            <a:xfrm>
              <a:off x="4080" y="1872"/>
              <a:ext cx="1301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9C85C0">
                      <a:lumMod val="50000"/>
                    </a:srgbClr>
                  </a:solidFill>
                  <a:latin typeface="Arial" charset="0"/>
                  <a:ea typeface="+mn-ea"/>
                  <a:cs typeface="Arial" charset="0"/>
                </a:rPr>
                <a:t>Xương</a:t>
              </a:r>
              <a:r>
                <a:rPr lang="en-US" sz="2800" b="1" dirty="0">
                  <a:solidFill>
                    <a:srgbClr val="9C85C0">
                      <a:lumMod val="50000"/>
                    </a:srgbClr>
                  </a:solidFill>
                  <a:latin typeface="Arial" charset="0"/>
                  <a:ea typeface="+mn-ea"/>
                  <a:cs typeface="Arial" charset="0"/>
                </a:rPr>
                <a:t> </a:t>
              </a:r>
              <a:r>
                <a:rPr lang="en-US" sz="2800" b="1" dirty="0" err="1">
                  <a:solidFill>
                    <a:srgbClr val="9C85C0">
                      <a:lumMod val="50000"/>
                    </a:srgbClr>
                  </a:solidFill>
                  <a:latin typeface="Arial" charset="0"/>
                  <a:ea typeface="+mn-ea"/>
                  <a:cs typeface="Arial" charset="0"/>
                </a:rPr>
                <a:t>sống</a:t>
              </a:r>
              <a:endParaRPr lang="en-US" sz="2800" b="1" dirty="0">
                <a:solidFill>
                  <a:srgbClr val="9C85C0">
                    <a:lumMod val="50000"/>
                  </a:srgbClr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5370" name="Line 7"/>
            <p:cNvSpPr>
              <a:spLocks noChangeShapeType="1"/>
            </p:cNvSpPr>
            <p:nvPr/>
          </p:nvSpPr>
          <p:spPr bwMode="auto">
            <a:xfrm flipH="1">
              <a:off x="3168" y="2160"/>
              <a:ext cx="1301" cy="6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000" b="1">
                <a:solidFill>
                  <a:prstClr val="white"/>
                </a:solidFill>
                <a:latin typeface="Times New Roman" pitchFamily="18" charset="0"/>
                <a:ea typeface="+mn-ea"/>
                <a:cs typeface="Arial" charset="0"/>
              </a:endParaRPr>
            </a:p>
          </p:txBody>
        </p:sp>
      </p:grp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3886200" y="5715000"/>
            <a:ext cx="4800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rgbClr val="F3A4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Bộ</a:t>
            </a:r>
            <a:r>
              <a:rPr lang="en-US" sz="2800" b="1" i="1" dirty="0">
                <a:solidFill>
                  <a:srgbClr val="F3A4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3A4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xương</a:t>
            </a:r>
            <a:r>
              <a:rPr lang="en-US" sz="2800" b="1" i="1" dirty="0">
                <a:solidFill>
                  <a:srgbClr val="F3A4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3A4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của</a:t>
            </a:r>
            <a:r>
              <a:rPr lang="en-US" sz="2800" b="1" i="1" dirty="0">
                <a:solidFill>
                  <a:srgbClr val="F3A4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3A4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chim</a:t>
            </a:r>
            <a:r>
              <a:rPr lang="en-US" sz="2800" b="1" i="1" dirty="0">
                <a:solidFill>
                  <a:srgbClr val="F3A4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3A4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hút</a:t>
            </a:r>
            <a:r>
              <a:rPr lang="en-US" sz="2800" b="1" i="1" dirty="0">
                <a:solidFill>
                  <a:srgbClr val="F3A4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3A4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mật</a:t>
            </a:r>
            <a:endParaRPr lang="en-US" sz="2800" b="1" i="1" dirty="0">
              <a:solidFill>
                <a:srgbClr val="F3A44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743200" y="304800"/>
            <a:ext cx="6934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+mn-ea"/>
                <a:cs typeface="Arial" pitchFamily="34" charset="0"/>
              </a:rPr>
              <a:t>Quan sát tranh trả lời câu hỏi: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2743200" y="304800"/>
            <a:ext cx="6934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u="sng" dirty="0" err="1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+mn-ea"/>
                <a:cs typeface="Arial" pitchFamily="34" charset="0"/>
              </a:rPr>
              <a:t>Quan</a:t>
            </a:r>
            <a:r>
              <a:rPr lang="en-US" sz="32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+mn-ea"/>
                <a:cs typeface="Arial" pitchFamily="34" charset="0"/>
              </a:rPr>
              <a:t>sát</a:t>
            </a:r>
            <a:r>
              <a:rPr lang="en-US" sz="32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+mn-ea"/>
                <a:cs typeface="Arial" pitchFamily="34" charset="0"/>
              </a:rPr>
              <a:t>tranh</a:t>
            </a:r>
            <a:r>
              <a:rPr lang="en-US" sz="32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+mn-ea"/>
                <a:cs typeface="Arial" pitchFamily="34" charset="0"/>
              </a:rPr>
              <a:t>trả</a:t>
            </a:r>
            <a:r>
              <a:rPr lang="en-US" sz="32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+mn-ea"/>
                <a:cs typeface="Arial" pitchFamily="34" charset="0"/>
              </a:rPr>
              <a:t>lời</a:t>
            </a:r>
            <a:r>
              <a:rPr lang="en-US" sz="32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+mn-ea"/>
                <a:cs typeface="Arial" pitchFamily="34" charset="0"/>
              </a:rPr>
              <a:t>câu</a:t>
            </a:r>
            <a:r>
              <a:rPr lang="en-US" sz="32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+mn-ea"/>
                <a:cs typeface="Arial" pitchFamily="34" charset="0"/>
              </a:rPr>
              <a:t>hỏi</a:t>
            </a:r>
            <a:r>
              <a:rPr lang="en-US" sz="32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+mn-ea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1170530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nimBg="1"/>
      <p:bldP spid="389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2"/>
          <p:cNvSpPr txBox="1"/>
          <p:nvPr/>
        </p:nvSpPr>
        <p:spPr>
          <a:xfrm flipH="1">
            <a:off x="446357" y="1646281"/>
            <a:ext cx="11502886" cy="27582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117475" y="264795"/>
            <a:ext cx="9755395" cy="55399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Loài nào biết bay, loài nào biết bơi, loài nào chạy nhanh?</a:t>
            </a:r>
          </a:p>
        </p:txBody>
      </p:sp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186180"/>
            <a:ext cx="3082290" cy="230886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3936365"/>
            <a:ext cx="2917825" cy="23869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186180"/>
            <a:ext cx="280733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3938270"/>
            <a:ext cx="3128645" cy="24904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3923665"/>
            <a:ext cx="2875280" cy="239966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3938270"/>
            <a:ext cx="3267710" cy="24898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186180"/>
            <a:ext cx="322008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1186180"/>
            <a:ext cx="3082290" cy="230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3323590"/>
            <a:ext cx="308292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82290" y="3322955"/>
            <a:ext cx="280733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889625" y="3322955"/>
            <a:ext cx="308292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8971915" y="3322955"/>
            <a:ext cx="322008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051550"/>
            <a:ext cx="287591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6550" y="6051550"/>
            <a:ext cx="326961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051550"/>
            <a:ext cx="312864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74175" y="6051550"/>
            <a:ext cx="294068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430457215"/>
              </p:ext>
            </p:extLst>
          </p:nvPr>
        </p:nvGraphicFramePr>
        <p:xfrm>
          <a:off x="393065" y="283210"/>
          <a:ext cx="11479530" cy="6370320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5624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9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69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 bơi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nhanh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3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211" name="Picture 19" descr="C:\Users\USER\Downloads\Eagle-Dai-Bang-2.jpgEagle-Dai-Bang-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1655" y="1066165"/>
            <a:ext cx="2629535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660" y="1066165"/>
            <a:ext cx="2579371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75660" y="2939415"/>
            <a:ext cx="2491105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 l="13906"/>
          <a:stretch>
            <a:fillRect/>
          </a:stretch>
        </p:blipFill>
        <p:spPr>
          <a:xfrm>
            <a:off x="541655" y="2939415"/>
            <a:ext cx="2629535" cy="1811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4" name="Picture 22" descr="C:\Users\USER\Downloads\chim-ruoi-1.jpgchim-ruoi-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75660" y="4749165"/>
            <a:ext cx="2491105" cy="181038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7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rcRect/>
          <a:stretch>
            <a:fillRect/>
          </a:stretch>
        </p:blipFill>
        <p:spPr>
          <a:xfrm>
            <a:off x="9066530" y="1066164"/>
            <a:ext cx="2734945" cy="24721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059806" y="1066165"/>
            <a:ext cx="2827019" cy="187351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6070600" y="3843129"/>
            <a:ext cx="2815590" cy="21328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cxnSp>
        <p:nvCxnSpPr>
          <p:cNvPr id="5" name="Straight Connector 4"/>
          <p:cNvCxnSpPr/>
          <p:nvPr/>
        </p:nvCxnSpPr>
        <p:spPr>
          <a:xfrm>
            <a:off x="6030595" y="283210"/>
            <a:ext cx="0" cy="6355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990965" y="293370"/>
            <a:ext cx="0" cy="6309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"/>
          <p:cNvSpPr txBox="1"/>
          <p:nvPr/>
        </p:nvSpPr>
        <p:spPr>
          <a:xfrm>
            <a:off x="867590" y="2412900"/>
            <a:ext cx="2055771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nhanh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3375660" y="2355850"/>
            <a:ext cx="1501140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 hay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507277" y="4769094"/>
            <a:ext cx="205039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chước tiếng người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4134678" y="4167505"/>
            <a:ext cx="173145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 đẹp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780098" y="6054354"/>
            <a:ext cx="403733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yên bằng 2 cánh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050695" y="2939415"/>
            <a:ext cx="1511384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bơi, lặn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6048818" y="5975984"/>
            <a:ext cx="1512350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bơi, lặn</a:t>
            </a:r>
            <a:endParaRPr lang="en-US" altLang="zh-C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9095106" y="3538329"/>
            <a:ext cx="2166275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7596" name="Group 12"/>
          <p:cNvGrpSpPr>
            <a:grpSpLocks/>
          </p:cNvGrpSpPr>
          <p:nvPr/>
        </p:nvGrpSpPr>
        <p:grpSpPr bwMode="auto">
          <a:xfrm>
            <a:off x="1267327" y="1612548"/>
            <a:ext cx="8839200" cy="4538870"/>
            <a:chOff x="0" y="1008"/>
            <a:chExt cx="5568" cy="3312"/>
          </a:xfrm>
        </p:grpSpPr>
        <p:pic>
          <p:nvPicPr>
            <p:cNvPr id="25606" name="Picture 2" descr="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00"/>
              <a:ext cx="1296" cy="1920"/>
            </a:xfrm>
            <a:prstGeom prst="rect">
              <a:avLst/>
            </a:prstGeom>
            <a:solidFill>
              <a:srgbClr val="00FF99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</p:pic>
        <p:pic>
          <p:nvPicPr>
            <p:cNvPr id="25607" name="Picture 3" descr="Eagle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6"/>
              <a:ext cx="129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4" descr="peacock-display-0111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640"/>
              <a:ext cx="1475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5" descr="Blackheaded%20Oriole%2026807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056"/>
              <a:ext cx="129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Picture 6" descr="parrot-hotlink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56"/>
              <a:ext cx="1200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7" descr="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699"/>
              <a:ext cx="1193" cy="16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2" name="Picture 8" descr="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008"/>
              <a:ext cx="1296" cy="1584"/>
            </a:xfrm>
            <a:prstGeom prst="rect">
              <a:avLst/>
            </a:prstGeom>
            <a:noFill/>
            <a:ln w="9525">
              <a:solidFill>
                <a:srgbClr val="FF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3" name="Picture 9" descr="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640"/>
              <a:ext cx="1296" cy="168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1470991" y="900068"/>
            <a:ext cx="843187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Nêu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795795" y="1951688"/>
            <a:ext cx="11016045" cy="3323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đầu,mình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57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4" grpId="0" animBg="1"/>
      <p:bldP spid="6759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01545" y="2148288"/>
            <a:ext cx="8625840" cy="865505"/>
          </a:xfrm>
          <a:prstGeom prst="ellipse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3F679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algn="just"/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endParaRPr lang="en-US" altLang="en-US" sz="3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Box 2"/>
          <p:cNvSpPr txBox="1"/>
          <p:nvPr/>
        </p:nvSpPr>
        <p:spPr>
          <a:xfrm flipH="1">
            <a:off x="344557" y="1491567"/>
            <a:ext cx="11502886" cy="30444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phong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phú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sắc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af2cf59410d4f98aa0c5.jpgaf2cf59410d4f98aa0c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1699"/>
          <a:stretch>
            <a:fillRect/>
          </a:stretch>
        </p:blipFill>
        <p:spPr>
          <a:xfrm>
            <a:off x="7620" y="351155"/>
            <a:ext cx="4298315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f11e939fd1f88ebd44cfa5485dc64e71.jpgf11e939fd1f88ebd44cfa5485dc64e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 b="7588"/>
          <a:stretch>
            <a:fillRect/>
          </a:stretch>
        </p:blipFill>
        <p:spPr>
          <a:xfrm>
            <a:off x="7685405" y="351155"/>
            <a:ext cx="4506595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3_rtjq.jpg13_rtjq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05935" y="351155"/>
            <a:ext cx="3379470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70655" y="6250622"/>
            <a:ext cx="4050030" cy="614045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4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thiên đường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1752600" y="381000"/>
            <a:ext cx="3505200" cy="609600"/>
          </a:xfrm>
          <a:prstGeom prst="roundRect">
            <a:avLst>
              <a:gd name="adj" fmla="val 16667"/>
            </a:avLst>
          </a:prstGeom>
          <a:pattFill prst="divot">
            <a:fgClr>
              <a:srgbClr val="E7E200"/>
            </a:fgClr>
            <a:bgClr>
              <a:schemeClr val="bg1"/>
            </a:bgClr>
          </a:patt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 err="1">
                <a:solidFill>
                  <a:srgbClr val="FEFAC9">
                    <a:lumMod val="90000"/>
                  </a:srgbClr>
                </a:solidFill>
                <a:latin typeface="Arial" charset="0"/>
                <a:ea typeface="+mn-ea"/>
                <a:cs typeface="Arial" charset="0"/>
              </a:rPr>
              <a:t>Kiểm</a:t>
            </a:r>
            <a:r>
              <a:rPr lang="en-US" sz="2800" b="1" dirty="0">
                <a:solidFill>
                  <a:srgbClr val="FEFAC9">
                    <a:lumMod val="90000"/>
                  </a:srgbClr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800" b="1" dirty="0" err="1">
                <a:solidFill>
                  <a:srgbClr val="FEFAC9">
                    <a:lumMod val="90000"/>
                  </a:srgbClr>
                </a:solidFill>
                <a:latin typeface="Arial" charset="0"/>
                <a:ea typeface="+mn-ea"/>
                <a:cs typeface="Arial" charset="0"/>
              </a:rPr>
              <a:t>tra</a:t>
            </a:r>
            <a:r>
              <a:rPr lang="en-US" sz="2800" b="1" dirty="0">
                <a:solidFill>
                  <a:srgbClr val="FEFAC9">
                    <a:lumMod val="90000"/>
                  </a:srgbClr>
                </a:solidFill>
                <a:latin typeface="Arial" charset="0"/>
                <a:ea typeface="+mn-ea"/>
                <a:cs typeface="Arial" charset="0"/>
              </a:rPr>
              <a:t> bài </a:t>
            </a:r>
            <a:r>
              <a:rPr lang="en-US" sz="2800" b="1" dirty="0" err="1">
                <a:solidFill>
                  <a:srgbClr val="FEFAC9">
                    <a:lumMod val="90000"/>
                  </a:srgbClr>
                </a:solidFill>
                <a:latin typeface="Arial" charset="0"/>
                <a:ea typeface="+mn-ea"/>
                <a:cs typeface="Arial" charset="0"/>
              </a:rPr>
              <a:t>cũ</a:t>
            </a:r>
            <a:endParaRPr lang="en-US" sz="2800" b="1" dirty="0">
              <a:solidFill>
                <a:srgbClr val="FEFAC9">
                  <a:lumMod val="90000"/>
                </a:srgb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274617"/>
            <a:ext cx="8686800" cy="810491"/>
          </a:xfrm>
          <a:solidFill>
            <a:srgbClr val="E3F679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2000" dirty="0">
                <a:solidFill>
                  <a:srgbClr val="FFFF00"/>
                </a:solidFill>
              </a:rPr>
              <a:t>- </a:t>
            </a:r>
            <a:r>
              <a:rPr lang="en-US" sz="3600" dirty="0" err="1">
                <a:solidFill>
                  <a:srgbClr val="C00000"/>
                </a:solidFill>
              </a:rPr>
              <a:t>Em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hãy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nêu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đặc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điểm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chung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về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các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loài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cá</a:t>
            </a:r>
            <a:r>
              <a:rPr lang="en-US" sz="3600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3079" name="Picture 11" descr="14365805201008143658_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DC54"/>
              </a:clrFrom>
              <a:clrTo>
                <a:srgbClr val="F6DC5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9450" y="2324821"/>
            <a:ext cx="5715000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AutoShape 12"/>
          <p:cNvSpPr>
            <a:spLocks noChangeArrowheads="1"/>
          </p:cNvSpPr>
          <p:nvPr/>
        </p:nvSpPr>
        <p:spPr bwMode="auto">
          <a:xfrm>
            <a:off x="9189027" y="2262476"/>
            <a:ext cx="1295400" cy="609600"/>
          </a:xfrm>
          <a:prstGeom prst="wedgeRectCallout">
            <a:avLst>
              <a:gd name="adj1" fmla="val -317769"/>
              <a:gd name="adj2" fmla="val 35940"/>
            </a:avLst>
          </a:prstGeom>
          <a:solidFill>
            <a:srgbClr val="FFFF00">
              <a:alpha val="10980"/>
            </a:srgbClr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Vây</a:t>
            </a:r>
          </a:p>
        </p:txBody>
      </p:sp>
      <p:sp>
        <p:nvSpPr>
          <p:cNvPr id="5133" name="AutoShape 13"/>
          <p:cNvSpPr>
            <a:spLocks noChangeArrowheads="1"/>
          </p:cNvSpPr>
          <p:nvPr/>
        </p:nvSpPr>
        <p:spPr bwMode="auto">
          <a:xfrm>
            <a:off x="9393381" y="4409209"/>
            <a:ext cx="1219200" cy="762000"/>
          </a:xfrm>
          <a:prstGeom prst="wedgeRectCallout">
            <a:avLst>
              <a:gd name="adj1" fmla="val -135546"/>
              <a:gd name="adj2" fmla="val -111042"/>
            </a:avLst>
          </a:prstGeom>
          <a:solidFill>
            <a:srgbClr val="FFFF00">
              <a:alpha val="10980"/>
            </a:srgbClr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Đuôi</a:t>
            </a:r>
          </a:p>
        </p:txBody>
      </p:sp>
      <p:sp>
        <p:nvSpPr>
          <p:cNvPr id="5134" name="AutoShape 14"/>
          <p:cNvSpPr>
            <a:spLocks noChangeArrowheads="1"/>
          </p:cNvSpPr>
          <p:nvPr/>
        </p:nvSpPr>
        <p:spPr bwMode="auto">
          <a:xfrm>
            <a:off x="1420091" y="4419600"/>
            <a:ext cx="1219200" cy="762000"/>
          </a:xfrm>
          <a:prstGeom prst="wedgeRectCallout">
            <a:avLst>
              <a:gd name="adj1" fmla="val 249611"/>
              <a:gd name="adj2" fmla="val -186042"/>
            </a:avLst>
          </a:prstGeom>
          <a:solidFill>
            <a:srgbClr val="FFFF00">
              <a:alpha val="10980"/>
            </a:srgbClr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Mình</a:t>
            </a:r>
          </a:p>
        </p:txBody>
      </p:sp>
      <p:sp>
        <p:nvSpPr>
          <p:cNvPr id="5135" name="AutoShape 15"/>
          <p:cNvSpPr>
            <a:spLocks noChangeArrowheads="1"/>
          </p:cNvSpPr>
          <p:nvPr/>
        </p:nvSpPr>
        <p:spPr bwMode="auto">
          <a:xfrm>
            <a:off x="1821873" y="2224376"/>
            <a:ext cx="1181100" cy="685800"/>
          </a:xfrm>
          <a:prstGeom prst="wedgeRectCallout">
            <a:avLst>
              <a:gd name="adj1" fmla="val 80509"/>
              <a:gd name="adj2" fmla="val 143750"/>
            </a:avLst>
          </a:prstGeom>
          <a:solidFill>
            <a:srgbClr val="FFFF00">
              <a:alpha val="10980"/>
            </a:srgbClr>
          </a:solidFill>
          <a:ln w="38100" cmpd="dbl">
            <a:solidFill>
              <a:srgbClr val="FF000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Đầu</a:t>
            </a:r>
          </a:p>
        </p:txBody>
      </p:sp>
      <p:sp>
        <p:nvSpPr>
          <p:cNvPr id="14" name="TextBox 2"/>
          <p:cNvSpPr txBox="1"/>
          <p:nvPr/>
        </p:nvSpPr>
        <p:spPr>
          <a:xfrm>
            <a:off x="1410970" y="5897766"/>
            <a:ext cx="3416259" cy="553998"/>
          </a:xfrm>
          <a:prstGeom prst="homePlate">
            <a:avLst/>
          </a:prstGeom>
          <a:solidFill>
            <a:srgbClr val="90C226">
              <a:lumMod val="20000"/>
              <a:lumOff val="80000"/>
            </a:srgb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 có lợi ích gì?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27229" y="5897766"/>
            <a:ext cx="6491935" cy="584775"/>
          </a:xfrm>
          <a:prstGeom prst="rect">
            <a:avLst/>
          </a:prstGeom>
          <a:solidFill>
            <a:srgbClr val="2C3C43">
              <a:lumMod val="20000"/>
              <a:lumOff val="80000"/>
            </a:srgb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thức ăn và chế biến xuất khẩu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107917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5" grpId="0" animBg="1"/>
      <p:bldP spid="5132" grpId="0" animBg="1"/>
      <p:bldP spid="5133" grpId="0" animBg="1"/>
      <p:bldP spid="5134" grpId="0" animBg="1"/>
      <p:bldP spid="5135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him-hồng-hạc-sống-chung-thủy.jpgChim-hồng-hạc-sống-chung-thủy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461010"/>
            <a:ext cx="5817235" cy="488061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James_Flamingos_cropped_MC.jpgJames_Flamingos_cropped_MC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461010"/>
            <a:ext cx="6099810" cy="487870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4070985" y="5659755"/>
            <a:ext cx="4050030" cy="614045"/>
          </a:xfrm>
          <a:prstGeom prst="rect">
            <a:avLst/>
          </a:prstGeom>
          <a:solidFill>
            <a:srgbClr val="FD7E7D"/>
          </a:solidFill>
          <a:ln w="9525">
            <a:solidFill>
              <a:srgbClr val="FF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hạc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ac-loai-chim-doc-la-nhat-tren-the-gioi_9.jpgcac-loai-chim-doc-la-nhat-tren-the-gioi_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590550"/>
            <a:ext cx="5817235" cy="47421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ac-loai-chim-doc-la-nhat-tren-the-gioi_10.jpgcac-loai-chim-doc-la-nhat-tren-the-gioi_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589915"/>
            <a:ext cx="6099810" cy="47421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63035" y="5614987"/>
            <a:ext cx="4050030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Giẻ cùi lam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unnamed.jpgunnamed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6495" r="21297"/>
          <a:stretch>
            <a:fillRect/>
          </a:stretch>
        </p:blipFill>
        <p:spPr>
          <a:xfrm>
            <a:off x="173990" y="0"/>
            <a:ext cx="5757545" cy="56597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DSC2732.jpgDSC27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15038" y="0"/>
            <a:ext cx="6045835" cy="56597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06520" y="5955030"/>
            <a:ext cx="4050030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âu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him thiên nga.jpgChim thiên ng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3990" y="517525"/>
            <a:ext cx="5757545" cy="51422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thiennga_wcmh.jpgthiennga_wcmh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15355" y="517525"/>
            <a:ext cx="6045835" cy="51422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4070985" y="5870257"/>
            <a:ext cx="4050030" cy="614045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6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Arial" panose="020B0604020202020204" pitchFamily="34" charset="0"/>
              </a:rPr>
              <a:t>Thiên nga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79575"/>
          </a:xfrm>
        </p:spPr>
        <p:txBody>
          <a:bodyPr/>
          <a:lstStyle/>
          <a:p>
            <a:pPr marL="0" indent="0">
              <a:buNone/>
            </a:pP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2"/>
          <p:cNvSpPr txBox="1">
            <a:spLocks noGrp="1"/>
          </p:cNvSpPr>
          <p:nvPr>
            <p:ph type="title"/>
          </p:nvPr>
        </p:nvSpPr>
        <p:spPr>
          <a:xfrm>
            <a:off x="957470" y="2273438"/>
            <a:ext cx="7934739" cy="535531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062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97790" y="216054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unnamed.pngunnamed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815" y="1046153"/>
            <a:ext cx="5817235" cy="50360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bach-khong-tuoc-4-1-600x400.jpgbach-khong-tuoc-4-1-600x40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158864" y="1046153"/>
            <a:ext cx="5928995" cy="50360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651471" y="6088559"/>
            <a:ext cx="4050030" cy="76944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cảnh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97790" y="86361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vi-sao-chim-bo-cau-lai-co-the-dua-thu-chinh-xac-den-noi-can-den-18-134300.jpgvi-sao-chim-bo-cau-lai-co-the-dua-thu-chinh-xac-den-noi-can-den-18-13430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786766"/>
            <a:ext cx="5817235" cy="524037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hoc-ao-thuat-bien-ra-chim-bo-cau-.jpghoc-ao-thuat-bien-ra-chim-bo-cau-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786766"/>
            <a:ext cx="6099810" cy="524037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981392" y="6091803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thư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7012940" y="6027141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 thuật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0" y="120016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mon-ga1.jpgmon-ga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854076"/>
            <a:ext cx="5817235" cy="50549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94260_goi_y_nhung_mon_ngon_tu_thit_vit_1578449401.jpg94260_goi_y_nhung_mon_ngon_tu_thit_vit_157844940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854076"/>
            <a:ext cx="6099810" cy="50549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963035" y="6032748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88265" y="78741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Arial" panose="020B0604020202020204" pitchFamily="34" charset="0"/>
              </a:rPr>
              <a:t>Chim có ích lợi gì?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1797933" y="6132244"/>
            <a:ext cx="3083560" cy="64633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trí</a:t>
            </a:r>
          </a:p>
        </p:txBody>
      </p:sp>
      <p:pic>
        <p:nvPicPr>
          <p:cNvPr id="8211" name="Picture 19" descr="C:\Users\USER\Downloads\y-nghia-phong-thuy-cua-lon-chim-cong.jpgy-nghia-phong-thuy-cua-lon-chim-co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71525"/>
            <a:ext cx="3082925" cy="5274943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kinh-nghiem-chon-mua-goi-long-ngong-1.jpgkinh-nghiem-chon-mua-goi-long-ngong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62395" y="771525"/>
            <a:ext cx="5729605" cy="5360718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d5f01b0501ba244f93dc8e9aa9764098.jpgd5f01b0501ba244f93dc8e9aa9764098"/>
          <p:cNvPicPr>
            <a:picLocks noChangeAspect="1"/>
          </p:cNvPicPr>
          <p:nvPr/>
        </p:nvPicPr>
        <p:blipFill>
          <a:blip r:embed="rId8"/>
          <a:srcRect t="3138" b="4021"/>
          <a:stretch>
            <a:fillRect/>
          </a:stretch>
        </p:blipFill>
        <p:spPr>
          <a:xfrm>
            <a:off x="3082925" y="771525"/>
            <a:ext cx="3379470" cy="5274943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TextBox 2"/>
          <p:cNvSpPr txBox="1"/>
          <p:nvPr/>
        </p:nvSpPr>
        <p:spPr>
          <a:xfrm>
            <a:off x="5641860" y="6175131"/>
            <a:ext cx="5264785" cy="64633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Arial" panose="020B0604020202020204" pitchFamily="34" charset="0"/>
              </a:rPr>
              <a:t>Làm quạt, áo lông, gối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65043" y="2966591"/>
            <a:ext cx="1178118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7829" name="Picture 5" descr="5jzaz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398227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8" descr="14cqmm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44348"/>
            <a:ext cx="392927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9" descr="user25_pic179_12256219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348"/>
            <a:ext cx="472440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4" name="Picture 10" descr="user25_pic178_12256219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78" y="0"/>
            <a:ext cx="364434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5" name="Picture 11" descr="user25_pic180_12256219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7" name="Picture 13" descr="45229104-chim-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70" y="3644348"/>
            <a:ext cx="353833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63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33"/>
          <p:cNvPicPr>
            <a:picLocks noChangeAspect="1" noChangeArrowheads="1" noCrop="1"/>
          </p:cNvPicPr>
          <p:nvPr/>
        </p:nvPicPr>
        <p:blipFill>
          <a:blip r:embed="rId3">
            <a:lum bright="-36000" contrast="2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8809591" y="1454"/>
            <a:ext cx="34290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533399" y="1128164"/>
            <a:ext cx="5524501" cy="2653812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4F842"/>
              </a:gs>
              <a:gs pos="50000">
                <a:schemeClr val="bg1"/>
              </a:gs>
              <a:gs pos="100000">
                <a:srgbClr val="F4F84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Bài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trước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chúng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ta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tìm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hiểu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cá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loài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sống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dưới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nước</a:t>
            </a:r>
            <a:endParaRPr lang="en-US" sz="2800" dirty="0">
              <a:solidFill>
                <a:srgbClr val="FFFF00"/>
              </a:solidFill>
              <a:latin typeface="Arial"/>
              <a:ea typeface="+mn-ea"/>
              <a:cs typeface="Arial" pitchFamily="34" charset="0"/>
            </a:endParaRPr>
          </a:p>
          <a:p>
            <a:pPr algn="ctr">
              <a:defRPr/>
            </a:pP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vì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chúng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vây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bơi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,</a:t>
            </a:r>
          </a:p>
          <a:p>
            <a:pPr algn="ctr">
              <a:defRPr/>
            </a:pP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thở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bằng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mang</a:t>
            </a:r>
            <a:endParaRPr lang="vi-VN" sz="2800" dirty="0">
              <a:solidFill>
                <a:srgbClr val="FFFF00"/>
              </a:solidFill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 rot="10800000">
            <a:off x="893536" y="713760"/>
            <a:ext cx="4360140" cy="3146501"/>
          </a:xfrm>
          <a:prstGeom prst="cloudCallout">
            <a:avLst>
              <a:gd name="adj1" fmla="val -37954"/>
              <a:gd name="adj2" fmla="val -76463"/>
            </a:avLst>
          </a:prstGeom>
          <a:gradFill rotWithShape="1">
            <a:gsLst>
              <a:gs pos="0">
                <a:srgbClr val="F4F842">
                  <a:alpha val="77000"/>
                </a:srgbClr>
              </a:gs>
              <a:gs pos="50000">
                <a:schemeClr val="bg1"/>
              </a:gs>
              <a:gs pos="100000">
                <a:srgbClr val="F4F842">
                  <a:alpha val="77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/>
          <a:lstStyle/>
          <a:p>
            <a:pPr algn="ctr">
              <a:defRPr/>
            </a:pPr>
            <a:endParaRPr lang="vi-VN" sz="1600" b="1" dirty="0">
              <a:solidFill>
                <a:srgbClr val="FF0066"/>
              </a:solidFill>
              <a:latin typeface="Arial"/>
              <a:ea typeface="+mn-ea"/>
              <a:cs typeface="Arial" pitchFamily="34" charset="0"/>
            </a:endParaRPr>
          </a:p>
          <a:p>
            <a:pPr algn="ctr">
              <a:defRPr/>
            </a:pPr>
            <a:r>
              <a:rPr lang="vi-VN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Vậy chim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thú</a:t>
            </a:r>
            <a:r>
              <a:rPr lang="vi-VN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bộ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phận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bên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ngoài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?</a:t>
            </a:r>
            <a:endParaRPr lang="vi-VN" sz="2800" b="1" dirty="0">
              <a:solidFill>
                <a:srgbClr val="FF0066"/>
              </a:solidFill>
              <a:latin typeface="Arial"/>
              <a:ea typeface="+mn-ea"/>
              <a:cs typeface="Arial" pitchFamily="34" charset="0"/>
            </a:endParaRPr>
          </a:p>
        </p:txBody>
      </p:sp>
      <p:pic>
        <p:nvPicPr>
          <p:cNvPr id="7173" name="Picture 5" descr="birdhum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39427">
            <a:off x="3733800" y="5181601"/>
            <a:ext cx="27432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4636831" y="3850238"/>
            <a:ext cx="7377078" cy="2780757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4F842"/>
              </a:gs>
              <a:gs pos="50000">
                <a:schemeClr val="bg1"/>
              </a:gs>
              <a:gs pos="100000">
                <a:srgbClr val="F4F84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dirty="0">
              <a:solidFill>
                <a:srgbClr val="0000FF"/>
              </a:solidFill>
              <a:latin typeface="Arial"/>
              <a:ea typeface="+mn-ea"/>
              <a:cs typeface="Arial" pitchFamily="34" charset="0"/>
            </a:endParaRPr>
          </a:p>
          <a:p>
            <a:pPr algn="ctr">
              <a:defRPr/>
            </a:pPr>
            <a:r>
              <a:rPr lang="en-US" sz="2000" dirty="0">
                <a:solidFill>
                  <a:srgbClr val="0000FF"/>
                </a:solidFill>
                <a:latin typeface="Arial"/>
                <a:ea typeface="+mn-ea"/>
                <a:cs typeface="Arial" pitchFamily="34" charset="0"/>
              </a:rPr>
              <a:t> 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Vậy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ngoài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loài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sống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dưới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nước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biết</a:t>
            </a:r>
            <a:endParaRPr lang="en-US" sz="2800" dirty="0">
              <a:solidFill>
                <a:srgbClr val="FFFF00"/>
              </a:solidFill>
              <a:latin typeface="Arial"/>
              <a:ea typeface="+mn-ea"/>
              <a:cs typeface="Arial" pitchFamily="34" charset="0"/>
            </a:endParaRPr>
          </a:p>
          <a:p>
            <a:pPr algn="ctr">
              <a:defRPr/>
            </a:pP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 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loài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động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vật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nào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sống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trên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cạn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+mn-ea"/>
                <a:cs typeface="Arial" pitchFamily="34" charset="0"/>
              </a:rPr>
              <a:t> ?</a:t>
            </a:r>
          </a:p>
          <a:p>
            <a:pPr algn="ctr">
              <a:defRPr/>
            </a:pPr>
            <a:endParaRPr lang="vi-VN" sz="2000" b="1" dirty="0">
              <a:solidFill>
                <a:srgbClr val="FFFF00"/>
              </a:solidFill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 rot="10800000">
            <a:off x="6866348" y="1435495"/>
            <a:ext cx="4198443" cy="2827114"/>
          </a:xfrm>
          <a:prstGeom prst="cloudCallout">
            <a:avLst>
              <a:gd name="adj1" fmla="val 56741"/>
              <a:gd name="adj2" fmla="val -76181"/>
            </a:avLst>
          </a:prstGeom>
          <a:gradFill rotWithShape="1">
            <a:gsLst>
              <a:gs pos="0">
                <a:srgbClr val="F4F842"/>
              </a:gs>
              <a:gs pos="50000">
                <a:schemeClr val="bg1"/>
              </a:gs>
              <a:gs pos="100000">
                <a:srgbClr val="F4F84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/>
          <a:lstStyle/>
          <a:p>
            <a:pPr algn="ctr">
              <a:defRPr/>
            </a:pP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chúng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khả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năng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lợi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ích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gi</a:t>
            </a:r>
            <a:r>
              <a:rPr lang="vi-VN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2062646" y="4974151"/>
            <a:ext cx="7767154" cy="1645466"/>
          </a:xfrm>
          <a:prstGeom prst="flowChartAlternateProcess">
            <a:avLst/>
          </a:prstGeom>
          <a:gradFill rotWithShape="1">
            <a:gsLst>
              <a:gs pos="0">
                <a:srgbClr val="66FF33">
                  <a:alpha val="35001"/>
                </a:srgbClr>
              </a:gs>
              <a:gs pos="50000">
                <a:schemeClr val="bg1"/>
              </a:gs>
              <a:gs pos="100000">
                <a:srgbClr val="66FF33">
                  <a:alpha val="35001"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Để trả lời các câu hỏi trên,</a:t>
            </a:r>
          </a:p>
          <a:p>
            <a:pPr algn="ctr">
              <a:defRPr/>
            </a:pPr>
            <a:r>
              <a:rPr lang="vi-VN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Hôm nay chúng ta cùng khám phá về các </a:t>
            </a:r>
          </a:p>
          <a:p>
            <a:pPr algn="ctr">
              <a:defRPr/>
            </a:pPr>
            <a:r>
              <a:rPr lang="vi-VN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loài chim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thú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bài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hôm</a:t>
            </a:r>
            <a:r>
              <a:rPr lang="en-US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 nay </a:t>
            </a:r>
            <a:r>
              <a:rPr lang="en-US" sz="2800" b="1" dirty="0" err="1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nhé</a:t>
            </a:r>
            <a:r>
              <a:rPr lang="vi-VN" sz="2800" b="1" dirty="0">
                <a:solidFill>
                  <a:srgbClr val="FF0066"/>
                </a:solidFill>
                <a:latin typeface="Arial"/>
                <a:ea typeface="+mn-ea"/>
                <a:cs typeface="Arial" pitchFamily="34" charset="0"/>
              </a:rPr>
              <a:t>!</a:t>
            </a: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1030514" y="4876800"/>
            <a:ext cx="3922486" cy="1219200"/>
          </a:xfrm>
          <a:prstGeom prst="rightArrow">
            <a:avLst>
              <a:gd name="adj1" fmla="val 50000"/>
              <a:gd name="adj2" fmla="val 64063"/>
            </a:avLst>
          </a:prstGeom>
          <a:gradFill rotWithShape="1">
            <a:gsLst>
              <a:gs pos="0">
                <a:srgbClr val="F4F842"/>
              </a:gs>
              <a:gs pos="50000">
                <a:schemeClr val="bg1"/>
              </a:gs>
              <a:gs pos="100000">
                <a:srgbClr val="F4F842"/>
              </a:gs>
            </a:gsLst>
            <a:lin ang="5400000" scaled="1"/>
          </a:gra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000" b="1" dirty="0">
                <a:solidFill>
                  <a:srgbClr val="FF1B15"/>
                </a:solidFill>
                <a:latin typeface="Arial"/>
                <a:ea typeface="+mn-ea"/>
                <a:cs typeface="Arial" pitchFamily="34" charset="0"/>
              </a:rPr>
              <a:t>ĐÓ LÀ LOÀI CHIM</a:t>
            </a:r>
            <a:r>
              <a:rPr lang="en-US" sz="2000" b="1" dirty="0">
                <a:solidFill>
                  <a:srgbClr val="FF1B15"/>
                </a:solidFill>
                <a:latin typeface="Arial"/>
                <a:ea typeface="+mn-ea"/>
                <a:cs typeface="Arial" pitchFamily="34" charset="0"/>
              </a:rPr>
              <a:t> VÀ THÚ</a:t>
            </a:r>
            <a:endParaRPr lang="vi-VN" sz="2000" b="1" dirty="0">
              <a:solidFill>
                <a:srgbClr val="FF1B15"/>
              </a:solidFill>
              <a:latin typeface="Arial"/>
              <a:ea typeface="+mn-ea"/>
              <a:cs typeface="Arial" pitchFamily="34" charset="0"/>
            </a:endParaRPr>
          </a:p>
        </p:txBody>
      </p:sp>
      <p:pic>
        <p:nvPicPr>
          <p:cNvPr id="7178" name="Picture 10" descr="bird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479206" y="4067630"/>
            <a:ext cx="2334389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2" descr="090724024415551549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1" y="3048000"/>
            <a:ext cx="22510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mmm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9677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7" name="Rectangle 14"/>
          <p:cNvSpPr>
            <a:spLocks noChangeArrowheads="1"/>
          </p:cNvSpPr>
          <p:nvPr/>
        </p:nvSpPr>
        <p:spPr bwMode="auto">
          <a:xfrm>
            <a:off x="533399" y="118350"/>
            <a:ext cx="1371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b="1" u="sng" dirty="0" err="1">
                <a:solidFill>
                  <a:srgbClr val="0033CC"/>
                </a:solidFill>
                <a:latin typeface="Arial" charset="0"/>
                <a:ea typeface="+mn-ea"/>
                <a:cs typeface="Arial" charset="0"/>
              </a:rPr>
              <a:t>Tuần</a:t>
            </a:r>
            <a:r>
              <a:rPr lang="en-US" sz="2000" b="1" u="sng" dirty="0">
                <a:solidFill>
                  <a:srgbClr val="0033CC"/>
                </a:solidFill>
                <a:latin typeface="Arial" charset="0"/>
                <a:ea typeface="+mn-ea"/>
                <a:cs typeface="Arial" charset="0"/>
              </a:rPr>
              <a:t>: 24</a:t>
            </a:r>
            <a:r>
              <a:rPr lang="en-US" sz="2000" b="1" dirty="0">
                <a:solidFill>
                  <a:srgbClr val="0033CC"/>
                </a:solidFill>
                <a:latin typeface="Arial" charset="0"/>
                <a:ea typeface="+mn-ea"/>
                <a:cs typeface="Arial" charset="0"/>
              </a:rPr>
              <a:t> </a:t>
            </a:r>
            <a:endParaRPr lang="en-US" sz="2000" b="1" u="sng" dirty="0">
              <a:solidFill>
                <a:srgbClr val="0033CC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138" name="Text Box 17"/>
          <p:cNvSpPr txBox="1">
            <a:spLocks noChangeArrowheads="1"/>
          </p:cNvSpPr>
          <p:nvPr/>
        </p:nvSpPr>
        <p:spPr bwMode="auto">
          <a:xfrm>
            <a:off x="2751691" y="137400"/>
            <a:ext cx="692570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Thứ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tư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ngày</a:t>
            </a:r>
            <a:r>
              <a:rPr lang="en-US" sz="2000" b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 02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tháng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 3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năm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 2022</a:t>
            </a:r>
          </a:p>
          <a:p>
            <a:pPr algn="ctr" eaLnBrk="0" hangingPunct="0">
              <a:spcBef>
                <a:spcPts val="600"/>
              </a:spcBef>
            </a:pP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Tự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nhiên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 -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xã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hội</a:t>
            </a:r>
            <a:endParaRPr lang="en-US" sz="2000" b="1" dirty="0">
              <a:solidFill>
                <a:srgbClr val="FFFF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186" name="Picture 18" descr="090724024415551549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353241">
            <a:off x="5329753" y="1186317"/>
            <a:ext cx="520065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707909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7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226 4.04624E-6 C -0.00295 -0.00602 -0.00243 -0.01226 -0.004 -0.01781 C -0.00816 -0.03284 -0.01806 -0.04694 -0.02448 -0.05966 C -0.03056 -0.08717 -0.04479 -0.10174 -0.06181 -0.11422 C -0.06823 -0.11908 -0.07535 -0.12763 -0.08212 -0.13133 C -0.10625 -0.14474 -0.17969 -0.14336 -0.19427 -0.14359 C -0.23664 -0.14474 -0.279 -0.14521 -0.32153 -0.14613 C -0.33386 -0.14983 -0.34184 -0.15885 -0.35382 -0.16347 C -0.36945 -0.18775 -0.36077 -0.19584 -0.35886 -0.24509 C -0.35799 -0.26775 -0.34948 -0.28625 -0.33854 -0.30174 C -0.33108 -0.3237 -0.31459 -0.34197 -0.30104 -0.3563 C -0.29393 -0.36393 -0.28768 -0.37203 -0.279 -0.37619 C -0.2757 -0.37943 -0.2724 -0.38266 -0.26893 -0.3859 C -0.26771 -0.38706 -0.26702 -0.38983 -0.26545 -0.39076 C -0.26233 -0.3933 -0.25521 -0.39584 -0.25521 -0.39561 C -0.25313 -0.40555 -0.25035 -0.41064 -0.24532 -0.41781 C -0.23802 -0.44763 -0.24115 -0.48625 -0.25191 -0.51445 C -0.25539 -0.5237 -0.2592 -0.53087 -0.26372 -0.53896 C -0.26632 -0.54336 -0.27066 -0.55376 -0.27066 -0.55353 C -0.27604 -0.57688 -0.26372 -0.57919 -0.25191 -0.58359 C -0.23559 -0.58266 -0.21632 -0.59191 -0.20261 -0.5785 C -0.19636 -0.57203 -0.18941 -0.56162 -0.18403 -0.55376 C -0.18004 -0.54821 -0.17448 -0.54428 -0.17032 -0.53896 C -0.16615 -0.53341 -0.16302 -0.52671 -0.15851 -0.52162 C -0.15052 -0.51237 -0.15591 -0.52139 -0.14653 -0.50914 C -0.13698 -0.49688 -0.12882 -0.4837 -0.11615 -0.47746 C -0.11059 -0.46891 -0.10191 -0.46521 -0.0941 -0.46243 C -0.08577 -0.45434 -0.0783 -0.45018 -0.06858 -0.44763 C -0.05348 -0.44833 -0.03802 -0.44856 -0.02292 -0.45018 C -0.00591 -0.45156 0.01284 -0.46498 0.03003 -0.46983 C 0.04409 -0.48047 0.05677 -0.48763 0.07222 -0.49203 C 0.09062 -0.50567 0.11007 -0.51214 0.13003 -0.51908 C 0.1434 -0.53226 0.12552 -0.5163 0.14201 -0.52648 C 0.15833 -0.53688 0.13385 -0.52717 0.15382 -0.53411 C 0.15694 -0.53688 0.16111 -0.53827 0.16406 -0.54151 C 0.16788 -0.54567 0.17014 -0.55237 0.1743 -0.5563 C 0.17968 -0.56116 0.18524 -0.56948 0.19114 -0.57341 C 0.19271 -0.5748 0.19461 -0.57503 0.19635 -0.57596 C 0.19913 -0.57781 0.20191 -0.57919 0.20468 -0.58128 C 0.21336 -0.58752 0.21857 -0.59284 0.22847 -0.59584 C 0.23472 -0.60509 0.24218 -0.60902 0.25052 -0.61295 C 0.25972 -0.62636 0.27309 -0.63099 0.28455 -0.64024 C 0.30503 -0.65711 0.32743 -0.67307 0.35069 -0.67977 C 0.3592 -0.68486 0.36562 -0.68972 0.37465 -0.69203 C 0.37691 -0.69388 0.37882 -0.69596 0.38125 -0.69711 C 0.38402 -0.69827 0.38698 -0.69781 0.38975 -0.69966 C 0.39166 -0.70058 0.39288 -0.70336 0.39479 -0.70451 C 0.39809 -0.70682 0.40208 -0.70682 0.40503 -0.7096 C 0.41649 -0.72024 0.42777 -0.72671 0.44062 -0.73156 C 0.45034 -0.73064 0.46093 -0.73272 0.46961 -0.72671 C 0.48698 -0.71399 0.49409 -0.68833 0.50868 -0.67469 C 0.52396 -0.64417 0.50468 -0.68024 0.51892 -0.66012 C 0.52413 -0.65226 0.52864 -0.64324 0.53402 -0.63561 C 0.53576 -0.63307 0.53732 -0.63029 0.53906 -0.62775 C 0.5408 -0.62544 0.54271 -0.62289 0.54427 -0.62058 C 0.546 -0.61827 0.5493 -0.61295 0.5493 -0.61272 C 0.54878 -0.59168 0.55 -0.56995 0.54774 -0.54891 C 0.54635 -0.53688 0.53802 -0.52902 0.53229 -0.52162 C 0.52083 -0.50636 0.50711 -0.49018 0.49166 -0.48463 C 0.48316 -0.47839 0.47708 -0.47307 0.46771 -0.46983 C 0.45729 -0.45966 0.44618 -0.45295 0.43402 -0.44763 C 0.42777 -0.44486 0.4151 -0.44024 0.4151 -0.43977 C 0.40833 -0.4333 0.40104 -0.43168 0.39305 -0.42798 C 0.37743 -0.41156 0.34861 -0.40463 0.33038 -0.39815 C 0.31076 -0.39122 0.29236 -0.37711 0.27257 -0.37087 C 0.27031 -0.36925 0.26788 -0.36787 0.26562 -0.36602 C 0.26319 -0.36393 0.26163 -0.3607 0.2592 -0.35885 C 0.25468 -0.35515 0.25312 -0.35769 0.24878 -0.35353 C 0.24427 -0.34937 0.24062 -0.34174 0.23524 -0.33896 C 0.22604 -0.33411 0.22048 -0.3281 0.21319 -0.31908 C 0.20764 -0.31237 0.20156 -0.30682 0.19635 -0.29919 C 0.19357 -0.29526 0.18767 -0.28694 0.18767 -0.28671 C 0.1835 -0.26821 0.18437 -0.27746 0.18437 -0.25966 " pathEditMode="relative" rAng="0" ptsTypes="ffffffffffffffffffffffffffffffffffffffffffffffffffffffffffffffffffffffffA">
                                      <p:cBhvr>
                                        <p:cTn id="44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-3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105 -4.16185E-6 L -0.03368 -0.21248 L 0.35764 -0.24994 L 0.38525 -0.43838 " pathEditMode="relative" rAng="0" ptsTypes="AAAA">
                                      <p:cBhvr>
                                        <p:cTn id="61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-2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C 0.2194 -0.06852 0.43802 -0.13634 0.48594 -0.21227 C 0.53372 -0.28819 0.31797 -0.41064 0.28685 -0.45555 C 0.25521 -0.50046 0.29388 -0.47361 0.29648 -0.4824 C 0.29883 -0.49097 0.26888 -0.49074 0.30143 -0.50902 C 0.33372 -0.52708 0.43945 -0.57708 0.49075 -0.59143 C 0.54166 -0.60555 0.58659 -0.59745 0.60976 -0.59606 C 0.63333 -0.59467 0.63125 -0.58865 0.62929 -0.58264 " pathEditMode="relative" rAng="0" ptsTypes="AAAAAAAA">
                                      <p:cBhvr>
                                        <p:cTn id="64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0" y="-300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5 0.26736 C -0.2681 0.11945 -0.37292 -0.02801 -0.37799 -0.12453 C -0.38333 -0.22152 -0.21367 -0.2493 -0.19479 -0.31342 C -0.17604 -0.37801 -0.20989 -0.48009 -0.26549 -0.51134 C -0.32135 -0.54282 -0.48607 -0.50555 -0.52917 -0.50509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3" y="-3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2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1"/>
                </p:tgtEl>
              </p:cMediaNode>
            </p:audio>
          </p:childTnLst>
        </p:cTn>
      </p:par>
    </p:tnLst>
    <p:bldLst>
      <p:bldP spid="7171" grpId="0" animBg="1"/>
      <p:bldP spid="7171" grpId="1" animBg="1"/>
      <p:bldP spid="7174" grpId="0" animBg="1"/>
      <p:bldP spid="7174" grpId="1" animBg="1"/>
      <p:bldP spid="7175" grpId="0" animBg="1"/>
      <p:bldP spid="7177" grpId="0" animBg="1"/>
      <p:bldP spid="717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46356" y="120016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665ebf064c46a518fc57.jpg665ebf064c46a518fc5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079" y="914400"/>
            <a:ext cx="6092190" cy="5083492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huong-dan-cach-nuoi-chim-sau-xanh-chuan-nhat-5.jpghuong-dan-cach-nuoi-chim-sau-xanh-chuan-nhat-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3460" y="914400"/>
            <a:ext cx="5888990" cy="5083492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087756" y="5997892"/>
            <a:ext cx="5870713" cy="6140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 côn trùng gây hại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232410" y="253048"/>
            <a:ext cx="1172718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nhưng cũng có một số loài gây hại</a:t>
            </a:r>
          </a:p>
        </p:txBody>
      </p:sp>
      <p:pic>
        <p:nvPicPr>
          <p:cNvPr id="8211" name="Picture 19" descr="C:\Users\USER\Downloads\1200px-Corvus_coronoides.jpg1200px-Corvus_coronoide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4635" y="1120141"/>
            <a:ext cx="3562350" cy="48272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25677468207_d335124f41_b.jpg25677468207_d335124f41_b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36280" y="1120140"/>
            <a:ext cx="3646170" cy="48266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Eagle-Dai-Bang-2.jpgEagle-Dai-Bang-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993515" y="1120140"/>
            <a:ext cx="4204970" cy="48266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254635" y="5947410"/>
            <a:ext cx="3562350" cy="6140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993515" y="5946775"/>
            <a:ext cx="4204970" cy="614045"/>
          </a:xfrm>
          <a:prstGeom prst="rect">
            <a:avLst/>
          </a:prstGeom>
          <a:solidFill>
            <a:schemeClr val="bg2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bàng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8336915" y="5946775"/>
            <a:ext cx="3645535" cy="614045"/>
          </a:xfrm>
          <a:prstGeom prst="rect">
            <a:avLst/>
          </a:prstGeom>
          <a:solidFill>
            <a:schemeClr val="bg2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 hâu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836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344557" y="277092"/>
            <a:ext cx="8613912" cy="112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7" name="TextBox 2"/>
          <p:cNvSpPr txBox="1"/>
          <p:nvPr/>
        </p:nvSpPr>
        <p:spPr>
          <a:xfrm flipH="1">
            <a:off x="344557" y="1676843"/>
            <a:ext cx="11502886" cy="36435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5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1447165" y="330835"/>
            <a:ext cx="3118485" cy="614044"/>
          </a:xfrm>
          <a:prstGeom prst="homePlat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7479030" y="330835"/>
            <a:ext cx="3118485" cy="614044"/>
          </a:xfrm>
          <a:prstGeom prst="homePlat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</a:t>
            </a:r>
          </a:p>
        </p:txBody>
      </p:sp>
      <p:pic>
        <p:nvPicPr>
          <p:cNvPr id="27678" name="Picture 30" descr="b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4" y="3963209"/>
            <a:ext cx="5085963" cy="277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79" name="Picture 31" descr="C:\Users\USER\Downloads\chim cong 1.jpgchim cong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774" y="1185004"/>
            <a:ext cx="5085964" cy="2776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80" name="Picture 32" descr="C:\Users\USER\Downloads\100120_chimtroi2.jpg100120_chimtroi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57843" y="3943350"/>
            <a:ext cx="5704784" cy="2776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81" name="Picture 33" descr="C:\Users\USER\Downloads\Zing__chim_1_2.jpgZing__chim_1_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41775" y="1163955"/>
            <a:ext cx="5738190" cy="27762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6241140" y="1161236"/>
            <a:ext cx="5721487" cy="2821658"/>
            <a:chOff x="10080" y="6795"/>
            <a:chExt cx="5296" cy="2880"/>
          </a:xfrm>
        </p:grpSpPr>
        <p:sp>
          <p:nvSpPr>
            <p:cNvPr id="27684" name="Line 36"/>
            <p:cNvSpPr/>
            <p:nvPr/>
          </p:nvSpPr>
          <p:spPr>
            <a:xfrm flipH="1">
              <a:off x="10096" y="6795"/>
              <a:ext cx="5280" cy="288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7685" name="Line 37"/>
            <p:cNvSpPr/>
            <p:nvPr/>
          </p:nvSpPr>
          <p:spPr>
            <a:xfrm>
              <a:off x="10080" y="6840"/>
              <a:ext cx="5280" cy="2802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" name="Group 6"/>
          <p:cNvGrpSpPr/>
          <p:nvPr/>
        </p:nvGrpSpPr>
        <p:grpSpPr>
          <a:xfrm>
            <a:off x="6241140" y="3917136"/>
            <a:ext cx="5738825" cy="2821658"/>
            <a:chOff x="10080" y="6795"/>
            <a:chExt cx="5296" cy="2880"/>
          </a:xfrm>
        </p:grpSpPr>
        <p:sp>
          <p:nvSpPr>
            <p:cNvPr id="8" name="Line 36"/>
            <p:cNvSpPr/>
            <p:nvPr/>
          </p:nvSpPr>
          <p:spPr>
            <a:xfrm flipH="1">
              <a:off x="10096" y="6795"/>
              <a:ext cx="5280" cy="288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" name="Line 37"/>
            <p:cNvSpPr/>
            <p:nvPr/>
          </p:nvSpPr>
          <p:spPr>
            <a:xfrm>
              <a:off x="10080" y="6840"/>
              <a:ext cx="5280" cy="2802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2"/>
          <p:cNvSpPr txBox="1"/>
          <p:nvPr/>
        </p:nvSpPr>
        <p:spPr>
          <a:xfrm flipH="1">
            <a:off x="344557" y="1092100"/>
            <a:ext cx="11502886" cy="42905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lợi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ích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cuộc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biệt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hiếm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săn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bừa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bãi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tổ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905001" y="1"/>
            <a:ext cx="8486775" cy="1323439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Vận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dụng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Trò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chơi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: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Đố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bạn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chim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gì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 pitchFamily="34" charset="0"/>
              </a:rPr>
              <a:t> ?</a:t>
            </a:r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1828800" y="990600"/>
            <a:ext cx="8229600" cy="13716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tx1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u="sng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Luật</a:t>
            </a:r>
            <a:r>
              <a:rPr lang="en-US" sz="2400" b="1" u="sng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u="sng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chơi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: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Các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em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hãy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lắng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nghe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câu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hỏi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của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cô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sau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đó</a:t>
            </a:r>
            <a:endParaRPr lang="en-US" sz="2400" b="1" dirty="0">
              <a:solidFill>
                <a:srgbClr val="FF0066"/>
              </a:solidFill>
              <a:latin typeface="Arial" charset="0"/>
              <a:ea typeface="+mn-ea"/>
              <a:cs typeface="Arial" charset="0"/>
            </a:endParaRPr>
          </a:p>
          <a:p>
            <a:pPr algn="ctr"/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trả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lời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nhanh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con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vật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em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biết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nhé</a:t>
            </a:r>
            <a:r>
              <a:rPr lang="en-US" sz="2400" b="1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752600" y="2209801"/>
            <a:ext cx="5638800" cy="70802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Chim</a:t>
            </a:r>
            <a:r>
              <a:rPr lang="en-US" sz="16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gì</a:t>
            </a:r>
            <a:r>
              <a:rPr lang="en-US" sz="16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hiền</a:t>
            </a:r>
            <a:r>
              <a:rPr lang="en-US" sz="16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dịu</a:t>
            </a:r>
            <a:r>
              <a:rPr lang="en-US" sz="16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dễ</a:t>
            </a:r>
            <a:r>
              <a:rPr lang="en-US" sz="16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thương</a:t>
            </a:r>
            <a:endParaRPr lang="en-US" sz="1600" b="1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1600" b="1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Mang</a:t>
            </a:r>
            <a:r>
              <a:rPr lang="en-US" sz="16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tên</a:t>
            </a:r>
            <a:r>
              <a:rPr lang="en-US" sz="16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biểu</a:t>
            </a:r>
            <a:r>
              <a:rPr lang="en-US" sz="16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tượng</a:t>
            </a:r>
            <a:r>
              <a:rPr lang="en-US" sz="16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bốn</a:t>
            </a:r>
            <a:r>
              <a:rPr lang="en-US" sz="16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phương</a:t>
            </a:r>
            <a:r>
              <a:rPr lang="en-US" sz="16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hòa</a:t>
            </a:r>
            <a:r>
              <a:rPr lang="en-US" sz="16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bình</a:t>
            </a:r>
            <a:r>
              <a:rPr lang="en-US" sz="16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?</a:t>
            </a:r>
          </a:p>
        </p:txBody>
      </p:sp>
      <p:sp>
        <p:nvSpPr>
          <p:cNvPr id="48134" name="AutoShape 6"/>
          <p:cNvSpPr>
            <a:spLocks noChangeArrowheads="1"/>
          </p:cNvSpPr>
          <p:nvPr/>
        </p:nvSpPr>
        <p:spPr bwMode="auto">
          <a:xfrm>
            <a:off x="7391400" y="2590800"/>
            <a:ext cx="3276600" cy="2895600"/>
          </a:xfrm>
          <a:prstGeom prst="cloudCallout">
            <a:avLst>
              <a:gd name="adj1" fmla="val -143315"/>
              <a:gd name="adj2" fmla="val 69463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320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Đố bạn biết </a:t>
            </a:r>
          </a:p>
          <a:p>
            <a:pPr algn="ctr"/>
            <a:r>
              <a:rPr lang="en-US" sz="320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con gì???</a:t>
            </a:r>
          </a:p>
        </p:txBody>
      </p:sp>
      <p:pic>
        <p:nvPicPr>
          <p:cNvPr id="48136" name="Picture 8" descr="getdetail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048000"/>
            <a:ext cx="2590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4648200" y="3581400"/>
            <a:ext cx="1447800" cy="33813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chim</a:t>
            </a:r>
            <a:r>
              <a:rPr lang="en-US" sz="16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bồ</a:t>
            </a:r>
            <a:r>
              <a:rPr lang="en-US" sz="16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câu</a:t>
            </a:r>
            <a:endParaRPr lang="en-US" sz="1600" b="1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136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  <p:bldP spid="48131" grpId="0" animBg="1"/>
      <p:bldP spid="48133" grpId="0" animBg="1"/>
      <p:bldP spid="48134" grpId="0" animBg="1"/>
      <p:bldP spid="4813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/>
          <p:cNvSpPr>
            <a:spLocks noChangeArrowheads="1"/>
          </p:cNvSpPr>
          <p:nvPr/>
        </p:nvSpPr>
        <p:spPr bwMode="auto">
          <a:xfrm>
            <a:off x="1905000" y="304800"/>
            <a:ext cx="5867400" cy="3505200"/>
          </a:xfrm>
          <a:prstGeom prst="cloudCallout">
            <a:avLst>
              <a:gd name="adj1" fmla="val -28329"/>
              <a:gd name="adj2" fmla="val 68389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3200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Là</a:t>
            </a:r>
            <a:r>
              <a:rPr lang="en-US" sz="3200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chim</a:t>
            </a:r>
            <a:r>
              <a:rPr lang="en-US" sz="3200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mà</a:t>
            </a:r>
            <a:r>
              <a:rPr lang="en-US" sz="3200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chẳng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biết</a:t>
            </a:r>
            <a:r>
              <a:rPr lang="en-US" sz="3200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bay,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chạy</a:t>
            </a:r>
            <a:r>
              <a:rPr lang="en-US" sz="3200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nhanh</a:t>
            </a:r>
            <a:r>
              <a:rPr lang="en-US" sz="3200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thoăn</a:t>
            </a:r>
            <a:r>
              <a:rPr lang="en-US" sz="3200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thoắt</a:t>
            </a:r>
            <a:r>
              <a:rPr lang="en-US" sz="3200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đoán</a:t>
            </a:r>
            <a:r>
              <a:rPr lang="en-US" sz="3200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ngay</a:t>
            </a:r>
            <a:r>
              <a:rPr lang="en-US" sz="3200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chim</a:t>
            </a:r>
            <a:r>
              <a:rPr lang="en-US" sz="3200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gì</a:t>
            </a:r>
            <a:r>
              <a:rPr lang="en-US" sz="3200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?</a:t>
            </a:r>
          </a:p>
        </p:txBody>
      </p:sp>
      <p:pic>
        <p:nvPicPr>
          <p:cNvPr id="33795" name="Picture 3" descr="bar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44196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524001" y="-5692676"/>
            <a:ext cx="65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sz="2000" b="1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797" name="Rectangle 15"/>
          <p:cNvSpPr>
            <a:spLocks noChangeArrowheads="1"/>
          </p:cNvSpPr>
          <p:nvPr/>
        </p:nvSpPr>
        <p:spPr bwMode="auto">
          <a:xfrm>
            <a:off x="1524001" y="-5692676"/>
            <a:ext cx="65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sz="2000" b="1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798" name="Rectangle 26"/>
          <p:cNvSpPr>
            <a:spLocks noChangeArrowheads="1"/>
          </p:cNvSpPr>
          <p:nvPr/>
        </p:nvSpPr>
        <p:spPr bwMode="auto">
          <a:xfrm>
            <a:off x="1524001" y="-5692676"/>
            <a:ext cx="65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sz="2000" b="1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799" name="Rectangle 50"/>
          <p:cNvSpPr>
            <a:spLocks noChangeArrowheads="1"/>
          </p:cNvSpPr>
          <p:nvPr/>
        </p:nvSpPr>
        <p:spPr bwMode="auto">
          <a:xfrm>
            <a:off x="1524001" y="-5692676"/>
            <a:ext cx="65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sz="2000" b="1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800" name="Rectangle 61"/>
          <p:cNvSpPr>
            <a:spLocks noChangeArrowheads="1"/>
          </p:cNvSpPr>
          <p:nvPr/>
        </p:nvSpPr>
        <p:spPr bwMode="auto">
          <a:xfrm>
            <a:off x="1524001" y="-5692676"/>
            <a:ext cx="65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sz="2000" b="1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801" name="Rectangle 72"/>
          <p:cNvSpPr>
            <a:spLocks noChangeArrowheads="1"/>
          </p:cNvSpPr>
          <p:nvPr/>
        </p:nvSpPr>
        <p:spPr bwMode="auto">
          <a:xfrm>
            <a:off x="1524001" y="-5692676"/>
            <a:ext cx="65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sz="2000" b="1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3802" name="Picture 86" descr="Picture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228600"/>
            <a:ext cx="9715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64" name="Picture 88" descr="ANd9GcRq6rDm7Rf1xpeXsee6b0Zlao470o-xn5iKn6omLJPytjTQYUYqP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3048000"/>
            <a:ext cx="3810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265" name="Text Box 89"/>
          <p:cNvSpPr txBox="1">
            <a:spLocks noChangeArrowheads="1"/>
          </p:cNvSpPr>
          <p:nvPr/>
        </p:nvSpPr>
        <p:spPr bwMode="auto">
          <a:xfrm>
            <a:off x="4419600" y="4953001"/>
            <a:ext cx="1676400" cy="51911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CCECFF"/>
                </a:solidFill>
                <a:latin typeface="Arial" charset="0"/>
                <a:ea typeface="+mn-ea"/>
                <a:cs typeface="Arial" charset="0"/>
              </a:rPr>
              <a:t>đà điểu</a:t>
            </a:r>
          </a:p>
        </p:txBody>
      </p:sp>
    </p:spTree>
    <p:extLst>
      <p:ext uri="{BB962C8B-B14F-4D97-AF65-F5344CB8AC3E}">
        <p14:creationId xmlns:p14="http://schemas.microsoft.com/office/powerpoint/2010/main" val="33886978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2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26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nimBg="1"/>
      <p:bldP spid="50265" grpId="0" build="allAtOnce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/>
          <p:cNvSpPr>
            <a:spLocks noChangeArrowheads="1"/>
          </p:cNvSpPr>
          <p:nvPr/>
        </p:nvSpPr>
        <p:spPr bwMode="auto">
          <a:xfrm>
            <a:off x="1524000" y="304800"/>
            <a:ext cx="5867400" cy="3505200"/>
          </a:xfrm>
          <a:prstGeom prst="cloudCallout">
            <a:avLst>
              <a:gd name="adj1" fmla="val -36120"/>
              <a:gd name="adj2" fmla="val 53171"/>
            </a:avLst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3200" b="1" dirty="0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2. </a:t>
            </a:r>
            <a:r>
              <a:rPr lang="en-US" sz="3200" b="1" dirty="0" err="1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Chim</a:t>
            </a:r>
            <a:r>
              <a:rPr lang="en-US" sz="3200" b="1" dirty="0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gì</a:t>
            </a:r>
            <a:r>
              <a:rPr lang="en-US" sz="3200" b="1" dirty="0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giang</a:t>
            </a:r>
            <a:r>
              <a:rPr lang="en-US" sz="3200" b="1" dirty="0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cánh</a:t>
            </a:r>
            <a:r>
              <a:rPr lang="en-US" sz="3200" b="1" dirty="0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lượn</a:t>
            </a:r>
            <a:r>
              <a:rPr lang="en-US" sz="3200" b="1" dirty="0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 bay</a:t>
            </a:r>
            <a:br>
              <a:rPr lang="en-US" sz="3200" b="1" dirty="0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3200" b="1" dirty="0" err="1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Cắp</a:t>
            </a:r>
            <a:r>
              <a:rPr lang="en-US" sz="3200" b="1" dirty="0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nàng</a:t>
            </a:r>
            <a:r>
              <a:rPr lang="en-US" sz="3200" b="1" dirty="0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công</a:t>
            </a:r>
            <a:r>
              <a:rPr lang="en-US" sz="3200" b="1" dirty="0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chúa</a:t>
            </a:r>
            <a:r>
              <a:rPr lang="en-US" sz="3200" b="1" dirty="0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truyện</a:t>
            </a:r>
            <a:r>
              <a:rPr lang="en-US" sz="3200" b="1" dirty="0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ngày</a:t>
            </a:r>
            <a:r>
              <a:rPr lang="en-US" sz="3200" b="1" dirty="0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cổ</a:t>
            </a:r>
            <a:r>
              <a:rPr lang="en-US" sz="3200" b="1" dirty="0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b="1" dirty="0" err="1">
                <a:solidFill>
                  <a:srgbClr val="8E58B6"/>
                </a:solidFill>
                <a:latin typeface="Arial" charset="0"/>
                <a:ea typeface="+mn-ea"/>
                <a:cs typeface="Arial" charset="0"/>
              </a:rPr>
              <a:t>xưa</a:t>
            </a:r>
            <a:r>
              <a:rPr lang="en-US" sz="3200" b="1" dirty="0">
                <a:solidFill>
                  <a:srgbClr val="FFCCFF"/>
                </a:solidFill>
                <a:latin typeface="Arial" charset="0"/>
                <a:ea typeface="+mn-ea"/>
                <a:cs typeface="Arial" charset="0"/>
              </a:rPr>
              <a:t> ?</a:t>
            </a:r>
            <a:endParaRPr lang="en-US" sz="3200" dirty="0">
              <a:solidFill>
                <a:srgbClr val="FFCCFF"/>
              </a:solidFill>
              <a:latin typeface="Arial" charset="0"/>
              <a:ea typeface="+mn-ea"/>
              <a:cs typeface="Arial" charset="0"/>
            </a:endParaRPr>
          </a:p>
          <a:p>
            <a:pPr algn="ctr"/>
            <a:br>
              <a:rPr lang="en-US" sz="36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</a:br>
            <a:endParaRPr lang="en-US" sz="3600" b="1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4819" name="Picture 3" descr="bar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44196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5" descr="Picture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381000"/>
            <a:ext cx="12763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7" descr="ANd9GcRTaOPBjQrpsWFvNaN6xSeTYVhMy4TVm-uRs6Yby2Z7E4e19uXk7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3124200"/>
            <a:ext cx="3429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3810000" y="4800600"/>
            <a:ext cx="2133600" cy="4572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đại bàng</a:t>
            </a:r>
          </a:p>
        </p:txBody>
      </p:sp>
    </p:spTree>
    <p:extLst>
      <p:ext uri="{BB962C8B-B14F-4D97-AF65-F5344CB8AC3E}">
        <p14:creationId xmlns:p14="http://schemas.microsoft.com/office/powerpoint/2010/main" val="259124273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nimBg="1"/>
      <p:bldP spid="522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rrowheads="1"/>
          </p:cNvSpPr>
          <p:nvPr/>
        </p:nvSpPr>
        <p:spPr bwMode="auto">
          <a:xfrm>
            <a:off x="1752600" y="228600"/>
            <a:ext cx="5867400" cy="3505200"/>
          </a:xfrm>
          <a:prstGeom prst="cloudCallout">
            <a:avLst>
              <a:gd name="adj1" fmla="val -36120"/>
              <a:gd name="adj2" fmla="val 53171"/>
            </a:avLst>
          </a:prstGeom>
          <a:solidFill>
            <a:schemeClr val="tx2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48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ctr"/>
            <a:endParaRPr lang="en-US" sz="480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5843" name="Picture 3" descr="bar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44196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2590801" y="904876"/>
            <a:ext cx="452437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3200" dirty="0">
                <a:solidFill>
                  <a:srgbClr val="CC3300"/>
                </a:solidFill>
                <a:latin typeface="Arial" charset="0"/>
                <a:ea typeface="+mn-ea"/>
                <a:cs typeface="Arial" charset="0"/>
              </a:rPr>
              <a:t>3.</a:t>
            </a:r>
            <a:r>
              <a:rPr lang="vi-VN" sz="3200" dirty="0">
                <a:solidFill>
                  <a:srgbClr val="CC3300"/>
                </a:solidFill>
                <a:latin typeface="Arial" charset="0"/>
                <a:ea typeface="+mn-ea"/>
                <a:cs typeface="Arial" charset="0"/>
              </a:rPr>
              <a:t> Chim gì mà chẳng biết bay</a:t>
            </a:r>
            <a:br>
              <a:rPr lang="vi-VN" sz="3200" b="1" dirty="0">
                <a:solidFill>
                  <a:srgbClr val="CC3300"/>
                </a:solidFill>
                <a:latin typeface="Arial" charset="0"/>
                <a:ea typeface="+mn-ea"/>
                <a:cs typeface="Arial" charset="0"/>
              </a:rPr>
            </a:br>
            <a:r>
              <a:rPr lang="vi-VN" sz="3200" dirty="0">
                <a:solidFill>
                  <a:srgbClr val="CC3300"/>
                </a:solidFill>
                <a:latin typeface="Arial" charset="0"/>
                <a:ea typeface="+mn-ea"/>
                <a:cs typeface="Arial" charset="0"/>
              </a:rPr>
              <a:t>Tuyết băng giá lạnh đứng ngay giữa trời ?</a:t>
            </a:r>
            <a:r>
              <a:rPr lang="vi-VN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pic>
        <p:nvPicPr>
          <p:cNvPr id="35845" name="Picture 5" descr="Picture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152400"/>
            <a:ext cx="152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3810000" y="4800600"/>
            <a:ext cx="2743200" cy="457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Chim cánh cụt</a:t>
            </a:r>
          </a:p>
        </p:txBody>
      </p:sp>
      <p:pic>
        <p:nvPicPr>
          <p:cNvPr id="51208" name="Picture 8" descr="chim-c%C3%A1nh-c%E1%BB%A5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2667000"/>
            <a:ext cx="3048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359434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animBg="1"/>
      <p:bldP spid="51204" grpId="0"/>
      <p:bldP spid="5120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34"/>
          <p:cNvSpPr txBox="1"/>
          <p:nvPr/>
        </p:nvSpPr>
        <p:spPr>
          <a:xfrm>
            <a:off x="3072304" y="1119395"/>
            <a:ext cx="5354665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fontAlgn="auto"/>
            <a:r>
              <a:rPr lang="en-US" altLang="zh-CN" sz="4000" b="1" noProof="1">
                <a:solidFill>
                  <a:srgbClr val="FF0000"/>
                </a:solidFill>
                <a:latin typeface="Times New Roman" panose="02020603050405020304" pitchFamily="18" charset="0"/>
                <a:ea typeface="方正少儿简体" pitchFamily="65" charset="-122"/>
                <a:cs typeface="Times New Roman" panose="02020603050405020304" pitchFamily="18" charset="0"/>
              </a:rPr>
              <a:t>NHẬN XÉT - DẶN DÒ</a:t>
            </a:r>
          </a:p>
        </p:txBody>
      </p:sp>
      <p:sp>
        <p:nvSpPr>
          <p:cNvPr id="3" name="TextBox 34"/>
          <p:cNvSpPr txBox="1"/>
          <p:nvPr/>
        </p:nvSpPr>
        <p:spPr>
          <a:xfrm>
            <a:off x="1715538" y="2359541"/>
            <a:ext cx="7832131" cy="21452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dist" fontAlgn="auto">
              <a:lnSpc>
                <a:spcPct val="150000"/>
              </a:lnSpc>
            </a:pPr>
            <a:r>
              <a:rPr lang="en-US" altLang="zh-CN" sz="4000" b="1" noProof="1">
                <a:latin typeface="Times New Roman" panose="02020603050405020304" pitchFamily="18" charset="0"/>
                <a:ea typeface="方正少儿简体" pitchFamily="65" charset="-122"/>
                <a:cs typeface="Times New Roman" panose="02020603050405020304" pitchFamily="18" charset="0"/>
              </a:rPr>
              <a:t>- Tìm hiểu về các loài chim khác. </a:t>
            </a:r>
          </a:p>
          <a:p>
            <a:pPr algn="dist" fontAlgn="auto">
              <a:lnSpc>
                <a:spcPct val="150000"/>
              </a:lnSpc>
            </a:pPr>
            <a:r>
              <a:rPr lang="en-US" altLang="zh-CN" sz="4000" b="1" noProof="1">
                <a:latin typeface="Times New Roman" panose="02020603050405020304" pitchFamily="18" charset="0"/>
                <a:ea typeface="方正少儿简体" pitchFamily="65" charset="-122"/>
                <a:cs typeface="Times New Roman" panose="02020603050405020304" pitchFamily="18" charset="0"/>
              </a:rPr>
              <a:t>- Chuẩn bị tìm hiểu về loài “Thú”.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1" name="mmm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782050" y="6000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8" name="Text Box 17"/>
          <p:cNvSpPr txBox="1">
            <a:spLocks noChangeArrowheads="1"/>
          </p:cNvSpPr>
          <p:nvPr/>
        </p:nvSpPr>
        <p:spPr bwMode="auto">
          <a:xfrm>
            <a:off x="3587770" y="560010"/>
            <a:ext cx="5194281" cy="77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0" hangingPunct="0">
              <a:spcBef>
                <a:spcPts val="450"/>
              </a:spcBef>
              <a:defRPr/>
            </a:pP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Thứ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năm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ngày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 24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tháng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 3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năm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 2022</a:t>
            </a:r>
          </a:p>
          <a:p>
            <a:pPr algn="ctr" defTabSz="685800" eaLnBrk="0" hangingPunct="0">
              <a:spcBef>
                <a:spcPts val="450"/>
              </a:spcBef>
              <a:defRPr/>
            </a:pP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Tự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nhiên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 -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xã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hội</a:t>
            </a:r>
            <a:endParaRPr lang="en-US" sz="2000" b="1" dirty="0">
              <a:solidFill>
                <a:srgbClr val="FFFF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43943" y="1708688"/>
            <a:ext cx="134844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5138" y="3236411"/>
            <a:ext cx="9041492" cy="1015663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5138" y="4527816"/>
            <a:ext cx="9041492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defTabSz="685800"/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0475" y="5819222"/>
            <a:ext cx="6726521" cy="5539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42246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1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4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0" y="355532"/>
            <a:ext cx="1573213" cy="1414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617" y="-431324"/>
            <a:ext cx="1898650" cy="2497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矩形 12"/>
          <p:cNvSpPr/>
          <p:nvPr/>
        </p:nvSpPr>
        <p:spPr>
          <a:xfrm>
            <a:off x="1922458" y="1634490"/>
            <a:ext cx="8347075" cy="2175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0" algn="ctr" defTabSz="9010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sz="4800" b="1" dirty="0" err="1">
                <a:ln>
                  <a:solidFill>
                    <a:srgbClr val="ED540E"/>
                  </a:solidFill>
                </a:ln>
                <a:solidFill>
                  <a:srgbClr val="FD7E7D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itchFamily="2" charset="-122"/>
                <a:cs typeface="Times New Roman" panose="02020603050405020304" pitchFamily="18" charset="0"/>
                <a:sym typeface="+mn-ea"/>
              </a:rPr>
              <a:t>CHÚC</a:t>
            </a:r>
            <a:r>
              <a:rPr lang="en-US" sz="4800" b="1" dirty="0">
                <a:ln>
                  <a:solidFill>
                    <a:srgbClr val="ED540E"/>
                  </a:solidFill>
                </a:ln>
                <a:solidFill>
                  <a:srgbClr val="FD7E7D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ln>
                  <a:solidFill>
                    <a:srgbClr val="ED540E"/>
                  </a:solidFill>
                </a:ln>
                <a:solidFill>
                  <a:srgbClr val="FD7E7D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itchFamily="2" charset="-122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ln>
                  <a:solidFill>
                    <a:srgbClr val="ED540E"/>
                  </a:solidFill>
                </a:ln>
                <a:solidFill>
                  <a:srgbClr val="FD7E7D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itchFamily="2" charset="-122"/>
                <a:cs typeface="Times New Roman" panose="02020603050405020304" pitchFamily="18" charset="0"/>
                <a:sym typeface="+mn-ea"/>
              </a:rPr>
              <a:t> EM</a:t>
            </a:r>
            <a:r>
              <a:rPr lang="en-US" sz="4800" b="1" strike="noStrike" noProof="0" dirty="0">
                <a:ln>
                  <a:solidFill>
                    <a:srgbClr val="ED540E"/>
                  </a:solidFill>
                </a:ln>
                <a:solidFill>
                  <a:srgbClr val="FD7E7D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itchFamily="2" charset="-122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4800" b="1" i="0" strike="noStrike" kern="1200" cap="none" spc="0" normalizeH="0" baseline="0" noProof="0" dirty="0">
              <a:ln>
                <a:solidFill>
                  <a:srgbClr val="ED540E"/>
                </a:solidFill>
              </a:ln>
              <a:solidFill>
                <a:srgbClr val="FD7E7D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等线" pitchFamily="2" charset="-122"/>
              <a:cs typeface="Times New Roman" panose="02020603050405020304" pitchFamily="18" charset="0"/>
            </a:endParaRPr>
          </a:p>
          <a:p>
            <a:pPr marR="0" algn="ctr" defTabSz="9010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sz="4800" b="1" strike="noStrike" noProof="0" dirty="0">
                <a:ln>
                  <a:solidFill>
                    <a:srgbClr val="ED540E"/>
                  </a:solidFill>
                </a:ln>
                <a:solidFill>
                  <a:srgbClr val="FD7E7D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itchFamily="2" charset="-122"/>
                <a:cs typeface="Times New Roman" panose="02020603050405020304" pitchFamily="18" charset="0"/>
                <a:sym typeface="+mn-ea"/>
              </a:rPr>
              <a:t>CHĂM NGOAN, HỌC GIỎI</a:t>
            </a:r>
            <a:endParaRPr lang="en-US" altLang="en-US" sz="4800" b="1" strike="noStrike" spc="600" noProof="0" dirty="0">
              <a:ln>
                <a:solidFill>
                  <a:srgbClr val="ED540E"/>
                </a:solidFill>
              </a:ln>
              <a:solidFill>
                <a:srgbClr val="FD7E7D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等线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" name="Content Placeholder 1" descr="C:\Users\USER\Downloads\bird-cartoon-clip-art-cartoon-tree-bird-singing-removebg-preview.pngbird-cartoon-clip-art-cartoon-tree-bird-singing-removebg-preview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7848600" y="282575"/>
            <a:ext cx="4342765" cy="3007360"/>
          </a:xfrm>
          <a:prstGeom prst="rect">
            <a:avLst/>
          </a:prstGeom>
        </p:spPr>
      </p:pic>
      <p:pic>
        <p:nvPicPr>
          <p:cNvPr id="5121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" y="25083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9" name="AutoShape 11"/>
          <p:cNvSpPr/>
          <p:nvPr/>
        </p:nvSpPr>
        <p:spPr>
          <a:xfrm>
            <a:off x="1596072" y="35243"/>
            <a:ext cx="5494655" cy="3122930"/>
          </a:xfrm>
          <a:prstGeom prst="wedgeEllipseCallout">
            <a:avLst>
              <a:gd name="adj1" fmla="val 73009"/>
              <a:gd name="adj2" fmla="val -1144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Em hãy nghe đoạn nhạc sau và kể tên các con vật có trong đoạn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ấy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pic>
        <p:nvPicPr>
          <p:cNvPr id="5" name="Chim Vành Khuyê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382"/>
                  <p14:fade out="12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075" y="167005"/>
            <a:ext cx="619125" cy="619125"/>
          </a:xfrm>
          <a:prstGeom prst="rect">
            <a:avLst/>
          </a:prstGeom>
        </p:spPr>
      </p:pic>
      <p:pic>
        <p:nvPicPr>
          <p:cNvPr id="11" name="Picture 11" descr="chim chao m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495" y="3492500"/>
            <a:ext cx="2366010" cy="2823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2" descr="chim chich choe"/>
          <p:cNvPicPr>
            <a:picLocks noChangeAspect="1"/>
          </p:cNvPicPr>
          <p:nvPr/>
        </p:nvPicPr>
        <p:blipFill>
          <a:blip r:embed="rId9"/>
          <a:srcRect t="12928"/>
          <a:stretch>
            <a:fillRect/>
          </a:stretch>
        </p:blipFill>
        <p:spPr>
          <a:xfrm>
            <a:off x="7168515" y="3492500"/>
            <a:ext cx="2524125" cy="2823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3" descr="Chim son c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2505" y="3492500"/>
            <a:ext cx="2381250" cy="2824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4" descr="C:\Users\USER\Downloads\z.jpgz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692640" y="3493135"/>
            <a:ext cx="2498725" cy="2821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6309360"/>
            <a:ext cx="2435860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 khuyên       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2436495" y="6309360"/>
            <a:ext cx="2366010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mào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4787583" y="6304915"/>
            <a:ext cx="2381250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ca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7183120" y="6309360"/>
            <a:ext cx="2493645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 chòe</a:t>
            </a:r>
          </a:p>
        </p:txBody>
      </p:sp>
      <p:sp>
        <p:nvSpPr>
          <p:cNvPr id="19" name="TextBox 2"/>
          <p:cNvSpPr txBox="1"/>
          <p:nvPr/>
        </p:nvSpPr>
        <p:spPr>
          <a:xfrm>
            <a:off x="9676765" y="6309360"/>
            <a:ext cx="2514600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 nâu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2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7" dur="80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9" grpId="0" bldLvl="0" animBg="1"/>
      <p:bldP spid="2059" grpId="1" animBg="1"/>
      <p:bldP spid="6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0" y="284194"/>
            <a:ext cx="11845636" cy="584775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369060"/>
            <a:ext cx="3082290" cy="230886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4119245"/>
            <a:ext cx="2917825" cy="23869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369060"/>
            <a:ext cx="280733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4121150"/>
            <a:ext cx="3128645" cy="24904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4106545"/>
            <a:ext cx="2875280" cy="239966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4121150"/>
            <a:ext cx="3267710" cy="24898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369060"/>
            <a:ext cx="322008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1369060"/>
            <a:ext cx="3082290" cy="230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3506470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82290" y="3505835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889625" y="3505835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8971915" y="3505835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234430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6550" y="6234430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234430"/>
            <a:ext cx="312864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88145" y="6221109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  <p:extLst>
      <p:ext uri="{BB962C8B-B14F-4D97-AF65-F5344CB8AC3E}">
        <p14:creationId xmlns:p14="http://schemas.microsoft.com/office/powerpoint/2010/main" val="42735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240" y="797560"/>
            <a:ext cx="5052695" cy="526097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700770" y="797560"/>
            <a:ext cx="3348990" cy="526224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6141720" y="457318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6141720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6141720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6141720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6141720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3230245" y="797678"/>
            <a:ext cx="2911475" cy="17519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7849235" y="797678"/>
            <a:ext cx="2000885" cy="4184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1721485" y="4018915"/>
            <a:ext cx="4420235" cy="19970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7849235" y="4705350"/>
            <a:ext cx="3112135" cy="13106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95245" y="2089150"/>
            <a:ext cx="3546475" cy="13741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49235" y="2089150"/>
            <a:ext cx="2000885" cy="10096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658235" y="1844040"/>
            <a:ext cx="2483485" cy="15728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 flipV="1">
            <a:off x="7849235" y="3211195"/>
            <a:ext cx="2651760" cy="1562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198495" y="4431665"/>
            <a:ext cx="2943225" cy="256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849235" y="4145915"/>
            <a:ext cx="2270760" cy="5740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996315" y="6064885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971597" y="6055261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birds-thegioidongvat.co_.jpgbirds-thegioidongvat.co_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17909"/>
          <a:stretch>
            <a:fillRect/>
          </a:stretch>
        </p:blipFill>
        <p:spPr>
          <a:xfrm>
            <a:off x="190500" y="820420"/>
            <a:ext cx="4529455" cy="522414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C:\Users\USER\Downloads\h2.jpgh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7468235" y="829310"/>
            <a:ext cx="4565650" cy="52152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850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41925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41925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1356360" y="791210"/>
            <a:ext cx="3885565" cy="8305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1210"/>
            <a:ext cx="2805430" cy="33864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991870" y="5400675"/>
            <a:ext cx="4250055" cy="6153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4718050"/>
            <a:ext cx="1550670" cy="12979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801620" y="2089150"/>
            <a:ext cx="2440305" cy="8032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2677795" cy="2819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515360" y="3416935"/>
            <a:ext cx="1726565" cy="781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49440" y="3367405"/>
            <a:ext cx="2503170" cy="17157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023870" y="4559300"/>
            <a:ext cx="2218055" cy="1289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49440" y="4719955"/>
            <a:ext cx="2582545" cy="10775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"/>
          <p:cNvSpPr txBox="1"/>
          <p:nvPr/>
        </p:nvSpPr>
        <p:spPr>
          <a:xfrm>
            <a:off x="1079500" y="6039136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26" name="TextBox 2"/>
          <p:cNvSpPr txBox="1"/>
          <p:nvPr/>
        </p:nvSpPr>
        <p:spPr>
          <a:xfrm>
            <a:off x="8500110" y="6048752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7" name="Picture 25" descr="C:\Users\USER\Downloads\2412b_lgdc.jpg2412b_lgdc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486015" y="791845"/>
            <a:ext cx="4497070" cy="52247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1" name="Picture 19" descr="C:\Users\USER\Downloads\1200px-Pommerngans_&amp;_Gössel.jpg1200px-Pommerngans_&amp;_Gössel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0500" y="791210"/>
            <a:ext cx="4529455" cy="522541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850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41925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56530" y="3068228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3261360" y="791210"/>
            <a:ext cx="1980565" cy="10210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1210"/>
            <a:ext cx="1503045" cy="6083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2214245" y="4082415"/>
            <a:ext cx="3027680" cy="19335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5480050"/>
            <a:ext cx="4694555" cy="5359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467735" y="2089150"/>
            <a:ext cx="1774190" cy="12947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1487170" cy="8350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182620" y="3416935"/>
            <a:ext cx="2059305" cy="5861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64045" y="3408588"/>
            <a:ext cx="756920" cy="482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261745" y="4688205"/>
            <a:ext cx="3980180" cy="2520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49440" y="4719955"/>
            <a:ext cx="947420" cy="5378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882705" y="6016486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099742" y="6033671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生班干部竞选ppt模板"/>
</p:tagLst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1030</Words>
  <Application>Microsoft Office PowerPoint</Application>
  <PresentationFormat>Widescreen</PresentationFormat>
  <Paragraphs>215</Paragraphs>
  <Slides>40</Slides>
  <Notes>30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40</vt:i4>
      </vt:variant>
    </vt:vector>
  </HeadingPairs>
  <TitlesOfParts>
    <vt:vector size="61" baseType="lpstr">
      <vt:lpstr>等线</vt:lpstr>
      <vt:lpstr>等线 Light</vt:lpstr>
      <vt:lpstr>Arial</vt:lpstr>
      <vt:lpstr>Constantia</vt:lpstr>
      <vt:lpstr>Times New Roman</vt:lpstr>
      <vt:lpstr>Trebuchet MS</vt:lpstr>
      <vt:lpstr>Wingdings 2</vt:lpstr>
      <vt:lpstr>Wingdings 3</vt:lpstr>
      <vt:lpstr>1_Office 主题​​</vt:lpstr>
      <vt:lpstr>Facet</vt:lpstr>
      <vt:lpstr>Paper</vt:lpstr>
      <vt:lpstr>1_Paper</vt:lpstr>
      <vt:lpstr>2_Paper</vt:lpstr>
      <vt:lpstr>3_Paper</vt:lpstr>
      <vt:lpstr>4_Paper</vt:lpstr>
      <vt:lpstr>5_Paper</vt:lpstr>
      <vt:lpstr>6_Paper</vt:lpstr>
      <vt:lpstr>7_Paper</vt:lpstr>
      <vt:lpstr>8_Paper</vt:lpstr>
      <vt:lpstr>9_Paper</vt:lpstr>
      <vt:lpstr>10_Paper</vt:lpstr>
      <vt:lpstr>Tự nhiên và  xã hội</vt:lpstr>
      <vt:lpstr>- Em hãy nêu đặc điểm chung về các loài cá?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2: Tìm hiểu lợi ích của loài chim.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小学生班干部竞选ppt模板</dc:title>
  <dc:creator>龙时富</dc:creator>
  <cp:lastModifiedBy>ADMIN</cp:lastModifiedBy>
  <cp:revision>95</cp:revision>
  <dcterms:created xsi:type="dcterms:W3CDTF">2017-07-28T06:53:00Z</dcterms:created>
  <dcterms:modified xsi:type="dcterms:W3CDTF">2022-03-24T02:25:01Z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