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4" r:id="rId2"/>
    <p:sldId id="315" r:id="rId3"/>
    <p:sldId id="342" r:id="rId4"/>
    <p:sldId id="343" r:id="rId5"/>
    <p:sldId id="260" r:id="rId6"/>
    <p:sldId id="261" r:id="rId7"/>
    <p:sldId id="275" r:id="rId8"/>
    <p:sldId id="344" r:id="rId9"/>
    <p:sldId id="345" r:id="rId10"/>
    <p:sldId id="346" r:id="rId11"/>
    <p:sldId id="347" r:id="rId12"/>
    <p:sldId id="349" r:id="rId13"/>
    <p:sldId id="351" r:id="rId14"/>
    <p:sldId id="356" r:id="rId15"/>
    <p:sldId id="352" r:id="rId16"/>
    <p:sldId id="354" r:id="rId17"/>
    <p:sldId id="355" r:id="rId18"/>
    <p:sldId id="286" r:id="rId19"/>
    <p:sldId id="358" r:id="rId20"/>
    <p:sldId id="287" r:id="rId21"/>
    <p:sldId id="359" r:id="rId22"/>
    <p:sldId id="360" r:id="rId23"/>
    <p:sldId id="274" r:id="rId24"/>
    <p:sldId id="361" r:id="rId25"/>
    <p:sldId id="324" r:id="rId26"/>
    <p:sldId id="278" r:id="rId27"/>
    <p:sldId id="365" r:id="rId28"/>
    <p:sldId id="367" r:id="rId29"/>
    <p:sldId id="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CFF"/>
    <a:srgbClr val="0072C8"/>
    <a:srgbClr val="005DA2"/>
    <a:srgbClr val="FCC48C"/>
    <a:srgbClr val="F7C5A3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54" autoAdjust="0"/>
    <p:restoredTop sz="94660"/>
  </p:normalViewPr>
  <p:slideViewPr>
    <p:cSldViewPr snapToGrid="0">
      <p:cViewPr varScale="1">
        <p:scale>
          <a:sx n="69" d="100"/>
          <a:sy n="69" d="100"/>
        </p:scale>
        <p:origin x="3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EA61C-89DA-40FF-A342-4362D1519AE7}" type="doc">
      <dgm:prSet loTypeId="urn:microsoft.com/office/officeart/2005/8/layout/radial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360913D8-D1C9-4EC2-9296-2E02401C3545}">
      <dgm:prSet phldrT="[Text]" custT="1"/>
      <dgm:spPr>
        <a:solidFill>
          <a:srgbClr val="FF6600"/>
        </a:solidFill>
      </dgm:spPr>
      <dgm:t>
        <a:bodyPr/>
        <a:lstStyle/>
        <a:p>
          <a:r>
            <a:rPr lang="en-US" sz="8000" b="1" dirty="0">
              <a:solidFill>
                <a:schemeClr val="bg1"/>
              </a:solidFill>
            </a:rPr>
            <a:t>0</a:t>
          </a:r>
        </a:p>
      </dgm:t>
    </dgm:pt>
    <dgm:pt modelId="{CEECCD9E-0255-495C-9814-C0B42DB146E9}" type="parTrans" cxnId="{548436AE-CBAB-492B-9978-68DAF58713B9}">
      <dgm:prSet/>
      <dgm:spPr/>
      <dgm:t>
        <a:bodyPr/>
        <a:lstStyle/>
        <a:p>
          <a:endParaRPr lang="en-US"/>
        </a:p>
      </dgm:t>
    </dgm:pt>
    <dgm:pt modelId="{2805E193-AB72-4749-BF6A-97ADC8050FBB}" type="sibTrans" cxnId="{548436AE-CBAB-492B-9978-68DAF58713B9}">
      <dgm:prSet/>
      <dgm:spPr/>
      <dgm:t>
        <a:bodyPr/>
        <a:lstStyle/>
        <a:p>
          <a:endParaRPr lang="en-US"/>
        </a:p>
      </dgm:t>
    </dgm:pt>
    <dgm:pt modelId="{20AFE1B0-B256-4770-87C1-7BBB40C2D5E3}">
      <dgm:prSet phldrT="[Text]" custT="1"/>
      <dgm:spPr>
        <a:solidFill>
          <a:srgbClr val="97FF97"/>
        </a:solidFill>
      </dgm:spPr>
      <dgm:t>
        <a:bodyPr/>
        <a:lstStyle/>
        <a:p>
          <a:r>
            <a:rPr lang="en-US" sz="4400" b="1">
              <a:solidFill>
                <a:srgbClr val="FF0000"/>
              </a:solidFill>
            </a:rPr>
            <a:t>7  </a:t>
          </a:r>
          <a:r>
            <a:rPr lang="en-US" sz="4400" b="1" dirty="0">
              <a:solidFill>
                <a:srgbClr val="FF0000"/>
              </a:solidFill>
            </a:rPr>
            <a:t>x  0</a:t>
          </a:r>
        </a:p>
      </dgm:t>
    </dgm:pt>
    <dgm:pt modelId="{8AAF32BE-F2EE-423A-ADC9-424F95370EDF}" type="parTrans" cxnId="{49E5BAA8-F1F6-4344-A1E1-C6AA7F4A72A4}">
      <dgm:prSet/>
      <dgm:spPr/>
      <dgm:t>
        <a:bodyPr/>
        <a:lstStyle/>
        <a:p>
          <a:endParaRPr lang="en-US"/>
        </a:p>
      </dgm:t>
    </dgm:pt>
    <dgm:pt modelId="{760CC1E7-2197-49A3-B171-E107302D00C0}" type="sibTrans" cxnId="{49E5BAA8-F1F6-4344-A1E1-C6AA7F4A72A4}">
      <dgm:prSet/>
      <dgm:spPr/>
      <dgm:t>
        <a:bodyPr/>
        <a:lstStyle/>
        <a:p>
          <a:endParaRPr lang="en-US"/>
        </a:p>
      </dgm:t>
    </dgm:pt>
    <dgm:pt modelId="{A4A41D99-26BE-48F9-BE4B-3BCD0DF56E30}">
      <dgm:prSet phldrT="[Text]" custT="1"/>
      <dgm:spPr>
        <a:solidFill>
          <a:srgbClr val="FF99FF"/>
        </a:solidFill>
      </dgm:spPr>
      <dgm:t>
        <a:bodyPr/>
        <a:lstStyle/>
        <a:p>
          <a:r>
            <a:rPr lang="en-US" sz="4400" b="1" dirty="0">
              <a:solidFill>
                <a:srgbClr val="0033CC"/>
              </a:solidFill>
            </a:rPr>
            <a:t>0  </a:t>
          </a:r>
          <a:r>
            <a:rPr lang="en-US" sz="4400" b="1">
              <a:solidFill>
                <a:srgbClr val="0033CC"/>
              </a:solidFill>
            </a:rPr>
            <a:t>x  7</a:t>
          </a:r>
          <a:endParaRPr lang="en-US" sz="4400" b="1" dirty="0">
            <a:solidFill>
              <a:srgbClr val="0033CC"/>
            </a:solidFill>
          </a:endParaRPr>
        </a:p>
      </dgm:t>
    </dgm:pt>
    <dgm:pt modelId="{FA5B50CC-3D3D-4DC8-B8B9-FF254585DEA5}" type="parTrans" cxnId="{A5E1BA16-F918-4079-8927-48E59CFF585D}">
      <dgm:prSet/>
      <dgm:spPr/>
      <dgm:t>
        <a:bodyPr/>
        <a:lstStyle/>
        <a:p>
          <a:endParaRPr lang="en-US"/>
        </a:p>
      </dgm:t>
    </dgm:pt>
    <dgm:pt modelId="{1475558D-EB18-4FF7-9EFA-131D83802147}" type="sibTrans" cxnId="{A5E1BA16-F918-4079-8927-48E59CFF585D}">
      <dgm:prSet/>
      <dgm:spPr/>
      <dgm:t>
        <a:bodyPr/>
        <a:lstStyle/>
        <a:p>
          <a:endParaRPr lang="en-US"/>
        </a:p>
      </dgm:t>
    </dgm:pt>
    <dgm:pt modelId="{08CE7BB1-71F8-413E-A7A4-BD2E50AF9099}" type="pres">
      <dgm:prSet presAssocID="{1D3EA61C-89DA-40FF-A342-4362D1519AE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5925F7-72FA-43B9-8887-2F2309F97022}" type="pres">
      <dgm:prSet presAssocID="{360913D8-D1C9-4EC2-9296-2E02401C3545}" presName="centerShape" presStyleLbl="node0" presStyleIdx="0" presStyleCnt="1" custScaleX="159241" custScaleY="120949" custLinFactNeighborX="-5321" custLinFactNeighborY="-19599"/>
      <dgm:spPr/>
    </dgm:pt>
    <dgm:pt modelId="{3CB0BA92-4B6A-4A50-8ABD-47BE31BED6EF}" type="pres">
      <dgm:prSet presAssocID="{8AAF32BE-F2EE-423A-ADC9-424F95370EDF}" presName="Name9" presStyleLbl="parChTrans1D2" presStyleIdx="0" presStyleCnt="2"/>
      <dgm:spPr/>
    </dgm:pt>
    <dgm:pt modelId="{61CD769C-8723-4A9F-A409-E447C152D90C}" type="pres">
      <dgm:prSet presAssocID="{8AAF32BE-F2EE-423A-ADC9-424F95370EDF}" presName="connTx" presStyleLbl="parChTrans1D2" presStyleIdx="0" presStyleCnt="2"/>
      <dgm:spPr/>
    </dgm:pt>
    <dgm:pt modelId="{80DDD6E1-CAB2-4411-B6F6-C356B5BE56EC}" type="pres">
      <dgm:prSet presAssocID="{20AFE1B0-B256-4770-87C1-7BBB40C2D5E3}" presName="node" presStyleLbl="node1" presStyleIdx="0" presStyleCnt="2" custScaleX="238645" custRadScaleRad="151803" custRadScaleInc="135915">
        <dgm:presLayoutVars>
          <dgm:bulletEnabled val="1"/>
        </dgm:presLayoutVars>
      </dgm:prSet>
      <dgm:spPr/>
    </dgm:pt>
    <dgm:pt modelId="{05BD23EE-6717-4242-A049-96D39A9507F3}" type="pres">
      <dgm:prSet presAssocID="{FA5B50CC-3D3D-4DC8-B8B9-FF254585DEA5}" presName="Name9" presStyleLbl="parChTrans1D2" presStyleIdx="1" presStyleCnt="2"/>
      <dgm:spPr/>
    </dgm:pt>
    <dgm:pt modelId="{0F1204F2-FBC0-4B54-BBD0-EC6E4ED9F979}" type="pres">
      <dgm:prSet presAssocID="{FA5B50CC-3D3D-4DC8-B8B9-FF254585DEA5}" presName="connTx" presStyleLbl="parChTrans1D2" presStyleIdx="1" presStyleCnt="2"/>
      <dgm:spPr/>
    </dgm:pt>
    <dgm:pt modelId="{4DC53EA6-68C5-4587-82D6-BCB866886030}" type="pres">
      <dgm:prSet presAssocID="{A4A41D99-26BE-48F9-BE4B-3BCD0DF56E30}" presName="node" presStyleLbl="node1" presStyleIdx="1" presStyleCnt="2" custScaleX="196353" custRadScaleRad="170695" custRadScaleInc="69120">
        <dgm:presLayoutVars>
          <dgm:bulletEnabled val="1"/>
        </dgm:presLayoutVars>
      </dgm:prSet>
      <dgm:spPr/>
    </dgm:pt>
  </dgm:ptLst>
  <dgm:cxnLst>
    <dgm:cxn modelId="{A5E1BA16-F918-4079-8927-48E59CFF585D}" srcId="{360913D8-D1C9-4EC2-9296-2E02401C3545}" destId="{A4A41D99-26BE-48F9-BE4B-3BCD0DF56E30}" srcOrd="1" destOrd="0" parTransId="{FA5B50CC-3D3D-4DC8-B8B9-FF254585DEA5}" sibTransId="{1475558D-EB18-4FF7-9EFA-131D83802147}"/>
    <dgm:cxn modelId="{8A1F4132-DDD8-4921-9D6A-C5AD898CD3FC}" type="presOf" srcId="{8AAF32BE-F2EE-423A-ADC9-424F95370EDF}" destId="{61CD769C-8723-4A9F-A409-E447C152D90C}" srcOrd="1" destOrd="0" presId="urn:microsoft.com/office/officeart/2005/8/layout/radial1"/>
    <dgm:cxn modelId="{B940AA3A-FB1F-42F8-95C1-A1B28AFB76EC}" type="presOf" srcId="{FA5B50CC-3D3D-4DC8-B8B9-FF254585DEA5}" destId="{05BD23EE-6717-4242-A049-96D39A9507F3}" srcOrd="0" destOrd="0" presId="urn:microsoft.com/office/officeart/2005/8/layout/radial1"/>
    <dgm:cxn modelId="{5F4E0B6E-C7C5-4E21-ADA3-A7E0C73B3BEC}" type="presOf" srcId="{8AAF32BE-F2EE-423A-ADC9-424F95370EDF}" destId="{3CB0BA92-4B6A-4A50-8ABD-47BE31BED6EF}" srcOrd="0" destOrd="0" presId="urn:microsoft.com/office/officeart/2005/8/layout/radial1"/>
    <dgm:cxn modelId="{B98CAD85-9164-4479-8F92-42BD66FBDA93}" type="presOf" srcId="{1D3EA61C-89DA-40FF-A342-4362D1519AE7}" destId="{08CE7BB1-71F8-413E-A7A4-BD2E50AF9099}" srcOrd="0" destOrd="0" presId="urn:microsoft.com/office/officeart/2005/8/layout/radial1"/>
    <dgm:cxn modelId="{873E378E-70F2-4979-B947-013370DA96F5}" type="presOf" srcId="{A4A41D99-26BE-48F9-BE4B-3BCD0DF56E30}" destId="{4DC53EA6-68C5-4587-82D6-BCB866886030}" srcOrd="0" destOrd="0" presId="urn:microsoft.com/office/officeart/2005/8/layout/radial1"/>
    <dgm:cxn modelId="{49E5BAA8-F1F6-4344-A1E1-C6AA7F4A72A4}" srcId="{360913D8-D1C9-4EC2-9296-2E02401C3545}" destId="{20AFE1B0-B256-4770-87C1-7BBB40C2D5E3}" srcOrd="0" destOrd="0" parTransId="{8AAF32BE-F2EE-423A-ADC9-424F95370EDF}" sibTransId="{760CC1E7-2197-49A3-B171-E107302D00C0}"/>
    <dgm:cxn modelId="{548436AE-CBAB-492B-9978-68DAF58713B9}" srcId="{1D3EA61C-89DA-40FF-A342-4362D1519AE7}" destId="{360913D8-D1C9-4EC2-9296-2E02401C3545}" srcOrd="0" destOrd="0" parTransId="{CEECCD9E-0255-495C-9814-C0B42DB146E9}" sibTransId="{2805E193-AB72-4749-BF6A-97ADC8050FBB}"/>
    <dgm:cxn modelId="{87CD6ADF-5816-4ADF-9A94-D000E84F756E}" type="presOf" srcId="{20AFE1B0-B256-4770-87C1-7BBB40C2D5E3}" destId="{80DDD6E1-CAB2-4411-B6F6-C356B5BE56EC}" srcOrd="0" destOrd="0" presId="urn:microsoft.com/office/officeart/2005/8/layout/radial1"/>
    <dgm:cxn modelId="{6FD49FEE-710D-496A-8B94-FE0176148007}" type="presOf" srcId="{360913D8-D1C9-4EC2-9296-2E02401C3545}" destId="{175925F7-72FA-43B9-8887-2F2309F97022}" srcOrd="0" destOrd="0" presId="urn:microsoft.com/office/officeart/2005/8/layout/radial1"/>
    <dgm:cxn modelId="{7AE64AF5-40E9-40D3-9C26-88E4C6B058EF}" type="presOf" srcId="{FA5B50CC-3D3D-4DC8-B8B9-FF254585DEA5}" destId="{0F1204F2-FBC0-4B54-BBD0-EC6E4ED9F979}" srcOrd="1" destOrd="0" presId="urn:microsoft.com/office/officeart/2005/8/layout/radial1"/>
    <dgm:cxn modelId="{C2345FDC-3DCD-4C15-A7AE-370D40FD1879}" type="presParOf" srcId="{08CE7BB1-71F8-413E-A7A4-BD2E50AF9099}" destId="{175925F7-72FA-43B9-8887-2F2309F97022}" srcOrd="0" destOrd="0" presId="urn:microsoft.com/office/officeart/2005/8/layout/radial1"/>
    <dgm:cxn modelId="{3B8A545A-FB6B-4EE7-9B32-AF84264AD014}" type="presParOf" srcId="{08CE7BB1-71F8-413E-A7A4-BD2E50AF9099}" destId="{3CB0BA92-4B6A-4A50-8ABD-47BE31BED6EF}" srcOrd="1" destOrd="0" presId="urn:microsoft.com/office/officeart/2005/8/layout/radial1"/>
    <dgm:cxn modelId="{4ADC7D88-7F05-4635-B376-60A015F1D527}" type="presParOf" srcId="{3CB0BA92-4B6A-4A50-8ABD-47BE31BED6EF}" destId="{61CD769C-8723-4A9F-A409-E447C152D90C}" srcOrd="0" destOrd="0" presId="urn:microsoft.com/office/officeart/2005/8/layout/radial1"/>
    <dgm:cxn modelId="{81E7B7BA-9C93-438D-9DCF-AB0ABA06D75F}" type="presParOf" srcId="{08CE7BB1-71F8-413E-A7A4-BD2E50AF9099}" destId="{80DDD6E1-CAB2-4411-B6F6-C356B5BE56EC}" srcOrd="2" destOrd="0" presId="urn:microsoft.com/office/officeart/2005/8/layout/radial1"/>
    <dgm:cxn modelId="{EB1A16FD-317C-4CAF-B475-7F69419BF8AD}" type="presParOf" srcId="{08CE7BB1-71F8-413E-A7A4-BD2E50AF9099}" destId="{05BD23EE-6717-4242-A049-96D39A9507F3}" srcOrd="3" destOrd="0" presId="urn:microsoft.com/office/officeart/2005/8/layout/radial1"/>
    <dgm:cxn modelId="{4C8DFC02-C718-4DC3-B12D-868DCD702621}" type="presParOf" srcId="{05BD23EE-6717-4242-A049-96D39A9507F3}" destId="{0F1204F2-FBC0-4B54-BBD0-EC6E4ED9F979}" srcOrd="0" destOrd="0" presId="urn:microsoft.com/office/officeart/2005/8/layout/radial1"/>
    <dgm:cxn modelId="{944D0DE6-8E0A-4D34-819C-1A85F1873851}" type="presParOf" srcId="{08CE7BB1-71F8-413E-A7A4-BD2E50AF9099}" destId="{4DC53EA6-68C5-4587-82D6-BCB866886030}" srcOrd="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5925F7-72FA-43B9-8887-2F2309F97022}">
      <dsp:nvSpPr>
        <dsp:cNvPr id="0" name=""/>
        <dsp:cNvSpPr/>
      </dsp:nvSpPr>
      <dsp:spPr>
        <a:xfrm>
          <a:off x="3141618" y="829391"/>
          <a:ext cx="1917766" cy="1456609"/>
        </a:xfrm>
        <a:prstGeom prst="ellipse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0" b="1" kern="1200" dirty="0">
              <a:solidFill>
                <a:schemeClr val="bg1"/>
              </a:solidFill>
            </a:rPr>
            <a:t>0</a:t>
          </a:r>
        </a:p>
      </dsp:txBody>
      <dsp:txXfrm>
        <a:off x="3422468" y="1042706"/>
        <a:ext cx="1356066" cy="1029979"/>
      </dsp:txXfrm>
    </dsp:sp>
    <dsp:sp modelId="{3CB0BA92-4B6A-4A50-8ABD-47BE31BED6EF}">
      <dsp:nvSpPr>
        <dsp:cNvPr id="0" name=""/>
        <dsp:cNvSpPr/>
      </dsp:nvSpPr>
      <dsp:spPr>
        <a:xfrm rot="2454409">
          <a:off x="4584212" y="2490506"/>
          <a:ext cx="1215110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1215110" y="127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161390" y="2472829"/>
        <a:ext cx="60755" cy="60755"/>
      </dsp:txXfrm>
    </dsp:sp>
    <dsp:sp modelId="{80DDD6E1-CAB2-4411-B6F6-C356B5BE56EC}">
      <dsp:nvSpPr>
        <dsp:cNvPr id="0" name=""/>
        <dsp:cNvSpPr/>
      </dsp:nvSpPr>
      <dsp:spPr>
        <a:xfrm>
          <a:off x="4839577" y="2840984"/>
          <a:ext cx="2874042" cy="1204317"/>
        </a:xfrm>
        <a:prstGeom prst="ellipse">
          <a:avLst/>
        </a:prstGeom>
        <a:solidFill>
          <a:srgbClr val="97FF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>
              <a:solidFill>
                <a:srgbClr val="FF0000"/>
              </a:solidFill>
            </a:rPr>
            <a:t>7  </a:t>
          </a:r>
          <a:r>
            <a:rPr lang="en-US" sz="4400" b="1" kern="1200" dirty="0">
              <a:solidFill>
                <a:srgbClr val="FF0000"/>
              </a:solidFill>
            </a:rPr>
            <a:t>x  0</a:t>
          </a:r>
        </a:p>
      </dsp:txBody>
      <dsp:txXfrm>
        <a:off x="5260471" y="3017352"/>
        <a:ext cx="2032254" cy="851581"/>
      </dsp:txXfrm>
    </dsp:sp>
    <dsp:sp modelId="{05BD23EE-6717-4242-A049-96D39A9507F3}">
      <dsp:nvSpPr>
        <dsp:cNvPr id="0" name=""/>
        <dsp:cNvSpPr/>
      </dsp:nvSpPr>
      <dsp:spPr>
        <a:xfrm rot="8385556">
          <a:off x="2364447" y="2488384"/>
          <a:ext cx="1242626" cy="25400"/>
        </a:xfrm>
        <a:custGeom>
          <a:avLst/>
          <a:gdLst/>
          <a:ahLst/>
          <a:cxnLst/>
          <a:rect l="0" t="0" r="0" b="0"/>
          <a:pathLst>
            <a:path>
              <a:moveTo>
                <a:pt x="0" y="12700"/>
              </a:moveTo>
              <a:lnTo>
                <a:pt x="1242626" y="127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954694" y="2470018"/>
        <a:ext cx="62131" cy="62131"/>
      </dsp:txXfrm>
    </dsp:sp>
    <dsp:sp modelId="{4DC53EA6-68C5-4587-82D6-BCB866886030}">
      <dsp:nvSpPr>
        <dsp:cNvPr id="0" name=""/>
        <dsp:cNvSpPr/>
      </dsp:nvSpPr>
      <dsp:spPr>
        <a:xfrm>
          <a:off x="719481" y="2816233"/>
          <a:ext cx="2364712" cy="1204317"/>
        </a:xfrm>
        <a:prstGeom prst="ellips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>
              <a:solidFill>
                <a:srgbClr val="0033CC"/>
              </a:solidFill>
            </a:rPr>
            <a:t>0  </a:t>
          </a:r>
          <a:r>
            <a:rPr lang="en-US" sz="4400" b="1" kern="1200">
              <a:solidFill>
                <a:srgbClr val="0033CC"/>
              </a:solidFill>
            </a:rPr>
            <a:t>x  7</a:t>
          </a:r>
          <a:endParaRPr lang="en-US" sz="4400" b="1" kern="1200" dirty="0">
            <a:solidFill>
              <a:srgbClr val="0033CC"/>
            </a:solidFill>
          </a:endParaRPr>
        </a:p>
      </dsp:txBody>
      <dsp:txXfrm>
        <a:off x="1065785" y="2992601"/>
        <a:ext cx="1672104" cy="851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76578-C849-414E-B78D-B444CF8F8BD6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A75D0-5F06-4A0E-A416-E692A6A5D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6D6C-A4B7-4C78-8A8B-65230B37F78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868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C22DE1C2-361B-4B6D-A482-AE2477CD9C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48E221EB-3D39-4C16-8352-FE4F8FDCFB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875D85-D6C6-408B-8EB6-59900F6C0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B668B-1DEB-4336-AC43-095BE77CBF7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0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44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7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35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461B2-6DF0-4769-89B3-79F1A1FE45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05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5520079-6B74-44F4-9F09-E7C88CA7C8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CD756DDE-AC81-4806-B150-FD06ED6A99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71FEB3A3-D0D2-4AA9-B03C-10C781425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921AD-D843-49A6-B93A-AD92B40D46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91BF3-28F7-4742-9CBA-0502D9DA2C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0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30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2D68D-5235-4DB6-8702-2494DE641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2D87A3-6403-49C2-A41E-064C4AB3A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0AC2A-F274-40D0-9BCC-696E18C2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C8A37-6D3A-46E5-BE19-170666F6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23BE0-7B8B-4792-B43C-B034CD1C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1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D2D7-0E39-40A3-ABC2-48C17D6E5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0426F3-2B57-4C03-B5ED-84671DCA5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4757-DE2A-47CA-AD0E-D923BFE67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5E5C1-A3C4-4E10-B2CE-24FB5531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1D84F-CF9C-4B21-90BB-366B34C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6DDC3A-AB28-4B17-BA9E-EAC828C07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52825-13E5-4CAC-BF64-FEC97E4D1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FA9BD-74C7-4144-AAAF-9B41A6BA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8F7AA-A58D-436C-A87A-31FBD60EF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2355B-17FF-4238-8451-3E49C0021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8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4"/>
          <p:cNvSpPr>
            <a:spLocks noGrp="1"/>
          </p:cNvSpPr>
          <p:nvPr>
            <p:ph type="pic" sz="quarter" idx="11"/>
          </p:nvPr>
        </p:nvSpPr>
        <p:spPr>
          <a:xfrm>
            <a:off x="2896376" y="1517374"/>
            <a:ext cx="3455153" cy="4657594"/>
          </a:xfrm>
          <a:custGeom>
            <a:avLst/>
            <a:gdLst>
              <a:gd name="connsiteX0" fmla="*/ 1336337 w 3455153"/>
              <a:gd name="connsiteY0" fmla="*/ 1065 h 4657594"/>
              <a:gd name="connsiteX1" fmla="*/ 2312881 w 3455153"/>
              <a:gd name="connsiteY1" fmla="*/ 257163 h 4657594"/>
              <a:gd name="connsiteX2" fmla="*/ 2843449 w 3455153"/>
              <a:gd name="connsiteY2" fmla="*/ 429537 h 4657594"/>
              <a:gd name="connsiteX3" fmla="*/ 3422166 w 3455153"/>
              <a:gd name="connsiteY3" fmla="*/ 764511 h 4657594"/>
              <a:gd name="connsiteX4" fmla="*/ 3107275 w 3455153"/>
              <a:gd name="connsiteY4" fmla="*/ 1851037 h 4657594"/>
              <a:gd name="connsiteX5" fmla="*/ 2771061 w 3455153"/>
              <a:gd name="connsiteY5" fmla="*/ 2862098 h 4657594"/>
              <a:gd name="connsiteX6" fmla="*/ 2175934 w 3455153"/>
              <a:gd name="connsiteY6" fmla="*/ 3944154 h 4657594"/>
              <a:gd name="connsiteX7" fmla="*/ 909187 w 3455153"/>
              <a:gd name="connsiteY7" fmla="*/ 3738064 h 4657594"/>
              <a:gd name="connsiteX8" fmla="*/ 862425 w 3455153"/>
              <a:gd name="connsiteY8" fmla="*/ 3759885 h 4657594"/>
              <a:gd name="connsiteX9" fmla="*/ 853143 w 3455153"/>
              <a:gd name="connsiteY9" fmla="*/ 3785571 h 4657594"/>
              <a:gd name="connsiteX10" fmla="*/ 1257222 w 3455153"/>
              <a:gd name="connsiteY10" fmla="*/ 4657594 h 4657594"/>
              <a:gd name="connsiteX11" fmla="*/ 873813 w 3455153"/>
              <a:gd name="connsiteY11" fmla="*/ 4373840 h 4657594"/>
              <a:gd name="connsiteX12" fmla="*/ 659891 w 3455153"/>
              <a:gd name="connsiteY12" fmla="*/ 3647975 h 4657594"/>
              <a:gd name="connsiteX13" fmla="*/ 663671 w 3455153"/>
              <a:gd name="connsiteY13" fmla="*/ 3610620 h 4657594"/>
              <a:gd name="connsiteX14" fmla="*/ 2402 w 3455153"/>
              <a:gd name="connsiteY14" fmla="*/ 2858615 h 4657594"/>
              <a:gd name="connsiteX15" fmla="*/ 207263 w 3455153"/>
              <a:gd name="connsiteY15" fmla="*/ 1780726 h 4657594"/>
              <a:gd name="connsiteX16" fmla="*/ 567544 w 3455153"/>
              <a:gd name="connsiteY16" fmla="*/ 729963 h 4657594"/>
              <a:gd name="connsiteX17" fmla="*/ 1336337 w 3455153"/>
              <a:gd name="connsiteY17" fmla="*/ 1065 h 465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55153" h="4657594">
                <a:moveTo>
                  <a:pt x="1336337" y="1065"/>
                </a:moveTo>
                <a:cubicBezTo>
                  <a:pt x="1671245" y="15613"/>
                  <a:pt x="1997223" y="162453"/>
                  <a:pt x="2312881" y="257163"/>
                </a:cubicBezTo>
                <a:cubicBezTo>
                  <a:pt x="2487903" y="310732"/>
                  <a:pt x="2668427" y="375969"/>
                  <a:pt x="2843449" y="429537"/>
                </a:cubicBezTo>
                <a:cubicBezTo>
                  <a:pt x="3061452" y="498638"/>
                  <a:pt x="3332406" y="528794"/>
                  <a:pt x="3422166" y="764511"/>
                </a:cubicBezTo>
                <a:cubicBezTo>
                  <a:pt x="3561447" y="1105243"/>
                  <a:pt x="3221755" y="1534247"/>
                  <a:pt x="3107275" y="1851037"/>
                </a:cubicBezTo>
                <a:cubicBezTo>
                  <a:pt x="2978011" y="2181844"/>
                  <a:pt x="2883132" y="2525077"/>
                  <a:pt x="2771061" y="2862098"/>
                </a:cubicBezTo>
                <a:cubicBezTo>
                  <a:pt x="2634923" y="3238821"/>
                  <a:pt x="2471624" y="3663809"/>
                  <a:pt x="2175934" y="3944154"/>
                </a:cubicBezTo>
                <a:cubicBezTo>
                  <a:pt x="1859958" y="4226848"/>
                  <a:pt x="1240666" y="3896572"/>
                  <a:pt x="909187" y="3738064"/>
                </a:cubicBezTo>
                <a:cubicBezTo>
                  <a:pt x="883398" y="3728744"/>
                  <a:pt x="868613" y="3742761"/>
                  <a:pt x="862425" y="3759885"/>
                </a:cubicBezTo>
                <a:cubicBezTo>
                  <a:pt x="859331" y="3768447"/>
                  <a:pt x="856237" y="3777009"/>
                  <a:pt x="853143" y="3785571"/>
                </a:cubicBezTo>
                <a:cubicBezTo>
                  <a:pt x="784739" y="4109331"/>
                  <a:pt x="1019952" y="4426651"/>
                  <a:pt x="1257222" y="4657594"/>
                </a:cubicBezTo>
                <a:cubicBezTo>
                  <a:pt x="1105581" y="4593115"/>
                  <a:pt x="983509" y="4500601"/>
                  <a:pt x="873813" y="4373840"/>
                </a:cubicBezTo>
                <a:cubicBezTo>
                  <a:pt x="727324" y="4214423"/>
                  <a:pt x="521680" y="3869068"/>
                  <a:pt x="659891" y="3647975"/>
                </a:cubicBezTo>
                <a:cubicBezTo>
                  <a:pt x="680178" y="3645626"/>
                  <a:pt x="689460" y="3619940"/>
                  <a:pt x="663671" y="3610620"/>
                </a:cubicBezTo>
                <a:cubicBezTo>
                  <a:pt x="294026" y="3477040"/>
                  <a:pt x="-31265" y="3301408"/>
                  <a:pt x="2402" y="2858615"/>
                </a:cubicBezTo>
                <a:cubicBezTo>
                  <a:pt x="25416" y="2499091"/>
                  <a:pt x="117886" y="2135628"/>
                  <a:pt x="207263" y="1780726"/>
                </a:cubicBezTo>
                <a:cubicBezTo>
                  <a:pt x="305235" y="1428931"/>
                  <a:pt x="423495" y="1074787"/>
                  <a:pt x="567544" y="729963"/>
                </a:cubicBezTo>
                <a:cubicBezTo>
                  <a:pt x="712278" y="356346"/>
                  <a:pt x="868703" y="-22726"/>
                  <a:pt x="1336337" y="106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7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0932A-40AF-4716-8DFE-9594839D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87B37-6223-48C0-9CCC-B5B9DA5AA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72664-D9E5-446F-91CA-E9D731DCE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896D1-54D4-4FD8-B00B-AD52A0DF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2B404-4FCC-49C6-9DF3-7740A90DE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1F8A9-2444-41D7-A0B1-A248824F8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39A19-6371-4C0B-AE99-F32A6D1B3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32762-B731-4BE6-8746-F0F6C693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3BA37-AF1C-40BB-8045-BE5CA90A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A59C1-75A0-4DFE-9BB0-454C204F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92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6275-8888-45E5-91A2-0A55E6B1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6D8C8-8AF1-4256-906A-0F5CD3BF8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74470-E447-4C59-89A1-BAF7348C7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B6240-33AE-41F9-A755-34D2AE41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DA446-2D4F-482B-BE33-48211F5E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D5C7E-5369-4FD1-AD3A-58851F916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4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BE05-10C1-4C21-82EC-B3C140EC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9508C-E2F3-4612-BD8F-10CDD19D1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726CF-13F5-4279-A5AC-962CA6E32E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3A04B-AF0E-4F4D-B771-0F40CF8F06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9A817-FE23-4E41-A857-F4598B258D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E3CA9-9910-49C9-B3A7-2BB700B2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D01927-7AC0-4A62-96ED-F412F03C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84500-CF57-480F-BD00-9FFB0CCB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7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3007-BE0C-4353-B7AD-3774D3AD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5544F-F0DB-4D9C-AF68-58E4718B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AF071-4908-45E0-A1B8-94E42C4C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9DC6E-19DC-4F17-B53F-FFB94819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3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8B6452-507A-4A1A-BB05-316955E9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958D56-C5E4-4CDA-B9CB-863E26323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61C25-7620-4242-90D3-91D48002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1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3206-C419-44A2-85AF-89BF4147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39773-F7F0-4929-B25E-E80A3EBB3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EE2E7-2AE7-4208-96D0-FE95D1B6C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800CF-78D7-42C3-8083-4BEEE271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7A92B-F1C2-4DDC-A0B1-A93D9798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61284-DD22-4EC0-B6BD-C836690C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8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8058-8C13-4A12-86E2-57BC1021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BE847-6A78-456A-84DC-3B6813214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1EABB-96F1-4F47-B293-8CBAA751E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9DFEF-6D12-4A00-8397-6750A42F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D1B6D-6CD2-4CE0-9178-D4EFEE7F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C672F-7D57-4E72-BBB3-4489D59D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4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3A643A-DB3E-4F5C-B68B-44E11403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2EED4-A803-4654-ACD7-62A322772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B2B98-ACCF-45D2-82D8-4ECE13AAC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C6F18-616D-464A-BF99-4119930D628F}" type="datetimeFigureOut">
              <a:rPr lang="en-US" smtClean="0"/>
              <a:t>25/2/2022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D81B4-10B3-4728-B6C2-030EEB507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E1AE4-7BD1-42EC-9025-B01C2EC72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5F551-EB69-406E-A6DC-D86F183A8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2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9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4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60.png"/><Relationship Id="rId7" Type="http://schemas.openxmlformats.org/officeDocument/2006/relationships/image" Target="../media/image32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00.png"/><Relationship Id="rId5" Type="http://schemas.openxmlformats.org/officeDocument/2006/relationships/image" Target="../media/image48.png"/><Relationship Id="rId10" Type="http://schemas.microsoft.com/office/2007/relationships/hdphoto" Target="../media/hdphoto16.wdp"/><Relationship Id="rId4" Type="http://schemas.openxmlformats.org/officeDocument/2006/relationships/image" Target="../media/image47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17" Type="http://schemas.openxmlformats.org/officeDocument/2006/relationships/image" Target="../media/image54.png"/><Relationship Id="rId2" Type="http://schemas.openxmlformats.org/officeDocument/2006/relationships/image" Target="../media/image34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35.png"/><Relationship Id="rId19" Type="http://schemas.openxmlformats.org/officeDocument/2006/relationships/image" Target="../media/image56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4.xml"/><Relationship Id="rId7" Type="http://schemas.openxmlformats.org/officeDocument/2006/relationships/image" Target="../media/image57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.png"/><Relationship Id="rId5" Type="http://schemas.openxmlformats.org/officeDocument/2006/relationships/audio" Target="../media/media3.mp3"/><Relationship Id="rId10" Type="http://schemas.openxmlformats.org/officeDocument/2006/relationships/image" Target="../media/image60.png"/><Relationship Id="rId4" Type="http://schemas.microsoft.com/office/2007/relationships/media" Target="../media/media3.mp3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17.wdp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4.em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3.emf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60.png"/><Relationship Id="rId4" Type="http://schemas.openxmlformats.org/officeDocument/2006/relationships/image" Target="../media/image17.jpg"/><Relationship Id="rId9" Type="http://schemas.openxmlformats.org/officeDocument/2006/relationships/image" Target="../media/image6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10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1.png"/><Relationship Id="rId4" Type="http://schemas.openxmlformats.org/officeDocument/2006/relationships/image" Target="../media/image7.jpg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9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0" y="-1300766"/>
            <a:ext cx="12192000" cy="8474424"/>
            <a:chOff x="0" y="-1300766"/>
            <a:chExt cx="12192000" cy="8474424"/>
          </a:xfrm>
        </p:grpSpPr>
        <p:pic>
          <p:nvPicPr>
            <p:cNvPr id="10" name="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300766"/>
              <a:ext cx="12192000" cy="8186901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944683"/>
              <a:ext cx="12192000" cy="3228975"/>
            </a:xfrm>
            <a:prstGeom prst="rect">
              <a:avLst/>
            </a:prstGeom>
          </p:spPr>
        </p:pic>
      </p:grpSp>
      <p:pic>
        <p:nvPicPr>
          <p:cNvPr id="12" name="11" descr="丝带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764" y="868642"/>
            <a:ext cx="5593715" cy="995045"/>
          </a:xfrm>
          <a:prstGeom prst="rect">
            <a:avLst/>
          </a:prstGeom>
        </p:spPr>
      </p:pic>
      <p:sp>
        <p:nvSpPr>
          <p:cNvPr id="6" name="5"/>
          <p:cNvSpPr txBox="1"/>
          <p:nvPr/>
        </p:nvSpPr>
        <p:spPr>
          <a:xfrm>
            <a:off x="4646751" y="999806"/>
            <a:ext cx="2910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01</a:t>
            </a:r>
          </a:p>
        </p:txBody>
      </p:sp>
      <p:pic>
        <p:nvPicPr>
          <p:cNvPr id="11" name="10" descr="白板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8310">
            <a:off x="3354234" y="1524272"/>
            <a:ext cx="5024223" cy="3119726"/>
          </a:xfrm>
          <a:prstGeom prst="rect">
            <a:avLst/>
          </a:prstGeom>
        </p:spPr>
      </p:pic>
      <p:sp>
        <p:nvSpPr>
          <p:cNvPr id="8" name="7"/>
          <p:cNvSpPr txBox="1"/>
          <p:nvPr/>
        </p:nvSpPr>
        <p:spPr>
          <a:xfrm>
            <a:off x="3566713" y="3201320"/>
            <a:ext cx="4886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12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" b="100000" l="0" r="100000">
                        <a14:foregroundMark x1="84938" y1="8879" x2="89581" y2="76168"/>
                        <a14:foregroundMark x1="72367" y1="64019" x2="86863" y2="86449"/>
                        <a14:foregroundMark x1="67157" y1="81308" x2="78256" y2="76636"/>
                        <a14:foregroundMark x1="79615" y1="31308" x2="80294" y2="35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088" y="4934923"/>
            <a:ext cx="3531823" cy="171328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32135" y="-19097"/>
            <a:ext cx="2459865" cy="142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99FA3E-C6BA-4CB2-BB71-554BB478C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174691"/>
            <a:ext cx="10880035" cy="65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67EF9E-3C9D-4F59-AE86-8688BB9B5AD8}"/>
              </a:ext>
            </a:extLst>
          </p:cNvPr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ản đồ kho báu Clip nghệ thuật - Già bản đồ kho báu png tải về - Miễn phí  trong suốt Khu Vực png Tải về.">
            <a:extLst>
              <a:ext uri="{FF2B5EF4-FFF2-40B4-BE49-F238E27FC236}">
                <a16:creationId xmlns:a16="http://schemas.microsoft.com/office/drawing/2014/main" id="{88C49322-108C-49A0-9F82-876EF1BF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63" b="97468" l="4695" r="97653">
                        <a14:foregroundMark x1="4695" y1="24051" x2="4695" y2="24051"/>
                        <a14:foregroundMark x1="33803" y1="92827" x2="33803" y2="92827"/>
                        <a14:foregroundMark x1="49296" y1="82278" x2="49296" y2="82278"/>
                        <a14:foregroundMark x1="49296" y1="83544" x2="49296" y2="83544"/>
                        <a14:foregroundMark x1="85446" y1="79325" x2="85446" y2="79325"/>
                        <a14:foregroundMark x1="94836" y1="73840" x2="94836" y2="73840"/>
                        <a14:foregroundMark x1="25822" y1="18987" x2="25822" y2="18987"/>
                        <a14:foregroundMark x1="92958" y1="70464" x2="92958" y2="70464"/>
                        <a14:foregroundMark x1="94366" y1="67932" x2="94366" y2="67932"/>
                        <a14:foregroundMark x1="91549" y1="62869" x2="91549" y2="62869"/>
                        <a14:foregroundMark x1="93897" y1="64135" x2="93897" y2="64135"/>
                        <a14:foregroundMark x1="93897" y1="58650" x2="93897" y2="58650"/>
                        <a14:foregroundMark x1="91549" y1="54430" x2="91549" y2="54430"/>
                        <a14:foregroundMark x1="97204" y1="68776" x2="98122" y2="70464"/>
                        <a14:foregroundMark x1="94909" y1="64557" x2="97204" y2="68776"/>
                        <a14:foregroundMark x1="93532" y1="62025" x2="94909" y2="64557"/>
                        <a14:foregroundMark x1="90089" y1="55696" x2="93532" y2="62025"/>
                        <a14:foregroundMark x1="77465" y1="32489" x2="90089" y2="55696"/>
                        <a14:foregroundMark x1="69014" y1="13502" x2="85915" y2="49367"/>
                        <a14:foregroundMark x1="74178" y1="81013" x2="46479" y2="82700"/>
                        <a14:foregroundMark x1="15493" y1="18987" x2="53991" y2="15190"/>
                        <a14:foregroundMark x1="7981" y1="16034" x2="53052" y2="15190"/>
                        <a14:foregroundMark x1="53052" y1="15190" x2="58216" y2="13502"/>
                        <a14:foregroundMark x1="11268" y1="16878" x2="52113" y2="13924"/>
                        <a14:foregroundMark x1="52113" y1="13924" x2="65728" y2="9283"/>
                        <a14:foregroundMark x1="12207" y1="17722" x2="65728" y2="5485"/>
                        <a14:foregroundMark x1="93410" y1="55696" x2="93897" y2="56540"/>
                        <a14:foregroundMark x1="68075" y1="11814" x2="93410" y2="55696"/>
                        <a14:foregroundMark x1="93897" y1="56540" x2="94366" y2="58228"/>
                        <a14:foregroundMark x1="17371" y1="55274" x2="31455" y2="97046"/>
                        <a14:foregroundMark x1="31455" y1="97046" x2="32394" y2="97468"/>
                        <a14:backgroundMark x1="94836" y1="55696" x2="94836" y2="55696"/>
                        <a14:backgroundMark x1="94836" y1="62025" x2="94836" y2="62025"/>
                        <a14:backgroundMark x1="94836" y1="64557" x2="94836" y2="64557"/>
                        <a14:backgroundMark x1="94836" y1="68776" x2="94836" y2="6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9560">
            <a:off x="9871574" y="-101068"/>
            <a:ext cx="1967335" cy="229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4D14FA5-A871-436F-9E24-A902845745A2}"/>
              </a:ext>
            </a:extLst>
          </p:cNvPr>
          <p:cNvGrpSpPr/>
          <p:nvPr/>
        </p:nvGrpSpPr>
        <p:grpSpPr>
          <a:xfrm>
            <a:off x="892788" y="1334266"/>
            <a:ext cx="2589809" cy="2339601"/>
            <a:chOff x="892788" y="1334266"/>
            <a:chExt cx="2589809" cy="2339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354FE5-42CD-49A5-89CF-5EC557EDF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788" y="1334266"/>
              <a:ext cx="2589809" cy="23396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CE0B0F-CC94-49A5-9C79-539F89A478F5}"/>
                </a:ext>
              </a:extLst>
            </p:cNvPr>
            <p:cNvSpPr txBox="1"/>
            <p:nvPr/>
          </p:nvSpPr>
          <p:spPr>
            <a:xfrm>
              <a:off x="1602344" y="2001917"/>
              <a:ext cx="1157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CHẶNG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357AE-64CA-4D55-9548-32130780AADB}"/>
              </a:ext>
            </a:extLst>
          </p:cNvPr>
          <p:cNvGrpSpPr/>
          <p:nvPr/>
        </p:nvGrpSpPr>
        <p:grpSpPr>
          <a:xfrm>
            <a:off x="892787" y="3380935"/>
            <a:ext cx="2589809" cy="2339601"/>
            <a:chOff x="892787" y="3380935"/>
            <a:chExt cx="2589809" cy="23396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000DE4-9DED-496C-826F-BE05042B6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787" y="3380935"/>
              <a:ext cx="2589809" cy="23396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15AEEA-39EF-4017-AA52-D4B381F618FA}"/>
                </a:ext>
              </a:extLst>
            </p:cNvPr>
            <p:cNvSpPr txBox="1"/>
            <p:nvPr/>
          </p:nvSpPr>
          <p:spPr>
            <a:xfrm>
              <a:off x="1602343" y="4035323"/>
              <a:ext cx="1157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CHẶNG 2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6B7BB1-48F3-4A41-A0E2-AC40D43BAA2C}"/>
              </a:ext>
            </a:extLst>
          </p:cNvPr>
          <p:cNvSpPr/>
          <p:nvPr/>
        </p:nvSpPr>
        <p:spPr>
          <a:xfrm>
            <a:off x="3318820" y="2029213"/>
            <a:ext cx="7735866" cy="768579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THÔNG TIN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Lập bảng nhân 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DAABC4-CA8E-4B4C-AFCD-1A5366F50B12}"/>
              </a:ext>
            </a:extLst>
          </p:cNvPr>
          <p:cNvSpPr/>
          <p:nvPr/>
        </p:nvSpPr>
        <p:spPr>
          <a:xfrm>
            <a:off x="3318819" y="4235378"/>
            <a:ext cx="7735867" cy="76857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VÀNG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Vận dụng bảng nhân 7 làm bài tập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5FF60-3FF4-436B-9348-2FCFC4A75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8" b="92609" l="10000" r="90000">
                        <a14:foregroundMark x1="47222" y1="10217" x2="47222" y2="10217"/>
                        <a14:foregroundMark x1="41444" y1="7391" x2="41444" y2="7391"/>
                        <a14:foregroundMark x1="50444" y1="90217" x2="50444" y2="90217"/>
                        <a14:foregroundMark x1="50778" y1="93043" x2="50778" y2="93043"/>
                        <a14:foregroundMark x1="36667" y1="6739" x2="36667" y2="6739"/>
                        <a14:foregroundMark x1="37222" y1="6304" x2="37222" y2="6304"/>
                        <a14:foregroundMark x1="55000" y1="3478" x2="55000" y2="3478"/>
                        <a14:backgroundMark x1="33889" y1="79565" x2="53556" y2="81957"/>
                        <a14:backgroundMark x1="42667" y1="75652" x2="44444" y2="75652"/>
                        <a14:backgroundMark x1="55889" y1="81522" x2="64111" y2="8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688" y="5195161"/>
            <a:ext cx="4092507" cy="2091726"/>
          </a:xfrm>
          <a:prstGeom prst="rect">
            <a:avLst/>
          </a:prstGeom>
        </p:spPr>
      </p:pic>
      <p:pic>
        <p:nvPicPr>
          <p:cNvPr id="1028" name="Picture 4" descr="Hình ảnh hoạt hình khai thác tiền ảo Bitcoin với việc đào | Việt nam,  Blockchain, Viết">
            <a:extLst>
              <a:ext uri="{FF2B5EF4-FFF2-40B4-BE49-F238E27FC236}">
                <a16:creationId xmlns:a16="http://schemas.microsoft.com/office/drawing/2014/main" id="{63BD25C1-7DAE-403A-9A08-617C39360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3" b="89946" l="4348" r="96467">
                        <a14:foregroundMark x1="88315" y1="31658" x2="88315" y2="31658"/>
                        <a14:foregroundMark x1="93071" y1="28397" x2="93071" y2="28397"/>
                        <a14:foregroundMark x1="96739" y1="29076" x2="96739" y2="29076"/>
                        <a14:foregroundMark x1="82337" y1="66576" x2="82337" y2="66576"/>
                        <a14:foregroundMark x1="82065" y1="64130" x2="82065" y2="64130"/>
                        <a14:foregroundMark x1="16576" y1="64810" x2="16576" y2="64810"/>
                        <a14:foregroundMark x1="8424" y1="60870" x2="8424" y2="60870"/>
                        <a14:foregroundMark x1="9375" y1="64538" x2="9375" y2="64538"/>
                        <a14:foregroundMark x1="4348" y1="64538" x2="4348" y2="64538"/>
                        <a14:foregroundMark x1="8152" y1="58560" x2="8152" y2="58560"/>
                        <a14:foregroundMark x1="8152" y1="53125" x2="8152" y2="53125"/>
                        <a14:foregroundMark x1="18886" y1="74049" x2="18886" y2="74049"/>
                        <a14:foregroundMark x1="26902" y1="76359" x2="26902" y2="76359"/>
                        <a14:foregroundMark x1="73098" y1="77853" x2="73098" y2="77853"/>
                        <a14:foregroundMark x1="83016" y1="73777" x2="83016" y2="73777"/>
                        <a14:foregroundMark x1="84783" y1="70109" x2="84783" y2="70109"/>
                        <a14:foregroundMark x1="35870" y1="60870" x2="35870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755" y="4619667"/>
            <a:ext cx="2757045" cy="275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ãi Biển Cát Hoạt Hình - Phim Hoạt Hình Bãi Biển png tải về - Miễn phí  trong suốt Bầu Trời png Tải về.">
            <a:extLst>
              <a:ext uri="{FF2B5EF4-FFF2-40B4-BE49-F238E27FC236}">
                <a16:creationId xmlns:a16="http://schemas.microsoft.com/office/drawing/2014/main" id="{1A24588A-928D-4C81-88D5-D313A187D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167" l="889" r="97889">
                        <a14:foregroundMark x1="889" y1="41111" x2="48333" y2="87500"/>
                        <a14:foregroundMark x1="7556" y1="62778" x2="5444" y2="71111"/>
                        <a14:foregroundMark x1="5444" y1="71111" x2="5889" y2="90278"/>
                        <a14:foregroundMark x1="5889" y1="90278" x2="26778" y2="93056"/>
                        <a14:foregroundMark x1="26778" y1="93056" x2="37889" y2="82778"/>
                        <a14:foregroundMark x1="37889" y1="82778" x2="34222" y2="79722"/>
                        <a14:foregroundMark x1="5222" y1="53056" x2="11222" y2="81389"/>
                        <a14:foregroundMark x1="11222" y1="81389" x2="11333" y2="82500"/>
                        <a14:foregroundMark x1="2667" y1="49444" x2="1889" y2="91667"/>
                        <a14:foregroundMark x1="5667" y1="87500" x2="11778" y2="93611"/>
                        <a14:foregroundMark x1="8778" y1="82778" x2="10667" y2="90556"/>
                        <a14:foregroundMark x1="4556" y1="96389" x2="11000" y2="97222"/>
                        <a14:foregroundMark x1="6889" y1="99167" x2="14000" y2="99167"/>
                        <a14:foregroundMark x1="51778" y1="99167" x2="56222" y2="99167"/>
                        <a14:foregroundMark x1="56222" y1="99167" x2="93000" y2="96389"/>
                        <a14:foregroundMark x1="97000" y1="63889" x2="97889" y2="94444"/>
                        <a14:backgroundMark x1="1556" y1="26389" x2="14778" y2="16389"/>
                        <a14:backgroundMark x1="3000" y1="31389" x2="27556" y2="26944"/>
                        <a14:backgroundMark x1="27556" y1="26944" x2="27667" y2="26944"/>
                        <a14:backgroundMark x1="22000" y1="35833" x2="34333" y2="38333"/>
                        <a14:backgroundMark x1="34333" y1="38333" x2="38889" y2="37500"/>
                        <a14:backgroundMark x1="29333" y1="21111" x2="40111" y2="20833"/>
                        <a14:backgroundMark x1="40111" y1="20833" x2="57889" y2="28333"/>
                        <a14:backgroundMark x1="57889" y1="28333" x2="64444" y2="34722"/>
                        <a14:backgroundMark x1="64444" y1="34722" x2="64778" y2="34722"/>
                        <a14:backgroundMark x1="41111" y1="43611" x2="46444" y2="42778"/>
                        <a14:backgroundMark x1="46444" y1="42778" x2="68667" y2="49167"/>
                        <a14:backgroundMark x1="64000" y1="38333" x2="93889" y2="43889"/>
                        <a14:backgroundMark x1="96667" y1="57500" x2="99556" y2="61667"/>
                        <a14:backgroundMark x1="95556" y1="58333" x2="98222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8" y="-109182"/>
            <a:ext cx="12197688" cy="707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7B559F-0749-4FC4-8939-1499B72B8F5F}"/>
              </a:ext>
            </a:extLst>
          </p:cNvPr>
          <p:cNvGrpSpPr/>
          <p:nvPr/>
        </p:nvGrpSpPr>
        <p:grpSpPr>
          <a:xfrm>
            <a:off x="1678676" y="436727"/>
            <a:ext cx="3829330" cy="3333465"/>
            <a:chOff x="1151231" y="1596139"/>
            <a:chExt cx="2589809" cy="25585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E3ADBF-E9B9-4261-A1B6-C5788EBA5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31" y="1596139"/>
              <a:ext cx="2589809" cy="25585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6483C4-540D-428A-A3C6-A35B52379B00}"/>
                </a:ext>
              </a:extLst>
            </p:cNvPr>
            <p:cNvSpPr txBox="1"/>
            <p:nvPr/>
          </p:nvSpPr>
          <p:spPr>
            <a:xfrm>
              <a:off x="1823866" y="2399395"/>
              <a:ext cx="1048565" cy="46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CHẶNG 1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D2654B-E415-48CD-831A-941C15ABBBA6}"/>
              </a:ext>
            </a:extLst>
          </p:cNvPr>
          <p:cNvSpPr/>
          <p:nvPr/>
        </p:nvSpPr>
        <p:spPr>
          <a:xfrm>
            <a:off x="4993122" y="775079"/>
            <a:ext cx="5950424" cy="1610436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THÔNG TIN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lập bảng nhân 7</a:t>
            </a:r>
          </a:p>
        </p:txBody>
      </p:sp>
      <p:pic>
        <p:nvPicPr>
          <p:cNvPr id="3078" name="Picture 6" descr="Tiền bạc png | PNGEgg">
            <a:extLst>
              <a:ext uri="{FF2B5EF4-FFF2-40B4-BE49-F238E27FC236}">
                <a16:creationId xmlns:a16="http://schemas.microsoft.com/office/drawing/2014/main" id="{4A809FF5-DCEA-4187-95C8-547E2199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161" y1="35385" x2="28161" y2="35385"/>
                        <a14:foregroundMark x1="34483" y1="35000" x2="34483" y2="35000"/>
                        <a14:foregroundMark x1="65805" y1="20000" x2="65805" y2="20000"/>
                        <a14:foregroundMark x1="79023" y1="22692" x2="79023" y2="22692"/>
                        <a14:foregroundMark x1="73563" y1="36538" x2="73563" y2="36538"/>
                        <a14:foregroundMark x1="69540" y1="51538" x2="69540" y2="5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88" y="4922627"/>
            <a:ext cx="2932545" cy="21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iền bạc png | PNGEgg">
            <a:extLst>
              <a:ext uri="{FF2B5EF4-FFF2-40B4-BE49-F238E27FC236}">
                <a16:creationId xmlns:a16="http://schemas.microsoft.com/office/drawing/2014/main" id="{A5BFAED8-DA2D-40D4-A1BB-C374EEE5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161" y1="35385" x2="28161" y2="35385"/>
                        <a14:foregroundMark x1="34483" y1="35000" x2="34483" y2="35000"/>
                        <a14:foregroundMark x1="65805" y1="20000" x2="65805" y2="20000"/>
                        <a14:foregroundMark x1="79023" y1="22692" x2="79023" y2="22692"/>
                        <a14:foregroundMark x1="73563" y1="36538" x2="73563" y2="36538"/>
                        <a14:foregroundMark x1="69540" y1="51538" x2="69540" y2="5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948" y="3024784"/>
            <a:ext cx="2540190" cy="189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0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FF0B-0A8B-4388-A687-CF31E61A1D6C}"/>
              </a:ext>
            </a:extLst>
          </p:cNvPr>
          <p:cNvGrpSpPr/>
          <p:nvPr/>
        </p:nvGrpSpPr>
        <p:grpSpPr>
          <a:xfrm>
            <a:off x="2088107" y="1411660"/>
            <a:ext cx="6701051" cy="2573486"/>
            <a:chOff x="2142703" y="425923"/>
            <a:chExt cx="7410733" cy="26857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B438874-C3A1-4F19-8D31-553620537F75}"/>
                </a:ext>
              </a:extLst>
            </p:cNvPr>
            <p:cNvSpPr/>
            <p:nvPr/>
          </p:nvSpPr>
          <p:spPr>
            <a:xfrm>
              <a:off x="2142703" y="504967"/>
              <a:ext cx="7410733" cy="260672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6DFE1787-D60F-4EBE-BE3F-7B69428F6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8" y="425925"/>
              <a:ext cx="1304497" cy="130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E7C85115-D4B2-452E-B83D-D104421FC6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1730422"/>
              <a:ext cx="1304498" cy="130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EC62A25-E807-4683-8F19-B4805CFB7E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07" y="425924"/>
              <a:ext cx="1304497" cy="130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B132E4C3-6A9B-4937-9610-ABF8979DB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85" y="1730422"/>
              <a:ext cx="1304497" cy="130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A5C8E16-A618-47E8-8855-00FE94161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071" y="425923"/>
              <a:ext cx="1304497" cy="130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DE40C04E-1F52-4353-A598-E4B3D727F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749" y="1730422"/>
              <a:ext cx="1304497" cy="130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9C28AF48-8818-48A6-9FD8-6D79D41EC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991" y="1078173"/>
              <a:ext cx="1304497" cy="130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713E246-12AF-4005-AA58-73D9231BC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978" y="4724270"/>
            <a:ext cx="47756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Tấm bìa có 7 quả cam</a:t>
            </a:r>
          </a:p>
        </p:txBody>
      </p:sp>
    </p:spTree>
    <p:extLst>
      <p:ext uri="{BB962C8B-B14F-4D97-AF65-F5344CB8AC3E}">
        <p14:creationId xmlns:p14="http://schemas.microsoft.com/office/powerpoint/2010/main" val="42476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D7BF918-551B-446D-9045-22983C1B053D}"/>
              </a:ext>
            </a:extLst>
          </p:cNvPr>
          <p:cNvGrpSpPr/>
          <p:nvPr/>
        </p:nvGrpSpPr>
        <p:grpSpPr>
          <a:xfrm>
            <a:off x="1709530" y="945983"/>
            <a:ext cx="4200939" cy="1688391"/>
            <a:chOff x="2142703" y="504967"/>
            <a:chExt cx="7410733" cy="260672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7A4952D-5D1E-4DD1-8E20-55923C2BF135}"/>
                </a:ext>
              </a:extLst>
            </p:cNvPr>
            <p:cNvSpPr/>
            <p:nvPr/>
          </p:nvSpPr>
          <p:spPr>
            <a:xfrm>
              <a:off x="2142703" y="504967"/>
              <a:ext cx="7410733" cy="260672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6DACCF3-7F23-4872-B500-07522D24C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C482F929-3D9B-4320-84E6-0B8E269BE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1899227"/>
              <a:ext cx="1135693" cy="113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1340CFB-357D-4DFC-B59D-61BF984F9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0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7BE755B-9BCE-4804-A803-FD6CE03BD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86" y="1899225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213EC9E8-1E97-479F-B147-DE5964AE8A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072" y="59472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6D087E83-24AE-4463-B95A-03143E6F2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751" y="1899224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95B283B6-F70E-4231-B82C-ED4008DA7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992" y="124697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50E66E9-10CB-4D9E-8CB5-392284F09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351" y="3378384"/>
            <a:ext cx="44930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được lấy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lần, 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5F05F4-5392-4FDD-926C-4062E7AE0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20" y="3378384"/>
            <a:ext cx="34216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ta viết: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692DF9-B9F9-4EAD-B6C9-F64203FF9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917" y="4221029"/>
            <a:ext cx="17775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443D5-6950-473E-B1E1-8B78C2DC3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880" y="4234301"/>
            <a:ext cx="892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7 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2" name="Table 8">
                <a:extLst>
                  <a:ext uri="{FF2B5EF4-FFF2-40B4-BE49-F238E27FC236}">
                    <a16:creationId xmlns:a16="http://schemas.microsoft.com/office/drawing/2014/main" id="{A2C65634-F0CA-4539-A262-02AD1B710A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8026588"/>
                  </p:ext>
                </p:extLst>
              </p:nvPr>
            </p:nvGraphicFramePr>
            <p:xfrm>
              <a:off x="8361943" y="345053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b="0">
                              <a:latin typeface="+mn-lt"/>
                            </a:rPr>
                            <a:t>  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2" name="Table 8">
                <a:extLst>
                  <a:ext uri="{FF2B5EF4-FFF2-40B4-BE49-F238E27FC236}">
                    <a16:creationId xmlns:a16="http://schemas.microsoft.com/office/drawing/2014/main" id="{A2C65634-F0CA-4539-A262-02AD1B710A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78026588"/>
                  </p:ext>
                </p:extLst>
              </p:nvPr>
            </p:nvGraphicFramePr>
            <p:xfrm>
              <a:off x="8361943" y="345053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2391" r="-1031" b="-9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479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8" name="Table 8">
                <a:extLst>
                  <a:ext uri="{FF2B5EF4-FFF2-40B4-BE49-F238E27FC236}">
                    <a16:creationId xmlns:a16="http://schemas.microsoft.com/office/drawing/2014/main" id="{2345B3C9-96F0-446E-B2E4-1DDF99C3D2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7772871"/>
                  </p:ext>
                </p:extLst>
              </p:nvPr>
            </p:nvGraphicFramePr>
            <p:xfrm>
              <a:off x="9109843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b="0">
                              <a:latin typeface="+mn-lt"/>
                            </a:rPr>
                            <a:t>  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8" name="Table 8">
                <a:extLst>
                  <a:ext uri="{FF2B5EF4-FFF2-40B4-BE49-F238E27FC236}">
                    <a16:creationId xmlns:a16="http://schemas.microsoft.com/office/drawing/2014/main" id="{2345B3C9-96F0-446E-B2E4-1DDF99C3D2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7772871"/>
                  </p:ext>
                </p:extLst>
              </p:nvPr>
            </p:nvGraphicFramePr>
            <p:xfrm>
              <a:off x="9109843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12" t="-92391" r="-1031" b="-9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CD87E164-9579-48BE-B428-C4E9D3C11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042" y="3259835"/>
            <a:ext cx="39290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được lấy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lần, 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49F564-4C20-4447-A977-44FDFAC56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772" y="3271975"/>
            <a:ext cx="1692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ta viết: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BD8C1A0-7E62-4215-AE46-FE28999C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855" y="4291196"/>
            <a:ext cx="1296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AEDC25-8F93-45B6-802E-A37CCD1C6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077" y="4300718"/>
            <a:ext cx="1825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7 + 7 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16D127-97A2-4B93-9734-70E65EE17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674" y="4310240"/>
            <a:ext cx="12874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FDA156-A6F9-4A91-8573-D126CA768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179" y="5314573"/>
            <a:ext cx="38639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Vậy: 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F432141-1B66-47CD-9363-0CCC61114A1A}"/>
              </a:ext>
            </a:extLst>
          </p:cNvPr>
          <p:cNvGrpSpPr/>
          <p:nvPr/>
        </p:nvGrpSpPr>
        <p:grpSpPr>
          <a:xfrm>
            <a:off x="385822" y="1142098"/>
            <a:ext cx="3929063" cy="1688391"/>
            <a:chOff x="2142703" y="504967"/>
            <a:chExt cx="7410733" cy="260672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D38AD1C-F0BE-4CAB-8DAA-F2405682FA22}"/>
                </a:ext>
              </a:extLst>
            </p:cNvPr>
            <p:cNvSpPr/>
            <p:nvPr/>
          </p:nvSpPr>
          <p:spPr>
            <a:xfrm>
              <a:off x="2142703" y="504967"/>
              <a:ext cx="7410733" cy="260672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AAAD9325-7858-49B8-A83F-40C0E2C57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5E308382-7561-4B52-8523-7A98CD25F7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1899227"/>
              <a:ext cx="1135693" cy="113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5338CDA4-8E56-464C-BDB7-43BFDBEE3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0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399FA51-5543-4F7F-94F1-192FF15F9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86" y="1899225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853E696A-8265-459D-AD9F-6F5365098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072" y="59472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23FEA09-1502-4E43-91F4-1D04E33B2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751" y="1899224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427777B9-C48B-4F6B-A01F-2E0052AAA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992" y="124697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8D18B3-DE8E-4A4A-889D-B8239EAD6378}"/>
              </a:ext>
            </a:extLst>
          </p:cNvPr>
          <p:cNvGrpSpPr/>
          <p:nvPr/>
        </p:nvGrpSpPr>
        <p:grpSpPr>
          <a:xfrm>
            <a:off x="4711179" y="1167370"/>
            <a:ext cx="3870094" cy="1688391"/>
            <a:chOff x="2142703" y="504967"/>
            <a:chExt cx="7410733" cy="260672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EE4B455-99A4-47E2-9C17-5E159B0E902E}"/>
                </a:ext>
              </a:extLst>
            </p:cNvPr>
            <p:cNvSpPr/>
            <p:nvPr/>
          </p:nvSpPr>
          <p:spPr>
            <a:xfrm>
              <a:off x="2142703" y="504967"/>
              <a:ext cx="7410733" cy="260672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9B46C5C2-5D60-4A66-B498-CEC3EB4E2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2DC7CB22-7C9B-4C14-AC9B-A97BEDBCD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1899227"/>
              <a:ext cx="1135693" cy="113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26AC660-3A73-4F07-B6AA-FA048D6D0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0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A9348058-408D-4C4D-92D1-B84ABD41C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86" y="1899225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4F00485C-FBB8-444C-858D-3A4A6DA0C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072" y="59472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C177CA2D-B010-4AA8-B991-CBAE44013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751" y="1899224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2878155-A9F6-49C4-9C66-822CC1606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992" y="124697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7" name="Table 8">
                <a:extLst>
                  <a:ext uri="{FF2B5EF4-FFF2-40B4-BE49-F238E27FC236}">
                    <a16:creationId xmlns:a16="http://schemas.microsoft.com/office/drawing/2014/main" id="{94D80ACB-4701-4919-BEE5-A8899FE0B9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6593435"/>
                  </p:ext>
                </p:extLst>
              </p:nvPr>
            </p:nvGraphicFramePr>
            <p:xfrm>
              <a:off x="9080348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b="0">
                              <a:latin typeface="+mn-lt"/>
                            </a:rPr>
                            <a:t>  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1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7" name="Table 8">
                <a:extLst>
                  <a:ext uri="{FF2B5EF4-FFF2-40B4-BE49-F238E27FC236}">
                    <a16:creationId xmlns:a16="http://schemas.microsoft.com/office/drawing/2014/main" id="{94D80ACB-4701-4919-BEE5-A8899FE0B9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6593435"/>
                  </p:ext>
                </p:extLst>
              </p:nvPr>
            </p:nvGraphicFramePr>
            <p:xfrm>
              <a:off x="9080348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2" t="-92391" r="-1031" b="-9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2" t="-192391" r="-1031" b="-8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9023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907009D4-C1BD-4729-9C96-1442B528AF5A}"/>
              </a:ext>
            </a:extLst>
          </p:cNvPr>
          <p:cNvGrpSpPr/>
          <p:nvPr/>
        </p:nvGrpSpPr>
        <p:grpSpPr>
          <a:xfrm>
            <a:off x="595427" y="545995"/>
            <a:ext cx="3549415" cy="1688391"/>
            <a:chOff x="2142703" y="504967"/>
            <a:chExt cx="7410733" cy="260672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7E25BE3A-D7AF-4099-B494-B72C83F7B6DE}"/>
                </a:ext>
              </a:extLst>
            </p:cNvPr>
            <p:cNvSpPr/>
            <p:nvPr/>
          </p:nvSpPr>
          <p:spPr>
            <a:xfrm>
              <a:off x="2142703" y="504967"/>
              <a:ext cx="7410733" cy="260672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D7A23188-5AA9-40E7-B661-2B9723D61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0D7DA7A2-E9EA-4F93-A06E-6E472B34A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1899227"/>
              <a:ext cx="1135693" cy="113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683AE70F-EBC7-4B5F-B25D-D88CD8985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0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2ACE8AF-57EC-41DC-84DC-9AA022001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86" y="1899225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5D0B16F4-D5C7-43A5-8CF1-171440AA8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072" y="59472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47E8131A-3966-4D51-B3D4-F595F0FE3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751" y="1899224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6C517844-A6DF-49B8-9DE9-E528B0536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992" y="124697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493863A-D74B-4C1B-9CA2-4530331D4CA2}"/>
              </a:ext>
            </a:extLst>
          </p:cNvPr>
          <p:cNvGrpSpPr/>
          <p:nvPr/>
        </p:nvGrpSpPr>
        <p:grpSpPr>
          <a:xfrm>
            <a:off x="4711179" y="573434"/>
            <a:ext cx="3496322" cy="1688391"/>
            <a:chOff x="2142703" y="504967"/>
            <a:chExt cx="7410733" cy="2606723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B08B3CA3-FAA9-4E3E-9142-14A88AC9A159}"/>
                </a:ext>
              </a:extLst>
            </p:cNvPr>
            <p:cNvSpPr/>
            <p:nvPr/>
          </p:nvSpPr>
          <p:spPr>
            <a:xfrm>
              <a:off x="2142703" y="504967"/>
              <a:ext cx="7410733" cy="260672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D3E30469-6391-40CF-89EE-5D45476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D8CADC1-84EB-4EFC-A36D-3D8C2F221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1899227"/>
              <a:ext cx="1135693" cy="113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918E22FB-257D-4A08-BDE8-A1C71D232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0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716CF50-5736-4D62-989E-A7C29B893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86" y="1899225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917225FF-DEE7-47BA-8C4F-E793A4B11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072" y="59472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03D21ACD-0926-4CEF-845A-F0345B221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751" y="1899224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06F47553-1897-46E3-8789-EE0D15572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992" y="124697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43BD7C3-A660-40B9-9AC7-DDB9E261BF41}"/>
              </a:ext>
            </a:extLst>
          </p:cNvPr>
          <p:cNvGrpSpPr/>
          <p:nvPr/>
        </p:nvGrpSpPr>
        <p:grpSpPr>
          <a:xfrm>
            <a:off x="2190531" y="2371160"/>
            <a:ext cx="3496323" cy="1688391"/>
            <a:chOff x="2142703" y="504967"/>
            <a:chExt cx="7410733" cy="2606723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7C04A2B0-70A6-42F7-BE10-B3524731DD1A}"/>
                </a:ext>
              </a:extLst>
            </p:cNvPr>
            <p:cNvSpPr/>
            <p:nvPr/>
          </p:nvSpPr>
          <p:spPr>
            <a:xfrm>
              <a:off x="2142703" y="504967"/>
              <a:ext cx="7410733" cy="260672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CBFB325-502C-47E0-8ADB-263AFF6C1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932E201B-0DF2-4AB8-9115-06FA08218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117" y="1899227"/>
              <a:ext cx="1135693" cy="1135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02B44BC9-A8EB-4AA8-9741-170CA9F17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07" y="594728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25BB6328-BEC1-4161-9429-F5BA82CF2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186" y="1899225"/>
              <a:ext cx="1135693" cy="11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AD369EF-5838-45C6-B439-303913381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072" y="59472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EA380E11-E6CB-4667-BCF0-0D73D378A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751" y="1899224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EC669248-ED35-4727-9C23-64A1F6B58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992" y="1246975"/>
              <a:ext cx="1135695" cy="11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5607B663-7BE0-41CE-8541-0EAAA19DB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107" y="4560927"/>
            <a:ext cx="4255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được lấy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lần, 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E643BAB-B1BF-4CF3-AFBC-6F9767B8D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811" y="4575175"/>
            <a:ext cx="1849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ta viết: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2EE44F4-CE28-42A2-8472-86050DBB6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8160" y="5182904"/>
            <a:ext cx="1454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DDE810-6017-4FFB-A3B0-A23D4E86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748" y="5231169"/>
            <a:ext cx="2868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7 + 7 + 7 </a:t>
            </a:r>
            <a:endParaRPr lang="vi-VN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AC38AA6-67E2-436C-8F40-FC8162A7A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257" y="5203603"/>
            <a:ext cx="13160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vi-VN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D75650E-EBC8-41B0-905A-7ED4A8990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899" y="5900710"/>
            <a:ext cx="3735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Vậy: 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vi-VN" alt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4" name="Table 8">
                <a:extLst>
                  <a:ext uri="{FF2B5EF4-FFF2-40B4-BE49-F238E27FC236}">
                    <a16:creationId xmlns:a16="http://schemas.microsoft.com/office/drawing/2014/main" id="{04FBA6E6-C315-4E8C-B493-4B1433A4FD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8366584"/>
                  </p:ext>
                </p:extLst>
              </p:nvPr>
            </p:nvGraphicFramePr>
            <p:xfrm>
              <a:off x="9080348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b="0">
                              <a:latin typeface="+mn-lt"/>
                            </a:rPr>
                            <a:t>  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1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4" name="Table 8">
                <a:extLst>
                  <a:ext uri="{FF2B5EF4-FFF2-40B4-BE49-F238E27FC236}">
                    <a16:creationId xmlns:a16="http://schemas.microsoft.com/office/drawing/2014/main" id="{04FBA6E6-C315-4E8C-B493-4B1433A4FD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8366584"/>
                  </p:ext>
                </p:extLst>
              </p:nvPr>
            </p:nvGraphicFramePr>
            <p:xfrm>
              <a:off x="9080348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92391" r="-1031" b="-9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12" t="-192391" r="-1031" b="-8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6" name="Table 8">
                <a:extLst>
                  <a:ext uri="{FF2B5EF4-FFF2-40B4-BE49-F238E27FC236}">
                    <a16:creationId xmlns:a16="http://schemas.microsoft.com/office/drawing/2014/main" id="{E97BB71C-33F4-4DA2-8B10-2E2F4D1511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272964"/>
                  </p:ext>
                </p:extLst>
              </p:nvPr>
            </p:nvGraphicFramePr>
            <p:xfrm>
              <a:off x="9073563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b="0">
                              <a:latin typeface="+mn-lt"/>
                            </a:rPr>
                            <a:t>  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1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3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6" name="Table 8">
                <a:extLst>
                  <a:ext uri="{FF2B5EF4-FFF2-40B4-BE49-F238E27FC236}">
                    <a16:creationId xmlns:a16="http://schemas.microsoft.com/office/drawing/2014/main" id="{E97BB71C-33F4-4DA2-8B10-2E2F4D1511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272964"/>
                  </p:ext>
                </p:extLst>
              </p:nvPr>
            </p:nvGraphicFramePr>
            <p:xfrm>
              <a:off x="9073563" y="395669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2" t="-92391" r="-1031" b="-9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2" t="-192391" r="-1031" b="-8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412" t="-292391" r="-1031" b="-703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0783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7">
            <a:extLst>
              <a:ext uri="{FF2B5EF4-FFF2-40B4-BE49-F238E27FC236}">
                <a16:creationId xmlns:a16="http://schemas.microsoft.com/office/drawing/2014/main" id="{6AA1F972-4872-467C-AB86-96238EE6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805" y="445941"/>
            <a:ext cx="4311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alt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vi-V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AutoShape 16">
            <a:extLst>
              <a:ext uri="{FF2B5EF4-FFF2-40B4-BE49-F238E27FC236}">
                <a16:creationId xmlns:a16="http://schemas.microsoft.com/office/drawing/2014/main" id="{E7C2DA2D-E121-49EA-B458-A313F9878934}"/>
              </a:ext>
            </a:extLst>
          </p:cNvPr>
          <p:cNvSpPr>
            <a:spLocks/>
          </p:cNvSpPr>
          <p:nvPr/>
        </p:nvSpPr>
        <p:spPr bwMode="auto">
          <a:xfrm>
            <a:off x="3643984" y="543951"/>
            <a:ext cx="152400" cy="60960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vi-VN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7">
                <a:extLst>
                  <a:ext uri="{FF2B5EF4-FFF2-40B4-BE49-F238E27FC236}">
                    <a16:creationId xmlns:a16="http://schemas.microsoft.com/office/drawing/2014/main" id="{64E72144-0CFA-4E39-8171-5B81C0CC52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71276" y="883895"/>
                <a:ext cx="144016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US" altLang="vi-VN" sz="24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altLang="vi-V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=</a:t>
                </a:r>
              </a:p>
            </p:txBody>
          </p:sp>
        </mc:Choice>
        <mc:Fallback xmlns="">
          <p:sp>
            <p:nvSpPr>
              <p:cNvPr id="11" name="Text Box 17">
                <a:extLst>
                  <a:ext uri="{FF2B5EF4-FFF2-40B4-BE49-F238E27FC236}">
                    <a16:creationId xmlns:a16="http://schemas.microsoft.com/office/drawing/2014/main" id="{64E72144-0CFA-4E39-8171-5B81C0CC52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71276" y="883895"/>
                <a:ext cx="1440161" cy="461665"/>
              </a:xfrm>
              <a:prstGeom prst="rect">
                <a:avLst/>
              </a:prstGeom>
              <a:blipFill>
                <a:blip r:embed="rId2"/>
                <a:stretch>
                  <a:fillRect l="-6356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 Box 17">
            <a:extLst>
              <a:ext uri="{FF2B5EF4-FFF2-40B4-BE49-F238E27FC236}">
                <a16:creationId xmlns:a16="http://schemas.microsoft.com/office/drawing/2014/main" id="{93A5ABEE-7081-45FC-B49E-915358E57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111" y="2022363"/>
            <a:ext cx="4311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23016159-09E7-4B56-A767-08A2212BE8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7281" y="2599321"/>
                <a:ext cx="164700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US" altLang="vi-VN" sz="24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altLang="vi-V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= </a:t>
                </a:r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23016159-09E7-4B56-A767-08A2212BE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7281" y="2599321"/>
                <a:ext cx="1647007" cy="461665"/>
              </a:xfrm>
              <a:prstGeom prst="rect">
                <a:avLst/>
              </a:prstGeom>
              <a:blipFill>
                <a:blip r:embed="rId3"/>
                <a:stretch>
                  <a:fillRect l="-5535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Box 17">
                <a:extLst>
                  <a:ext uri="{FF2B5EF4-FFF2-40B4-BE49-F238E27FC236}">
                    <a16:creationId xmlns:a16="http://schemas.microsoft.com/office/drawing/2014/main" id="{45B81D35-C5B3-4923-9390-51B2643377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2822" y="3176279"/>
                <a:ext cx="373523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Vậy:</a:t>
                </a:r>
                <a:r>
                  <a:rPr lang="en-US" altLang="vi-VN" sz="24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altLang="vi-VN" sz="24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US" altLang="vi-VN" sz="2400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altLang="vi-VN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vi-VN" sz="24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14</a:t>
                </a:r>
                <a:endParaRPr lang="en-US" altLang="vi-VN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Text Box 17">
                <a:extLst>
                  <a:ext uri="{FF2B5EF4-FFF2-40B4-BE49-F238E27FC236}">
                    <a16:creationId xmlns:a16="http://schemas.microsoft.com/office/drawing/2014/main" id="{45B81D35-C5B3-4923-9390-51B264337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22822" y="3176279"/>
                <a:ext cx="3735239" cy="461665"/>
              </a:xfrm>
              <a:prstGeom prst="rect">
                <a:avLst/>
              </a:prstGeom>
              <a:blipFill>
                <a:blip r:embed="rId4"/>
                <a:stretch>
                  <a:fillRect l="-2447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AutoShape 16">
            <a:extLst>
              <a:ext uri="{FF2B5EF4-FFF2-40B4-BE49-F238E27FC236}">
                <a16:creationId xmlns:a16="http://schemas.microsoft.com/office/drawing/2014/main" id="{449B6F03-D3C2-415C-AE71-97ED18DE2D75}"/>
              </a:ext>
            </a:extLst>
          </p:cNvPr>
          <p:cNvSpPr>
            <a:spLocks/>
          </p:cNvSpPr>
          <p:nvPr/>
        </p:nvSpPr>
        <p:spPr bwMode="auto">
          <a:xfrm>
            <a:off x="3648787" y="2099946"/>
            <a:ext cx="144016" cy="1296144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vi-VN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AutoShape 16">
            <a:extLst>
              <a:ext uri="{FF2B5EF4-FFF2-40B4-BE49-F238E27FC236}">
                <a16:creationId xmlns:a16="http://schemas.microsoft.com/office/drawing/2014/main" id="{764EBF8F-6FD4-4C08-A600-A4857CD12EFD}"/>
              </a:ext>
            </a:extLst>
          </p:cNvPr>
          <p:cNvSpPr>
            <a:spLocks/>
          </p:cNvSpPr>
          <p:nvPr/>
        </p:nvSpPr>
        <p:spPr bwMode="auto">
          <a:xfrm>
            <a:off x="3707715" y="4326882"/>
            <a:ext cx="144016" cy="2044360"/>
          </a:xfrm>
          <a:prstGeom prst="rightBrace">
            <a:avLst>
              <a:gd name="adj1" fmla="val 6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altLang="vi-VN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17">
            <a:extLst>
              <a:ext uri="{FF2B5EF4-FFF2-40B4-BE49-F238E27FC236}">
                <a16:creationId xmlns:a16="http://schemas.microsoft.com/office/drawing/2014/main" id="{9C5AC0D5-F861-4372-A8E2-461CDB5D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546" y="4613787"/>
            <a:ext cx="4311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vi-VN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 Box 17">
                <a:extLst>
                  <a:ext uri="{FF2B5EF4-FFF2-40B4-BE49-F238E27FC236}">
                    <a16:creationId xmlns:a16="http://schemas.microsoft.com/office/drawing/2014/main" id="{39B8E221-4813-4542-A87E-D60964E610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905" y="5324290"/>
                <a:ext cx="143098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24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US" altLang="vi-VN" sz="2400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altLang="vi-V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=</a:t>
                </a:r>
              </a:p>
            </p:txBody>
          </p:sp>
        </mc:Choice>
        <mc:Fallback xmlns="">
          <p:sp>
            <p:nvSpPr>
              <p:cNvPr id="53" name="Text Box 17">
                <a:extLst>
                  <a:ext uri="{FF2B5EF4-FFF2-40B4-BE49-F238E27FC236}">
                    <a16:creationId xmlns:a16="http://schemas.microsoft.com/office/drawing/2014/main" id="{39B8E221-4813-4542-A87E-D60964E61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3905" y="5324290"/>
                <a:ext cx="1430984" cy="461665"/>
              </a:xfrm>
              <a:prstGeom prst="rect">
                <a:avLst/>
              </a:prstGeom>
              <a:blipFill>
                <a:blip r:embed="rId5"/>
                <a:stretch>
                  <a:fillRect l="-6383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 Box 17">
                <a:extLst>
                  <a:ext uri="{FF2B5EF4-FFF2-40B4-BE49-F238E27FC236}">
                    <a16:creationId xmlns:a16="http://schemas.microsoft.com/office/drawing/2014/main" id="{C4B38989-DAFB-44D2-841D-A3967E8FF6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20578" y="5909931"/>
                <a:ext cx="373523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vi-VN" sz="2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Vậy:</a:t>
                </a:r>
                <a:r>
                  <a:rPr lang="en-US" altLang="vi-VN" sz="240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altLang="vi-VN" sz="24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US" altLang="vi-VN" sz="2400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×</m:t>
                    </m:r>
                  </m:oMath>
                </a14:m>
                <a:r>
                  <a:rPr lang="en-US" altLang="vi-VN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altLang="vi-VN" sz="24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21</a:t>
                </a:r>
                <a:endParaRPr lang="en-US" altLang="vi-VN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4" name="Text Box 17">
                <a:extLst>
                  <a:ext uri="{FF2B5EF4-FFF2-40B4-BE49-F238E27FC236}">
                    <a16:creationId xmlns:a16="http://schemas.microsoft.com/office/drawing/2014/main" id="{C4B38989-DAFB-44D2-841D-A3967E8FF6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20578" y="5909931"/>
                <a:ext cx="3735239" cy="461665"/>
              </a:xfrm>
              <a:prstGeom prst="rect">
                <a:avLst/>
              </a:prstGeom>
              <a:blipFill>
                <a:blip r:embed="rId6"/>
                <a:stretch>
                  <a:fillRect l="-2447" t="-9211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 Box 17">
            <a:extLst>
              <a:ext uri="{FF2B5EF4-FFF2-40B4-BE49-F238E27FC236}">
                <a16:creationId xmlns:a16="http://schemas.microsoft.com/office/drawing/2014/main" id="{CCA4FA1B-A20A-45AC-B493-52ED64CC1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234" y="2599321"/>
            <a:ext cx="18676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</a:t>
            </a: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14</a:t>
            </a:r>
            <a:endParaRPr lang="en-US" alt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 Box 17">
            <a:extLst>
              <a:ext uri="{FF2B5EF4-FFF2-40B4-BE49-F238E27FC236}">
                <a16:creationId xmlns:a16="http://schemas.microsoft.com/office/drawing/2014/main" id="{7BEC7AEF-8A9A-4325-8CC7-F3CDE51A8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525" y="5311841"/>
            <a:ext cx="2367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+ 7 </a:t>
            </a: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21</a:t>
            </a:r>
            <a:endParaRPr lang="en-US" alt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 Box 17">
            <a:extLst>
              <a:ext uri="{FF2B5EF4-FFF2-40B4-BE49-F238E27FC236}">
                <a16:creationId xmlns:a16="http://schemas.microsoft.com/office/drawing/2014/main" id="{7B552564-7C01-4E69-91CA-3BACC5150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1770" y="896337"/>
            <a:ext cx="499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DEB9559-6F5D-403E-AA71-E3FD86CA5745}"/>
              </a:ext>
            </a:extLst>
          </p:cNvPr>
          <p:cNvGrpSpPr/>
          <p:nvPr/>
        </p:nvGrpSpPr>
        <p:grpSpPr>
          <a:xfrm>
            <a:off x="345887" y="531419"/>
            <a:ext cx="3082582" cy="628390"/>
            <a:chOff x="1709531" y="945983"/>
            <a:chExt cx="4386469" cy="856313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657AA3A6-84EF-47A2-853B-CA44ADDFA2A6}"/>
                </a:ext>
              </a:extLst>
            </p:cNvPr>
            <p:cNvSpPr/>
            <p:nvPr/>
          </p:nvSpPr>
          <p:spPr>
            <a:xfrm>
              <a:off x="1709531" y="945983"/>
              <a:ext cx="4386469" cy="85631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3A8BADD4-EC22-4926-A858-4AE254454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838" y="1004122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EF7F086-3362-481C-A97B-185B532D7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059" y="1003254"/>
              <a:ext cx="564915" cy="68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4F5A5898-DB93-4DE9-8FA8-D03E41653A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822" y="1004121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4FB6CF95-3312-486D-BE96-9F9E5CEC5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25" y="1004120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D2FD6AE5-2AB9-488F-A926-3E17EE0A6C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069" y="1004119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5906D1BB-06B0-4E39-8CA3-989E0AC04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16" y="1003686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2DE3F119-5EF2-4631-B900-355E1385E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813" y="1004118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60B747-21A7-4C59-987B-791D8D4CC667}"/>
              </a:ext>
            </a:extLst>
          </p:cNvPr>
          <p:cNvGrpSpPr/>
          <p:nvPr/>
        </p:nvGrpSpPr>
        <p:grpSpPr>
          <a:xfrm>
            <a:off x="251159" y="2074929"/>
            <a:ext cx="3244082" cy="661312"/>
            <a:chOff x="1709531" y="945983"/>
            <a:chExt cx="4386469" cy="856313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F5D134F2-B822-4D21-BD58-17DC237FEBD5}"/>
                </a:ext>
              </a:extLst>
            </p:cNvPr>
            <p:cNvSpPr/>
            <p:nvPr/>
          </p:nvSpPr>
          <p:spPr>
            <a:xfrm>
              <a:off x="1709531" y="945983"/>
              <a:ext cx="4386469" cy="85631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5AC24B3D-3143-45F6-91C6-04FB7A405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838" y="1004122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0361C9BB-9C53-4CBF-9B09-BA61F05B6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059" y="1003254"/>
              <a:ext cx="564915" cy="68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414BA713-A131-415B-B79A-7560BDF90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822" y="1004121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30C4295-61DA-4731-B3C0-066B55A7B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25" y="1004120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03F7275B-2D89-4982-8411-C7587E346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069" y="1004119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61C0CAF-C217-4C0A-A9A6-A1A9D30F3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16" y="1003686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5268AF27-6656-463A-A645-157240D39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813" y="1004118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F464A51-B798-49D4-AD2F-54DF62244DA1}"/>
              </a:ext>
            </a:extLst>
          </p:cNvPr>
          <p:cNvGrpSpPr/>
          <p:nvPr/>
        </p:nvGrpSpPr>
        <p:grpSpPr>
          <a:xfrm>
            <a:off x="244706" y="2877365"/>
            <a:ext cx="3244082" cy="661312"/>
            <a:chOff x="1709531" y="945983"/>
            <a:chExt cx="4386469" cy="856313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BACE8148-52A7-4742-A087-5ACEE1931401}"/>
                </a:ext>
              </a:extLst>
            </p:cNvPr>
            <p:cNvSpPr/>
            <p:nvPr/>
          </p:nvSpPr>
          <p:spPr>
            <a:xfrm>
              <a:off x="1709531" y="945983"/>
              <a:ext cx="4386469" cy="85631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CB811BB3-C6C9-4479-A6A6-426886C35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838" y="1004122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3253C5D8-6256-43D3-A9EB-96E7AF28C5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059" y="1003254"/>
              <a:ext cx="564915" cy="68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D26EC1C8-A2D8-4567-8658-A7C9BA4E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822" y="1004121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807B8237-BA69-46FD-96EB-98A4A81C2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25" y="1004120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969131BD-A67A-44DF-A486-F09EEAE84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069" y="1004119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8573833C-7AC2-4AB1-AEAD-EA00A51A0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16" y="1003686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B1101124-9471-4BFA-8753-7F63830C23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813" y="1004118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BFB1549-4CE1-488C-A309-2C37C492D80D}"/>
              </a:ext>
            </a:extLst>
          </p:cNvPr>
          <p:cNvGrpSpPr/>
          <p:nvPr/>
        </p:nvGrpSpPr>
        <p:grpSpPr>
          <a:xfrm>
            <a:off x="244706" y="4221008"/>
            <a:ext cx="3244082" cy="661312"/>
            <a:chOff x="1709531" y="945983"/>
            <a:chExt cx="4386469" cy="856313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648ADB0D-4A92-46FA-8BB7-C92582781D6E}"/>
                </a:ext>
              </a:extLst>
            </p:cNvPr>
            <p:cNvSpPr/>
            <p:nvPr/>
          </p:nvSpPr>
          <p:spPr>
            <a:xfrm>
              <a:off x="1709531" y="945983"/>
              <a:ext cx="4386469" cy="85631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04A48FC9-2286-4D3D-9E9D-70509F71A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838" y="1004122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D32ED01-7F5D-4294-B476-C30E6A4D0A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059" y="1003254"/>
              <a:ext cx="564915" cy="68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411738FF-B289-4018-8257-4E894C0F2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822" y="1004121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8A3E5D4E-2CB9-4B4F-8F20-A8C6DA946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25" y="1004120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39C5B759-C889-4926-8108-796859AD8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069" y="1004119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051CEFB9-B020-489B-B6FF-C80DBAC45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16" y="1003686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2F140BF0-7546-4CB4-87CF-9AF9604E7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813" y="1004118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A5E02972-CB76-4BD6-AEDB-237BE7BD691A}"/>
              </a:ext>
            </a:extLst>
          </p:cNvPr>
          <p:cNvGrpSpPr/>
          <p:nvPr/>
        </p:nvGrpSpPr>
        <p:grpSpPr>
          <a:xfrm>
            <a:off x="230754" y="4980296"/>
            <a:ext cx="3244082" cy="661312"/>
            <a:chOff x="1709531" y="945983"/>
            <a:chExt cx="4386469" cy="856313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18C0A323-8FEA-498A-BEA7-5409B3442624}"/>
                </a:ext>
              </a:extLst>
            </p:cNvPr>
            <p:cNvSpPr/>
            <p:nvPr/>
          </p:nvSpPr>
          <p:spPr>
            <a:xfrm>
              <a:off x="1709531" y="945983"/>
              <a:ext cx="4386469" cy="85631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B51A3524-F351-46E1-A4CF-26FB2817A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838" y="1004122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0909163-59BF-4872-AB57-E366C661C6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059" y="1003254"/>
              <a:ext cx="564915" cy="68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5A59DC7D-7616-421C-A740-FDA1588E9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822" y="1004121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C4E9B589-F85F-4EE2-9277-93B89F4CA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25" y="1004120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4F97C122-D0ED-4217-B64A-3C2C34525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069" y="1004119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B5C76231-4890-472E-A3E5-D2CA8760C9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16" y="1003686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526938B7-407F-4484-8A5D-0CAAA5020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813" y="1004118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0A06DAF-00A0-4884-849D-927A6851F35D}"/>
              </a:ext>
            </a:extLst>
          </p:cNvPr>
          <p:cNvGrpSpPr/>
          <p:nvPr/>
        </p:nvGrpSpPr>
        <p:grpSpPr>
          <a:xfrm>
            <a:off x="251159" y="5748193"/>
            <a:ext cx="3244082" cy="661312"/>
            <a:chOff x="1709531" y="945983"/>
            <a:chExt cx="4386469" cy="856313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9BD1176-CC2B-4170-A341-54D2D5B159A6}"/>
                </a:ext>
              </a:extLst>
            </p:cNvPr>
            <p:cNvSpPr/>
            <p:nvPr/>
          </p:nvSpPr>
          <p:spPr>
            <a:xfrm>
              <a:off x="1709531" y="945983"/>
              <a:ext cx="4386469" cy="856313"/>
            </a:xfrm>
            <a:prstGeom prst="roundRect">
              <a:avLst/>
            </a:prstGeom>
            <a:ln w="190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3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F64F0B2B-9EFF-48B1-A7E0-773374F9A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838" y="1004122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ED8AD0D8-7786-4BC8-8B29-433F290FB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2059" y="1003254"/>
              <a:ext cx="564915" cy="686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7D22D456-1F08-4EF7-9014-C7A640F40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9822" y="1004121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80062220-9055-474B-A160-A52241A65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25" y="1004120"/>
              <a:ext cx="564915" cy="68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3C7BBADF-EA6A-4179-B326-5A8C862C1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069" y="1004119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8735B229-2BFE-4EBD-BF92-48A0FCEA7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316" y="1003686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2" descr="Hình ảnh Phim Hoạt Hình Màu Cam Dễ Thương, Hình Minh Họa, Dễ Thương, Vectơ  Vector và PNG với nền trong suốt để tải xuống miễn phí">
              <a:extLst>
                <a:ext uri="{FF2B5EF4-FFF2-40B4-BE49-F238E27FC236}">
                  <a16:creationId xmlns:a16="http://schemas.microsoft.com/office/drawing/2014/main" id="{3F2D4EBB-3B20-4CC4-81F8-58D30DD9C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69" b="92969" l="10000" r="90000">
                          <a14:foregroundMark x1="67031" y1="8594" x2="67031" y2="8594"/>
                          <a14:foregroundMark x1="68281" y1="6094" x2="68281" y2="6094"/>
                          <a14:foregroundMark x1="41094" y1="30625" x2="39531" y2="39531"/>
                          <a14:foregroundMark x1="39531" y1="39531" x2="41563" y2="65469"/>
                          <a14:foregroundMark x1="41563" y1="65469" x2="46875" y2="75781"/>
                          <a14:foregroundMark x1="46875" y1="75781" x2="47813" y2="76563"/>
                          <a14:foregroundMark x1="47813" y1="13438" x2="50000" y2="29063"/>
                          <a14:foregroundMark x1="55000" y1="17656" x2="66719" y2="11250"/>
                          <a14:foregroundMark x1="66719" y1="11250" x2="68281" y2="9688"/>
                          <a14:foregroundMark x1="71719" y1="8125" x2="53594" y2="22344"/>
                          <a14:foregroundMark x1="59688" y1="8750" x2="59688" y2="8750"/>
                          <a14:foregroundMark x1="57656" y1="11719" x2="57656" y2="11719"/>
                          <a14:foregroundMark x1="60313" y1="11875" x2="60313" y2="11875"/>
                          <a14:foregroundMark x1="59219" y1="13281" x2="57500" y2="15625"/>
                          <a14:foregroundMark x1="64844" y1="8281" x2="56719" y2="12344"/>
                          <a14:foregroundMark x1="56719" y1="12344" x2="55937" y2="14531"/>
                          <a14:foregroundMark x1="64688" y1="7187" x2="58281" y2="9844"/>
                          <a14:foregroundMark x1="71406" y1="5469" x2="71406" y2="5469"/>
                          <a14:foregroundMark x1="73594" y1="5469" x2="73594" y2="5469"/>
                          <a14:foregroundMark x1="30000" y1="89063" x2="49375" y2="929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813" y="1004118"/>
              <a:ext cx="564916" cy="686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FB4179DE-6DA7-4EBA-887C-F06B60A4DAF8}"/>
              </a:ext>
            </a:extLst>
          </p:cNvPr>
          <p:cNvCxnSpPr>
            <a:cxnSpLocks/>
          </p:cNvCxnSpPr>
          <p:nvPr/>
        </p:nvCxnSpPr>
        <p:spPr>
          <a:xfrm>
            <a:off x="7730612" y="1429989"/>
            <a:ext cx="0" cy="4318204"/>
          </a:xfrm>
          <a:prstGeom prst="line">
            <a:avLst/>
          </a:prstGeom>
          <a:ln w="952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1" name="Table 8">
                <a:extLst>
                  <a:ext uri="{FF2B5EF4-FFF2-40B4-BE49-F238E27FC236}">
                    <a16:creationId xmlns:a16="http://schemas.microsoft.com/office/drawing/2014/main" id="{7452D660-E657-4293-9B61-07329C221E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680534"/>
                  </p:ext>
                </p:extLst>
              </p:nvPr>
            </p:nvGraphicFramePr>
            <p:xfrm>
              <a:off x="8638955" y="373780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b="0">
                              <a:latin typeface="+mn-lt"/>
                            </a:rPr>
                            <a:t>  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1    </a:t>
                          </a:r>
                          <a:r>
                            <a:rPr lang="vi-VN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lang="en-US" sz="2800" b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2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1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3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4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2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5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6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7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8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9  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63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  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10  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=  </a:t>
                          </a:r>
                          <a:r>
                            <a:rPr kumimoji="0" lang="en-US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</a:t>
                          </a: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1" name="Table 8">
                <a:extLst>
                  <a:ext uri="{FF2B5EF4-FFF2-40B4-BE49-F238E27FC236}">
                    <a16:creationId xmlns:a16="http://schemas.microsoft.com/office/drawing/2014/main" id="{7452D660-E657-4293-9B61-07329C221E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8680534"/>
                  </p:ext>
                </p:extLst>
              </p:nvPr>
            </p:nvGraphicFramePr>
            <p:xfrm>
              <a:off x="8638955" y="373780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Bảng </a:t>
                          </a:r>
                          <a:r>
                            <a:rPr lang="vi-VN" sz="2400" b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nhân </a:t>
                          </a:r>
                          <a:r>
                            <a:rPr lang="en-US" sz="2400" b="1">
                              <a:solidFill>
                                <a:srgbClr val="FF0000"/>
                              </a:solidFill>
                              <a:latin typeface="+mn-lt"/>
                              <a:cs typeface="Arial" panose="020B0604020202020204" pitchFamily="34" charset="0"/>
                            </a:rPr>
                            <a:t>7</a:t>
                          </a:r>
                          <a:endParaRPr lang="vi-VN" sz="2400" b="1" dirty="0">
                            <a:solidFill>
                              <a:srgbClr val="FF0000"/>
                            </a:solidFill>
                            <a:latin typeface="+mn-lt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92391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194505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291304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391304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491304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591304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691304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800000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890217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619" t="-990217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0180CDB6-D0EF-4298-BF87-9862D820B586}"/>
              </a:ext>
            </a:extLst>
          </p:cNvPr>
          <p:cNvSpPr/>
          <p:nvPr/>
        </p:nvSpPr>
        <p:spPr>
          <a:xfrm>
            <a:off x="10779437" y="2599322"/>
            <a:ext cx="441336" cy="3918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BEDA5CB9-2EDD-46BF-BD03-662942BCB56D}"/>
              </a:ext>
            </a:extLst>
          </p:cNvPr>
          <p:cNvSpPr/>
          <p:nvPr/>
        </p:nvSpPr>
        <p:spPr>
          <a:xfrm>
            <a:off x="10803069" y="31540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A587D01-B3A3-456D-BE86-D2527CB16575}"/>
              </a:ext>
            </a:extLst>
          </p:cNvPr>
          <p:cNvSpPr/>
          <p:nvPr/>
        </p:nvSpPr>
        <p:spPr>
          <a:xfrm>
            <a:off x="10779437" y="3727054"/>
            <a:ext cx="432929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CD304D8F-8F49-4BBC-8F87-BBA1B1F341E9}"/>
              </a:ext>
            </a:extLst>
          </p:cNvPr>
          <p:cNvSpPr/>
          <p:nvPr/>
        </p:nvSpPr>
        <p:spPr>
          <a:xfrm>
            <a:off x="10788321" y="426523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C862324E-F731-4C02-80A5-766883882D0D}"/>
              </a:ext>
            </a:extLst>
          </p:cNvPr>
          <p:cNvSpPr/>
          <p:nvPr/>
        </p:nvSpPr>
        <p:spPr>
          <a:xfrm>
            <a:off x="10756850" y="4835471"/>
            <a:ext cx="432929" cy="4184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E017B4E7-2D9A-41E1-BAC8-492EBB48B05B}"/>
              </a:ext>
            </a:extLst>
          </p:cNvPr>
          <p:cNvSpPr/>
          <p:nvPr/>
        </p:nvSpPr>
        <p:spPr>
          <a:xfrm>
            <a:off x="10788320" y="540819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F38EFB97-C703-4DF5-995C-CE6D6A1ED1B6}"/>
              </a:ext>
            </a:extLst>
          </p:cNvPr>
          <p:cNvSpPr/>
          <p:nvPr/>
        </p:nvSpPr>
        <p:spPr>
          <a:xfrm>
            <a:off x="10756850" y="5932783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723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15C972-0379-4817-9159-5701D6103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81"/>
            <a:ext cx="12192000" cy="689360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EBABA9-F92A-4EA6-9BEE-B68BD7381A72}"/>
              </a:ext>
            </a:extLst>
          </p:cNvPr>
          <p:cNvSpPr/>
          <p:nvPr/>
        </p:nvSpPr>
        <p:spPr>
          <a:xfrm>
            <a:off x="257019" y="173912"/>
            <a:ext cx="11677961" cy="641286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496EDD-1D6F-49A6-8B99-BB86E98A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19" y="5353050"/>
            <a:ext cx="1127858" cy="1444877"/>
          </a:xfrm>
          <a:prstGeom prst="rect">
            <a:avLst/>
          </a:prstGeom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BD5E633D-2FB8-4AAE-9365-1670323E6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24840" y="916395"/>
            <a:ext cx="2892345" cy="58674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1  =  7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2  =  14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3  =  21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4  =  28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5  =  35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</a:t>
            </a:r>
            <a:r>
              <a:rPr lang="en-US" altLang="en-US" sz="3200" b="1" dirty="0">
                <a:solidFill>
                  <a:srgbClr val="000099"/>
                </a:solidFill>
                <a:latin typeface="Lucida Bright" panose="02040602050505020304" pitchFamily="18" charset="0"/>
              </a:rPr>
              <a:t>6  </a:t>
            </a: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=  42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7  =  49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8  =  56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9  =  63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  <a:p>
            <a:pPr marL="0" indent="0" eaLnBrk="1" hangingPunct="1">
              <a:lnSpc>
                <a:spcPct val="90000"/>
              </a:lnSpc>
              <a:spcBef>
                <a:spcPct val="32000"/>
              </a:spcBef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10 =  70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C0A2AF-2622-4E27-A455-A3E59A05E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8469" y="5356905"/>
            <a:ext cx="1127858" cy="1549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322036-59AA-439C-9123-EBCB1929B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346" y="-56933"/>
            <a:ext cx="719390" cy="713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AB551-FC1E-4FBA-A401-90572657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6084" y="292972"/>
            <a:ext cx="1224882" cy="818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C63DD-6E90-4E50-AF35-4F4EAD8B7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678" y="144075"/>
            <a:ext cx="1700931" cy="1572904"/>
          </a:xfrm>
          <a:prstGeom prst="rect">
            <a:avLst/>
          </a:prstGeom>
        </p:spPr>
      </p:pic>
      <p:sp>
        <p:nvSpPr>
          <p:cNvPr id="20" name="圆角矩形 5">
            <a:extLst>
              <a:ext uri="{FF2B5EF4-FFF2-40B4-BE49-F238E27FC236}">
                <a16:creationId xmlns:a16="http://schemas.microsoft.com/office/drawing/2014/main" id="{515271A8-9102-43BF-B484-E3ED6317545E}"/>
              </a:ext>
            </a:extLst>
          </p:cNvPr>
          <p:cNvSpPr/>
          <p:nvPr/>
        </p:nvSpPr>
        <p:spPr>
          <a:xfrm>
            <a:off x="3818421" y="74205"/>
            <a:ext cx="3388292" cy="585759"/>
          </a:xfrm>
          <a:prstGeom prst="roundRect">
            <a:avLst>
              <a:gd name="adj" fmla="val 49943"/>
            </a:avLst>
          </a:prstGeom>
          <a:solidFill>
            <a:schemeClr val="bg1"/>
          </a:solidFill>
          <a:ln w="25400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Futura-Condensed-Normal" pitchFamily="2" charset="0"/>
              <a:ea typeface="华康娃娃体W5" panose="040B0509000000000000" pitchFamily="81" charset="-122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C44A8BFD-EC08-459E-AF42-3FC1208F8035}"/>
              </a:ext>
            </a:extLst>
          </p:cNvPr>
          <p:cNvSpPr txBox="1"/>
          <p:nvPr/>
        </p:nvSpPr>
        <p:spPr>
          <a:xfrm>
            <a:off x="3919918" y="54746"/>
            <a:ext cx="320065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华康娃娃体W5" panose="040B0509000000000000" pitchFamily="81" charset="-122"/>
              </a:rPr>
              <a:t>Bảng</a:t>
            </a:r>
            <a:r>
              <a:rPr lang="en-US" altLang="zh-CN" sz="3200" b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华康娃娃体W5" panose="040B0509000000000000" pitchFamily="81" charset="-122"/>
              </a:rPr>
              <a:t> nhân </a:t>
            </a:r>
            <a:r>
              <a:rPr lang="en-US" altLang="zh-CN" sz="3200" b="1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华康娃娃体W5" panose="040B0509000000000000" pitchFamily="81" charset="-122"/>
              </a:rPr>
              <a:t>7</a:t>
            </a:r>
            <a:endParaRPr lang="zh-CN" altLang="en-US" sz="3200" b="1" dirty="0">
              <a:ln w="63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a typeface="华康娃娃体W5" panose="040B0509000000000000" pitchFamily="81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DC3CCA-4E8B-4FE8-8FD2-E419AC7EC895}"/>
              </a:ext>
            </a:extLst>
          </p:cNvPr>
          <p:cNvSpPr/>
          <p:nvPr/>
        </p:nvSpPr>
        <p:spPr>
          <a:xfrm>
            <a:off x="2305874" y="833464"/>
            <a:ext cx="480352" cy="5579937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EBD97A-72D8-4AD2-BA8F-66F2A65F2471}"/>
              </a:ext>
            </a:extLst>
          </p:cNvPr>
          <p:cNvSpPr/>
          <p:nvPr/>
        </p:nvSpPr>
        <p:spPr>
          <a:xfrm>
            <a:off x="3244165" y="833464"/>
            <a:ext cx="642368" cy="557993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305C99-BDCC-47FF-8F8A-D7F57363EC24}"/>
              </a:ext>
            </a:extLst>
          </p:cNvPr>
          <p:cNvSpPr/>
          <p:nvPr/>
        </p:nvSpPr>
        <p:spPr>
          <a:xfrm>
            <a:off x="4350475" y="835741"/>
            <a:ext cx="642368" cy="55640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18B710-74B7-4F0E-868B-40A6D9FF3506}"/>
              </a:ext>
            </a:extLst>
          </p:cNvPr>
          <p:cNvSpPr txBox="1"/>
          <p:nvPr/>
        </p:nvSpPr>
        <p:spPr>
          <a:xfrm>
            <a:off x="7794026" y="821261"/>
            <a:ext cx="1723549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/>
              <a:t>Nhận xét:</a:t>
            </a:r>
          </a:p>
        </p:txBody>
      </p:sp>
      <p:sp>
        <p:nvSpPr>
          <p:cNvPr id="27" name="Cloud Callout 33">
            <a:extLst>
              <a:ext uri="{FF2B5EF4-FFF2-40B4-BE49-F238E27FC236}">
                <a16:creationId xmlns:a16="http://schemas.microsoft.com/office/drawing/2014/main" id="{087725BC-694D-4797-B146-F82CDFEDEE08}"/>
              </a:ext>
            </a:extLst>
          </p:cNvPr>
          <p:cNvSpPr/>
          <p:nvPr/>
        </p:nvSpPr>
        <p:spPr>
          <a:xfrm>
            <a:off x="5857967" y="1963710"/>
            <a:ext cx="5853192" cy="2924080"/>
          </a:xfrm>
          <a:prstGeom prst="cloudCallout">
            <a:avLst>
              <a:gd name="adj1" fmla="val -36797"/>
              <a:gd name="adj2" fmla="val 74414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 có nhận xét gì về các thừa số thứ nhất trong bảng nhân?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D45BA07-4887-4D08-86B9-B3F0176E0A32}"/>
              </a:ext>
            </a:extLst>
          </p:cNvPr>
          <p:cNvSpPr/>
          <p:nvPr/>
        </p:nvSpPr>
        <p:spPr>
          <a:xfrm>
            <a:off x="5937821" y="2675361"/>
            <a:ext cx="5623318" cy="6559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D24A9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</a:rPr>
              <a:t>Thừa số thứ nhất đều là số </a:t>
            </a:r>
            <a:r>
              <a:rPr lang="en-US" sz="2800" dirty="0">
                <a:solidFill>
                  <a:schemeClr val="tx1"/>
                </a:solidFill>
              </a:rPr>
              <a:t>7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9" name="Cloud Callout 33">
            <a:extLst>
              <a:ext uri="{FF2B5EF4-FFF2-40B4-BE49-F238E27FC236}">
                <a16:creationId xmlns:a16="http://schemas.microsoft.com/office/drawing/2014/main" id="{8DF01393-5D7C-4ED2-8EC8-991EFBAB7409}"/>
              </a:ext>
            </a:extLst>
          </p:cNvPr>
          <p:cNvSpPr/>
          <p:nvPr/>
        </p:nvSpPr>
        <p:spPr>
          <a:xfrm>
            <a:off x="5681479" y="3200369"/>
            <a:ext cx="5642845" cy="2323279"/>
          </a:xfrm>
          <a:prstGeom prst="cloudCallout">
            <a:avLst>
              <a:gd name="adj1" fmla="val -36797"/>
              <a:gd name="adj2" fmla="val 74414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Nhận xét về các thừa số thứ hai trong bảng nhân?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9BC25B5-5E49-4F2C-9661-F1AD6F724F8D}"/>
              </a:ext>
            </a:extLst>
          </p:cNvPr>
          <p:cNvSpPr/>
          <p:nvPr/>
        </p:nvSpPr>
        <p:spPr>
          <a:xfrm>
            <a:off x="5876595" y="1527769"/>
            <a:ext cx="5623317" cy="1049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>
                <a:solidFill>
                  <a:schemeClr val="tx1"/>
                </a:solidFill>
              </a:rPr>
              <a:t>Thừa số thứ hai là các số tự nhiên tăng dần từ 1 đến 10.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1" name="Cloud Callout 33">
            <a:extLst>
              <a:ext uri="{FF2B5EF4-FFF2-40B4-BE49-F238E27FC236}">
                <a16:creationId xmlns:a16="http://schemas.microsoft.com/office/drawing/2014/main" id="{72C55BBE-09E4-4C65-A36B-A039AAA71077}"/>
              </a:ext>
            </a:extLst>
          </p:cNvPr>
          <p:cNvSpPr/>
          <p:nvPr/>
        </p:nvSpPr>
        <p:spPr>
          <a:xfrm>
            <a:off x="5444664" y="4071777"/>
            <a:ext cx="5642845" cy="1384058"/>
          </a:xfrm>
          <a:prstGeom prst="cloudCallout">
            <a:avLst>
              <a:gd name="adj1" fmla="val -36797"/>
              <a:gd name="adj2" fmla="val 74414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3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 tích là dãy số có đặc điểm thế nào?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C8D2C5-5DE5-4B9F-BC9E-3CD5EB507412}"/>
              </a:ext>
            </a:extLst>
          </p:cNvPr>
          <p:cNvSpPr/>
          <p:nvPr/>
        </p:nvSpPr>
        <p:spPr>
          <a:xfrm>
            <a:off x="5909078" y="3596285"/>
            <a:ext cx="5574297" cy="1049246"/>
          </a:xfrm>
          <a:prstGeom prst="roundRect">
            <a:avLst/>
          </a:prstGeom>
          <a:solidFill>
            <a:srgbClr val="FCC48C"/>
          </a:solidFill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đếm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thêm</a:t>
            </a:r>
            <a:r>
              <a:rPr lang="en-US" sz="2800" dirty="0">
                <a:solidFill>
                  <a:schemeClr val="tx1"/>
                </a:solidFill>
              </a:rPr>
              <a:t> 7</a:t>
            </a:r>
          </a:p>
          <a:p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7 </a:t>
            </a:r>
            <a:r>
              <a:rPr lang="en-US" sz="2800" dirty="0" err="1">
                <a:solidFill>
                  <a:schemeClr val="tx1"/>
                </a:solidFill>
              </a:rPr>
              <a:t>đến</a:t>
            </a:r>
            <a:r>
              <a:rPr lang="en-US" sz="2800" dirty="0">
                <a:solidFill>
                  <a:schemeClr val="tx1"/>
                </a:solidFill>
              </a:rPr>
              <a:t> 70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8F5D19-25C1-44E1-B0B3-009EE2756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81"/>
            <a:ext cx="12192000" cy="700111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FCCF36D-DB84-458A-8FFF-EA2EB18ADB00}"/>
              </a:ext>
            </a:extLst>
          </p:cNvPr>
          <p:cNvSpPr/>
          <p:nvPr/>
        </p:nvSpPr>
        <p:spPr>
          <a:xfrm>
            <a:off x="257019" y="173912"/>
            <a:ext cx="11677961" cy="641286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5AA0D39E-9DE8-4061-BA63-D8733B76AE06}"/>
              </a:ext>
            </a:extLst>
          </p:cNvPr>
          <p:cNvSpPr txBox="1">
            <a:spLocks noChangeArrowheads="1"/>
          </p:cNvSpPr>
          <p:nvPr/>
        </p:nvSpPr>
        <p:spPr>
          <a:xfrm>
            <a:off x="4381324" y="702427"/>
            <a:ext cx="2892345" cy="586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1  =  7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2  =  14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3  =  21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4  =  28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5  =  35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6  =  42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7  =  49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8  =  56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 9  =  63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0099"/>
                </a:solidFill>
                <a:latin typeface="Lucida Bright" panose="02040602050505020304" pitchFamily="18" charset="0"/>
              </a:rPr>
              <a:t>7  x 10 =  70</a:t>
            </a:r>
            <a:endParaRPr lang="en-US" altLang="en-US" sz="36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</p:txBody>
      </p:sp>
      <p:pic>
        <p:nvPicPr>
          <p:cNvPr id="18435" name="Picture 7" descr="Kết quả hình ảnh cho bông hoa">
            <a:extLst>
              <a:ext uri="{FF2B5EF4-FFF2-40B4-BE49-F238E27FC236}">
                <a16:creationId xmlns:a16="http://schemas.microsoft.com/office/drawing/2014/main" id="{DADB01A6-6942-4A11-94B8-92F5CAC5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71" y="553793"/>
            <a:ext cx="73183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Kết quả hình ảnh cho bông hoa">
            <a:extLst>
              <a:ext uri="{FF2B5EF4-FFF2-40B4-BE49-F238E27FC236}">
                <a16:creationId xmlns:a16="http://schemas.microsoft.com/office/drawing/2014/main" id="{161128C4-1A6B-4196-9054-327DC002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946" y="1636085"/>
            <a:ext cx="731838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Kết quả hình ảnh cho bông hoa">
            <a:extLst>
              <a:ext uri="{FF2B5EF4-FFF2-40B4-BE49-F238E27FC236}">
                <a16:creationId xmlns:a16="http://schemas.microsoft.com/office/drawing/2014/main" id="{E3F16DE1-AD6A-401F-BB52-B12F447A5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2298825"/>
            <a:ext cx="73183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Kết quả hình ảnh cho bông hoa">
            <a:extLst>
              <a:ext uri="{FF2B5EF4-FFF2-40B4-BE49-F238E27FC236}">
                <a16:creationId xmlns:a16="http://schemas.microsoft.com/office/drawing/2014/main" id="{88C38CEB-6B01-4A8F-9A76-13BD641A2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04" y="3424046"/>
            <a:ext cx="731837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Kết quả hình ảnh cho bông hoa">
            <a:extLst>
              <a:ext uri="{FF2B5EF4-FFF2-40B4-BE49-F238E27FC236}">
                <a16:creationId xmlns:a16="http://schemas.microsoft.com/office/drawing/2014/main" id="{40118A94-B36D-48CA-AC93-B8C4E10B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86" y="4522206"/>
            <a:ext cx="731837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0A2AF-2622-4E27-A455-A3E59A05E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9829" y="4601583"/>
            <a:ext cx="1642171" cy="2256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322036-59AA-439C-9123-EBCB1929B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130" y="-12159"/>
            <a:ext cx="719390" cy="713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AB551-FC1E-4FBA-A401-90572657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6881" y="1071396"/>
            <a:ext cx="1359526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C63DD-6E90-4E50-AF35-4F4EAD8B7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362" y="41525"/>
            <a:ext cx="1700931" cy="1572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81980-B741-491E-9F95-18FC6BE148E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95" y="5122403"/>
            <a:ext cx="1694072" cy="1694072"/>
          </a:xfrm>
          <a:prstGeom prst="rect">
            <a:avLst/>
          </a:prstGeom>
        </p:spPr>
      </p:pic>
      <p:pic>
        <p:nvPicPr>
          <p:cNvPr id="15" name="Picture 7" descr="Kết quả hình ảnh cho bông hoa">
            <a:extLst>
              <a:ext uri="{FF2B5EF4-FFF2-40B4-BE49-F238E27FC236}">
                <a16:creationId xmlns:a16="http://schemas.microsoft.com/office/drawing/2014/main" id="{74FB42FF-A3FF-4056-B03F-AE1CE8D7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59" y="5036234"/>
            <a:ext cx="73183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Kết quả hình ảnh cho bông hoa">
            <a:extLst>
              <a:ext uri="{FF2B5EF4-FFF2-40B4-BE49-F238E27FC236}">
                <a16:creationId xmlns:a16="http://schemas.microsoft.com/office/drawing/2014/main" id="{500229AB-6ACF-4004-934F-7B216AE0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59" y="5676265"/>
            <a:ext cx="73183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252D-4FF5-4D43-89BC-0DBA8AE34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2" y="1402327"/>
            <a:ext cx="3010414" cy="30104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262502B-7A2D-45D3-A55D-9B00B2866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1206" y="2628357"/>
            <a:ext cx="1741536" cy="17415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8A0502-5549-4405-AAE3-65E7BC152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1809" y="2148171"/>
            <a:ext cx="1741536" cy="17415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59FFB64-137C-46EC-A21C-D1142B6B6B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1371" y="2551768"/>
            <a:ext cx="1741536" cy="1741536"/>
          </a:xfrm>
          <a:prstGeom prst="rect">
            <a:avLst/>
          </a:prstGeom>
        </p:spPr>
      </p:pic>
      <p:pic>
        <p:nvPicPr>
          <p:cNvPr id="3" name="Cartoon Music (12)">
            <a:hlinkClick r:id="" action="ppaction://media"/>
            <a:extLst>
              <a:ext uri="{FF2B5EF4-FFF2-40B4-BE49-F238E27FC236}">
                <a16:creationId xmlns:a16="http://schemas.microsoft.com/office/drawing/2014/main" id="{91060D2E-CA99-4A4D-8EE6-672281A22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5955" y="6151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4F43F76-8479-4746-9AB6-15AE197A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881"/>
            <a:ext cx="12192000" cy="689360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F888C8-6A62-450F-9607-BEF3A740D97F}"/>
              </a:ext>
            </a:extLst>
          </p:cNvPr>
          <p:cNvSpPr/>
          <p:nvPr/>
        </p:nvSpPr>
        <p:spPr>
          <a:xfrm>
            <a:off x="257019" y="173912"/>
            <a:ext cx="11677961" cy="641286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CCACBFFE-DA23-41C7-99A2-10912034FD2E}"/>
              </a:ext>
            </a:extLst>
          </p:cNvPr>
          <p:cNvSpPr txBox="1">
            <a:spLocks noChangeArrowheads="1"/>
          </p:cNvSpPr>
          <p:nvPr/>
        </p:nvSpPr>
        <p:spPr>
          <a:xfrm>
            <a:off x="4388468" y="859353"/>
            <a:ext cx="2892345" cy="5867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1  =  7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2  =  14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3  =  21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4  =  28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5  =  35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6  =  42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7  =  49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8  =  56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 9  =  63</a:t>
            </a:r>
          </a:p>
          <a:p>
            <a:pPr marL="0" indent="0">
              <a:spcBef>
                <a:spcPct val="3200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0099"/>
                </a:solidFill>
                <a:latin typeface="Lucida Bright" panose="02040602050505020304" pitchFamily="18" charset="0"/>
              </a:rPr>
              <a:t>7  x 10 =  70</a:t>
            </a:r>
            <a:endParaRPr lang="en-US" altLang="en-US" sz="3200" b="1" dirty="0">
              <a:solidFill>
                <a:srgbClr val="000099"/>
              </a:solidFill>
              <a:latin typeface="Lucida Bright" panose="02040602050505020304" pitchFamily="18" charset="0"/>
            </a:endParaRPr>
          </a:p>
        </p:txBody>
      </p:sp>
      <p:pic>
        <p:nvPicPr>
          <p:cNvPr id="18435" name="Picture 7" descr="Kết quả hình ảnh cho bông hoa">
            <a:extLst>
              <a:ext uri="{FF2B5EF4-FFF2-40B4-BE49-F238E27FC236}">
                <a16:creationId xmlns:a16="http://schemas.microsoft.com/office/drawing/2014/main" id="{DADB01A6-6942-4A11-94B8-92F5CAC5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03" y="661342"/>
            <a:ext cx="620290" cy="58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Kết quả hình ảnh cho bông hoa">
            <a:extLst>
              <a:ext uri="{FF2B5EF4-FFF2-40B4-BE49-F238E27FC236}">
                <a16:creationId xmlns:a16="http://schemas.microsoft.com/office/drawing/2014/main" id="{161128C4-1A6B-4196-9054-327DC002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79" y="688313"/>
            <a:ext cx="591576" cy="55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Kết quả hình ảnh cho bông hoa">
            <a:extLst>
              <a:ext uri="{FF2B5EF4-FFF2-40B4-BE49-F238E27FC236}">
                <a16:creationId xmlns:a16="http://schemas.microsoft.com/office/drawing/2014/main" id="{88C38CEB-6B01-4A8F-9A76-13BD641A2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381" y="1292996"/>
            <a:ext cx="591577" cy="55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Kết quả hình ảnh cho bông hoa">
            <a:extLst>
              <a:ext uri="{FF2B5EF4-FFF2-40B4-BE49-F238E27FC236}">
                <a16:creationId xmlns:a16="http://schemas.microsoft.com/office/drawing/2014/main" id="{40118A94-B36D-48CA-AC93-B8C4E10B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925" y="1919792"/>
            <a:ext cx="592931" cy="55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0A2AF-2622-4E27-A455-A3E59A05E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051" y="3706988"/>
            <a:ext cx="2395936" cy="3292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322036-59AA-439C-9123-EBCB1929B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1130" y="-12159"/>
            <a:ext cx="719390" cy="713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AB551-FC1E-4FBA-A401-90572657D0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81" y="1071396"/>
            <a:ext cx="1359526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C63DD-6E90-4E50-AF35-4F4EAD8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489" y="560696"/>
            <a:ext cx="1700931" cy="1572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496EDD-1D6F-49A6-8B99-BB86E98AD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115" y="5001595"/>
            <a:ext cx="1127858" cy="1444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81980-B741-491E-9F95-18FC6BE148E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438" y="1872037"/>
            <a:ext cx="2523070" cy="2523070"/>
          </a:xfrm>
          <a:prstGeom prst="rect">
            <a:avLst/>
          </a:prstGeom>
        </p:spPr>
      </p:pic>
      <p:pic>
        <p:nvPicPr>
          <p:cNvPr id="15" name="Picture 7" descr="Kết quả hình ảnh cho bông hoa">
            <a:extLst>
              <a:ext uri="{FF2B5EF4-FFF2-40B4-BE49-F238E27FC236}">
                <a16:creationId xmlns:a16="http://schemas.microsoft.com/office/drawing/2014/main" id="{74FB42FF-A3FF-4056-B03F-AE1CE8D7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024" y="1897993"/>
            <a:ext cx="643417" cy="50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Kết quả hình ảnh cho bông hoa">
            <a:extLst>
              <a:ext uri="{FF2B5EF4-FFF2-40B4-BE49-F238E27FC236}">
                <a16:creationId xmlns:a16="http://schemas.microsoft.com/office/drawing/2014/main" id="{500229AB-6ACF-4004-934F-7B216AE0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81" y="2425186"/>
            <a:ext cx="618041" cy="47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Kết quả hình ảnh cho bông hoa">
            <a:extLst>
              <a:ext uri="{FF2B5EF4-FFF2-40B4-BE49-F238E27FC236}">
                <a16:creationId xmlns:a16="http://schemas.microsoft.com/office/drawing/2014/main" id="{8D7C43E1-63F5-4318-8BE8-A11301F07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33" y="2959407"/>
            <a:ext cx="643417" cy="52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Kết quả hình ảnh cho bông hoa">
            <a:extLst>
              <a:ext uri="{FF2B5EF4-FFF2-40B4-BE49-F238E27FC236}">
                <a16:creationId xmlns:a16="http://schemas.microsoft.com/office/drawing/2014/main" id="{4DAF652C-EEBD-41C2-980C-E79603A5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27" y="2928799"/>
            <a:ext cx="597283" cy="56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Kết quả hình ảnh cho bông hoa">
            <a:extLst>
              <a:ext uri="{FF2B5EF4-FFF2-40B4-BE49-F238E27FC236}">
                <a16:creationId xmlns:a16="http://schemas.microsoft.com/office/drawing/2014/main" id="{027D7F5E-8024-441E-BAF7-A1D30AE30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92" y="3518226"/>
            <a:ext cx="581149" cy="5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Kết quả hình ảnh cho bông hoa">
            <a:extLst>
              <a:ext uri="{FF2B5EF4-FFF2-40B4-BE49-F238E27FC236}">
                <a16:creationId xmlns:a16="http://schemas.microsoft.com/office/drawing/2014/main" id="{796F9DB0-51A1-40B5-96F6-F068CC8D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378" y="4064080"/>
            <a:ext cx="623928" cy="58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Kết quả hình ảnh cho bông hoa">
            <a:extLst>
              <a:ext uri="{FF2B5EF4-FFF2-40B4-BE49-F238E27FC236}">
                <a16:creationId xmlns:a16="http://schemas.microsoft.com/office/drawing/2014/main" id="{716327D8-E5F6-4F92-A130-3B9E7AF5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99" y="4104261"/>
            <a:ext cx="581149" cy="54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Kết quả hình ảnh cho bông hoa">
            <a:extLst>
              <a:ext uri="{FF2B5EF4-FFF2-40B4-BE49-F238E27FC236}">
                <a16:creationId xmlns:a16="http://schemas.microsoft.com/office/drawing/2014/main" id="{51440645-22C6-42B7-A7CD-C8C0D88A1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97" y="4644393"/>
            <a:ext cx="586552" cy="55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Kết quả hình ảnh cho bông hoa">
            <a:extLst>
              <a:ext uri="{FF2B5EF4-FFF2-40B4-BE49-F238E27FC236}">
                <a16:creationId xmlns:a16="http://schemas.microsoft.com/office/drawing/2014/main" id="{5C225B14-2B35-4F0F-B557-114FFCC4F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99" y="5163026"/>
            <a:ext cx="597284" cy="56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 descr="Kết quả hình ảnh cho bông hoa">
            <a:extLst>
              <a:ext uri="{FF2B5EF4-FFF2-40B4-BE49-F238E27FC236}">
                <a16:creationId xmlns:a16="http://schemas.microsoft.com/office/drawing/2014/main" id="{1B15BA08-5A11-40FE-9C3C-51913A6CD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75" y="5172286"/>
            <a:ext cx="555190" cy="52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" descr="Kết quả hình ảnh cho bông hoa">
            <a:extLst>
              <a:ext uri="{FF2B5EF4-FFF2-40B4-BE49-F238E27FC236}">
                <a16:creationId xmlns:a16="http://schemas.microsoft.com/office/drawing/2014/main" id="{34C43E6F-6ABB-4378-BC73-92B5BFD9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60" y="5700177"/>
            <a:ext cx="555190" cy="52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2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2C0E86B-739D-4F57-B632-9EF819EC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28" cy="6858000"/>
          </a:xfrm>
          <a:prstGeom prst="rect">
            <a:avLst/>
          </a:prstGeom>
        </p:spPr>
      </p:pic>
      <p:sp>
        <p:nvSpPr>
          <p:cNvPr id="11" name="PA_圆角矩形 10">
            <a:extLst>
              <a:ext uri="{FF2B5EF4-FFF2-40B4-BE49-F238E27FC236}">
                <a16:creationId xmlns:a16="http://schemas.microsoft.com/office/drawing/2014/main" id="{A29C98BC-D514-4D9F-BC4B-4EA56B1439B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39752" y="498998"/>
            <a:ext cx="10312495" cy="5501898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026" name="Picture 2" descr="29 Doremi ý tưởng | doraemon, mèo ú, mèo">
            <a:extLst>
              <a:ext uri="{FF2B5EF4-FFF2-40B4-BE49-F238E27FC236}">
                <a16:creationId xmlns:a16="http://schemas.microsoft.com/office/drawing/2014/main" id="{D783733B-9E70-4EAE-BBCB-C55A2E9AE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1603175"/>
            <a:ext cx="3954651" cy="41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图片 13">
            <a:extLst>
              <a:ext uri="{FF2B5EF4-FFF2-40B4-BE49-F238E27FC236}">
                <a16:creationId xmlns:a16="http://schemas.microsoft.com/office/drawing/2014/main" id="{12EE7E76-CB2F-41C9-88DF-D5E8CC05ADA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580988" y="5093424"/>
            <a:ext cx="10058398" cy="1814945"/>
          </a:xfrm>
          <a:prstGeom prst="rect">
            <a:avLst/>
          </a:prstGeom>
        </p:spPr>
      </p:pic>
      <p:pic>
        <p:nvPicPr>
          <p:cNvPr id="5" name="PA_图片 14">
            <a:extLst>
              <a:ext uri="{FF2B5EF4-FFF2-40B4-BE49-F238E27FC236}">
                <a16:creationId xmlns:a16="http://schemas.microsoft.com/office/drawing/2014/main" id="{B1F4AE34-3D25-4060-BE80-BFDB4F4A3DF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6">
            <a:extLst>
              <a:ext uri="{FF2B5EF4-FFF2-40B4-BE49-F238E27FC236}">
                <a16:creationId xmlns:a16="http://schemas.microsoft.com/office/drawing/2014/main" id="{09CEDC12-13D6-4572-A533-AAF96C2FA714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92" y="854354"/>
            <a:ext cx="5443939" cy="42390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544991-82DA-45CD-BB1E-9F7E901F3A20}"/>
              </a:ext>
            </a:extLst>
          </p:cNvPr>
          <p:cNvSpPr txBox="1"/>
          <p:nvPr/>
        </p:nvSpPr>
        <p:spPr>
          <a:xfrm>
            <a:off x="2141348" y="1729782"/>
            <a:ext cx="3954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</a:rPr>
              <a:t>Chúc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mừng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các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bạn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đã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vượt</a:t>
            </a:r>
            <a:r>
              <a:rPr lang="en-US" sz="4000" b="1" dirty="0">
                <a:solidFill>
                  <a:srgbClr val="0000CC"/>
                </a:solidFill>
              </a:rPr>
              <a:t> qua </a:t>
            </a:r>
            <a:r>
              <a:rPr lang="en-US" sz="4000" b="1" dirty="0" err="1">
                <a:solidFill>
                  <a:srgbClr val="0000CC"/>
                </a:solidFill>
              </a:rPr>
              <a:t>chặng</a:t>
            </a:r>
            <a:r>
              <a:rPr lang="en-US" sz="4000" b="1" dirty="0">
                <a:solidFill>
                  <a:srgbClr val="0000CC"/>
                </a:solidFill>
              </a:rPr>
              <a:t> 1 </a:t>
            </a:r>
            <a:r>
              <a:rPr lang="en-US" sz="4000" b="1" dirty="0" err="1">
                <a:solidFill>
                  <a:srgbClr val="0000CC"/>
                </a:solidFill>
              </a:rPr>
              <a:t>rất</a:t>
            </a:r>
            <a:r>
              <a:rPr lang="en-US" sz="4000" b="1" dirty="0">
                <a:solidFill>
                  <a:srgbClr val="0000CC"/>
                </a:solidFill>
              </a:rPr>
              <a:t> </a:t>
            </a:r>
            <a:r>
              <a:rPr lang="en-US" sz="4000" b="1" dirty="0" err="1">
                <a:solidFill>
                  <a:srgbClr val="0000CC"/>
                </a:solidFill>
              </a:rPr>
              <a:t>giỏi</a:t>
            </a:r>
            <a:r>
              <a:rPr lang="en-US" sz="4000" b="1" dirty="0">
                <a:solidFill>
                  <a:srgbClr val="0000CC"/>
                </a:solidFill>
              </a:rPr>
              <a:t>!</a:t>
            </a:r>
          </a:p>
        </p:txBody>
      </p:sp>
      <p:pic>
        <p:nvPicPr>
          <p:cNvPr id="15" name="Cartoon Music (20)">
            <a:hlinkClick r:id="" action="ppaction://media"/>
            <a:extLst>
              <a:ext uri="{FF2B5EF4-FFF2-40B4-BE49-F238E27FC236}">
                <a16:creationId xmlns:a16="http://schemas.microsoft.com/office/drawing/2014/main" id="{54FC7F03-554F-4B59-A71C-76309DEA82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ãi Biển Cát Hoạt Hình - Phim Hoạt Hình Bãi Biển png tải về - Miễn phí  trong suốt Bầu Trời png Tải về.">
            <a:extLst>
              <a:ext uri="{FF2B5EF4-FFF2-40B4-BE49-F238E27FC236}">
                <a16:creationId xmlns:a16="http://schemas.microsoft.com/office/drawing/2014/main" id="{1A24588A-928D-4C81-88D5-D313A187D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167" l="889" r="97889">
                        <a14:foregroundMark x1="889" y1="41111" x2="48333" y2="87500"/>
                        <a14:foregroundMark x1="7556" y1="62778" x2="5444" y2="71111"/>
                        <a14:foregroundMark x1="5444" y1="71111" x2="5889" y2="90278"/>
                        <a14:foregroundMark x1="5889" y1="90278" x2="26778" y2="93056"/>
                        <a14:foregroundMark x1="26778" y1="93056" x2="37889" y2="82778"/>
                        <a14:foregroundMark x1="37889" y1="82778" x2="34222" y2="79722"/>
                        <a14:foregroundMark x1="5222" y1="53056" x2="11222" y2="81389"/>
                        <a14:foregroundMark x1="11222" y1="81389" x2="11333" y2="82500"/>
                        <a14:foregroundMark x1="2667" y1="49444" x2="1889" y2="91667"/>
                        <a14:foregroundMark x1="5667" y1="87500" x2="11778" y2="93611"/>
                        <a14:foregroundMark x1="8778" y1="82778" x2="10667" y2="90556"/>
                        <a14:foregroundMark x1="4556" y1="96389" x2="11000" y2="97222"/>
                        <a14:foregroundMark x1="6889" y1="99167" x2="14000" y2="99167"/>
                        <a14:foregroundMark x1="51778" y1="99167" x2="56222" y2="99167"/>
                        <a14:foregroundMark x1="56222" y1="99167" x2="93000" y2="96389"/>
                        <a14:foregroundMark x1="97000" y1="63889" x2="97889" y2="94444"/>
                        <a14:backgroundMark x1="1556" y1="26389" x2="14778" y2="16389"/>
                        <a14:backgroundMark x1="3000" y1="31389" x2="27556" y2="26944"/>
                        <a14:backgroundMark x1="27556" y1="26944" x2="27667" y2="26944"/>
                        <a14:backgroundMark x1="22000" y1="35833" x2="34333" y2="38333"/>
                        <a14:backgroundMark x1="34333" y1="38333" x2="38889" y2="37500"/>
                        <a14:backgroundMark x1="29333" y1="21111" x2="40111" y2="20833"/>
                        <a14:backgroundMark x1="40111" y1="20833" x2="57889" y2="28333"/>
                        <a14:backgroundMark x1="57889" y1="28333" x2="64444" y2="34722"/>
                        <a14:backgroundMark x1="64444" y1="34722" x2="64778" y2="34722"/>
                        <a14:backgroundMark x1="41111" y1="43611" x2="46444" y2="42778"/>
                        <a14:backgroundMark x1="46444" y1="42778" x2="68667" y2="49167"/>
                        <a14:backgroundMark x1="64000" y1="38333" x2="93889" y2="43889"/>
                        <a14:backgroundMark x1="96667" y1="57500" x2="99556" y2="61667"/>
                        <a14:backgroundMark x1="95556" y1="58333" x2="98222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8" y="-109182"/>
            <a:ext cx="12197688" cy="707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7B559F-0749-4FC4-8939-1499B72B8F5F}"/>
              </a:ext>
            </a:extLst>
          </p:cNvPr>
          <p:cNvGrpSpPr/>
          <p:nvPr/>
        </p:nvGrpSpPr>
        <p:grpSpPr>
          <a:xfrm>
            <a:off x="1678676" y="436727"/>
            <a:ext cx="3829330" cy="3333465"/>
            <a:chOff x="1151231" y="1596139"/>
            <a:chExt cx="2589809" cy="25585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E3ADBF-E9B9-4261-A1B6-C5788EBA5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231" y="1596139"/>
              <a:ext cx="2589809" cy="25585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6483C4-540D-428A-A3C6-A35B52379B00}"/>
                </a:ext>
              </a:extLst>
            </p:cNvPr>
            <p:cNvSpPr txBox="1"/>
            <p:nvPr/>
          </p:nvSpPr>
          <p:spPr>
            <a:xfrm>
              <a:off x="1823866" y="2399395"/>
              <a:ext cx="1048565" cy="4015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CHẶNG 2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D2654B-E415-48CD-831A-941C15ABBBA6}"/>
              </a:ext>
            </a:extLst>
          </p:cNvPr>
          <p:cNvSpPr/>
          <p:nvPr/>
        </p:nvSpPr>
        <p:spPr>
          <a:xfrm>
            <a:off x="4993122" y="775079"/>
            <a:ext cx="5950424" cy="1610436"/>
          </a:xfrm>
          <a:prstGeom prst="round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VÀNG</a:t>
            </a:r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bảng nhân 7</a:t>
            </a:r>
          </a:p>
        </p:txBody>
      </p:sp>
      <p:pic>
        <p:nvPicPr>
          <p:cNvPr id="3078" name="Picture 6" descr="Tiền bạc png | PNGEgg">
            <a:extLst>
              <a:ext uri="{FF2B5EF4-FFF2-40B4-BE49-F238E27FC236}">
                <a16:creationId xmlns:a16="http://schemas.microsoft.com/office/drawing/2014/main" id="{4A809FF5-DCEA-4187-95C8-547E2199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161" y1="35385" x2="28161" y2="35385"/>
                        <a14:foregroundMark x1="34483" y1="35000" x2="34483" y2="35000"/>
                        <a14:foregroundMark x1="65805" y1="20000" x2="65805" y2="20000"/>
                        <a14:foregroundMark x1="79023" y1="22692" x2="79023" y2="22692"/>
                        <a14:foregroundMark x1="73563" y1="36538" x2="73563" y2="36538"/>
                        <a14:foregroundMark x1="69540" y1="51538" x2="69540" y2="5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688" y="4922627"/>
            <a:ext cx="2932545" cy="21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iền bạc png | PNGEgg">
            <a:extLst>
              <a:ext uri="{FF2B5EF4-FFF2-40B4-BE49-F238E27FC236}">
                <a16:creationId xmlns:a16="http://schemas.microsoft.com/office/drawing/2014/main" id="{A5BFAED8-DA2D-40D4-A1BB-C374EEE5D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161" y1="35385" x2="28161" y2="35385"/>
                        <a14:foregroundMark x1="34483" y1="35000" x2="34483" y2="35000"/>
                        <a14:foregroundMark x1="65805" y1="20000" x2="65805" y2="20000"/>
                        <a14:foregroundMark x1="79023" y1="22692" x2="79023" y2="22692"/>
                        <a14:foregroundMark x1="73563" y1="36538" x2="73563" y2="36538"/>
                        <a14:foregroundMark x1="69540" y1="51538" x2="69540" y2="5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948" y="3024784"/>
            <a:ext cx="2540190" cy="189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82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" t="2833" r="2731" b="2895"/>
          <a:stretch/>
        </p:blipFill>
        <p:spPr>
          <a:xfrm>
            <a:off x="1" y="-43468"/>
            <a:ext cx="12192000" cy="6901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71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>
            <a:extLst>
              <a:ext uri="{FF2B5EF4-FFF2-40B4-BE49-F238E27FC236}">
                <a16:creationId xmlns:a16="http://schemas.microsoft.com/office/drawing/2014/main" id="{D604983A-523C-42E4-924F-9D9116576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281" y="738754"/>
            <a:ext cx="556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683BC05-AE10-4D85-B9EF-6D45B0C86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03" y="4295113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x 7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=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31181E7-C1C2-491D-AC44-4F07E99B3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03" y="3325151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x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5 =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2F4C9DE3-51EF-4940-8ADD-B0381069B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03" y="2377413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x 3 =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329FEEE-D381-42D0-A3EF-9A01473E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113" y="2377413"/>
            <a:ext cx="9055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21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5993233A-19EA-460E-AF75-F6A5C1C98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2113" y="3347375"/>
            <a:ext cx="81766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35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579A418E-53BC-4D1B-ABE7-DDA6BE906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2736" y="4317337"/>
            <a:ext cx="88475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49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CA2BA673-DB88-4E7D-ACCD-7DC0491AC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2724" y="2377413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x 8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=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6DB5185B-6BA9-40BC-9C44-98A636AF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833" y="2381442"/>
            <a:ext cx="88612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FF3300"/>
                </a:solidFill>
                <a:latin typeface="+mj-lt"/>
              </a:rPr>
              <a:t>5</a:t>
            </a: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6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FA7A553C-9737-421B-86AA-875363CBB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524" y="3306101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x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6 =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71A7AF07-28EC-4576-8865-60B76BE33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130" y="3291812"/>
            <a:ext cx="87501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42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C86C1E79-BF8D-4AF2-988D-A95C4A9AB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6523" y="4296701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x 4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=</a:t>
            </a:r>
          </a:p>
        </p:txBody>
      </p:sp>
      <p:sp>
        <p:nvSpPr>
          <p:cNvPr id="19" name="Rectangle 28">
            <a:extLst>
              <a:ext uri="{FF2B5EF4-FFF2-40B4-BE49-F238E27FC236}">
                <a16:creationId xmlns:a16="http://schemas.microsoft.com/office/drawing/2014/main" id="{A4F851C2-4F75-4200-8FD0-D86F47EC6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202" y="4302947"/>
            <a:ext cx="8829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28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6988DB3D-7DB7-45A6-8E1A-A1ADE8CB2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0085" y="2366757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x 1 =</a:t>
            </a:r>
          </a:p>
        </p:txBody>
      </p:sp>
      <p:sp>
        <p:nvSpPr>
          <p:cNvPr id="21" name="Rectangle 30">
            <a:extLst>
              <a:ext uri="{FF2B5EF4-FFF2-40B4-BE49-F238E27FC236}">
                <a16:creationId xmlns:a16="http://schemas.microsoft.com/office/drawing/2014/main" id="{981A1114-EAB9-40E1-A391-16737034C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5759" y="2402212"/>
            <a:ext cx="44255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7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22" name="Rectangle 31">
            <a:extLst>
              <a:ext uri="{FF2B5EF4-FFF2-40B4-BE49-F238E27FC236}">
                <a16:creationId xmlns:a16="http://schemas.microsoft.com/office/drawing/2014/main" id="{8CFB7348-9F77-43F5-9A79-EC70A5D05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323" y="3310863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0 </a:t>
            </a: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x 7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=</a:t>
            </a: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B3ED5E10-3825-4665-A0B5-0F76F9B8E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0918" y="3278656"/>
            <a:ext cx="381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>
                <a:solidFill>
                  <a:srgbClr val="FF3300"/>
                </a:solidFill>
                <a:latin typeface="+mj-lt"/>
              </a:rPr>
              <a:t>0</a:t>
            </a:r>
          </a:p>
        </p:txBody>
      </p:sp>
      <p:sp>
        <p:nvSpPr>
          <p:cNvPr id="24" name="Rectangle 33">
            <a:extLst>
              <a:ext uri="{FF2B5EF4-FFF2-40B4-BE49-F238E27FC236}">
                <a16:creationId xmlns:a16="http://schemas.microsoft.com/office/drawing/2014/main" id="{C4334D86-53C1-45F5-9406-06CE8A11D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0560" y="4315751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x 0 =</a:t>
            </a:r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1C5AE4EE-6127-4B1B-B2D0-9B130751B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0918" y="4308473"/>
            <a:ext cx="381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0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212980E5-5F5B-4C05-B39C-9CB6883A5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2025" y="2377413"/>
            <a:ext cx="136608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x 2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=</a:t>
            </a: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CC798DF5-3645-4608-BEFA-C595A1671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410" y="2377413"/>
            <a:ext cx="87501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14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7D5CFA55-4248-481B-A425-1128FBF4F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5512" y="3320388"/>
            <a:ext cx="1595309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x 10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=</a:t>
            </a: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B95F006B-7B20-47F8-9CA7-1BA30E033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584" y="3320388"/>
            <a:ext cx="8829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70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30" name="Rectangle 11">
            <a:extLst>
              <a:ext uri="{FF2B5EF4-FFF2-40B4-BE49-F238E27FC236}">
                <a16:creationId xmlns:a16="http://schemas.microsoft.com/office/drawing/2014/main" id="{EB757D9C-FDE7-4DDB-93E7-C64E5549A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0912" y="4310988"/>
            <a:ext cx="1468672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x 9 = </a:t>
            </a: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C8FB58D4-D84C-478F-96B8-49C993807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2410" y="4345099"/>
            <a:ext cx="74211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600" b="1">
                <a:solidFill>
                  <a:srgbClr val="FF3300"/>
                </a:solidFill>
                <a:latin typeface="+mj-lt"/>
              </a:rPr>
              <a:t>63</a:t>
            </a:r>
            <a:endParaRPr lang="en-US" altLang="en-US" sz="3600" b="1" dirty="0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47F81C2-9B53-4440-90EE-5C08834CA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4925" y="3252034"/>
            <a:ext cx="2635772" cy="177750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altLang="en-US" sz="3600" b="1" dirty="0">
                <a:solidFill>
                  <a:schemeClr val="accent2"/>
                </a:solidFill>
                <a:latin typeface="+mj-lt"/>
              </a:rPr>
              <a:t>  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0 </a:t>
            </a: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x 7 = </a:t>
            </a:r>
            <a:r>
              <a:rPr lang="en-US" altLang="en-US" sz="3600" b="1">
                <a:solidFill>
                  <a:srgbClr val="FF0000"/>
                </a:solidFill>
                <a:latin typeface="+mj-lt"/>
              </a:rPr>
              <a:t>0</a:t>
            </a:r>
            <a:endParaRPr lang="en-US" altLang="en-US" sz="2800" b="1">
              <a:solidFill>
                <a:srgbClr val="FF0000"/>
              </a:solidFill>
              <a:latin typeface="+mj-lt"/>
            </a:endParaRPr>
          </a:p>
          <a:p>
            <a:pPr eaLnBrk="1" hangingPunct="1">
              <a:buFontTx/>
              <a:buNone/>
              <a:defRPr/>
            </a:pPr>
            <a:endParaRPr lang="en-US" altLang="en-US" sz="1600" b="1" dirty="0">
              <a:solidFill>
                <a:schemeClr val="accent2"/>
              </a:solidFill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3600" b="1">
                <a:solidFill>
                  <a:schemeClr val="accent2"/>
                </a:solidFill>
                <a:latin typeface="+mj-lt"/>
              </a:rPr>
              <a:t>   </a:t>
            </a:r>
            <a:r>
              <a:rPr lang="en-US" altLang="en-US" sz="3600" b="1">
                <a:solidFill>
                  <a:srgbClr val="002060"/>
                </a:solidFill>
                <a:latin typeface="+mj-lt"/>
              </a:rPr>
              <a:t>7 </a:t>
            </a:r>
            <a:r>
              <a:rPr lang="en-US" altLang="en-US" sz="3600" b="1" dirty="0">
                <a:solidFill>
                  <a:srgbClr val="002060"/>
                </a:solidFill>
                <a:latin typeface="+mj-lt"/>
              </a:rPr>
              <a:t>x 0 =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0</a:t>
            </a:r>
          </a:p>
        </p:txBody>
      </p:sp>
      <p:sp>
        <p:nvSpPr>
          <p:cNvPr id="33" name="Snip Diagonal Corner Rectangle 2">
            <a:extLst>
              <a:ext uri="{FF2B5EF4-FFF2-40B4-BE49-F238E27FC236}">
                <a16:creationId xmlns:a16="http://schemas.microsoft.com/office/drawing/2014/main" id="{77BAFA6A-3FAF-415E-AA0A-4794DFD25906}"/>
              </a:ext>
            </a:extLst>
          </p:cNvPr>
          <p:cNvSpPr/>
          <p:nvPr/>
        </p:nvSpPr>
        <p:spPr>
          <a:xfrm>
            <a:off x="3288351" y="823000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>
                <a:solidFill>
                  <a:prstClr val="black"/>
                </a:solidFill>
                <a:latin typeface="Calibri"/>
              </a:rPr>
              <a:t>Bài 1: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nhẩm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34" name="Cartoon Music (2)">
            <a:hlinkClick r:id="" action="ppaction://media"/>
            <a:extLst>
              <a:ext uri="{FF2B5EF4-FFF2-40B4-BE49-F238E27FC236}">
                <a16:creationId xmlns:a16="http://schemas.microsoft.com/office/drawing/2014/main" id="{C2BF73A9-1944-46C5-9658-AA366346DA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257.7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4715" y="6174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2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3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6034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C7EC88-B145-44B6-9D84-C62804BDEFAD}"/>
              </a:ext>
            </a:extLst>
          </p:cNvPr>
          <p:cNvSpPr/>
          <p:nvPr/>
        </p:nvSpPr>
        <p:spPr>
          <a:xfrm>
            <a:off x="433953" y="371960"/>
            <a:ext cx="11344759" cy="6090834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16">
            <a:extLst>
              <a:ext uri="{FF2B5EF4-FFF2-40B4-BE49-F238E27FC236}">
                <a16:creationId xmlns:a16="http://schemas.microsoft.com/office/drawing/2014/main" id="{EA2DF63D-140C-4BC2-9A08-B918B245A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43000"/>
            <a:ext cx="190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>
                <a:latin typeface="Calibri" panose="020F0502020204030204" pitchFamily="34" charset="0"/>
              </a:rPr>
              <a:t> </a:t>
            </a:r>
            <a:r>
              <a:rPr lang="en-US" altLang="en-US" sz="2800" b="1" i="1">
                <a:latin typeface="Calibri" panose="020F0502020204030204" pitchFamily="34" charset="0"/>
              </a:rPr>
              <a:t>Kết luận :</a:t>
            </a:r>
          </a:p>
          <a:p>
            <a:pPr eaLnBrk="1" hangingPunct="1">
              <a:buFontTx/>
              <a:buNone/>
            </a:pPr>
            <a:endParaRPr lang="en-US" altLang="en-US" sz="2800" b="1" i="1">
              <a:solidFill>
                <a:srgbClr val="CC009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436511E-BDC6-4911-9900-F8A037C1E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2861764"/>
              </p:ext>
            </p:extLst>
          </p:nvPr>
        </p:nvGraphicFramePr>
        <p:xfrm>
          <a:off x="2094412" y="19594"/>
          <a:ext cx="8534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6">
            <a:extLst>
              <a:ext uri="{FF2B5EF4-FFF2-40B4-BE49-F238E27FC236}">
                <a16:creationId xmlns:a16="http://schemas.microsoft.com/office/drawing/2014/main" id="{E035E034-A18A-4391-B4A0-952B761CB8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95600" y="4814917"/>
            <a:ext cx="7827963" cy="76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0000FF"/>
                </a:solidFill>
                <a:latin typeface="+mj-lt"/>
              </a:rPr>
              <a:t>- 0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nhân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nào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cũng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+mj-lt"/>
              </a:rPr>
              <a:t>bằng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 0.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ACC4E8C-38E1-4979-9540-798F39E9997F}"/>
              </a:ext>
            </a:extLst>
          </p:cNvPr>
          <p:cNvSpPr txBox="1">
            <a:spLocks noChangeArrowheads="1"/>
          </p:cNvSpPr>
          <p:nvPr/>
        </p:nvSpPr>
        <p:spPr>
          <a:xfrm>
            <a:off x="2895600" y="5753100"/>
            <a:ext cx="7132638" cy="4572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+mj-lt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</a:rPr>
              <a:t>nhân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 0 </a:t>
            </a:r>
            <a:r>
              <a:rPr lang="en-US" sz="3200" b="1" dirty="0" err="1">
                <a:solidFill>
                  <a:srgbClr val="0000FF"/>
                </a:solidFill>
                <a:latin typeface="+mj-lt"/>
              </a:rPr>
              <a:t>cũng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+mj-lt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+mj-lt"/>
              </a:rPr>
              <a:t> 0.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Graphic spid="15" grpId="0">
        <p:bldAsOne/>
      </p:bldGraphic>
      <p:bldP spid="16" grpId="0" build="p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6A8037B-30DC-48D0-A5A0-F411180F6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881"/>
            <a:ext cx="12192000" cy="689360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0181FF-3F25-4DAF-BC49-972A8DD922D4}"/>
              </a:ext>
            </a:extLst>
          </p:cNvPr>
          <p:cNvSpPr/>
          <p:nvPr/>
        </p:nvSpPr>
        <p:spPr>
          <a:xfrm>
            <a:off x="257019" y="173912"/>
            <a:ext cx="11677961" cy="641286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39644" y="1484008"/>
            <a:ext cx="717597" cy="71689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10" y="560170"/>
            <a:ext cx="799500" cy="7987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04859" y="207400"/>
            <a:ext cx="424180" cy="423766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4672327" y="2664747"/>
            <a:ext cx="6698577" cy="3193801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28575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华康娃娃体W5" panose="040B0509000000000000" pitchFamily="81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55" y="5499651"/>
            <a:ext cx="1596091" cy="161789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0904" y="6023310"/>
            <a:ext cx="738000" cy="808960"/>
          </a:xfrm>
          <a:prstGeom prst="rect">
            <a:avLst/>
          </a:prstGeom>
        </p:spPr>
      </p:pic>
      <p:grpSp>
        <p:nvGrpSpPr>
          <p:cNvPr id="19" name="组合 4"/>
          <p:cNvGrpSpPr/>
          <p:nvPr/>
        </p:nvGrpSpPr>
        <p:grpSpPr>
          <a:xfrm>
            <a:off x="885519" y="16032"/>
            <a:ext cx="11108437" cy="1736075"/>
            <a:chOff x="2378645" y="5359277"/>
            <a:chExt cx="32452472" cy="1736075"/>
          </a:xfrm>
        </p:grpSpPr>
        <p:sp>
          <p:nvSpPr>
            <p:cNvPr id="20" name="圆角矩形 5"/>
            <p:cNvSpPr/>
            <p:nvPr/>
          </p:nvSpPr>
          <p:spPr>
            <a:xfrm>
              <a:off x="2378645" y="5359277"/>
              <a:ext cx="32452472" cy="1736075"/>
            </a:xfrm>
            <a:prstGeom prst="roundRect">
              <a:avLst>
                <a:gd name="adj" fmla="val 4272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21" name="文本框 6"/>
            <p:cNvSpPr txBox="1"/>
            <p:nvPr/>
          </p:nvSpPr>
          <p:spPr>
            <a:xfrm>
              <a:off x="2737192" y="5607507"/>
              <a:ext cx="31735373" cy="126188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en-US" altLang="zh-CN" sz="3800" b="1" dirty="0" err="1">
                  <a:ln w="6350">
                    <a:noFill/>
                  </a:ln>
                  <a:ea typeface="华康娃娃体W5" panose="040B0509000000000000" pitchFamily="81" charset="-122"/>
                </a:rPr>
                <a:t>Bài</a:t>
              </a:r>
              <a:r>
                <a:rPr lang="en-US" altLang="zh-CN" sz="3800" b="1" dirty="0">
                  <a:ln w="6350">
                    <a:noFill/>
                  </a:ln>
                  <a:ea typeface="华康娃娃体W5" panose="040B0509000000000000" pitchFamily="81" charset="-122"/>
                </a:rPr>
                <a:t> 2</a:t>
              </a:r>
              <a:r>
                <a:rPr lang="en-US" altLang="zh-CN" sz="3800" b="1">
                  <a:ln w="6350">
                    <a:noFill/>
                  </a:ln>
                  <a:ea typeface="华康娃娃体W5" panose="040B0509000000000000" pitchFamily="81" charset="-122"/>
                </a:rPr>
                <a:t>: Mỗi tuần lễ có 7 ngày. Hỏi 4 tuần lễ có tất cả bao nhiêu ngày?</a:t>
              </a:r>
              <a:endParaRPr lang="zh-CN" altLang="en-US" sz="3800" b="1" dirty="0">
                <a:ln w="6350">
                  <a:noFill/>
                </a:ln>
                <a:ea typeface="华康娃娃体W5" panose="040B0509000000000000" pitchFamily="81" charset="-122"/>
              </a:endParaRPr>
            </a:p>
          </p:txBody>
        </p:sp>
      </p:grpSp>
      <p:sp>
        <p:nvSpPr>
          <p:cNvPr id="22" name="文本框 6"/>
          <p:cNvSpPr txBox="1"/>
          <p:nvPr/>
        </p:nvSpPr>
        <p:spPr>
          <a:xfrm>
            <a:off x="3672229" y="3129771"/>
            <a:ext cx="8485012" cy="2369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i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Bài</a:t>
            </a:r>
            <a:r>
              <a:rPr lang="en-US" altLang="zh-CN" sz="3600" b="1" i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i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giải</a:t>
            </a:r>
            <a:endParaRPr lang="en-US" altLang="zh-CN" sz="3600" b="1" i="1" dirty="0">
              <a:ln w="6350">
                <a:noFill/>
              </a:ln>
              <a:solidFill>
                <a:srgbClr val="7030A0"/>
              </a:solidFill>
              <a:latin typeface="HP001 4 hàng" panose="020B0603050302020204" pitchFamily="34" charset="0"/>
              <a:ea typeface="华康娃娃体W5" panose="040B0509000000000000" pitchFamily="81" charset="-122"/>
            </a:endParaRPr>
          </a:p>
          <a:p>
            <a:pPr algn="ctr"/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4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tuần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lễ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có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tất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cả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số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ngày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là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:</a:t>
            </a:r>
          </a:p>
          <a:p>
            <a:pPr algn="ctr"/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7 x 4 = 28 (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ngày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)</a:t>
            </a:r>
          </a:p>
          <a:p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				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Đáp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số</a:t>
            </a:r>
            <a:r>
              <a:rPr lang="en-US" altLang="zh-CN" sz="3600" b="1" dirty="0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: 28 </a:t>
            </a:r>
            <a:r>
              <a:rPr lang="en-US" altLang="zh-CN" sz="3600" b="1" dirty="0" err="1">
                <a:ln w="6350">
                  <a:noFill/>
                </a:ln>
                <a:solidFill>
                  <a:srgbClr val="7030A0"/>
                </a:solidFill>
                <a:latin typeface="HP001 4 hàng" panose="020B0603050302020204" pitchFamily="34" charset="0"/>
                <a:ea typeface="华康娃娃体W5" panose="040B0509000000000000" pitchFamily="81" charset="-122"/>
              </a:rPr>
              <a:t>ngày</a:t>
            </a:r>
            <a:endParaRPr lang="zh-CN" altLang="en-US" sz="3600" b="1" dirty="0">
              <a:ln w="6350">
                <a:noFill/>
              </a:ln>
              <a:solidFill>
                <a:srgbClr val="7030A0"/>
              </a:solidFill>
              <a:latin typeface="HP001 4 hàng" panose="020B0603050302020204" pitchFamily="34" charset="0"/>
              <a:ea typeface="华康娃娃体W5" panose="040B0509000000000000" pitchFamily="81" charset="-12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DF4FAA-F93B-4A90-9E32-0F23E9BBCC3B}"/>
              </a:ext>
            </a:extLst>
          </p:cNvPr>
          <p:cNvCxnSpPr>
            <a:cxnSpLocks/>
          </p:cNvCxnSpPr>
          <p:nvPr/>
        </p:nvCxnSpPr>
        <p:spPr>
          <a:xfrm flipV="1">
            <a:off x="1151519" y="1458290"/>
            <a:ext cx="2943403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0E1611-E4A5-4233-835E-6D6EE5C6C58D}"/>
              </a:ext>
            </a:extLst>
          </p:cNvPr>
          <p:cNvCxnSpPr>
            <a:cxnSpLocks/>
          </p:cNvCxnSpPr>
          <p:nvPr/>
        </p:nvCxnSpPr>
        <p:spPr>
          <a:xfrm flipV="1">
            <a:off x="2367869" y="858081"/>
            <a:ext cx="2304458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圆角矩形 14">
            <a:extLst>
              <a:ext uri="{FF2B5EF4-FFF2-40B4-BE49-F238E27FC236}">
                <a16:creationId xmlns:a16="http://schemas.microsoft.com/office/drawing/2014/main" id="{E4C66382-4058-44CB-A416-B4A881E1AB1E}"/>
              </a:ext>
            </a:extLst>
          </p:cNvPr>
          <p:cNvSpPr/>
          <p:nvPr/>
        </p:nvSpPr>
        <p:spPr>
          <a:xfrm>
            <a:off x="629039" y="2852492"/>
            <a:ext cx="3265316" cy="2178826"/>
          </a:xfrm>
          <a:prstGeom prst="roundRect">
            <a:avLst>
              <a:gd name="adj" fmla="val 30588"/>
            </a:avLst>
          </a:prstGeom>
          <a:solidFill>
            <a:schemeClr val="bg1"/>
          </a:solidFill>
          <a:ln w="28575">
            <a:solidFill>
              <a:srgbClr val="3636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  <a:ea typeface="华康娃娃体W5" panose="040B0509000000000000" pitchFamily="81" charset="-122"/>
            </a:endParaRPr>
          </a:p>
        </p:txBody>
      </p:sp>
      <p:sp>
        <p:nvSpPr>
          <p:cNvPr id="25" name="文本框 6">
            <a:extLst>
              <a:ext uri="{FF2B5EF4-FFF2-40B4-BE49-F238E27FC236}">
                <a16:creationId xmlns:a16="http://schemas.microsoft.com/office/drawing/2014/main" id="{DC1C5CCC-0414-4F66-BB00-09576CEF0040}"/>
              </a:ext>
            </a:extLst>
          </p:cNvPr>
          <p:cNvSpPr txBox="1"/>
          <p:nvPr/>
        </p:nvSpPr>
        <p:spPr>
          <a:xfrm>
            <a:off x="-101978" y="2960324"/>
            <a:ext cx="4608915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200" b="1" i="1" dirty="0" err="1">
                <a:ln w="6350">
                  <a:noFill/>
                </a:ln>
                <a:latin typeface="Sitka Text" panose="02000505000000020004" pitchFamily="2" charset="0"/>
                <a:ea typeface="华康娃娃体W5" panose="040B0509000000000000" pitchFamily="81" charset="-122"/>
              </a:rPr>
              <a:t>Tóm</a:t>
            </a:r>
            <a:r>
              <a:rPr lang="en-US" altLang="zh-CN" sz="3200" b="1" i="1" dirty="0">
                <a:ln w="6350">
                  <a:noFill/>
                </a:ln>
                <a:latin typeface="Sitka Text" panose="02000505000000020004" pitchFamily="2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i="1" dirty="0" err="1">
                <a:ln w="6350">
                  <a:noFill/>
                </a:ln>
                <a:latin typeface="Sitka Text" panose="02000505000000020004" pitchFamily="2" charset="0"/>
                <a:ea typeface="华康娃娃体W5" panose="040B0509000000000000" pitchFamily="81" charset="-122"/>
              </a:rPr>
              <a:t>tắt</a:t>
            </a:r>
            <a:r>
              <a:rPr lang="en-US" altLang="zh-CN" sz="3600" b="1" dirty="0">
                <a:ln w="6350">
                  <a:noFill/>
                </a:ln>
                <a:ea typeface="华康娃娃体W5" panose="040B0509000000000000" pitchFamily="81" charset="-122"/>
              </a:rPr>
              <a:t> </a:t>
            </a:r>
          </a:p>
          <a:p>
            <a:pPr algn="ctr"/>
            <a:r>
              <a:rPr lang="en-US" altLang="zh-CN" sz="3600" dirty="0">
                <a:ln w="6350">
                  <a:noFill/>
                </a:ln>
                <a:ea typeface="华康娃娃体W5" panose="040B0509000000000000" pitchFamily="81" charset="-122"/>
              </a:rPr>
              <a:t>1 </a:t>
            </a:r>
            <a:r>
              <a:rPr lang="en-US" altLang="zh-CN" sz="3600" dirty="0" err="1">
                <a:ln w="6350">
                  <a:noFill/>
                </a:ln>
                <a:ea typeface="华康娃娃体W5" panose="040B0509000000000000" pitchFamily="81" charset="-122"/>
              </a:rPr>
              <a:t>tuần</a:t>
            </a:r>
            <a:r>
              <a:rPr lang="en-US" altLang="zh-CN" sz="3600" dirty="0">
                <a:ln w="6350">
                  <a:noFill/>
                </a:ln>
                <a:ea typeface="华康娃娃体W5" panose="040B0509000000000000" pitchFamily="81" charset="-122"/>
              </a:rPr>
              <a:t>: 7 </a:t>
            </a:r>
            <a:r>
              <a:rPr lang="en-US" altLang="zh-CN" sz="3600" dirty="0" err="1">
                <a:ln w="6350">
                  <a:noFill/>
                </a:ln>
                <a:ea typeface="华康娃娃体W5" panose="040B0509000000000000" pitchFamily="81" charset="-122"/>
              </a:rPr>
              <a:t>ngày</a:t>
            </a:r>
            <a:endParaRPr lang="en-US" altLang="zh-CN" sz="3600" dirty="0">
              <a:ln w="6350">
                <a:noFill/>
              </a:ln>
              <a:ea typeface="华康娃娃体W5" panose="040B0509000000000000" pitchFamily="81" charset="-122"/>
            </a:endParaRPr>
          </a:p>
          <a:p>
            <a:pPr algn="ctr"/>
            <a:r>
              <a:rPr lang="en-US" altLang="zh-CN" sz="3600" dirty="0">
                <a:ln w="6350">
                  <a:noFill/>
                </a:ln>
                <a:ea typeface="华康娃娃体W5" panose="040B0509000000000000" pitchFamily="81" charset="-122"/>
              </a:rPr>
              <a:t>  4 </a:t>
            </a:r>
            <a:r>
              <a:rPr lang="en-US" altLang="zh-CN" sz="3600" dirty="0" err="1">
                <a:ln w="6350">
                  <a:noFill/>
                </a:ln>
                <a:ea typeface="华康娃娃体W5" panose="040B0509000000000000" pitchFamily="81" charset="-122"/>
              </a:rPr>
              <a:t>tuần</a:t>
            </a:r>
            <a:r>
              <a:rPr lang="en-US" altLang="zh-CN" sz="3600" dirty="0">
                <a:ln w="6350">
                  <a:noFill/>
                </a:ln>
                <a:ea typeface="华康娃娃体W5" panose="040B0509000000000000" pitchFamily="81" charset="-122"/>
              </a:rPr>
              <a:t>: … </a:t>
            </a:r>
            <a:r>
              <a:rPr lang="en-US" altLang="zh-CN" sz="3600" dirty="0" err="1">
                <a:ln w="6350">
                  <a:noFill/>
                </a:ln>
                <a:ea typeface="华康娃娃体W5" panose="040B0509000000000000" pitchFamily="81" charset="-122"/>
              </a:rPr>
              <a:t>ngày</a:t>
            </a:r>
            <a:r>
              <a:rPr lang="en-US" altLang="zh-CN" sz="3600" dirty="0">
                <a:ln w="6350">
                  <a:noFill/>
                </a:ln>
                <a:ea typeface="华康娃娃体W5" panose="040B0509000000000000" pitchFamily="81" charset="-122"/>
              </a:rPr>
              <a:t>?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CDDDA24-E3DC-4375-B2B1-B710F36369B6}"/>
              </a:ext>
            </a:extLst>
          </p:cNvPr>
          <p:cNvCxnSpPr>
            <a:cxnSpLocks/>
          </p:cNvCxnSpPr>
          <p:nvPr/>
        </p:nvCxnSpPr>
        <p:spPr>
          <a:xfrm flipV="1">
            <a:off x="5634530" y="895205"/>
            <a:ext cx="125660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089E9E-1755-4E59-A71D-F643AAA8FBB1}"/>
              </a:ext>
            </a:extLst>
          </p:cNvPr>
          <p:cNvCxnSpPr>
            <a:cxnSpLocks/>
          </p:cNvCxnSpPr>
          <p:nvPr/>
        </p:nvCxnSpPr>
        <p:spPr>
          <a:xfrm flipV="1">
            <a:off x="7982486" y="858081"/>
            <a:ext cx="1841645" cy="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Cartoon Music (8)">
            <a:hlinkClick r:id="" action="ppaction://media"/>
            <a:extLst>
              <a:ext uri="{FF2B5EF4-FFF2-40B4-BE49-F238E27FC236}">
                <a16:creationId xmlns:a16="http://schemas.microsoft.com/office/drawing/2014/main" id="{D497868F-85E9-4F54-A114-3E39092A6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44699" y="6176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141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C5E9FA3-2E14-4D38-B625-5D8018D305D5}"/>
              </a:ext>
            </a:extLst>
          </p:cNvPr>
          <p:cNvSpPr/>
          <p:nvPr/>
        </p:nvSpPr>
        <p:spPr>
          <a:xfrm>
            <a:off x="258365" y="340963"/>
            <a:ext cx="11675270" cy="6214819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D8F69-8103-4758-B111-9F02F960A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9" r="79085" b="54332"/>
          <a:stretch/>
        </p:blipFill>
        <p:spPr>
          <a:xfrm>
            <a:off x="522199" y="2407383"/>
            <a:ext cx="1227757" cy="1906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1E9A5E-9AE8-42EA-8982-131D5AB058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t="1865" r="59904" b="54152"/>
          <a:stretch/>
        </p:blipFill>
        <p:spPr>
          <a:xfrm>
            <a:off x="1757033" y="2297379"/>
            <a:ext cx="1081992" cy="1941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AD2A9-72E1-40B8-8826-CD08D17CB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8" t="2236" r="40748" b="53781"/>
          <a:stretch/>
        </p:blipFill>
        <p:spPr>
          <a:xfrm>
            <a:off x="2839025" y="2556918"/>
            <a:ext cx="1081992" cy="1906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F4F8F3-1D42-4EFE-A8DF-BD7A4F0B7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3" r="21593" b="56017"/>
          <a:stretch/>
        </p:blipFill>
        <p:spPr>
          <a:xfrm>
            <a:off x="3931912" y="2659804"/>
            <a:ext cx="1081992" cy="1906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A7B7D-B480-4AC2-9057-6D1499EF3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44233" r="78924" b="11784"/>
          <a:stretch/>
        </p:blipFill>
        <p:spPr>
          <a:xfrm>
            <a:off x="5053794" y="2613170"/>
            <a:ext cx="1081992" cy="1850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60601-2F68-4020-BC0F-C09A47913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t="45053" r="60350" b="10964"/>
          <a:stretch/>
        </p:blipFill>
        <p:spPr>
          <a:xfrm>
            <a:off x="6102973" y="2556918"/>
            <a:ext cx="1142006" cy="1906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764939-7D8F-4B1B-B07E-3BDF5F4CA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3" t="582" r="678" b="54269"/>
          <a:stretch/>
        </p:blipFill>
        <p:spPr>
          <a:xfrm>
            <a:off x="7244979" y="2332123"/>
            <a:ext cx="1332997" cy="19064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130756-C302-47B0-AF47-00F0EDAD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7" t="45795" r="40190" b="9639"/>
          <a:stretch/>
        </p:blipFill>
        <p:spPr>
          <a:xfrm>
            <a:off x="8461386" y="2513934"/>
            <a:ext cx="1215568" cy="1830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FA0D44-9D73-46F5-97C4-8BF79C425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0" t="46461" r="20720" b="8973"/>
          <a:stretch/>
        </p:blipFill>
        <p:spPr>
          <a:xfrm>
            <a:off x="10719183" y="2556918"/>
            <a:ext cx="1214452" cy="18301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FE3608-0D1A-49AC-9FBC-1F9550CD1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8" t="47126" r="1252" b="8308"/>
          <a:stretch/>
        </p:blipFill>
        <p:spPr>
          <a:xfrm>
            <a:off x="9620205" y="2659804"/>
            <a:ext cx="1154611" cy="1906477"/>
          </a:xfrm>
          <a:prstGeom prst="rect">
            <a:avLst/>
          </a:prstGeom>
        </p:spPr>
      </p:pic>
      <p:sp>
        <p:nvSpPr>
          <p:cNvPr id="15" name="Text Box 3">
            <a:extLst>
              <a:ext uri="{FF2B5EF4-FFF2-40B4-BE49-F238E27FC236}">
                <a16:creationId xmlns:a16="http://schemas.microsoft.com/office/drawing/2014/main" id="{D66B2AA1-1419-428E-A62C-A461070FD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315" y="815303"/>
            <a:ext cx="10445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u="sng">
                <a:solidFill>
                  <a:srgbClr val="0000FF"/>
                </a:solidFill>
                <a:latin typeface="Times New Roman" panose="02020603050405020304" pitchFamily="18" charset="0"/>
              </a:rPr>
              <a:t>Bài 3</a:t>
            </a:r>
            <a:r>
              <a:rPr lang="en-US" altLang="vi-VN" sz="3600" b="1" u="sng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600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>
                <a:solidFill>
                  <a:srgbClr val="0072C8"/>
                </a:solidFill>
                <a:latin typeface="Times New Roman" panose="02020603050405020304" pitchFamily="18" charset="0"/>
              </a:rPr>
              <a:t>Đếm thêm 7 rồi viết số thích hợp vào ô trống: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3175B-30D9-4BC0-8362-84A805C982BA}"/>
              </a:ext>
            </a:extLst>
          </p:cNvPr>
          <p:cNvCxnSpPr>
            <a:cxnSpLocks/>
          </p:cNvCxnSpPr>
          <p:nvPr/>
        </p:nvCxnSpPr>
        <p:spPr>
          <a:xfrm>
            <a:off x="2527596" y="1399798"/>
            <a:ext cx="23860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F2866F-42B3-4FB8-902E-00347C78BA3A}"/>
              </a:ext>
            </a:extLst>
          </p:cNvPr>
          <p:cNvCxnSpPr/>
          <p:nvPr/>
        </p:nvCxnSpPr>
        <p:spPr>
          <a:xfrm>
            <a:off x="5696271" y="1383223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5934C2-C26C-4CCE-BA49-ED34937D84E2}"/>
              </a:ext>
            </a:extLst>
          </p:cNvPr>
          <p:cNvSpPr txBox="1"/>
          <p:nvPr/>
        </p:nvSpPr>
        <p:spPr>
          <a:xfrm>
            <a:off x="983964" y="2768150"/>
            <a:ext cx="801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C22B7C-41F3-4A86-8358-2FDB7A5239A3}"/>
              </a:ext>
            </a:extLst>
          </p:cNvPr>
          <p:cNvSpPr txBox="1"/>
          <p:nvPr/>
        </p:nvSpPr>
        <p:spPr>
          <a:xfrm>
            <a:off x="1854641" y="2632255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8F8C70-3A33-4372-9CF5-0191C5495912}"/>
              </a:ext>
            </a:extLst>
          </p:cNvPr>
          <p:cNvSpPr txBox="1"/>
          <p:nvPr/>
        </p:nvSpPr>
        <p:spPr>
          <a:xfrm>
            <a:off x="2953619" y="2883814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9EB1E4-DF56-456D-A0C9-837AC46CCF90}"/>
              </a:ext>
            </a:extLst>
          </p:cNvPr>
          <p:cNvSpPr txBox="1"/>
          <p:nvPr/>
        </p:nvSpPr>
        <p:spPr>
          <a:xfrm>
            <a:off x="6327239" y="2929980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42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7C5AE-7143-4CA7-9DE0-D726060035AC}"/>
              </a:ext>
            </a:extLst>
          </p:cNvPr>
          <p:cNvSpPr txBox="1"/>
          <p:nvPr/>
        </p:nvSpPr>
        <p:spPr>
          <a:xfrm>
            <a:off x="9756441" y="2947352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63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22D458-A052-455F-A3F7-19D658D5B08B}"/>
              </a:ext>
            </a:extLst>
          </p:cNvPr>
          <p:cNvGrpSpPr>
            <a:grpSpLocks/>
          </p:cNvGrpSpPr>
          <p:nvPr/>
        </p:nvGrpSpPr>
        <p:grpSpPr bwMode="auto">
          <a:xfrm>
            <a:off x="952967" y="4631882"/>
            <a:ext cx="1227757" cy="1095704"/>
            <a:chOff x="914400" y="3505200"/>
            <a:chExt cx="876300" cy="1019884"/>
          </a:xfrm>
        </p:grpSpPr>
        <p:sp>
          <p:nvSpPr>
            <p:cNvPr id="25" name="Curved Up Arrow 2">
              <a:extLst>
                <a:ext uri="{FF2B5EF4-FFF2-40B4-BE49-F238E27FC236}">
                  <a16:creationId xmlns:a16="http://schemas.microsoft.com/office/drawing/2014/main" id="{63E391B7-F558-4F69-ACBC-31F69EAB9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505200"/>
              <a:ext cx="876300" cy="381000"/>
            </a:xfrm>
            <a:prstGeom prst="curvedUpArrow">
              <a:avLst>
                <a:gd name="adj1" fmla="val 25002"/>
                <a:gd name="adj2" fmla="val 50004"/>
                <a:gd name="adj3" fmla="val 25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23D39F1D-4045-4B17-989E-9C1FDD886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3940629"/>
              <a:ext cx="499408" cy="584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b="1"/>
                <a:t>+ 7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38CF0D1-46F2-4C21-88AB-6F464453A1ED}"/>
              </a:ext>
            </a:extLst>
          </p:cNvPr>
          <p:cNvSpPr txBox="1"/>
          <p:nvPr/>
        </p:nvSpPr>
        <p:spPr>
          <a:xfrm>
            <a:off x="4162903" y="3320654"/>
            <a:ext cx="122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450444-822F-46E5-8950-0BEF868E3E9A}"/>
              </a:ext>
            </a:extLst>
          </p:cNvPr>
          <p:cNvSpPr txBox="1"/>
          <p:nvPr/>
        </p:nvSpPr>
        <p:spPr>
          <a:xfrm>
            <a:off x="5261881" y="3267988"/>
            <a:ext cx="122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00DAA7-2584-4A56-8F69-8840DA8AA3F1}"/>
              </a:ext>
            </a:extLst>
          </p:cNvPr>
          <p:cNvSpPr txBox="1"/>
          <p:nvPr/>
        </p:nvSpPr>
        <p:spPr>
          <a:xfrm>
            <a:off x="7568486" y="2929434"/>
            <a:ext cx="122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….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05EF74-20EB-40AD-89D5-38CEFAD594CB}"/>
              </a:ext>
            </a:extLst>
          </p:cNvPr>
          <p:cNvSpPr txBox="1"/>
          <p:nvPr/>
        </p:nvSpPr>
        <p:spPr>
          <a:xfrm>
            <a:off x="8796243" y="3069757"/>
            <a:ext cx="122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….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8AF21B-3B3D-4F16-8A0D-0C1D6D4CEB46}"/>
              </a:ext>
            </a:extLst>
          </p:cNvPr>
          <p:cNvSpPr txBox="1"/>
          <p:nvPr/>
        </p:nvSpPr>
        <p:spPr>
          <a:xfrm>
            <a:off x="11034506" y="3093374"/>
            <a:ext cx="122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….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E1FBF9-EFD0-4E69-8FF8-0F91351A98E5}"/>
              </a:ext>
            </a:extLst>
          </p:cNvPr>
          <p:cNvSpPr txBox="1"/>
          <p:nvPr/>
        </p:nvSpPr>
        <p:spPr>
          <a:xfrm>
            <a:off x="4095625" y="3081694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ECCCE8-A752-4D7D-B4CC-FBD22BAFE77F}"/>
              </a:ext>
            </a:extLst>
          </p:cNvPr>
          <p:cNvSpPr txBox="1"/>
          <p:nvPr/>
        </p:nvSpPr>
        <p:spPr>
          <a:xfrm>
            <a:off x="5177617" y="3068241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0E504C-2D4C-4BE6-91C9-A8BC7D5BDB0B}"/>
              </a:ext>
            </a:extLst>
          </p:cNvPr>
          <p:cNvSpPr txBox="1"/>
          <p:nvPr/>
        </p:nvSpPr>
        <p:spPr>
          <a:xfrm>
            <a:off x="7484352" y="2708653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C1EB58-76A2-4FDA-B798-99BE46A6E586}"/>
              </a:ext>
            </a:extLst>
          </p:cNvPr>
          <p:cNvSpPr txBox="1"/>
          <p:nvPr/>
        </p:nvSpPr>
        <p:spPr>
          <a:xfrm>
            <a:off x="8677640" y="2881175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EE45A2-4299-4F2D-8951-3440A70FF8B1}"/>
              </a:ext>
            </a:extLst>
          </p:cNvPr>
          <p:cNvSpPr txBox="1"/>
          <p:nvPr/>
        </p:nvSpPr>
        <p:spPr>
          <a:xfrm>
            <a:off x="10925755" y="2908708"/>
            <a:ext cx="1227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0842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5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756C3-343C-42C0-82D3-D6EB2BB4E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646DB-D1D2-455F-9ED6-5EED874A8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78" b="92609" l="10000" r="90000">
                        <a14:foregroundMark x1="47222" y1="10217" x2="47222" y2="10217"/>
                        <a14:foregroundMark x1="41444" y1="7391" x2="41444" y2="7391"/>
                        <a14:foregroundMark x1="50444" y1="90217" x2="50444" y2="90217"/>
                        <a14:foregroundMark x1="50778" y1="93043" x2="50778" y2="93043"/>
                        <a14:foregroundMark x1="36667" y1="6739" x2="36667" y2="6739"/>
                        <a14:foregroundMark x1="37222" y1="6304" x2="37222" y2="6304"/>
                        <a14:foregroundMark x1="55000" y1="3478" x2="55000" y2="3478"/>
                        <a14:backgroundMark x1="33889" y1="79565" x2="53556" y2="81957"/>
                        <a14:backgroundMark x1="42667" y1="75652" x2="44444" y2="75652"/>
                        <a14:backgroundMark x1="55889" y1="81522" x2="64111" y2="8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719" y="4107420"/>
            <a:ext cx="6366841" cy="3254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78B42-D690-45EC-B7DD-993E9EC07E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872" b="90000" l="10000" r="90000">
                        <a14:foregroundMark x1="53667" y1="37447" x2="50667" y2="49149"/>
                        <a14:foregroundMark x1="61167" y1="35532" x2="58000" y2="54043"/>
                        <a14:foregroundMark x1="58000" y1="54043" x2="52000" y2="41489"/>
                        <a14:foregroundMark x1="52000" y1="41489" x2="66667" y2="50000"/>
                        <a14:foregroundMark x1="66667" y1="50000" x2="50500" y2="49787"/>
                        <a14:foregroundMark x1="50500" y1="49787" x2="50833" y2="44468"/>
                        <a14:foregroundMark x1="54167" y1="30213" x2="42000" y2="36809"/>
                        <a14:foregroundMark x1="42000" y1="36809" x2="38833" y2="49787"/>
                        <a14:foregroundMark x1="38833" y1="49787" x2="46833" y2="57660"/>
                        <a14:foregroundMark x1="46833" y1="57660" x2="55333" y2="58298"/>
                        <a14:foregroundMark x1="55333" y1="58298" x2="63500" y2="54894"/>
                        <a14:foregroundMark x1="65167" y1="34681" x2="72833" y2="44255"/>
                        <a14:foregroundMark x1="72833" y1="44255" x2="69500" y2="59574"/>
                        <a14:foregroundMark x1="69500" y1="59574" x2="60333" y2="65957"/>
                        <a14:foregroundMark x1="60333" y1="65957" x2="49500" y2="66809"/>
                        <a14:foregroundMark x1="49500" y1="66809" x2="45500" y2="58936"/>
                        <a14:foregroundMark x1="55333" y1="68723" x2="38667" y2="75745"/>
                        <a14:foregroundMark x1="38667" y1="75745" x2="38333" y2="75745"/>
                        <a14:foregroundMark x1="38333" y1="57872" x2="39833" y2="72340"/>
                        <a14:foregroundMark x1="22333" y1="69149" x2="23167" y2="72128"/>
                        <a14:foregroundMark x1="28000" y1="37872" x2="28000" y2="37872"/>
                        <a14:foregroundMark x1="65167" y1="12128" x2="65167" y2="12128"/>
                        <a14:foregroundMark x1="70167" y1="70213" x2="70167" y2="70213"/>
                        <a14:foregroundMark x1="66833" y1="61064" x2="66833" y2="61064"/>
                        <a14:foregroundMark x1="43833" y1="45957" x2="43833" y2="45957"/>
                        <a14:foregroundMark x1="44333" y1="41915" x2="44667" y2="45106"/>
                        <a14:foregroundMark x1="39167" y1="85319" x2="39167" y2="85319"/>
                        <a14:foregroundMark x1="55333" y1="9574" x2="55333" y2="9574"/>
                        <a14:foregroundMark x1="31167" y1="39149" x2="31167" y2="39149"/>
                        <a14:foregroundMark x1="27500" y1="37234" x2="33000" y2="41277"/>
                        <a14:foregroundMark x1="24500" y1="66809" x2="24333" y2="76809"/>
                        <a14:foregroundMark x1="40833" y1="83617" x2="40833" y2="89574"/>
                        <a14:foregroundMark x1="33500" y1="67447" x2="37333" y2="75745"/>
                        <a14:foregroundMark x1="45167" y1="74681" x2="46167" y2="79362"/>
                        <a14:foregroundMark x1="52333" y1="33191" x2="60333" y2="41489"/>
                        <a14:foregroundMark x1="68167" y1="69574" x2="68167" y2="69574"/>
                        <a14:foregroundMark x1="70333" y1="69574" x2="66000" y2="69149"/>
                        <a14:foregroundMark x1="60500" y1="12766" x2="60500" y2="12766"/>
                        <a14:foregroundMark x1="62167" y1="12340" x2="69667" y2="12979"/>
                        <a14:foregroundMark x1="20833" y1="68085" x2="20833" y2="68085"/>
                        <a14:foregroundMark x1="20833" y1="72766" x2="20833" y2="72766"/>
                        <a14:foregroundMark x1="35833" y1="84043" x2="35833" y2="84043"/>
                        <a14:foregroundMark x1="63167" y1="7872" x2="63167" y2="7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4572">
            <a:off x="2694939" y="3288553"/>
            <a:ext cx="4341313" cy="3400695"/>
          </a:xfrm>
          <a:prstGeom prst="rect">
            <a:avLst/>
          </a:prstGeom>
        </p:spPr>
      </p:pic>
      <p:pic>
        <p:nvPicPr>
          <p:cNvPr id="9218" name="Picture 2" descr="Vòng Quay Free Fire">
            <a:extLst>
              <a:ext uri="{FF2B5EF4-FFF2-40B4-BE49-F238E27FC236}">
                <a16:creationId xmlns:a16="http://schemas.microsoft.com/office/drawing/2014/main" id="{E84CDF09-B345-4237-8897-206218453A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34" y="2417645"/>
            <a:ext cx="4429836" cy="44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C222BE29-00ED-4953-BA58-6841D64D8148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51"/>
            <a:ext cx="7135091" cy="4429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FCF54E-9520-4A0D-8EBD-F16D80A47E90}"/>
              </a:ext>
            </a:extLst>
          </p:cNvPr>
          <p:cNvSpPr txBox="1"/>
          <p:nvPr/>
        </p:nvSpPr>
        <p:spPr>
          <a:xfrm>
            <a:off x="1484333" y="527394"/>
            <a:ext cx="4321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Cartoon Music (22)">
            <a:hlinkClick r:id="" action="ppaction://media"/>
            <a:extLst>
              <a:ext uri="{FF2B5EF4-FFF2-40B4-BE49-F238E27FC236}">
                <a16:creationId xmlns:a16="http://schemas.microsoft.com/office/drawing/2014/main" id="{2BEE7EF2-A2CF-4075-A7A7-3FE3C5ADB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13426" y="6168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7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D21F3C07-5D90-487B-8189-65F12D2A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22316" cy="200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737A888-B368-4E9D-A779-63ADB5F14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66" y="4706651"/>
            <a:ext cx="10813048" cy="2151349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696582C7-89A5-4B30-B7E2-EE7605731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8" y="2589213"/>
            <a:ext cx="3076575" cy="534987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6DB25E"/>
              </a:solidFill>
              <a:effectLst/>
              <a:uLnTx/>
              <a:uFillTx/>
              <a:latin typeface="汉仪小麦体简" panose="00020600040101010101" pitchFamily="18" charset="-122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C56DB3D-D9F0-4B1A-ADF8-E239EDCDC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3476625"/>
            <a:ext cx="5037137" cy="534988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6DB25E"/>
              </a:solidFill>
              <a:effectLst/>
              <a:uLnTx/>
              <a:uFillTx/>
              <a:latin typeface="汉仪小麦体简" panose="00020600040101010101" pitchFamily="18" charset="-122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A7C36380-9E40-424C-868C-D128B8199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2589213"/>
            <a:ext cx="582613" cy="534987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6DB25E"/>
              </a:solidFill>
              <a:effectLst/>
              <a:uLnTx/>
              <a:uFillTx/>
              <a:latin typeface="汉仪小麦体简" panose="00020600040101010101" pitchFamily="18" charset="-122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B5B627D8-67C2-4870-A6BD-CB6342005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125" y="3476625"/>
            <a:ext cx="582613" cy="534988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6DB25E"/>
              </a:solidFill>
              <a:effectLst/>
              <a:uLnTx/>
              <a:uFillTx/>
              <a:latin typeface="汉仪小麦体简" panose="00020600040101010101" pitchFamily="18" charset="-122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12914E25-5DC6-40D6-BB3F-F87A6F788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788" y="2636838"/>
            <a:ext cx="29622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Làm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tập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6DB25E"/>
              </a:solidFill>
              <a:effectLst/>
              <a:uLnTx/>
              <a:uFillTx/>
              <a:latin typeface="汉仪小麦体简" panose="00020600040101010101" pitchFamily="18" charset="-122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TextBox 106">
            <a:extLst>
              <a:ext uri="{FF2B5EF4-FFF2-40B4-BE49-F238E27FC236}">
                <a16:creationId xmlns:a16="http://schemas.microsoft.com/office/drawing/2014/main" id="{D39BD612-A7A4-410A-9E7A-D50B1C451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2589213"/>
            <a:ext cx="3841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 panose="00020600040101010101" pitchFamily="18" charset="-122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5" name="TextBox 108">
            <a:extLst>
              <a:ext uri="{FF2B5EF4-FFF2-40B4-BE49-F238E27FC236}">
                <a16:creationId xmlns:a16="http://schemas.microsoft.com/office/drawing/2014/main" id="{516CE955-F019-491B-8E52-131C3D72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3552825"/>
            <a:ext cx="4824412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Chuẩn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bị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bài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sau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: “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Luyện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tập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DB25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”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6DB25E"/>
              </a:solidFill>
              <a:effectLst/>
              <a:uLnTx/>
              <a:uFillTx/>
              <a:latin typeface="汉仪小麦体简" panose="00020600040101010101" pitchFamily="18" charset="-122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6" name="TextBox 109">
            <a:extLst>
              <a:ext uri="{FF2B5EF4-FFF2-40B4-BE49-F238E27FC236}">
                <a16:creationId xmlns:a16="http://schemas.microsoft.com/office/drawing/2014/main" id="{F496AB08-20A8-420C-90AC-AB89763EC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3490913"/>
            <a:ext cx="3857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 panose="00020600040101010101" pitchFamily="18" charset="-122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F4336B2-70CC-4A50-82AC-4C2A31DD67B4}"/>
              </a:ext>
            </a:extLst>
          </p:cNvPr>
          <p:cNvSpPr/>
          <p:nvPr/>
        </p:nvSpPr>
        <p:spPr>
          <a:xfrm>
            <a:off x="5677624" y="416859"/>
            <a:ext cx="4284338" cy="1783610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ross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Định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hướng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học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60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汉仪小麦体简" panose="00020600040101010101" pitchFamily="18" charset="-122"/>
                <a:cs typeface="+mn-ea"/>
                <a:sym typeface="+mn-lt"/>
              </a:rPr>
              <a:t>tập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3E9B5-BDC2-42BB-AA92-52C5537AF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284" y="38270"/>
            <a:ext cx="2729948" cy="2745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902C3-BED5-4650-A361-053FB4B5B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56" y="2018542"/>
            <a:ext cx="1700931" cy="1572904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15192" y="2450014"/>
            <a:ext cx="1551914" cy="155191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928060" y="2520189"/>
            <a:ext cx="1551914" cy="1551914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117904" y="2508686"/>
            <a:ext cx="1551914" cy="1551914"/>
          </a:xfrm>
          <a:prstGeom prst="rect">
            <a:avLst/>
          </a:prstGeom>
        </p:spPr>
      </p:pic>
      <p:sp>
        <p:nvSpPr>
          <p:cNvPr id="15" name="Flowchart: Off-page Connector 1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Flowchart: Off-page Connector 15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Flowchart: Off-page Connector 17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1" name="Right Arrow 4">
            <a:hlinkClick r:id="rId9" action="ppaction://hlinksldjump"/>
            <a:extLst>
              <a:ext uri="{FF2B5EF4-FFF2-40B4-BE49-F238E27FC236}">
                <a16:creationId xmlns:a16="http://schemas.microsoft.com/office/drawing/2014/main" id="{17C79F0F-EB8C-46FF-84E2-2611EF56504C}"/>
              </a:ext>
            </a:extLst>
          </p:cNvPr>
          <p:cNvSpPr/>
          <p:nvPr/>
        </p:nvSpPr>
        <p:spPr>
          <a:xfrm>
            <a:off x="10332347" y="5795957"/>
            <a:ext cx="1561514" cy="94253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5004BF-D217-42E5-A6E8-68E2C4F97846}"/>
              </a:ext>
            </a:extLst>
          </p:cNvPr>
          <p:cNvSpPr/>
          <p:nvPr/>
        </p:nvSpPr>
        <p:spPr>
          <a:xfrm>
            <a:off x="2896591" y="945445"/>
            <a:ext cx="68945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96DB0E-E430-4B17-8FA3-6E01DEC66C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82" y="1402327"/>
            <a:ext cx="3010414" cy="301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77526 0.025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63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8151 0.0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7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90169 0.0421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257" y="522514"/>
            <a:ext cx="8592692" cy="6040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0005" y="1630678"/>
            <a:ext cx="2857940" cy="2857940"/>
          </a:xfrm>
          <a:prstGeom prst="rect">
            <a:avLst/>
          </a:prstGeom>
        </p:spPr>
      </p:pic>
      <p:sp>
        <p:nvSpPr>
          <p:cNvPr id="5" name="Right Arrow 4">
            <a:hlinkClick r:id="rId8" action="ppaction://hlinksldjump"/>
          </p:cNvPr>
          <p:cNvSpPr/>
          <p:nvPr/>
        </p:nvSpPr>
        <p:spPr>
          <a:xfrm>
            <a:off x="10411990" y="6182132"/>
            <a:ext cx="1286524" cy="66332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98C4A3-D92E-4FAF-94E7-514A534C66EA}"/>
              </a:ext>
            </a:extLst>
          </p:cNvPr>
          <p:cNvSpPr txBox="1"/>
          <p:nvPr/>
        </p:nvSpPr>
        <p:spPr>
          <a:xfrm>
            <a:off x="3058792" y="2443037"/>
            <a:ext cx="599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8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8000" b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=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05960" y="2413768"/>
            <a:ext cx="2209966" cy="1291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C598A9-3FE2-47DC-A3FD-516A9EB3EE6D}"/>
              </a:ext>
            </a:extLst>
          </p:cNvPr>
          <p:cNvSpPr txBox="1"/>
          <p:nvPr/>
        </p:nvSpPr>
        <p:spPr>
          <a:xfrm>
            <a:off x="5863212" y="2458028"/>
            <a:ext cx="41656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42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69" y="217714"/>
            <a:ext cx="8468394" cy="5953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10638971" y="6170869"/>
            <a:ext cx="1278206" cy="67324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512CC-0CB8-42D3-AA9A-9FE5B26F7C39}"/>
              </a:ext>
            </a:extLst>
          </p:cNvPr>
          <p:cNvSpPr txBox="1"/>
          <p:nvPr/>
        </p:nvSpPr>
        <p:spPr>
          <a:xfrm>
            <a:off x="2880552" y="2214407"/>
            <a:ext cx="6220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8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8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80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54731" y="2125422"/>
            <a:ext cx="1914925" cy="1442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9B128E-0726-45B4-A493-AE896E5A4B67}"/>
              </a:ext>
            </a:extLst>
          </p:cNvPr>
          <p:cNvSpPr txBox="1"/>
          <p:nvPr/>
        </p:nvSpPr>
        <p:spPr>
          <a:xfrm>
            <a:off x="5991050" y="2184746"/>
            <a:ext cx="416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69DFA1-4352-4C9D-B3F4-5A9355505E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175" y="1478864"/>
            <a:ext cx="3010414" cy="301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46" y="459397"/>
            <a:ext cx="8558194" cy="6016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6025" y="1630678"/>
            <a:ext cx="2857940" cy="2857940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10827658" y="6241143"/>
            <a:ext cx="1355696" cy="63507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6030D-438F-4540-8697-A70EA45BB324}"/>
              </a:ext>
            </a:extLst>
          </p:cNvPr>
          <p:cNvSpPr txBox="1"/>
          <p:nvPr/>
        </p:nvSpPr>
        <p:spPr>
          <a:xfrm>
            <a:off x="3231899" y="2483419"/>
            <a:ext cx="599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bạn đọc thuộc bảng nhân 6</a:t>
            </a:r>
            <a:endParaRPr lang="en-US" sz="5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8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1E1ABDB4-7F1A-4307-A01D-8AAA63C67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2078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>
            <a:extLst>
              <a:ext uri="{FF2B5EF4-FFF2-40B4-BE49-F238E27FC236}">
                <a16:creationId xmlns:a16="http://schemas.microsoft.com/office/drawing/2014/main" id="{36C09226-E4C7-406D-A69E-50DD32A91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9143" y="808027"/>
            <a:ext cx="998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Thứ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ngày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tháng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…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năm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2022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226B7373-171F-4930-9EEE-8B89C35C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653" y="1454358"/>
            <a:ext cx="11682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u="sng" dirty="0" err="1">
                <a:solidFill>
                  <a:prstClr val="white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Toán</a:t>
            </a:r>
            <a:endParaRPr kumimoji="0" lang="en-US" altLang="en-US" sz="3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7173" name="Rectangle 4">
            <a:extLst>
              <a:ext uri="{FF2B5EF4-FFF2-40B4-BE49-F238E27FC236}">
                <a16:creationId xmlns:a16="http://schemas.microsoft.com/office/drawing/2014/main" id="{E1AC1E4F-CE00-44D9-93DE-0036CF631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658" y="2100689"/>
            <a:ext cx="345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Bảng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7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8090FC-0345-496E-9DB1-0C46E3FA4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C9C68-5B26-4852-AB8A-B71EBC2BC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2" b="90000" l="10000" r="90000">
                        <a14:foregroundMark x1="53667" y1="37447" x2="50667" y2="49149"/>
                        <a14:foregroundMark x1="61167" y1="35532" x2="58000" y2="54043"/>
                        <a14:foregroundMark x1="58000" y1="54043" x2="52000" y2="41489"/>
                        <a14:foregroundMark x1="52000" y1="41489" x2="66667" y2="50000"/>
                        <a14:foregroundMark x1="66667" y1="50000" x2="50500" y2="49787"/>
                        <a14:foregroundMark x1="50500" y1="49787" x2="50833" y2="44468"/>
                        <a14:foregroundMark x1="54167" y1="30213" x2="42000" y2="36809"/>
                        <a14:foregroundMark x1="42000" y1="36809" x2="38833" y2="49787"/>
                        <a14:foregroundMark x1="38833" y1="49787" x2="46833" y2="57660"/>
                        <a14:foregroundMark x1="46833" y1="57660" x2="55333" y2="58298"/>
                        <a14:foregroundMark x1="55333" y1="58298" x2="63500" y2="54894"/>
                        <a14:foregroundMark x1="65167" y1="34681" x2="72833" y2="44255"/>
                        <a14:foregroundMark x1="72833" y1="44255" x2="69500" y2="59574"/>
                        <a14:foregroundMark x1="69500" y1="59574" x2="60333" y2="65957"/>
                        <a14:foregroundMark x1="60333" y1="65957" x2="49500" y2="66809"/>
                        <a14:foregroundMark x1="49500" y1="66809" x2="45500" y2="58936"/>
                        <a14:foregroundMark x1="55333" y1="68723" x2="38667" y2="75745"/>
                        <a14:foregroundMark x1="38667" y1="75745" x2="38333" y2="75745"/>
                        <a14:foregroundMark x1="38333" y1="57872" x2="39833" y2="72340"/>
                        <a14:foregroundMark x1="22333" y1="69149" x2="23167" y2="72128"/>
                        <a14:foregroundMark x1="28000" y1="37872" x2="28000" y2="37872"/>
                        <a14:foregroundMark x1="65167" y1="12128" x2="65167" y2="12128"/>
                        <a14:foregroundMark x1="70167" y1="70213" x2="70167" y2="70213"/>
                        <a14:foregroundMark x1="66833" y1="61064" x2="66833" y2="61064"/>
                        <a14:foregroundMark x1="43833" y1="45957" x2="43833" y2="45957"/>
                        <a14:foregroundMark x1="44333" y1="41915" x2="44667" y2="45106"/>
                        <a14:foregroundMark x1="39167" y1="85319" x2="39167" y2="85319"/>
                        <a14:foregroundMark x1="55333" y1="9574" x2="55333" y2="9574"/>
                        <a14:foregroundMark x1="31167" y1="39149" x2="31167" y2="39149"/>
                        <a14:foregroundMark x1="27500" y1="37234" x2="33000" y2="41277"/>
                        <a14:foregroundMark x1="24500" y1="66809" x2="24333" y2="76809"/>
                        <a14:foregroundMark x1="40833" y1="83617" x2="40833" y2="89574"/>
                        <a14:foregroundMark x1="33500" y1="67447" x2="37333" y2="75745"/>
                        <a14:foregroundMark x1="45167" y1="74681" x2="46167" y2="79362"/>
                        <a14:foregroundMark x1="52333" y1="33191" x2="60333" y2="41489"/>
                        <a14:foregroundMark x1="68167" y1="69574" x2="68167" y2="69574"/>
                        <a14:foregroundMark x1="70333" y1="69574" x2="66000" y2="69149"/>
                        <a14:foregroundMark x1="60500" y1="12766" x2="60500" y2="12766"/>
                        <a14:foregroundMark x1="62167" y1="12340" x2="69667" y2="12979"/>
                        <a14:foregroundMark x1="20833" y1="68085" x2="20833" y2="68085"/>
                        <a14:foregroundMark x1="20833" y1="72766" x2="20833" y2="72766"/>
                        <a14:foregroundMark x1="35833" y1="84043" x2="35833" y2="84043"/>
                        <a14:foregroundMark x1="63167" y1="7872" x2="63167" y2="7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907"/>
            <a:ext cx="5680417" cy="44496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7B3AAA0-8453-4C57-9807-F0C6817681BF}"/>
              </a:ext>
            </a:extLst>
          </p:cNvPr>
          <p:cNvSpPr/>
          <p:nvPr/>
        </p:nvSpPr>
        <p:spPr>
          <a:xfrm>
            <a:off x="5680417" y="627797"/>
            <a:ext cx="3888010" cy="12965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altLang="zh-CN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60000"/>
                </a:solidFill>
                <a:effectLst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DOREMI 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6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757DD294-93D1-4BEC-A91C-C8BD8FD1A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5091" y="609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3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numSld="4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756C3-343C-42C0-82D3-D6EB2BB4E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B646DB-D1D2-455F-9ED6-5EED874A8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8" b="92609" l="10000" r="90000">
                        <a14:foregroundMark x1="47222" y1="10217" x2="47222" y2="10217"/>
                        <a14:foregroundMark x1="41444" y1="7391" x2="41444" y2="7391"/>
                        <a14:foregroundMark x1="50444" y1="90217" x2="50444" y2="90217"/>
                        <a14:foregroundMark x1="50778" y1="93043" x2="50778" y2="93043"/>
                        <a14:foregroundMark x1="36667" y1="6739" x2="36667" y2="6739"/>
                        <a14:foregroundMark x1="37222" y1="6304" x2="37222" y2="6304"/>
                        <a14:foregroundMark x1="55000" y1="3478" x2="55000" y2="3478"/>
                        <a14:backgroundMark x1="33889" y1="79565" x2="53556" y2="81957"/>
                        <a14:backgroundMark x1="42667" y1="75652" x2="44444" y2="75652"/>
                        <a14:backgroundMark x1="55889" y1="81522" x2="64111" y2="82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719" y="4107420"/>
            <a:ext cx="6366841" cy="3254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78B42-D690-45EC-B7DD-993E9EC07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72" b="90000" l="10000" r="90000">
                        <a14:foregroundMark x1="53667" y1="37447" x2="50667" y2="49149"/>
                        <a14:foregroundMark x1="61167" y1="35532" x2="58000" y2="54043"/>
                        <a14:foregroundMark x1="58000" y1="54043" x2="52000" y2="41489"/>
                        <a14:foregroundMark x1="52000" y1="41489" x2="66667" y2="50000"/>
                        <a14:foregroundMark x1="66667" y1="50000" x2="50500" y2="49787"/>
                        <a14:foregroundMark x1="50500" y1="49787" x2="50833" y2="44468"/>
                        <a14:foregroundMark x1="54167" y1="30213" x2="42000" y2="36809"/>
                        <a14:foregroundMark x1="42000" y1="36809" x2="38833" y2="49787"/>
                        <a14:foregroundMark x1="38833" y1="49787" x2="46833" y2="57660"/>
                        <a14:foregroundMark x1="46833" y1="57660" x2="55333" y2="58298"/>
                        <a14:foregroundMark x1="55333" y1="58298" x2="63500" y2="54894"/>
                        <a14:foregroundMark x1="65167" y1="34681" x2="72833" y2="44255"/>
                        <a14:foregroundMark x1="72833" y1="44255" x2="69500" y2="59574"/>
                        <a14:foregroundMark x1="69500" y1="59574" x2="60333" y2="65957"/>
                        <a14:foregroundMark x1="60333" y1="65957" x2="49500" y2="66809"/>
                        <a14:foregroundMark x1="49500" y1="66809" x2="45500" y2="58936"/>
                        <a14:foregroundMark x1="55333" y1="68723" x2="38667" y2="75745"/>
                        <a14:foregroundMark x1="38667" y1="75745" x2="38333" y2="75745"/>
                        <a14:foregroundMark x1="38333" y1="57872" x2="39833" y2="72340"/>
                        <a14:foregroundMark x1="22333" y1="69149" x2="23167" y2="72128"/>
                        <a14:foregroundMark x1="28000" y1="37872" x2="28000" y2="37872"/>
                        <a14:foregroundMark x1="65167" y1="12128" x2="65167" y2="12128"/>
                        <a14:foregroundMark x1="70167" y1="70213" x2="70167" y2="70213"/>
                        <a14:foregroundMark x1="66833" y1="61064" x2="66833" y2="61064"/>
                        <a14:foregroundMark x1="43833" y1="45957" x2="43833" y2="45957"/>
                        <a14:foregroundMark x1="44333" y1="41915" x2="44667" y2="45106"/>
                        <a14:foregroundMark x1="39167" y1="85319" x2="39167" y2="85319"/>
                        <a14:foregroundMark x1="55333" y1="9574" x2="55333" y2="9574"/>
                        <a14:foregroundMark x1="31167" y1="39149" x2="31167" y2="39149"/>
                        <a14:foregroundMark x1="27500" y1="37234" x2="33000" y2="41277"/>
                        <a14:foregroundMark x1="24500" y1="66809" x2="24333" y2="76809"/>
                        <a14:foregroundMark x1="40833" y1="83617" x2="40833" y2="89574"/>
                        <a14:foregroundMark x1="33500" y1="67447" x2="37333" y2="75745"/>
                        <a14:foregroundMark x1="45167" y1="74681" x2="46167" y2="79362"/>
                        <a14:foregroundMark x1="52333" y1="33191" x2="60333" y2="41489"/>
                        <a14:foregroundMark x1="68167" y1="69574" x2="68167" y2="69574"/>
                        <a14:foregroundMark x1="70333" y1="69574" x2="66000" y2="69149"/>
                        <a14:foregroundMark x1="60500" y1="12766" x2="60500" y2="12766"/>
                        <a14:foregroundMark x1="62167" y1="12340" x2="69667" y2="12979"/>
                        <a14:foregroundMark x1="20833" y1="68085" x2="20833" y2="68085"/>
                        <a14:foregroundMark x1="20833" y1="72766" x2="20833" y2="72766"/>
                        <a14:foregroundMark x1="35833" y1="84043" x2="35833" y2="84043"/>
                        <a14:foregroundMark x1="63167" y1="7872" x2="63167" y2="7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19" y="120428"/>
            <a:ext cx="4936039" cy="3866564"/>
          </a:xfrm>
          <a:prstGeom prst="rect">
            <a:avLst/>
          </a:prstGeom>
        </p:spPr>
      </p:pic>
      <p:sp>
        <p:nvSpPr>
          <p:cNvPr id="7" name="PA_库_文本框 18">
            <a:extLst>
              <a:ext uri="{FF2B5EF4-FFF2-40B4-BE49-F238E27FC236}">
                <a16:creationId xmlns:a16="http://schemas.microsoft.com/office/drawing/2014/main" id="{0C73A36E-FC7E-411B-AB55-B4CB8F10CEA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943884" y="244835"/>
            <a:ext cx="5624185" cy="2534914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"/>
              </a:avLst>
            </a:prstTxWarp>
            <a:spAutoFit/>
          </a:bodyPr>
          <a:lstStyle/>
          <a:p>
            <a:pPr algn="ctr"/>
            <a:r>
              <a:rPr lang="en-US" altLang="zh-CN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Caslon Pro Bold" panose="0205070206050A020403" pitchFamily="18" charset="0"/>
                <a:ea typeface="华康娃娃体W5" panose="040B0509000000000000" pitchFamily="81" charset="-122"/>
              </a:rPr>
              <a:t>ỐC ĐẢO </a:t>
            </a:r>
          </a:p>
          <a:p>
            <a:pPr algn="ctr"/>
            <a:r>
              <a:rPr lang="en-US" altLang="zh-CN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dobe Caslon Pro Bold" panose="0205070206050A020403" pitchFamily="18" charset="0"/>
                <a:ea typeface="华康娃娃体W5" panose="040B0509000000000000" pitchFamily="81" charset="-122"/>
              </a:rPr>
              <a:t>GIẤU VÀNG</a:t>
            </a:r>
            <a:endParaRPr lang="zh-CN" alt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dobe Caslon Pro Bold" panose="0205070206050A020403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8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67"/>
  <p:tag name="TIMING" val="|6.631"/>
  <p:tag name="ISPRING_SLIDE_ID_2" val="{FA018C8F-DE12-4702-B6CF-94857346C31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890</Words>
  <Application>Microsoft Office PowerPoint</Application>
  <PresentationFormat>Widescreen</PresentationFormat>
  <Paragraphs>211</Paragraphs>
  <Slides>29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微软雅黑</vt:lpstr>
      <vt:lpstr>Adobe Caslon Pro Bold</vt:lpstr>
      <vt:lpstr>Arial</vt:lpstr>
      <vt:lpstr>Calibri</vt:lpstr>
      <vt:lpstr>Calibri Light</vt:lpstr>
      <vt:lpstr>Cambria Math</vt:lpstr>
      <vt:lpstr>Futura-Condensed-Normal</vt:lpstr>
      <vt:lpstr>HP001 4 hàng</vt:lpstr>
      <vt:lpstr>Lucida Bright</vt:lpstr>
      <vt:lpstr>Sitka Text</vt:lpstr>
      <vt:lpstr>Tahoma</vt:lpstr>
      <vt:lpstr>Times New Roman</vt:lpstr>
      <vt:lpstr>字魂59号-创粗黑</vt:lpstr>
      <vt:lpstr>汉仪小麦体简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nguyen</dc:creator>
  <cp:lastModifiedBy>Administrator</cp:lastModifiedBy>
  <cp:revision>40</cp:revision>
  <dcterms:created xsi:type="dcterms:W3CDTF">2021-10-06T07:29:37Z</dcterms:created>
  <dcterms:modified xsi:type="dcterms:W3CDTF">2022-02-25T14:08:16Z</dcterms:modified>
</cp:coreProperties>
</file>