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6" r:id="rId6"/>
    <p:sldId id="262" r:id="rId7"/>
    <p:sldId id="265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9BF35-6B82-4509-A1D2-714C3F78F635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729ED-8B29-45ED-A35A-36D60FC2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4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6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3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19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0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0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2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4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9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2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9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9CC72-CCC2-4C0D-BE35-F8B9548439F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64125-9EA6-4FC1-AED3-2468098DF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5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640" y="-47535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243376" y="308889"/>
            <a:ext cx="11388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TRƯỜNG TIỂU </a:t>
            </a:r>
            <a:r>
              <a:rPr lang="en-US" sz="4400" b="1" dirty="0" smtClean="0">
                <a:latin typeface="UTM Avo" panose="02040603050506020204" pitchFamily="18" charset="0"/>
              </a:rPr>
              <a:t>HỌC QUYẾT THẮNG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51529" y="4371094"/>
            <a:ext cx="7279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VŨ THỊ BÍCH NGUYỆT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3B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115911" y="1961132"/>
            <a:ext cx="104705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CHUYÊN ĐỀ TỔ 2+3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xã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hội</a:t>
            </a:r>
            <a:endParaRPr lang="en-US" sz="40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7129"/>
            <a:ext cx="11705968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(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88720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956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9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9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6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9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3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2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05606"/>
            <a:ext cx="12015989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TRẢ LỜI CÂU HỎI: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082" y="0"/>
            <a:ext cx="5378824" cy="654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3740" y="6373907"/>
            <a:ext cx="336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Sơ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thần</a:t>
            </a:r>
            <a:r>
              <a:rPr lang="en-US" sz="2400" dirty="0" smtClean="0"/>
              <a:t> </a:t>
            </a:r>
            <a:r>
              <a:rPr lang="en-US" sz="2400" dirty="0" err="1" smtClean="0"/>
              <a:t>kinh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46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10272"/>
              </p:ext>
            </p:extLst>
          </p:nvPr>
        </p:nvGraphicFramePr>
        <p:xfrm>
          <a:off x="953037" y="98425"/>
          <a:ext cx="10560676" cy="243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ackager Shell Object" showAsIcon="1" r:id="rId3" imgW="1612440" imgH="435240" progId="Package">
                  <p:embed/>
                </p:oleObj>
              </mc:Choice>
              <mc:Fallback>
                <p:oleObj name="Packager Shell Object" showAsIcon="1" r:id="rId3" imgW="1612440" imgH="4352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3037" y="98425"/>
                        <a:ext cx="10560676" cy="243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73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4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103</Words>
  <Application>Microsoft Office PowerPoint</Application>
  <PresentationFormat>Widescreen</PresentationFormat>
  <Paragraphs>13</Paragraphs>
  <Slides>9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宋体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44</cp:revision>
  <dcterms:created xsi:type="dcterms:W3CDTF">2023-03-09T06:30:57Z</dcterms:created>
  <dcterms:modified xsi:type="dcterms:W3CDTF">2023-03-17T03:16:48Z</dcterms:modified>
</cp:coreProperties>
</file>