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4" r:id="rId4"/>
    <p:sldId id="295" r:id="rId5"/>
    <p:sldId id="296" r:id="rId6"/>
    <p:sldId id="297" r:id="rId7"/>
    <p:sldId id="299" r:id="rId8"/>
    <p:sldId id="298" r:id="rId9"/>
    <p:sldId id="314" r:id="rId10"/>
    <p:sldId id="315" r:id="rId11"/>
    <p:sldId id="316" r:id="rId12"/>
    <p:sldId id="304" r:id="rId13"/>
    <p:sldId id="300" r:id="rId14"/>
    <p:sldId id="301" r:id="rId15"/>
    <p:sldId id="309" r:id="rId16"/>
    <p:sldId id="310" r:id="rId17"/>
    <p:sldId id="312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05" r:id="rId29"/>
    <p:sldId id="328" r:id="rId30"/>
    <p:sldId id="306" r:id="rId31"/>
    <p:sldId id="307" r:id="rId32"/>
    <p:sldId id="338" r:id="rId33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Britannic Bold" panose="020B0903060703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F7"/>
    <a:srgbClr val="EB4827"/>
    <a:srgbClr val="FF3399"/>
    <a:srgbClr val="1DC4FF"/>
    <a:srgbClr val="202D58"/>
    <a:srgbClr val="12EE1C"/>
    <a:srgbClr val="839EB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22EAA-A56A-48D7-BF6F-D01BA938A5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E5311-B399-4FC0-A5B1-27E8B9F4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48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46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0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0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0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2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78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0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7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8120" y="243952"/>
            <a:ext cx="11795760" cy="64139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10318140" y="15875"/>
            <a:ext cx="1774781" cy="7529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9"/>
          <a:srcRect t="18629" r="-987" b="15790"/>
          <a:stretch/>
        </p:blipFill>
        <p:spPr>
          <a:xfrm flipH="1">
            <a:off x="11083924" y="6191250"/>
            <a:ext cx="1108073" cy="650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1060" y="5841787"/>
            <a:ext cx="879927" cy="10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22.png"/><Relationship Id="rId18" Type="http://schemas.openxmlformats.org/officeDocument/2006/relationships/slide" Target="slide26.xml"/><Relationship Id="rId26" Type="http://schemas.openxmlformats.org/officeDocument/2006/relationships/image" Target="../media/image31.png"/><Relationship Id="rId3" Type="http://schemas.openxmlformats.org/officeDocument/2006/relationships/image" Target="../media/image17.png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slide" Target="slide23.xml"/><Relationship Id="rId17" Type="http://schemas.openxmlformats.org/officeDocument/2006/relationships/image" Target="../media/image24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slide" Target="slide25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openxmlformats.org/officeDocument/2006/relationships/slide" Target="slide22.xml"/><Relationship Id="rId19" Type="http://schemas.openxmlformats.org/officeDocument/2006/relationships/image" Target="../media/image25.png"/><Relationship Id="rId4" Type="http://schemas.openxmlformats.org/officeDocument/2006/relationships/slide" Target="slide19.xml"/><Relationship Id="rId9" Type="http://schemas.openxmlformats.org/officeDocument/2006/relationships/image" Target="../media/image20.png"/><Relationship Id="rId14" Type="http://schemas.openxmlformats.org/officeDocument/2006/relationships/slide" Target="slide24.xml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5.jpeg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12" Type="http://schemas.openxmlformats.org/officeDocument/2006/relationships/image" Target="../media/image4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5" Type="http://schemas.openxmlformats.org/officeDocument/2006/relationships/image" Target="../media/image15.png"/><Relationship Id="rId10" Type="http://schemas.openxmlformats.org/officeDocument/2006/relationships/image" Target="../media/image47.jpeg"/><Relationship Id="rId4" Type="http://schemas.openxmlformats.org/officeDocument/2006/relationships/audio" Target="../media/audio12.wav"/><Relationship Id="rId9" Type="http://schemas.openxmlformats.org/officeDocument/2006/relationships/image" Target="../media/image38.jpeg"/><Relationship Id="rId1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737574" y="4821650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63704" y="1627767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709570" y="3415424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family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693" y="661151"/>
            <a:ext cx="3350118" cy="25063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723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590550" y="469598"/>
            <a:ext cx="386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EB4827"/>
                </a:solidFill>
              </a:rPr>
              <a:t>Look, read and circle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8001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Grandfather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Brother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4577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Grandmother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81153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Grandmother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Grandfather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64" y="1668803"/>
            <a:ext cx="1896428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464" b="32400"/>
          <a:stretch/>
        </p:blipFill>
        <p:spPr>
          <a:xfrm>
            <a:off x="5481578" y="1668803"/>
            <a:ext cx="1133027" cy="1737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9" t="8334" r="1525" b="52777"/>
          <a:stretch/>
        </p:blipFill>
        <p:spPr>
          <a:xfrm>
            <a:off x="9380394" y="1668803"/>
            <a:ext cx="1079789" cy="173736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54585" y="5392272"/>
            <a:ext cx="1891429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35863" y="5392272"/>
            <a:ext cx="3122237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31702" y="4666132"/>
            <a:ext cx="2967596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590550" y="469598"/>
            <a:ext cx="386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EB4827"/>
                </a:solidFill>
              </a:rPr>
              <a:t>Look, read and circle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8001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4577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Brother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Grandfather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81153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Grandmother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Brother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857" b="45882"/>
          <a:stretch/>
        </p:blipFill>
        <p:spPr>
          <a:xfrm>
            <a:off x="5405060" y="1712725"/>
            <a:ext cx="130568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434" y="1712725"/>
            <a:ext cx="928131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6495" r="18327"/>
          <a:stretch/>
        </p:blipFill>
        <p:spPr>
          <a:xfrm>
            <a:off x="1809770" y="1712725"/>
            <a:ext cx="1181059" cy="17373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112330" y="1998806"/>
            <a:ext cx="67235" cy="3361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70120" y="4666132"/>
            <a:ext cx="1891429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16605" y="3926547"/>
            <a:ext cx="1882590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21271" y="4666132"/>
            <a:ext cx="1707776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68151" y="766335"/>
            <a:ext cx="10181090" cy="580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family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grandfather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grandmother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father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mother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brother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sister</a:t>
            </a:r>
            <a:endParaRPr lang="en-US" alt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550411" y="671085"/>
            <a:ext cx="5212839" cy="59093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/ˈfæmɪli/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ˈgrændˌfɑːðə/</a:t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ˈgrænˌmʌðə/</a:t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ˈfɑːðə/</a:t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ˈmʌðə/</a:t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ˈbrʌðə/</a:t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ˈsɪstə/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3939" y="277370"/>
            <a:ext cx="209602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EB4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022" b="23570"/>
          <a:stretch/>
        </p:blipFill>
        <p:spPr>
          <a:xfrm flipH="1">
            <a:off x="0" y="415926"/>
            <a:ext cx="939766" cy="4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-13802" t="-11533" r="-6987" b="-498"/>
          <a:stretch/>
        </p:blipFill>
        <p:spPr>
          <a:xfrm>
            <a:off x="0" y="0"/>
            <a:ext cx="11474078" cy="6448243"/>
          </a:xfrm>
          <a:prstGeom prst="ellipse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210235" y="2058636"/>
            <a:ext cx="3079399" cy="612648"/>
          </a:xfrm>
          <a:prstGeom prst="wedgeRoundRectCallout">
            <a:avLst>
              <a:gd name="adj1" fmla="val 51463"/>
              <a:gd name="adj2" fmla="val 9121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Who's that man?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004353" y="426480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1. Look, listen and read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12022" b="23570"/>
          <a:stretch/>
        </p:blipFill>
        <p:spPr>
          <a:xfrm flipH="1">
            <a:off x="0" y="415926"/>
            <a:ext cx="939766" cy="47221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525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9425420" y="4892676"/>
            <a:ext cx="2428464" cy="510778"/>
          </a:xfrm>
          <a:prstGeom prst="wedgeRoundRectCallout">
            <a:avLst>
              <a:gd name="adj1" fmla="val -69561"/>
              <a:gd name="adj2" fmla="val -10335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He's my father.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93377" y="5067071"/>
            <a:ext cx="3318832" cy="510778"/>
          </a:xfrm>
          <a:prstGeom prst="wedgeRoundRectCallout">
            <a:avLst>
              <a:gd name="adj1" fmla="val 60078"/>
              <a:gd name="adj2" fmla="val -9809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Really? He's young!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9" y="1051653"/>
            <a:ext cx="4413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0-Point Star 14"/>
          <p:cNvSpPr/>
          <p:nvPr/>
        </p:nvSpPr>
        <p:spPr>
          <a:xfrm>
            <a:off x="1234702" y="987759"/>
            <a:ext cx="548640" cy="548640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041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735" t="4114" r="8407" b="2989"/>
          <a:stretch/>
        </p:blipFill>
        <p:spPr>
          <a:xfrm>
            <a:off x="1524560" y="1042147"/>
            <a:ext cx="8532159" cy="533259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flipH="1">
            <a:off x="7387011" y="1042147"/>
            <a:ext cx="3586579" cy="1650253"/>
          </a:xfrm>
          <a:custGeom>
            <a:avLst/>
            <a:gdLst>
              <a:gd name="connsiteX0" fmla="*/ 0 w 3586579"/>
              <a:gd name="connsiteY0" fmla="*/ 156679 h 940058"/>
              <a:gd name="connsiteX1" fmla="*/ 156679 w 3586579"/>
              <a:gd name="connsiteY1" fmla="*/ 0 h 940058"/>
              <a:gd name="connsiteX2" fmla="*/ 2092171 w 3586579"/>
              <a:gd name="connsiteY2" fmla="*/ 0 h 940058"/>
              <a:gd name="connsiteX3" fmla="*/ 2092171 w 3586579"/>
              <a:gd name="connsiteY3" fmla="*/ 0 h 940058"/>
              <a:gd name="connsiteX4" fmla="*/ 2988816 w 3586579"/>
              <a:gd name="connsiteY4" fmla="*/ 0 h 940058"/>
              <a:gd name="connsiteX5" fmla="*/ 3429900 w 3586579"/>
              <a:gd name="connsiteY5" fmla="*/ 0 h 940058"/>
              <a:gd name="connsiteX6" fmla="*/ 3586579 w 3586579"/>
              <a:gd name="connsiteY6" fmla="*/ 156679 h 940058"/>
              <a:gd name="connsiteX7" fmla="*/ 3586579 w 3586579"/>
              <a:gd name="connsiteY7" fmla="*/ 548367 h 940058"/>
              <a:gd name="connsiteX8" fmla="*/ 3586579 w 3586579"/>
              <a:gd name="connsiteY8" fmla="*/ 548367 h 940058"/>
              <a:gd name="connsiteX9" fmla="*/ 3586579 w 3586579"/>
              <a:gd name="connsiteY9" fmla="*/ 783382 h 940058"/>
              <a:gd name="connsiteX10" fmla="*/ 3586579 w 3586579"/>
              <a:gd name="connsiteY10" fmla="*/ 783379 h 940058"/>
              <a:gd name="connsiteX11" fmla="*/ 3429900 w 3586579"/>
              <a:gd name="connsiteY11" fmla="*/ 940058 h 940058"/>
              <a:gd name="connsiteX12" fmla="*/ 2988816 w 3586579"/>
              <a:gd name="connsiteY12" fmla="*/ 940058 h 940058"/>
              <a:gd name="connsiteX13" fmla="*/ 2765001 w 3586579"/>
              <a:gd name="connsiteY13" fmla="*/ 1650253 h 940058"/>
              <a:gd name="connsiteX14" fmla="*/ 2092171 w 3586579"/>
              <a:gd name="connsiteY14" fmla="*/ 940058 h 940058"/>
              <a:gd name="connsiteX15" fmla="*/ 156679 w 3586579"/>
              <a:gd name="connsiteY15" fmla="*/ 940058 h 940058"/>
              <a:gd name="connsiteX16" fmla="*/ 0 w 3586579"/>
              <a:gd name="connsiteY16" fmla="*/ 783379 h 940058"/>
              <a:gd name="connsiteX17" fmla="*/ 0 w 3586579"/>
              <a:gd name="connsiteY17" fmla="*/ 783382 h 940058"/>
              <a:gd name="connsiteX18" fmla="*/ 0 w 3586579"/>
              <a:gd name="connsiteY18" fmla="*/ 548367 h 940058"/>
              <a:gd name="connsiteX19" fmla="*/ 0 w 3586579"/>
              <a:gd name="connsiteY19" fmla="*/ 548367 h 940058"/>
              <a:gd name="connsiteX20" fmla="*/ 0 w 3586579"/>
              <a:gd name="connsiteY20" fmla="*/ 156679 h 940058"/>
              <a:gd name="connsiteX0" fmla="*/ 0 w 3586579"/>
              <a:gd name="connsiteY0" fmla="*/ 156679 h 1650253"/>
              <a:gd name="connsiteX1" fmla="*/ 156679 w 3586579"/>
              <a:gd name="connsiteY1" fmla="*/ 0 h 1650253"/>
              <a:gd name="connsiteX2" fmla="*/ 2092171 w 3586579"/>
              <a:gd name="connsiteY2" fmla="*/ 0 h 1650253"/>
              <a:gd name="connsiteX3" fmla="*/ 2092171 w 3586579"/>
              <a:gd name="connsiteY3" fmla="*/ 0 h 1650253"/>
              <a:gd name="connsiteX4" fmla="*/ 2988816 w 3586579"/>
              <a:gd name="connsiteY4" fmla="*/ 0 h 1650253"/>
              <a:gd name="connsiteX5" fmla="*/ 3429900 w 3586579"/>
              <a:gd name="connsiteY5" fmla="*/ 0 h 1650253"/>
              <a:gd name="connsiteX6" fmla="*/ 3586579 w 3586579"/>
              <a:gd name="connsiteY6" fmla="*/ 156679 h 1650253"/>
              <a:gd name="connsiteX7" fmla="*/ 3586579 w 3586579"/>
              <a:gd name="connsiteY7" fmla="*/ 548367 h 1650253"/>
              <a:gd name="connsiteX8" fmla="*/ 3586579 w 3586579"/>
              <a:gd name="connsiteY8" fmla="*/ 548367 h 1650253"/>
              <a:gd name="connsiteX9" fmla="*/ 3586579 w 3586579"/>
              <a:gd name="connsiteY9" fmla="*/ 783382 h 1650253"/>
              <a:gd name="connsiteX10" fmla="*/ 3586579 w 3586579"/>
              <a:gd name="connsiteY10" fmla="*/ 783379 h 1650253"/>
              <a:gd name="connsiteX11" fmla="*/ 3429900 w 3586579"/>
              <a:gd name="connsiteY11" fmla="*/ 940058 h 1650253"/>
              <a:gd name="connsiteX12" fmla="*/ 2988816 w 3586579"/>
              <a:gd name="connsiteY12" fmla="*/ 940058 h 1650253"/>
              <a:gd name="connsiteX13" fmla="*/ 2765001 w 3586579"/>
              <a:gd name="connsiteY13" fmla="*/ 1650253 h 1650253"/>
              <a:gd name="connsiteX14" fmla="*/ 2751077 w 3586579"/>
              <a:gd name="connsiteY14" fmla="*/ 913164 h 1650253"/>
              <a:gd name="connsiteX15" fmla="*/ 156679 w 3586579"/>
              <a:gd name="connsiteY15" fmla="*/ 940058 h 1650253"/>
              <a:gd name="connsiteX16" fmla="*/ 0 w 3586579"/>
              <a:gd name="connsiteY16" fmla="*/ 783379 h 1650253"/>
              <a:gd name="connsiteX17" fmla="*/ 0 w 3586579"/>
              <a:gd name="connsiteY17" fmla="*/ 783382 h 1650253"/>
              <a:gd name="connsiteX18" fmla="*/ 0 w 3586579"/>
              <a:gd name="connsiteY18" fmla="*/ 548367 h 1650253"/>
              <a:gd name="connsiteX19" fmla="*/ 0 w 3586579"/>
              <a:gd name="connsiteY19" fmla="*/ 548367 h 1650253"/>
              <a:gd name="connsiteX20" fmla="*/ 0 w 3586579"/>
              <a:gd name="connsiteY20" fmla="*/ 156679 h 1650253"/>
              <a:gd name="connsiteX0" fmla="*/ 0 w 3586579"/>
              <a:gd name="connsiteY0" fmla="*/ 156679 h 1650253"/>
              <a:gd name="connsiteX1" fmla="*/ 156679 w 3586579"/>
              <a:gd name="connsiteY1" fmla="*/ 0 h 1650253"/>
              <a:gd name="connsiteX2" fmla="*/ 2092171 w 3586579"/>
              <a:gd name="connsiteY2" fmla="*/ 0 h 1650253"/>
              <a:gd name="connsiteX3" fmla="*/ 2092171 w 3586579"/>
              <a:gd name="connsiteY3" fmla="*/ 0 h 1650253"/>
              <a:gd name="connsiteX4" fmla="*/ 2988816 w 3586579"/>
              <a:gd name="connsiteY4" fmla="*/ 0 h 1650253"/>
              <a:gd name="connsiteX5" fmla="*/ 3429900 w 3586579"/>
              <a:gd name="connsiteY5" fmla="*/ 0 h 1650253"/>
              <a:gd name="connsiteX6" fmla="*/ 3586579 w 3586579"/>
              <a:gd name="connsiteY6" fmla="*/ 156679 h 1650253"/>
              <a:gd name="connsiteX7" fmla="*/ 3586579 w 3586579"/>
              <a:gd name="connsiteY7" fmla="*/ 548367 h 1650253"/>
              <a:gd name="connsiteX8" fmla="*/ 3586579 w 3586579"/>
              <a:gd name="connsiteY8" fmla="*/ 548367 h 1650253"/>
              <a:gd name="connsiteX9" fmla="*/ 3586579 w 3586579"/>
              <a:gd name="connsiteY9" fmla="*/ 783382 h 1650253"/>
              <a:gd name="connsiteX10" fmla="*/ 3586579 w 3586579"/>
              <a:gd name="connsiteY10" fmla="*/ 783379 h 1650253"/>
              <a:gd name="connsiteX11" fmla="*/ 3429900 w 3586579"/>
              <a:gd name="connsiteY11" fmla="*/ 940058 h 1650253"/>
              <a:gd name="connsiteX12" fmla="*/ 2988816 w 3586579"/>
              <a:gd name="connsiteY12" fmla="*/ 940058 h 1650253"/>
              <a:gd name="connsiteX13" fmla="*/ 2886024 w 3586579"/>
              <a:gd name="connsiteY13" fmla="*/ 1650253 h 1650253"/>
              <a:gd name="connsiteX14" fmla="*/ 2751077 w 3586579"/>
              <a:gd name="connsiteY14" fmla="*/ 913164 h 1650253"/>
              <a:gd name="connsiteX15" fmla="*/ 156679 w 3586579"/>
              <a:gd name="connsiteY15" fmla="*/ 940058 h 1650253"/>
              <a:gd name="connsiteX16" fmla="*/ 0 w 3586579"/>
              <a:gd name="connsiteY16" fmla="*/ 783379 h 1650253"/>
              <a:gd name="connsiteX17" fmla="*/ 0 w 3586579"/>
              <a:gd name="connsiteY17" fmla="*/ 783382 h 1650253"/>
              <a:gd name="connsiteX18" fmla="*/ 0 w 3586579"/>
              <a:gd name="connsiteY18" fmla="*/ 548367 h 1650253"/>
              <a:gd name="connsiteX19" fmla="*/ 0 w 3586579"/>
              <a:gd name="connsiteY19" fmla="*/ 548367 h 1650253"/>
              <a:gd name="connsiteX20" fmla="*/ 0 w 3586579"/>
              <a:gd name="connsiteY20" fmla="*/ 156679 h 1650253"/>
              <a:gd name="connsiteX0" fmla="*/ 0 w 3586579"/>
              <a:gd name="connsiteY0" fmla="*/ 156679 h 1650253"/>
              <a:gd name="connsiteX1" fmla="*/ 156679 w 3586579"/>
              <a:gd name="connsiteY1" fmla="*/ 0 h 1650253"/>
              <a:gd name="connsiteX2" fmla="*/ 2092171 w 3586579"/>
              <a:gd name="connsiteY2" fmla="*/ 0 h 1650253"/>
              <a:gd name="connsiteX3" fmla="*/ 2092171 w 3586579"/>
              <a:gd name="connsiteY3" fmla="*/ 0 h 1650253"/>
              <a:gd name="connsiteX4" fmla="*/ 2988816 w 3586579"/>
              <a:gd name="connsiteY4" fmla="*/ 0 h 1650253"/>
              <a:gd name="connsiteX5" fmla="*/ 3429900 w 3586579"/>
              <a:gd name="connsiteY5" fmla="*/ 0 h 1650253"/>
              <a:gd name="connsiteX6" fmla="*/ 3586579 w 3586579"/>
              <a:gd name="connsiteY6" fmla="*/ 156679 h 1650253"/>
              <a:gd name="connsiteX7" fmla="*/ 3586579 w 3586579"/>
              <a:gd name="connsiteY7" fmla="*/ 548367 h 1650253"/>
              <a:gd name="connsiteX8" fmla="*/ 3586579 w 3586579"/>
              <a:gd name="connsiteY8" fmla="*/ 548367 h 1650253"/>
              <a:gd name="connsiteX9" fmla="*/ 3586579 w 3586579"/>
              <a:gd name="connsiteY9" fmla="*/ 783382 h 1650253"/>
              <a:gd name="connsiteX10" fmla="*/ 3586579 w 3586579"/>
              <a:gd name="connsiteY10" fmla="*/ 783379 h 1650253"/>
              <a:gd name="connsiteX11" fmla="*/ 3429900 w 3586579"/>
              <a:gd name="connsiteY11" fmla="*/ 940058 h 1650253"/>
              <a:gd name="connsiteX12" fmla="*/ 2988816 w 3586579"/>
              <a:gd name="connsiteY12" fmla="*/ 940058 h 1650253"/>
              <a:gd name="connsiteX13" fmla="*/ 2886024 w 3586579"/>
              <a:gd name="connsiteY13" fmla="*/ 1650253 h 1650253"/>
              <a:gd name="connsiteX14" fmla="*/ 2455241 w 3586579"/>
              <a:gd name="connsiteY14" fmla="*/ 926611 h 1650253"/>
              <a:gd name="connsiteX15" fmla="*/ 156679 w 3586579"/>
              <a:gd name="connsiteY15" fmla="*/ 940058 h 1650253"/>
              <a:gd name="connsiteX16" fmla="*/ 0 w 3586579"/>
              <a:gd name="connsiteY16" fmla="*/ 783379 h 1650253"/>
              <a:gd name="connsiteX17" fmla="*/ 0 w 3586579"/>
              <a:gd name="connsiteY17" fmla="*/ 783382 h 1650253"/>
              <a:gd name="connsiteX18" fmla="*/ 0 w 3586579"/>
              <a:gd name="connsiteY18" fmla="*/ 548367 h 1650253"/>
              <a:gd name="connsiteX19" fmla="*/ 0 w 3586579"/>
              <a:gd name="connsiteY19" fmla="*/ 548367 h 1650253"/>
              <a:gd name="connsiteX20" fmla="*/ 0 w 3586579"/>
              <a:gd name="connsiteY20" fmla="*/ 156679 h 1650253"/>
              <a:gd name="connsiteX0" fmla="*/ 0 w 3586579"/>
              <a:gd name="connsiteY0" fmla="*/ 156679 h 1650253"/>
              <a:gd name="connsiteX1" fmla="*/ 156679 w 3586579"/>
              <a:gd name="connsiteY1" fmla="*/ 0 h 1650253"/>
              <a:gd name="connsiteX2" fmla="*/ 2092171 w 3586579"/>
              <a:gd name="connsiteY2" fmla="*/ 0 h 1650253"/>
              <a:gd name="connsiteX3" fmla="*/ 2092171 w 3586579"/>
              <a:gd name="connsiteY3" fmla="*/ 0 h 1650253"/>
              <a:gd name="connsiteX4" fmla="*/ 2988816 w 3586579"/>
              <a:gd name="connsiteY4" fmla="*/ 0 h 1650253"/>
              <a:gd name="connsiteX5" fmla="*/ 3429900 w 3586579"/>
              <a:gd name="connsiteY5" fmla="*/ 0 h 1650253"/>
              <a:gd name="connsiteX6" fmla="*/ 3586579 w 3586579"/>
              <a:gd name="connsiteY6" fmla="*/ 156679 h 1650253"/>
              <a:gd name="connsiteX7" fmla="*/ 3586579 w 3586579"/>
              <a:gd name="connsiteY7" fmla="*/ 548367 h 1650253"/>
              <a:gd name="connsiteX8" fmla="*/ 3586579 w 3586579"/>
              <a:gd name="connsiteY8" fmla="*/ 548367 h 1650253"/>
              <a:gd name="connsiteX9" fmla="*/ 3586579 w 3586579"/>
              <a:gd name="connsiteY9" fmla="*/ 783382 h 1650253"/>
              <a:gd name="connsiteX10" fmla="*/ 3586579 w 3586579"/>
              <a:gd name="connsiteY10" fmla="*/ 783379 h 1650253"/>
              <a:gd name="connsiteX11" fmla="*/ 3429900 w 3586579"/>
              <a:gd name="connsiteY11" fmla="*/ 940058 h 1650253"/>
              <a:gd name="connsiteX12" fmla="*/ 2773663 w 3586579"/>
              <a:gd name="connsiteY12" fmla="*/ 926611 h 1650253"/>
              <a:gd name="connsiteX13" fmla="*/ 2886024 w 3586579"/>
              <a:gd name="connsiteY13" fmla="*/ 1650253 h 1650253"/>
              <a:gd name="connsiteX14" fmla="*/ 2455241 w 3586579"/>
              <a:gd name="connsiteY14" fmla="*/ 926611 h 1650253"/>
              <a:gd name="connsiteX15" fmla="*/ 156679 w 3586579"/>
              <a:gd name="connsiteY15" fmla="*/ 940058 h 1650253"/>
              <a:gd name="connsiteX16" fmla="*/ 0 w 3586579"/>
              <a:gd name="connsiteY16" fmla="*/ 783379 h 1650253"/>
              <a:gd name="connsiteX17" fmla="*/ 0 w 3586579"/>
              <a:gd name="connsiteY17" fmla="*/ 783382 h 1650253"/>
              <a:gd name="connsiteX18" fmla="*/ 0 w 3586579"/>
              <a:gd name="connsiteY18" fmla="*/ 548367 h 1650253"/>
              <a:gd name="connsiteX19" fmla="*/ 0 w 3586579"/>
              <a:gd name="connsiteY19" fmla="*/ 548367 h 1650253"/>
              <a:gd name="connsiteX20" fmla="*/ 0 w 3586579"/>
              <a:gd name="connsiteY20" fmla="*/ 156679 h 165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86579" h="1650253">
                <a:moveTo>
                  <a:pt x="0" y="156679"/>
                </a:moveTo>
                <a:cubicBezTo>
                  <a:pt x="0" y="70148"/>
                  <a:pt x="70148" y="0"/>
                  <a:pt x="156679" y="0"/>
                </a:cubicBezTo>
                <a:lnTo>
                  <a:pt x="2092171" y="0"/>
                </a:lnTo>
                <a:lnTo>
                  <a:pt x="2092171" y="0"/>
                </a:lnTo>
                <a:lnTo>
                  <a:pt x="2988816" y="0"/>
                </a:lnTo>
                <a:lnTo>
                  <a:pt x="3429900" y="0"/>
                </a:lnTo>
                <a:cubicBezTo>
                  <a:pt x="3516431" y="0"/>
                  <a:pt x="3586579" y="70148"/>
                  <a:pt x="3586579" y="156679"/>
                </a:cubicBezTo>
                <a:lnTo>
                  <a:pt x="3586579" y="548367"/>
                </a:lnTo>
                <a:lnTo>
                  <a:pt x="3586579" y="548367"/>
                </a:lnTo>
                <a:lnTo>
                  <a:pt x="3586579" y="783382"/>
                </a:lnTo>
                <a:lnTo>
                  <a:pt x="3586579" y="783379"/>
                </a:lnTo>
                <a:cubicBezTo>
                  <a:pt x="3586579" y="869910"/>
                  <a:pt x="3516431" y="940058"/>
                  <a:pt x="3429900" y="940058"/>
                </a:cubicBezTo>
                <a:lnTo>
                  <a:pt x="2773663" y="926611"/>
                </a:lnTo>
                <a:lnTo>
                  <a:pt x="2886024" y="1650253"/>
                </a:lnTo>
                <a:lnTo>
                  <a:pt x="2455241" y="926611"/>
                </a:lnTo>
                <a:lnTo>
                  <a:pt x="156679" y="940058"/>
                </a:lnTo>
                <a:cubicBezTo>
                  <a:pt x="70148" y="940058"/>
                  <a:pt x="0" y="869910"/>
                  <a:pt x="0" y="783379"/>
                </a:cubicBezTo>
                <a:lnTo>
                  <a:pt x="0" y="783382"/>
                </a:lnTo>
                <a:lnTo>
                  <a:pt x="0" y="548367"/>
                </a:lnTo>
                <a:lnTo>
                  <a:pt x="0" y="548367"/>
                </a:lnTo>
                <a:lnTo>
                  <a:pt x="0" y="156679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And that's my mother next to him.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2272060" y="5421056"/>
            <a:ext cx="1834778" cy="510778"/>
          </a:xfrm>
          <a:prstGeom prst="wedgeRoundRectCallout">
            <a:avLst>
              <a:gd name="adj1" fmla="val -59300"/>
              <a:gd name="adj2" fmla="val -10335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She's nice!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004353" y="426480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1. Look, listen and read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2022" b="23570"/>
          <a:stretch/>
        </p:blipFill>
        <p:spPr>
          <a:xfrm flipH="1">
            <a:off x="0" y="415926"/>
            <a:ext cx="939766" cy="472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55" y="956873"/>
            <a:ext cx="4413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0-Point Star 1"/>
          <p:cNvSpPr/>
          <p:nvPr/>
        </p:nvSpPr>
        <p:spPr>
          <a:xfrm>
            <a:off x="1250240" y="1476786"/>
            <a:ext cx="548640" cy="548640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9218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15888" y="1261977"/>
            <a:ext cx="2312683" cy="2090823"/>
            <a:chOff x="1098174" y="1349063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8464" b="32400"/>
            <a:stretch/>
          </p:blipFill>
          <p:spPr>
            <a:xfrm>
              <a:off x="2096298" y="1505484"/>
              <a:ext cx="2511270" cy="39114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804260" y="1155472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8151" y="1890367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63851" y="2150877"/>
            <a:ext cx="3309258" cy="6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2603" y="4350035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38556" y="4091484"/>
            <a:ext cx="2134552" cy="1960194"/>
            <a:chOff x="1098174" y="1349063"/>
            <a:chExt cx="4529894" cy="4159875"/>
          </a:xfrm>
        </p:grpSpPr>
        <p:sp>
          <p:nvSpPr>
            <p:cNvPr id="13" name="Rectangle 12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/>
          </p:blipFill>
          <p:spPr>
            <a:xfrm>
              <a:off x="2134398" y="1526381"/>
              <a:ext cx="2412088" cy="388103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640425" y="5071581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58654" y="5346605"/>
            <a:ext cx="2955471" cy="64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________________________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282680" y="318903"/>
            <a:ext cx="334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2. Point and say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2022" b="23570"/>
          <a:stretch/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" name="7-Point Star 1"/>
          <p:cNvSpPr/>
          <p:nvPr/>
        </p:nvSpPr>
        <p:spPr>
          <a:xfrm>
            <a:off x="1118994" y="1092960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7494303" y="3877593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22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22609" y="1335616"/>
            <a:ext cx="2292726" cy="2022787"/>
            <a:chOff x="1098174" y="1612922"/>
            <a:chExt cx="4529894" cy="4159875"/>
          </a:xfrm>
        </p:grpSpPr>
        <p:sp>
          <p:nvSpPr>
            <p:cNvPr id="8" name="Rectangle 7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6857" b="45882"/>
            <a:stretch/>
          </p:blipFill>
          <p:spPr>
            <a:xfrm>
              <a:off x="2034860" y="1725767"/>
              <a:ext cx="2769837" cy="394898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610954" y="1304507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9536" y="2018268"/>
            <a:ext cx="4238172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01822" y="2278778"/>
            <a:ext cx="1509486" cy="563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54685" y="4048206"/>
            <a:ext cx="2133157" cy="1958913"/>
            <a:chOff x="1098174" y="1612922"/>
            <a:chExt cx="4529894" cy="4159875"/>
          </a:xfrm>
        </p:grpSpPr>
        <p:sp>
          <p:nvSpPr>
            <p:cNvPr id="13" name="Rectangle 1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6495" r="18327"/>
            <a:stretch/>
          </p:blipFill>
          <p:spPr>
            <a:xfrm>
              <a:off x="2293789" y="1764177"/>
              <a:ext cx="2651698" cy="3900705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2461171" y="4140333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49690" y="4921298"/>
            <a:ext cx="5457371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01006" y="5181808"/>
            <a:ext cx="1814286" cy="563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098174" y="330604"/>
            <a:ext cx="334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2. Point and say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12022" b="23570"/>
          <a:stretch/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0" name="7-Point Star 19"/>
          <p:cNvSpPr/>
          <p:nvPr/>
        </p:nvSpPr>
        <p:spPr>
          <a:xfrm>
            <a:off x="1454027" y="1216679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8200156" y="3854040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0866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94010" y="1349063"/>
            <a:ext cx="2382091" cy="2187513"/>
            <a:chOff x="1098174" y="1349063"/>
            <a:chExt cx="4529894" cy="4159875"/>
          </a:xfrm>
        </p:grpSpPr>
        <p:sp>
          <p:nvSpPr>
            <p:cNvPr id="4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331" y="1823543"/>
              <a:ext cx="3724219" cy="341184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990554" y="1349063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1304" y="2126678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9176" y="2387188"/>
            <a:ext cx="1785258" cy="563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68187" y="4017927"/>
            <a:ext cx="2438402" cy="2239224"/>
            <a:chOff x="1098174" y="1349063"/>
            <a:chExt cx="4529894" cy="4159875"/>
          </a:xfrm>
        </p:grpSpPr>
        <p:sp>
          <p:nvSpPr>
            <p:cNvPr id="12" name="Rectangle 1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228850" y="1479508"/>
              <a:ext cx="2343150" cy="3987862"/>
              <a:chOff x="2625441" y="2048136"/>
              <a:chExt cx="1622709" cy="276172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5441" y="2048136"/>
                <a:ext cx="1475360" cy="2761727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2962832" y="4368477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83941" y="5069731"/>
            <a:ext cx="44012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57983" y="5330241"/>
            <a:ext cx="1233715" cy="563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098174" y="330604"/>
            <a:ext cx="334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2. Point and say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2022" b="23570"/>
          <a:stretch/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1" name="7-Point Star 20"/>
          <p:cNvSpPr/>
          <p:nvPr/>
        </p:nvSpPr>
        <p:spPr>
          <a:xfrm>
            <a:off x="1232924" y="1189331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2" name="7-Point Star 21"/>
          <p:cNvSpPr/>
          <p:nvPr/>
        </p:nvSpPr>
        <p:spPr>
          <a:xfrm>
            <a:off x="7941718" y="3875968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470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23183" y="896934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75670" y="2423638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95433" y="31713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61485" y="3010053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87940" y="838492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30160" y="1441376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340451" y="2564660"/>
            <a:ext cx="602182" cy="548787"/>
          </a:xfrm>
          <a:prstGeom prst="rect">
            <a:avLst/>
          </a:prstGeom>
        </p:spPr>
      </p:pic>
      <p:pic>
        <p:nvPicPr>
          <p:cNvPr id="95" name="apple"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32249" y="3553687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3893" y="3363311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1142" y="1400809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663381" y="2250244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31556" y="1862613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955945" y="982165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07323" y="141486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043699" y="2475343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3612" y="2057664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8143" y="1594269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28393" y="2845660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6080" y="1454052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apple"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33290" y="1892539"/>
            <a:ext cx="602182" cy="548787"/>
          </a:xfrm>
          <a:prstGeom prst="rect">
            <a:avLst/>
          </a:prstGeom>
        </p:spPr>
      </p:pic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21866" y="2530003"/>
            <a:ext cx="602182" cy="548787"/>
          </a:xfrm>
          <a:prstGeom prst="rect">
            <a:avLst/>
          </a:prstGeom>
        </p:spPr>
      </p:pic>
      <p:pic>
        <p:nvPicPr>
          <p:cNvPr id="147" name="apple"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836587" y="3536303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4281" y="238861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  <p:pic>
        <p:nvPicPr>
          <p:cNvPr id="150" name="apple">
            <a:extLst>
              <a:ext uri="{FF2B5EF4-FFF2-40B4-BE49-F238E27FC236}">
                <a16:creationId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1273" y="1882426"/>
            <a:ext cx="602182" cy="548787"/>
          </a:xfrm>
          <a:prstGeom prst="rect">
            <a:avLst/>
          </a:prstGeom>
        </p:spPr>
      </p:pic>
      <p:pic>
        <p:nvPicPr>
          <p:cNvPr id="151" name="apple"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25304" y="2502565"/>
            <a:ext cx="602182" cy="548787"/>
          </a:xfrm>
          <a:prstGeom prst="rect">
            <a:avLst/>
          </a:prstGeom>
        </p:spPr>
      </p:pic>
      <p:pic>
        <p:nvPicPr>
          <p:cNvPr id="152" name="apple"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pic>
        <p:nvPicPr>
          <p:cNvPr id="153" name="apple">
            <a:extLst>
              <a:ext uri="{FF2B5EF4-FFF2-40B4-BE49-F238E27FC236}">
                <a16:creationId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81007" y="1753495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grandfather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r="7248"/>
          <a:stretch/>
        </p:blipFill>
        <p:spPr>
          <a:xfrm>
            <a:off x="1444511" y="2957165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2" name="Down Arrow 1"/>
          <p:cNvSpPr/>
          <p:nvPr/>
        </p:nvSpPr>
        <p:spPr>
          <a:xfrm>
            <a:off x="4268291" y="2957165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68" y="1249598"/>
            <a:ext cx="5826179" cy="4358804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Family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/ˈfæmɪli/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How’s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r="7248"/>
          <a:stretch/>
        </p:blipFill>
        <p:spPr>
          <a:xfrm>
            <a:off x="1615961" y="2768331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24" name="Down Arrow 23"/>
          <p:cNvSpPr/>
          <p:nvPr/>
        </p:nvSpPr>
        <p:spPr>
          <a:xfrm>
            <a:off x="3318035" y="2768331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that?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7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Family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Grandfather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248"/>
          <a:stretch/>
        </p:blipFill>
        <p:spPr>
          <a:xfrm>
            <a:off x="1602773" y="2541137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24" name="Down Arrow 23"/>
          <p:cNvSpPr/>
          <p:nvPr/>
        </p:nvSpPr>
        <p:spPr>
          <a:xfrm rot="2385477">
            <a:off x="3042050" y="2709987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84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r="7248"/>
          <a:stretch/>
        </p:blipFill>
        <p:spPr>
          <a:xfrm>
            <a:off x="1404946" y="2740681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Down Arrow 20"/>
          <p:cNvSpPr/>
          <p:nvPr/>
        </p:nvSpPr>
        <p:spPr>
          <a:xfrm rot="2385477">
            <a:off x="3792532" y="2740229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/>
          <a:srcRect r="7248"/>
          <a:stretch/>
        </p:blipFill>
        <p:spPr>
          <a:xfrm>
            <a:off x="1387361" y="2767298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2" name="Down Arrow 71"/>
          <p:cNvSpPr/>
          <p:nvPr/>
        </p:nvSpPr>
        <p:spPr>
          <a:xfrm rot="20837398">
            <a:off x="1695704" y="3228066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grandfather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26811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 rotWithShape="1">
          <a:blip r:embed="rId8"/>
          <a:srcRect b="10460"/>
          <a:stretch/>
        </p:blipFill>
        <p:spPr bwMode="auto">
          <a:xfrm>
            <a:off x="1889795" y="2455581"/>
            <a:ext cx="3186641" cy="26087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</p:spTree>
    <p:extLst>
      <p:ext uri="{BB962C8B-B14F-4D97-AF65-F5344CB8AC3E}">
        <p14:creationId xmlns:p14="http://schemas.microsoft.com/office/powerpoint/2010/main" val="36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that?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that?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How’s that?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860353" y="2526271"/>
            <a:ext cx="3186609" cy="291354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 my </a:t>
              </a:r>
              <a:r>
                <a: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my </a:t>
              </a:r>
              <a:r>
                <a: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463" y="2427940"/>
            <a:ext cx="3330136" cy="3043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</p:spTree>
    <p:extLst>
      <p:ext uri="{BB962C8B-B14F-4D97-AF65-F5344CB8AC3E}">
        <p14:creationId xmlns:p14="http://schemas.microsoft.com/office/powerpoint/2010/main" val="19780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212056" y="2876305"/>
            <a:ext cx="3046939" cy="27858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575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248"/>
          <a:stretch/>
        </p:blipFill>
        <p:spPr>
          <a:xfrm>
            <a:off x="3268285" y="2048779"/>
            <a:ext cx="5443252" cy="3342973"/>
          </a:xfrm>
          <a:prstGeom prst="roundRect">
            <a:avLst>
              <a:gd name="adj" fmla="val 9198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1033895" y="318903"/>
            <a:ext cx="1916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2917" y="885021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022" b="23570"/>
          <a:stretch/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29843" y="5420064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33083" y="5482108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05041" y="696858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09026" y="2870673"/>
            <a:ext cx="317160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8524" y="3176516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</a:p>
        </p:txBody>
      </p:sp>
      <p:sp>
        <p:nvSpPr>
          <p:cNvPr id="2" name="Oval 1"/>
          <p:cNvSpPr/>
          <p:nvPr/>
        </p:nvSpPr>
        <p:spPr>
          <a:xfrm>
            <a:off x="3907562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625112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444116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6016907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6936240" y="4963948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7575517" y="4963948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06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1042 -0.3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3095 -0.53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31745 0.1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05495 0.1333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3204 -0.5599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8802 -0.375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140" y="4503940"/>
            <a:ext cx="1644762" cy="1509069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018" y="4380285"/>
            <a:ext cx="1546076" cy="1365152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522" y="4553284"/>
            <a:ext cx="1562524" cy="1410383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673" y="3951904"/>
            <a:ext cx="1607755" cy="1476174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0" y="2006856"/>
            <a:ext cx="1439167" cy="1324034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321" y="1481883"/>
            <a:ext cx="1439167" cy="1324034"/>
          </a:xfrm>
          <a:prstGeom prst="cloud">
            <a:avLst/>
          </a:prstGeom>
          <a:ln>
            <a:solidFill>
              <a:srgbClr val="FF0000"/>
            </a:solidFill>
          </a:ln>
        </p:spPr>
      </p:pic>
      <p:cxnSp>
        <p:nvCxnSpPr>
          <p:cNvPr id="33" name="Straight Arrow Connector 32"/>
          <p:cNvCxnSpPr>
            <a:stCxn id="5" idx="20"/>
            <a:endCxn id="30" idx="0"/>
          </p:cNvCxnSpPr>
          <p:nvPr/>
        </p:nvCxnSpPr>
        <p:spPr>
          <a:xfrm flipH="1">
            <a:off x="2110158" y="2143900"/>
            <a:ext cx="1394881" cy="524973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3"/>
            <a:endCxn id="31" idx="2"/>
          </p:cNvCxnSpPr>
          <p:nvPr/>
        </p:nvCxnSpPr>
        <p:spPr>
          <a:xfrm>
            <a:off x="8958646" y="1809183"/>
            <a:ext cx="1309139" cy="33471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15"/>
          </p:cNvCxnSpPr>
          <p:nvPr/>
        </p:nvCxnSpPr>
        <p:spPr>
          <a:xfrm>
            <a:off x="7966856" y="2348708"/>
            <a:ext cx="1514044" cy="170972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16"/>
          </p:cNvCxnSpPr>
          <p:nvPr/>
        </p:nvCxnSpPr>
        <p:spPr>
          <a:xfrm>
            <a:off x="7076705" y="2378852"/>
            <a:ext cx="386206" cy="217443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323257" y="2655193"/>
            <a:ext cx="502457" cy="189809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774734" y="2438247"/>
            <a:ext cx="1503361" cy="1942038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830490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1415" y="3304407"/>
            <a:ext cx="168749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26759" y="5745437"/>
            <a:ext cx="166566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495424" y="5943988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497043" y="6013009"/>
            <a:ext cx="191185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809336" y="5400385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480900" y="2726605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</a:t>
            </a:r>
          </a:p>
        </p:txBody>
      </p:sp>
      <p:sp>
        <p:nvSpPr>
          <p:cNvPr id="57" name="Rectangle 56"/>
          <p:cNvSpPr/>
          <p:nvPr/>
        </p:nvSpPr>
        <p:spPr>
          <a:xfrm rot="815278">
            <a:off x="8468326" y="1434790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915520" y="3049249"/>
            <a:ext cx="106967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59" name="Rectangle 58"/>
          <p:cNvSpPr/>
          <p:nvPr/>
        </p:nvSpPr>
        <p:spPr>
          <a:xfrm rot="324314">
            <a:off x="2345016" y="2748316"/>
            <a:ext cx="1785258" cy="7920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0" name="Rectangle 59"/>
          <p:cNvSpPr/>
          <p:nvPr/>
        </p:nvSpPr>
        <p:spPr>
          <a:xfrm rot="20348247">
            <a:off x="1528832" y="1844598"/>
            <a:ext cx="2510426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06741" y="3070024"/>
            <a:ext cx="1785258" cy="7920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62" name="Rectangle 61"/>
          <p:cNvSpPr/>
          <p:nvPr/>
        </p:nvSpPr>
        <p:spPr>
          <a:xfrm rot="21342368">
            <a:off x="6029432" y="3251712"/>
            <a:ext cx="1785258" cy="7920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/>
          <a:srcRect t="12022" b="23570"/>
          <a:stretch/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126759" y="177639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EB4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14901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Grandfather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/ˈgrændˌfɑːðə/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8174" y="1349063"/>
            <a:ext cx="4529894" cy="4159875"/>
          </a:xfrm>
          <a:prstGeom prst="rect">
            <a:avLst/>
          </a:prstGeom>
          <a:solidFill>
            <a:srgbClr val="FFFFFF"/>
          </a:solidFill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9" t="11945" r="17718" b="11945"/>
          <a:stretch/>
        </p:blipFill>
        <p:spPr>
          <a:xfrm>
            <a:off x="12507686" y="899857"/>
            <a:ext cx="1981200" cy="52197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9" t="8334" r="1525" b="52777"/>
          <a:stretch/>
        </p:blipFill>
        <p:spPr>
          <a:xfrm>
            <a:off x="2134396" y="1554918"/>
            <a:ext cx="2457450" cy="39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15554"/>
              </p:ext>
            </p:extLst>
          </p:nvPr>
        </p:nvGraphicFramePr>
        <p:xfrm>
          <a:off x="2240922" y="412124"/>
          <a:ext cx="8293995" cy="618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06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06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40" y="559624"/>
            <a:ext cx="200078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55" y="559624"/>
            <a:ext cx="200078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528" y="559624"/>
            <a:ext cx="200078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598620" y="2596149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58289" y="2553539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153528" y="2553539"/>
            <a:ext cx="200022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598620" y="4632674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458289" y="4632674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8153808" y="4632674"/>
            <a:ext cx="200022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92140" y="248397"/>
            <a:ext cx="1628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Listen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tick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2304" y="201610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4577" y="201610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86850" y="201610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9682" y="404584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1955" y="404584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228" y="404584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37060" y="611911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99333" y="611911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61606" y="611911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0138" y="199433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60519" y="199433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022792" y="199433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0138" y="405672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2411" y="405672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24684" y="405672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00138" y="611911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64303" y="611911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26576" y="611911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uyentick"/>
          <p:cNvSpPr/>
          <p:nvPr/>
        </p:nvSpPr>
        <p:spPr bwMode="auto">
          <a:xfrm>
            <a:off x="7302079" y="1941694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34" name="huyentick"/>
          <p:cNvSpPr/>
          <p:nvPr/>
        </p:nvSpPr>
        <p:spPr bwMode="auto">
          <a:xfrm>
            <a:off x="4575763" y="4000035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35" name="huyentick"/>
          <p:cNvSpPr/>
          <p:nvPr/>
        </p:nvSpPr>
        <p:spPr bwMode="auto">
          <a:xfrm>
            <a:off x="10105630" y="6051540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/>
          <a:srcRect t="12022" b="23570"/>
          <a:stretch/>
        </p:blipFill>
        <p:spPr>
          <a:xfrm flipH="1">
            <a:off x="8890" y="397296"/>
            <a:ext cx="646100" cy="32465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796942" y="1352831"/>
            <a:ext cx="365760" cy="3657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1796942" y="3358513"/>
            <a:ext cx="365760" cy="3657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1796942" y="5364194"/>
            <a:ext cx="365760" cy="3657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15" y="2090241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7" y="4113165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82" y="6097260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" t="4946" r="17447" b="6289"/>
          <a:stretch/>
        </p:blipFill>
        <p:spPr>
          <a:xfrm>
            <a:off x="372235" y="1304779"/>
            <a:ext cx="5746795" cy="4365938"/>
          </a:xfrm>
          <a:prstGeom prst="roundRect">
            <a:avLst>
              <a:gd name="adj" fmla="val 5163"/>
            </a:avLst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306355" y="201726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1. This is a photo of Mai's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family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2. The man is her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father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3. The woman is her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mother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4. And the boy is her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brother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487874" y="2148176"/>
            <a:ext cx="1371600" cy="502920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255974" y="2853168"/>
            <a:ext cx="1371600" cy="502920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02800" y="3487748"/>
            <a:ext cx="1470874" cy="476071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02800" y="4167592"/>
            <a:ext cx="1520511" cy="476071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515" y="404626"/>
            <a:ext cx="567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1754422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Grandmother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/ˈgrænˌmʌðə/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98174" y="1349063"/>
            <a:ext cx="4529894" cy="4159875"/>
            <a:chOff x="1098174" y="1349063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8464" b="32400"/>
            <a:stretch/>
          </p:blipFill>
          <p:spPr>
            <a:xfrm>
              <a:off x="2096296" y="1505484"/>
              <a:ext cx="2533649" cy="3946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/ˈfɑːðə/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98174" y="1349063"/>
            <a:ext cx="4529894" cy="4159875"/>
            <a:chOff x="1098174" y="1612922"/>
            <a:chExt cx="4529894" cy="4159875"/>
          </a:xfrm>
        </p:grpSpPr>
        <p:sp>
          <p:nvSpPr>
            <p:cNvPr id="8" name="Rectangle 7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6857" b="45882"/>
            <a:stretch/>
          </p:blipFill>
          <p:spPr>
            <a:xfrm>
              <a:off x="2034862" y="1725768"/>
              <a:ext cx="2514788" cy="4008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125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Mother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/ˈmʌðə/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98174" y="1349063"/>
            <a:ext cx="4529894" cy="4159875"/>
            <a:chOff x="1098174" y="1612922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6495" r="18327"/>
            <a:stretch/>
          </p:blipFill>
          <p:spPr>
            <a:xfrm>
              <a:off x="2293789" y="1764174"/>
              <a:ext cx="2651698" cy="3960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7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Brother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/ˈbrʌðə/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98174" y="1349063"/>
            <a:ext cx="4529894" cy="4159875"/>
            <a:chOff x="1098174" y="1349063"/>
            <a:chExt cx="4529894" cy="4159875"/>
          </a:xfrm>
        </p:grpSpPr>
        <p:sp>
          <p:nvSpPr>
            <p:cNvPr id="4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331" y="1823543"/>
              <a:ext cx="3724219" cy="3411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5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/ˈsɪstə/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98174" y="1349063"/>
            <a:ext cx="4529894" cy="4159875"/>
            <a:chOff x="1098174" y="1349063"/>
            <a:chExt cx="4529894" cy="4159875"/>
          </a:xfrm>
        </p:grpSpPr>
        <p:sp>
          <p:nvSpPr>
            <p:cNvPr id="4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228850" y="1479508"/>
              <a:ext cx="2343150" cy="3987862"/>
              <a:chOff x="2625441" y="2048136"/>
              <a:chExt cx="1622709" cy="276172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25441" y="2048136"/>
                <a:ext cx="1475360" cy="2761727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23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Alternate Process 27"/>
          <p:cNvSpPr/>
          <p:nvPr/>
        </p:nvSpPr>
        <p:spPr>
          <a:xfrm>
            <a:off x="5262354" y="1126303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mother</a:t>
            </a:r>
          </a:p>
        </p:txBody>
      </p:sp>
      <p:sp>
        <p:nvSpPr>
          <p:cNvPr id="29" name="Flowchart: Alternate Process 28"/>
          <p:cNvSpPr/>
          <p:nvPr/>
        </p:nvSpPr>
        <p:spPr>
          <a:xfrm>
            <a:off x="5262354" y="3740131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30" name="Flowchart: Alternate Process 29"/>
          <p:cNvSpPr/>
          <p:nvPr/>
        </p:nvSpPr>
        <p:spPr>
          <a:xfrm>
            <a:off x="5286169" y="5482683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grandmother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5294612" y="4692932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5318427" y="2881337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brother</a:t>
            </a:r>
          </a:p>
        </p:txBody>
      </p:sp>
      <p:sp>
        <p:nvSpPr>
          <p:cNvPr id="33" name="Flowchart: Alternate Process 32"/>
          <p:cNvSpPr/>
          <p:nvPr/>
        </p:nvSpPr>
        <p:spPr>
          <a:xfrm>
            <a:off x="5262354" y="1997579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grandfather</a:t>
            </a:r>
          </a:p>
        </p:txBody>
      </p:sp>
      <p:cxnSp>
        <p:nvCxnSpPr>
          <p:cNvPr id="35" name="Straight Arrow Connector 34"/>
          <p:cNvCxnSpPr>
            <a:stCxn id="19" idx="3"/>
            <a:endCxn id="32" idx="1"/>
          </p:cNvCxnSpPr>
          <p:nvPr/>
        </p:nvCxnSpPr>
        <p:spPr>
          <a:xfrm>
            <a:off x="3833506" y="1522424"/>
            <a:ext cx="1484921" cy="164055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0" idx="1"/>
          </p:cNvCxnSpPr>
          <p:nvPr/>
        </p:nvCxnSpPr>
        <p:spPr>
          <a:xfrm>
            <a:off x="3805205" y="3702786"/>
            <a:ext cx="1480964" cy="206153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1" idx="3"/>
            <a:endCxn id="29" idx="1"/>
          </p:cNvCxnSpPr>
          <p:nvPr/>
        </p:nvCxnSpPr>
        <p:spPr>
          <a:xfrm flipV="1">
            <a:off x="3802843" y="4021772"/>
            <a:ext cx="1459511" cy="157125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6" idx="1"/>
            <a:endCxn id="33" idx="3"/>
          </p:cNvCxnSpPr>
          <p:nvPr/>
        </p:nvCxnSpPr>
        <p:spPr>
          <a:xfrm flipH="1">
            <a:off x="7914114" y="1187597"/>
            <a:ext cx="1627921" cy="109162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2" idx="1"/>
            <a:endCxn id="31" idx="3"/>
          </p:cNvCxnSpPr>
          <p:nvPr/>
        </p:nvCxnSpPr>
        <p:spPr>
          <a:xfrm flipH="1">
            <a:off x="7946372" y="3433526"/>
            <a:ext cx="1491403" cy="154104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4" idx="1"/>
            <a:endCxn id="28" idx="3"/>
          </p:cNvCxnSpPr>
          <p:nvPr/>
        </p:nvCxnSpPr>
        <p:spPr>
          <a:xfrm flipH="1" flipV="1">
            <a:off x="7914114" y="1407944"/>
            <a:ext cx="1628400" cy="427107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542035" y="514993"/>
            <a:ext cx="1464862" cy="1345207"/>
            <a:chOff x="1098174" y="1349063"/>
            <a:chExt cx="4529894" cy="4159875"/>
          </a:xfrm>
        </p:grpSpPr>
        <p:sp>
          <p:nvSpPr>
            <p:cNvPr id="6" name="Rectangle 5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/>
          </p:blipFill>
          <p:spPr>
            <a:xfrm>
              <a:off x="2240780" y="1682222"/>
              <a:ext cx="2244680" cy="361167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542514" y="5006850"/>
            <a:ext cx="1463905" cy="1344328"/>
            <a:chOff x="1098174" y="1612922"/>
            <a:chExt cx="4529894" cy="4159875"/>
          </a:xfrm>
        </p:grpSpPr>
        <p:sp>
          <p:nvSpPr>
            <p:cNvPr id="14" name="Rectangle 13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6495" r="18327"/>
            <a:stretch/>
          </p:blipFill>
          <p:spPr>
            <a:xfrm>
              <a:off x="2382278" y="1847399"/>
              <a:ext cx="2563208" cy="3770533"/>
            </a:xfrm>
            <a:prstGeom prst="rect">
              <a:avLst/>
            </a:prstGeom>
          </p:spPr>
        </p:pic>
      </p:grpSp>
      <p:sp>
        <p:nvSpPr>
          <p:cNvPr id="17" name="7-Point Star 16"/>
          <p:cNvSpPr/>
          <p:nvPr/>
        </p:nvSpPr>
        <p:spPr>
          <a:xfrm>
            <a:off x="9380742" y="360732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37775" y="2665178"/>
            <a:ext cx="1673383" cy="1536695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24293" y="1608809"/>
              <a:ext cx="2247706" cy="3640383"/>
              <a:chOff x="2691539" y="2137681"/>
              <a:chExt cx="1556611" cy="252108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1539" y="2137681"/>
                <a:ext cx="1346806" cy="2521086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7-Point Star 25"/>
          <p:cNvSpPr/>
          <p:nvPr/>
        </p:nvSpPr>
        <p:spPr>
          <a:xfrm>
            <a:off x="9208128" y="2501247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9359929" y="4850395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22584" y="2868560"/>
            <a:ext cx="1587107" cy="1434853"/>
            <a:chOff x="1098174" y="1349063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8464" b="32400"/>
            <a:stretch/>
          </p:blipFill>
          <p:spPr>
            <a:xfrm>
              <a:off x="2288611" y="1714074"/>
              <a:ext cx="2314600" cy="3605123"/>
            </a:xfrm>
            <a:prstGeom prst="rect">
              <a:avLst/>
            </a:prstGeom>
          </p:spPr>
        </p:pic>
      </p:grpSp>
      <p:sp>
        <p:nvSpPr>
          <p:cNvPr id="9" name="7-Point Star 8"/>
          <p:cNvSpPr/>
          <p:nvPr/>
        </p:nvSpPr>
        <p:spPr>
          <a:xfrm>
            <a:off x="2052827" y="2680651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29432" y="4898945"/>
            <a:ext cx="1573411" cy="1388162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t="6857" b="45882"/>
            <a:stretch/>
          </p:blipFill>
          <p:spPr>
            <a:xfrm>
              <a:off x="2034860" y="1936279"/>
              <a:ext cx="2641096" cy="3657880"/>
            </a:xfrm>
            <a:prstGeom prst="rect">
              <a:avLst/>
            </a:prstGeom>
          </p:spPr>
        </p:pic>
      </p:grpSp>
      <p:sp>
        <p:nvSpPr>
          <p:cNvPr id="16" name="7-Point Star 15"/>
          <p:cNvSpPr/>
          <p:nvPr/>
        </p:nvSpPr>
        <p:spPr>
          <a:xfrm>
            <a:off x="2023995" y="4732586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198768" y="771820"/>
            <a:ext cx="1634738" cy="1501207"/>
            <a:chOff x="1098174" y="1349063"/>
            <a:chExt cx="4529894" cy="4159875"/>
          </a:xfrm>
        </p:grpSpPr>
        <p:sp>
          <p:nvSpPr>
            <p:cNvPr id="19" name="Rectangle 18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3982" y="1857897"/>
              <a:ext cx="3547830" cy="3250249"/>
            </a:xfrm>
            <a:prstGeom prst="rect">
              <a:avLst/>
            </a:prstGeom>
          </p:spPr>
        </p:pic>
      </p:grpSp>
      <p:sp>
        <p:nvSpPr>
          <p:cNvPr id="8" name="7-Point Star 7"/>
          <p:cNvSpPr/>
          <p:nvPr/>
        </p:nvSpPr>
        <p:spPr>
          <a:xfrm>
            <a:off x="1879388" y="575168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5" name="TextBox 9"/>
          <p:cNvSpPr txBox="1">
            <a:spLocks noChangeArrowheads="1"/>
          </p:cNvSpPr>
          <p:nvPr/>
        </p:nvSpPr>
        <p:spPr bwMode="auto">
          <a:xfrm>
            <a:off x="228600" y="488648"/>
            <a:ext cx="1650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EB4827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24507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757</Words>
  <Application>Microsoft Office PowerPoint</Application>
  <PresentationFormat>Widescreen</PresentationFormat>
  <Paragraphs>258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Britannic Bold</vt:lpstr>
      <vt:lpstr>Helvetica Neue</vt:lpstr>
      <vt:lpstr>Calibri</vt:lpstr>
      <vt:lpstr>Century Gothic</vt:lpstr>
      <vt:lpstr>Arial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209</cp:revision>
  <dcterms:created xsi:type="dcterms:W3CDTF">2020-12-14T07:28:00Z</dcterms:created>
  <dcterms:modified xsi:type="dcterms:W3CDTF">2021-07-04T10:46:22Z</dcterms:modified>
</cp:coreProperties>
</file>