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333" r:id="rId3"/>
    <p:sldId id="334" r:id="rId4"/>
    <p:sldId id="298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335" r:id="rId13"/>
    <p:sldId id="308" r:id="rId14"/>
    <p:sldId id="309" r:id="rId15"/>
    <p:sldId id="311" r:id="rId16"/>
    <p:sldId id="313" r:id="rId17"/>
    <p:sldId id="310" r:id="rId18"/>
    <p:sldId id="312" r:id="rId19"/>
    <p:sldId id="314" r:id="rId20"/>
    <p:sldId id="319" r:id="rId21"/>
    <p:sldId id="306" r:id="rId22"/>
    <p:sldId id="273" r:id="rId23"/>
    <p:sldId id="279" r:id="rId24"/>
    <p:sldId id="275" r:id="rId25"/>
    <p:sldId id="280" r:id="rId26"/>
    <p:sldId id="281" r:id="rId27"/>
    <p:sldId id="282" r:id="rId28"/>
    <p:sldId id="283" r:id="rId29"/>
    <p:sldId id="284" r:id="rId30"/>
    <p:sldId id="274" r:id="rId31"/>
    <p:sldId id="301" r:id="rId32"/>
    <p:sldId id="302" r:id="rId33"/>
    <p:sldId id="303" r:id="rId34"/>
    <p:sldId id="304" r:id="rId35"/>
    <p:sldId id="276" r:id="rId36"/>
    <p:sldId id="320" r:id="rId37"/>
    <p:sldId id="321" r:id="rId38"/>
    <p:sldId id="322" r:id="rId39"/>
    <p:sldId id="323" r:id="rId40"/>
    <p:sldId id="328" r:id="rId41"/>
    <p:sldId id="329" r:id="rId42"/>
    <p:sldId id="330" r:id="rId43"/>
    <p:sldId id="331" r:id="rId44"/>
    <p:sldId id="327" r:id="rId45"/>
    <p:sldId id="277" r:id="rId46"/>
    <p:sldId id="305" r:id="rId47"/>
    <p:sldId id="338" r:id="rId48"/>
  </p:sldIdLst>
  <p:sldSz cx="12192000" cy="6858000"/>
  <p:notesSz cx="6858000" cy="9144000"/>
  <p:embeddedFontLst>
    <p:embeddedFont>
      <p:font typeface="Algerian" panose="04020705040A02060702" pitchFamily="82" charset="0"/>
      <p:regular r:id="rId51"/>
    </p:embeddedFont>
    <p:embeddedFont>
      <p:font typeface="Arial Black" panose="020B0A04020102020204" pitchFamily="34" charset="0"/>
      <p:bold r:id="rId52"/>
    </p:embeddedFont>
    <p:embeddedFont>
      <p:font typeface="Berlin Sans FB" panose="020E0602020502020306" pitchFamily="34" charset="0"/>
      <p:regular r:id="rId53"/>
      <p:bold r:id="rId54"/>
    </p:embeddedFont>
    <p:embeddedFont>
      <p:font typeface="Britannic Bold" panose="020B0903060703020204" pitchFamily="3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entury Gothic" panose="020B0502020202020204" pitchFamily="34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B"/>
    <a:srgbClr val="C55A11"/>
    <a:srgbClr val="FFFF79"/>
    <a:srgbClr val="FFFF47"/>
    <a:srgbClr val="F9161C"/>
    <a:srgbClr val="FF3300"/>
    <a:srgbClr val="202D58"/>
    <a:srgbClr val="FFE28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8B6D4-BFF8-4197-A2B0-1A03E4BCCAD1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5AE9-D050-4C60-9667-14273CAB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9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9F92-2E8E-4388-BB17-E77F2C4F587C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73B65-015C-46BB-8A66-7F53FAEA0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75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311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647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285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16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2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2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9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3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5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07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34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00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02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86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06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2CB72-FF7B-4D31-944A-5ECDC60CFA1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9D5C-AE50-408D-82F5-9187F5F9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1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62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47914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00D17-3686-456A-A713-373C069C15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7453" y="1"/>
            <a:ext cx="12597413" cy="69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8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6.png"/><Relationship Id="rId5" Type="http://schemas.openxmlformats.org/officeDocument/2006/relationships/tags" Target="../tags/tag22.xml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tags" Target="../tags/tag21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1.wav"/><Relationship Id="rId11" Type="http://schemas.openxmlformats.org/officeDocument/2006/relationships/image" Target="../media/image4.png"/><Relationship Id="rId5" Type="http://schemas.openxmlformats.org/officeDocument/2006/relationships/audio" Target="../media/audio10.wav"/><Relationship Id="rId10" Type="http://schemas.openxmlformats.org/officeDocument/2006/relationships/image" Target="../media/image5.png"/><Relationship Id="rId4" Type="http://schemas.openxmlformats.org/officeDocument/2006/relationships/audio" Target="../media/audio9.wav"/><Relationship Id="rId9" Type="http://schemas.openxmlformats.org/officeDocument/2006/relationships/image" Target="../media/image8.png"/><Relationship Id="rId1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5" y="4654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9765" y="100958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93484" y="2468914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01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406" r="5096"/>
          <a:stretch/>
        </p:blipFill>
        <p:spPr>
          <a:xfrm>
            <a:off x="3048000" y="861083"/>
            <a:ext cx="6095999" cy="4252605"/>
          </a:xfrm>
          <a:prstGeom prst="rect">
            <a:avLst/>
          </a:prstGeom>
        </p:spPr>
      </p:pic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75233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Dining room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/ˈdaɪnɪŋ 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4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770" y="887618"/>
            <a:ext cx="5528459" cy="4310845"/>
          </a:xfrm>
          <a:prstGeom prst="rect">
            <a:avLst/>
          </a:prstGeom>
        </p:spPr>
      </p:pic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416066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Garden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/ˈɡɑːrdn/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705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rot="21370208">
            <a:off x="773346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Garden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21370208">
            <a:off x="3503486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House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21370208">
            <a:off x="8963765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Bedroom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21370208">
            <a:off x="6233626" y="126792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Dining room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675548" y="388193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Living room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MH_SubTitle_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828103" y="388193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Kitchen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MH_SubTitle_4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7980658" y="388193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Bathroom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206" y="1649980"/>
            <a:ext cx="2005801" cy="1359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5406" r="5096"/>
          <a:stretch/>
        </p:blipFill>
        <p:spPr>
          <a:xfrm>
            <a:off x="6557485" y="1521914"/>
            <a:ext cx="1950444" cy="1360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4150" y="4132465"/>
            <a:ext cx="1968168" cy="1340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3367" y="1649980"/>
            <a:ext cx="1937792" cy="1249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7680" y="4277920"/>
            <a:ext cx="1966217" cy="1285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3024" y="4177057"/>
            <a:ext cx="1880893" cy="12508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9046" y="1521914"/>
            <a:ext cx="2151533" cy="150563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0778" y="639123"/>
            <a:ext cx="1995598" cy="386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168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52" y="1926959"/>
            <a:ext cx="1550729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105" y="983579"/>
            <a:ext cx="1947624" cy="1886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64" y="3013425"/>
            <a:ext cx="2111423" cy="2476500"/>
          </a:xfrm>
          <a:prstGeom prst="rect">
            <a:avLst/>
          </a:prstGeom>
        </p:spPr>
      </p:pic>
      <p:sp>
        <p:nvSpPr>
          <p:cNvPr id="15" name="Flowchart: Alternate Process 3"/>
          <p:cNvSpPr/>
          <p:nvPr/>
        </p:nvSpPr>
        <p:spPr>
          <a:xfrm>
            <a:off x="-3657592" y="10235541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Mario</a:t>
            </a:r>
          </a:p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PLAYING GOLF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29172" y="7731134"/>
            <a:ext cx="1957766" cy="820112"/>
          </a:xfrm>
          <a:prstGeom prst="roundRect">
            <a:avLst>
              <a:gd name="adj" fmla="val 50000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8" y="5383055"/>
            <a:ext cx="1887814" cy="9126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270" y="2417562"/>
            <a:ext cx="9266587" cy="31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6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902428" y="5346585"/>
            <a:ext cx="347472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house.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51998" y="5346585"/>
            <a:ext cx="347472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yard.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347472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garden.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06680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29588" y="558629"/>
            <a:ext cx="3086285" cy="240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29588" y="5333474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house.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94848" y="5333474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garden.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902428" y="5333474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kitchen.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361527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6858" y="7134359"/>
            <a:ext cx="747421" cy="876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0768" y="727296"/>
            <a:ext cx="3455058" cy="235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dining room.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845278" y="5344410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bathroom.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0809" y="5358905"/>
            <a:ext cx="35661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living room.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374242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9926" y="732674"/>
            <a:ext cx="3559331" cy="23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883378" y="5346585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are my dining room.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13898" y="5346585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are my dining room.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is my dining room.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/>
          <a:srcRect l="5406" r="5096"/>
          <a:stretch/>
        </p:blipFill>
        <p:spPr>
          <a:xfrm>
            <a:off x="4164851" y="755748"/>
            <a:ext cx="3091497" cy="21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2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29588" y="5333474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is my living room.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13898" y="5333474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is my kitchen.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864328" y="5333474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is my bathroom.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62928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6858" y="7134359"/>
            <a:ext cx="747421" cy="876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2252" y="651069"/>
            <a:ext cx="3529851" cy="23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864328" y="5346585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These are my house.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13898" y="5346585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Those are my house.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35661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is my house.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0097" y="769652"/>
            <a:ext cx="3072959" cy="21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49639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396" y="1040522"/>
            <a:ext cx="2111423" cy="247650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1727202" y="3413271"/>
            <a:ext cx="7866742" cy="1041427"/>
          </a:xfrm>
          <a:prstGeom prst="rightArrow">
            <a:avLst>
              <a:gd name="adj1" fmla="val 56653"/>
              <a:gd name="adj2" fmla="val 43575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0160">
                  <a:solidFill>
                    <a:srgbClr val="FF3300"/>
                  </a:solidFill>
                  <a:prstDash val="solid"/>
                </a:ln>
                <a:solidFill>
                  <a:schemeClr val="bg1"/>
                </a:solidFill>
                <a:effectLst>
                  <a:glow rad="50800">
                    <a:srgbClr val="F9161C"/>
                  </a:glow>
                  <a:outerShdw blurRad="38100" dist="22860" dir="5400000" algn="tl" rotWithShape="0">
                    <a:schemeClr val="bg1">
                      <a:lumMod val="95000"/>
                      <a:alpha val="30000"/>
                    </a:schemeClr>
                  </a:outerShdw>
                </a:effectLst>
                <a:latin typeface="Algerian" panose="04020705040A02060702" pitchFamily="82" charset="0"/>
              </a:rPr>
              <a:t>WELLDONE!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6" y="5358316"/>
            <a:ext cx="1358302" cy="9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75579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928" y="5540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pic>
        <p:nvPicPr>
          <p:cNvPr id="1026" name="Picture 2" descr="https://s.sachmem.vn/public/images/TA3T2SHS/U12-L1-1-1-fcubzjmuuwmnpwx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/>
        </p:blipFill>
        <p:spPr bwMode="auto">
          <a:xfrm>
            <a:off x="2245873" y="1405617"/>
            <a:ext cx="7197975" cy="45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91068" y="5647720"/>
            <a:ext cx="3745608" cy="578882"/>
          </a:xfrm>
          <a:prstGeom prst="wedgeRoundRectCallout">
            <a:avLst>
              <a:gd name="adj1" fmla="val -52760"/>
              <a:gd name="adj2" fmla="val -1468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Wow! It's big!</a:t>
            </a:r>
            <a:endParaRPr lang="en-US" sz="28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995150" y="1219938"/>
            <a:ext cx="3745608" cy="1280160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40245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78882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5608" h="1319868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800816" y="578882"/>
                </a:lnTo>
                <a:lnTo>
                  <a:pt x="921757" y="1319868"/>
                </a:lnTo>
                <a:lnTo>
                  <a:pt x="624268" y="578882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This is my house.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8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4635748" y="558485"/>
            <a:ext cx="457199" cy="4572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47" y="-575329"/>
            <a:ext cx="442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65" y="-575329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99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7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428" y="5562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4906"/>
          <a:stretch/>
        </p:blipFill>
        <p:spPr>
          <a:xfrm>
            <a:off x="2726968" y="1944847"/>
            <a:ext cx="6686550" cy="436580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748428" y="5493790"/>
            <a:ext cx="2771107" cy="578882"/>
          </a:xfrm>
          <a:prstGeom prst="wedgeRoundRectCallout">
            <a:avLst>
              <a:gd name="adj1" fmla="val -51831"/>
              <a:gd name="adj2" fmla="val -9564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It's very nice!</a:t>
            </a:r>
          </a:p>
        </p:txBody>
      </p:sp>
      <p:sp>
        <p:nvSpPr>
          <p:cNvPr id="7" name="Rounded Rectangular Callout 4"/>
          <p:cNvSpPr/>
          <p:nvPr/>
        </p:nvSpPr>
        <p:spPr>
          <a:xfrm>
            <a:off x="2215168" y="1213327"/>
            <a:ext cx="5396248" cy="1463040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40245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78882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800816 w 3745608"/>
              <a:gd name="connsiteY12" fmla="*/ 578882 h 911320"/>
              <a:gd name="connsiteX13" fmla="*/ 1619030 w 3745608"/>
              <a:gd name="connsiteY13" fmla="*/ 911320 h 911320"/>
              <a:gd name="connsiteX14" fmla="*/ 624268 w 3745608"/>
              <a:gd name="connsiteY14" fmla="*/ 578882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1203089 w 3745608"/>
              <a:gd name="connsiteY12" fmla="*/ 578882 h 911320"/>
              <a:gd name="connsiteX13" fmla="*/ 1619030 w 3745608"/>
              <a:gd name="connsiteY13" fmla="*/ 911320 h 911320"/>
              <a:gd name="connsiteX14" fmla="*/ 624268 w 3745608"/>
              <a:gd name="connsiteY14" fmla="*/ 578882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1203089 w 3745608"/>
              <a:gd name="connsiteY12" fmla="*/ 578882 h 911320"/>
              <a:gd name="connsiteX13" fmla="*/ 1619030 w 3745608"/>
              <a:gd name="connsiteY13" fmla="*/ 911320 h 911320"/>
              <a:gd name="connsiteX14" fmla="*/ 1142754 w 3745608"/>
              <a:gd name="connsiteY14" fmla="*/ 594013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1203089 w 3745608"/>
              <a:gd name="connsiteY12" fmla="*/ 578882 h 888623"/>
              <a:gd name="connsiteX13" fmla="*/ 1538575 w 3745608"/>
              <a:gd name="connsiteY13" fmla="*/ 888623 h 888623"/>
              <a:gd name="connsiteX14" fmla="*/ 1142754 w 3745608"/>
              <a:gd name="connsiteY14" fmla="*/ 594013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5608" h="888623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1203089" y="578882"/>
                </a:lnTo>
                <a:lnTo>
                  <a:pt x="1538575" y="888623"/>
                </a:lnTo>
                <a:lnTo>
                  <a:pt x="1142754" y="594013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There's a garden over there. 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Come and see it.</a:t>
            </a:r>
          </a:p>
          <a:p>
            <a:pPr algn="ctr"/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635748" y="558485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08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2.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2.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333" y="62261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living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7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676" y="1407372"/>
            <a:ext cx="5712078" cy="3798809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5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676" y="1689727"/>
            <a:ext cx="5760757" cy="3798810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7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6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30" y="1407372"/>
            <a:ext cx="5891386" cy="3798810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bedroom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7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633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343" y="1369743"/>
            <a:ext cx="5691411" cy="3875123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7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56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406" r="5096"/>
          <a:stretch/>
        </p:blipFill>
        <p:spPr>
          <a:xfrm>
            <a:off x="6408761" y="1848357"/>
            <a:ext cx="5265872" cy="3673503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90761" y="2460035"/>
            <a:ext cx="3931920" cy="64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dining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6" y="2521852"/>
            <a:ext cx="2138533" cy="57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</p:spTree>
    <p:extLst>
      <p:ext uri="{BB962C8B-B14F-4D97-AF65-F5344CB8AC3E}">
        <p14:creationId xmlns:p14="http://schemas.microsoft.com/office/powerpoint/2010/main" val="3808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333" y="59252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garden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7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82" y="1377290"/>
            <a:ext cx="5073465" cy="3828891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184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>
            <a:stCxn id="5" idx="3"/>
            <a:endCxn id="12" idx="1"/>
          </p:cNvCxnSpPr>
          <p:nvPr/>
        </p:nvCxnSpPr>
        <p:spPr>
          <a:xfrm>
            <a:off x="6228522" y="1895569"/>
            <a:ext cx="1472913" cy="3465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11" idx="1"/>
          </p:cNvCxnSpPr>
          <p:nvPr/>
        </p:nvCxnSpPr>
        <p:spPr>
          <a:xfrm>
            <a:off x="6228522" y="3068784"/>
            <a:ext cx="1472912" cy="1074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9" idx="1"/>
          </p:cNvCxnSpPr>
          <p:nvPr/>
        </p:nvCxnSpPr>
        <p:spPr>
          <a:xfrm flipV="1">
            <a:off x="6228522" y="1756650"/>
            <a:ext cx="1472912" cy="2485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  <a:endCxn id="10" idx="1"/>
          </p:cNvCxnSpPr>
          <p:nvPr/>
        </p:nvCxnSpPr>
        <p:spPr>
          <a:xfrm flipV="1">
            <a:off x="6228522" y="2924388"/>
            <a:ext cx="1472912" cy="2616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Horizontal Scroll 8"/>
          <p:cNvSpPr/>
          <p:nvPr/>
        </p:nvSpPr>
        <p:spPr>
          <a:xfrm>
            <a:off x="7701434" y="1239815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7701434" y="2407553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rizontal Scroll 10"/>
          <p:cNvSpPr/>
          <p:nvPr/>
        </p:nvSpPr>
        <p:spPr>
          <a:xfrm>
            <a:off x="7701434" y="3626102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7701435" y="4844651"/>
            <a:ext cx="3978335" cy="10336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orizontal Scroll 5"/>
          <p:cNvSpPr/>
          <p:nvPr/>
        </p:nvSpPr>
        <p:spPr>
          <a:xfrm>
            <a:off x="579755" y="2551949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rizontal Scroll 6"/>
          <p:cNvSpPr/>
          <p:nvPr/>
        </p:nvSpPr>
        <p:spPr>
          <a:xfrm>
            <a:off x="579755" y="3725164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orizontal Scroll 7"/>
          <p:cNvSpPr/>
          <p:nvPr/>
        </p:nvSpPr>
        <p:spPr>
          <a:xfrm>
            <a:off x="579755" y="5023952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orizontal Scroll 4"/>
          <p:cNvSpPr/>
          <p:nvPr/>
        </p:nvSpPr>
        <p:spPr>
          <a:xfrm>
            <a:off x="579755" y="1378734"/>
            <a:ext cx="5648767" cy="103367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38781" y="1040864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1. Who's that man?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2. How old is your brother?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3. How old are you?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4. Is your grandfather old?</a:t>
            </a:r>
          </a:p>
        </p:txBody>
      </p:sp>
      <p:sp>
        <p:nvSpPr>
          <p:cNvPr id="3" name="Rectangle 2"/>
          <p:cNvSpPr/>
          <p:nvPr/>
        </p:nvSpPr>
        <p:spPr>
          <a:xfrm>
            <a:off x="7953226" y="1006829"/>
            <a:ext cx="37246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a. I'm ten.</a:t>
            </a: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b. Yes, he is.</a:t>
            </a: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c. He's thirteen.</a:t>
            </a: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d. He's my father.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858050" y="5451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Read and match</a:t>
            </a:r>
            <a:endParaRPr lang="en-US" sz="2400" b="1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30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77766" y="2165606"/>
            <a:ext cx="320040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8720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77765" y="2165606"/>
            <a:ext cx="349781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bedroom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51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2" y="2165606"/>
            <a:ext cx="356407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138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2" y="2165606"/>
            <a:ext cx="3736356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living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018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1" y="2165606"/>
            <a:ext cx="394563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dining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429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954090" y="1100038"/>
            <a:ext cx="3354143" cy="5339862"/>
          </a:xfrm>
          <a:prstGeom prst="round2DiagRect">
            <a:avLst/>
          </a:prstGeom>
          <a:solidFill>
            <a:srgbClr val="FFE2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503751" y="1100038"/>
            <a:ext cx="3354143" cy="5339862"/>
          </a:xfrm>
          <a:prstGeom prst="round2DiagRect">
            <a:avLst/>
          </a:prstGeom>
          <a:solidFill>
            <a:srgbClr val="FFE2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8053412" y="1100038"/>
            <a:ext cx="3354143" cy="5339862"/>
          </a:xfrm>
          <a:prstGeom prst="round2DiagRect">
            <a:avLst/>
          </a:prstGeom>
          <a:solidFill>
            <a:srgbClr val="FFE2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297" y="57196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4.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3" name="Tiếng Anh 3 Tập 2 (cũ) - Unit 12 This is my house - Lesson 1 - 4 Listen and tick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6850" y="619918"/>
            <a:ext cx="365760" cy="365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3841" y="1434631"/>
            <a:ext cx="2834640" cy="1985826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3502" y="3875615"/>
            <a:ext cx="2834640" cy="1963509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3502" y="1441465"/>
            <a:ext cx="2834640" cy="1972158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3841" y="3978535"/>
            <a:ext cx="2834640" cy="1869238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3163" y="1462530"/>
            <a:ext cx="2834640" cy="1930029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163" y="3875615"/>
            <a:ext cx="2834640" cy="1972158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Oval 4"/>
          <p:cNvSpPr/>
          <p:nvPr/>
        </p:nvSpPr>
        <p:spPr>
          <a:xfrm>
            <a:off x="1030961" y="1253146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1030961" y="3769151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3" name="Oval 22"/>
          <p:cNvSpPr/>
          <p:nvPr/>
        </p:nvSpPr>
        <p:spPr>
          <a:xfrm>
            <a:off x="4678009" y="1253146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4678009" y="3769151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8130283" y="1253146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6" name="Oval 25"/>
          <p:cNvSpPr/>
          <p:nvPr/>
        </p:nvSpPr>
        <p:spPr>
          <a:xfrm>
            <a:off x="8130283" y="3769151"/>
            <a:ext cx="365760" cy="365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9730" y="3052099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32382" y="3052099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785034" y="3052099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79730" y="5474916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32382" y="5474916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785034" y="5474916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2279978" y="59670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5849752" y="59670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3" name="Isosceles Triangle 32"/>
          <p:cNvSpPr/>
          <p:nvPr/>
        </p:nvSpPr>
        <p:spPr>
          <a:xfrm>
            <a:off x="9380404" y="59670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5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3479697" y="563105"/>
            <a:ext cx="457199" cy="457200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/>
          <a:srcRect l="26010" t="19533" r="17629" b="30331"/>
          <a:stretch/>
        </p:blipFill>
        <p:spPr>
          <a:xfrm>
            <a:off x="3695772" y="3052099"/>
            <a:ext cx="384461" cy="369248"/>
          </a:xfrm>
          <a:prstGeom prst="rect">
            <a:avLst/>
          </a:prstGeom>
        </p:spPr>
      </p:pic>
      <p:pic>
        <p:nvPicPr>
          <p:cNvPr id="42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2930366" y="5983145"/>
            <a:ext cx="457199" cy="457200"/>
          </a:xfrm>
          <a:prstGeom prst="ellipse">
            <a:avLst/>
          </a:prstGeom>
        </p:spPr>
      </p:pic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6625754" y="5967041"/>
            <a:ext cx="457199" cy="457200"/>
          </a:xfrm>
          <a:prstGeom prst="ellipse">
            <a:avLst/>
          </a:prstGeom>
        </p:spPr>
      </p:pic>
      <p:pic>
        <p:nvPicPr>
          <p:cNvPr id="46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10028221" y="5967041"/>
            <a:ext cx="457199" cy="457200"/>
          </a:xfrm>
          <a:prstGeom prst="ellipse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/>
          <a:srcRect l="26010" t="19533" r="17629" b="30331"/>
          <a:stretch/>
        </p:blipFill>
        <p:spPr>
          <a:xfrm>
            <a:off x="7282698" y="5469876"/>
            <a:ext cx="384461" cy="3692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/>
          <a:srcRect l="26010" t="19533" r="17629" b="30331"/>
          <a:stretch/>
        </p:blipFill>
        <p:spPr>
          <a:xfrm>
            <a:off x="10847708" y="3023311"/>
            <a:ext cx="384461" cy="3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3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house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5949" y="1073365"/>
            <a:ext cx="2858715" cy="2002689"/>
          </a:xfrm>
          <a:prstGeom prst="roundRect">
            <a:avLst>
              <a:gd name="adj" fmla="val 5528"/>
            </a:avLst>
          </a:prstGeom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362402" y="330136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This is_________.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387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living 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2051" y="1165788"/>
            <a:ext cx="2698157" cy="1808899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3920729" y="3344036"/>
            <a:ext cx="4673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________. </a:t>
            </a:r>
            <a:endParaRPr lang="en-US" sz="32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200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bedroom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1057" y="1105661"/>
            <a:ext cx="3010980" cy="2094844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4324874" y="3396168"/>
            <a:ext cx="3590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_______. </a:t>
            </a:r>
            <a:endParaRPr lang="en-US" sz="32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1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6882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dining 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/>
          <a:srcRect l="5406" r="5096"/>
          <a:stretch/>
        </p:blipFill>
        <p:spPr>
          <a:xfrm>
            <a:off x="4663799" y="1141797"/>
            <a:ext cx="3064314" cy="2137681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4313263" y="3414911"/>
            <a:ext cx="4061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597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bathroom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7795" y="1105661"/>
            <a:ext cx="3249808" cy="2143011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924300" y="3307359"/>
            <a:ext cx="4781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_______________.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248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kitchen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7505" y="1116721"/>
            <a:ext cx="2914531" cy="1984425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4362402" y="3474669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29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a garden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3019" y="1167709"/>
            <a:ext cx="3059018" cy="2118932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3971303" y="3484454"/>
            <a:ext cx="4362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__________. </a:t>
            </a:r>
          </a:p>
        </p:txBody>
      </p:sp>
    </p:spTree>
    <p:extLst>
      <p:ext uri="{BB962C8B-B14F-4D97-AF65-F5344CB8AC3E}">
        <p14:creationId xmlns:p14="http://schemas.microsoft.com/office/powerpoint/2010/main" val="19034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5749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64" y="3122573"/>
            <a:ext cx="1645920" cy="1103458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394" y="3796328"/>
            <a:ext cx="1645920" cy="1140102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406" r="5096"/>
          <a:stretch/>
        </p:blipFill>
        <p:spPr>
          <a:xfrm>
            <a:off x="6371394" y="1007832"/>
            <a:ext cx="1645920" cy="1148202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64" y="4876117"/>
            <a:ext cx="1645920" cy="1145124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394" y="2433499"/>
            <a:ext cx="1645920" cy="1085364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394" y="5213894"/>
            <a:ext cx="1645920" cy="1120662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64" y="1319428"/>
            <a:ext cx="1645920" cy="1153059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627283" y="164527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This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house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4574" y="1289546"/>
            <a:ext cx="3590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</a:p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         a dining 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34574" y="551583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kitchen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4574" y="4131081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garden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34574" y="2746327"/>
            <a:ext cx="3590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</a:p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            a bathroom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7282" y="3268089"/>
            <a:ext cx="3590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         a living 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63499" y="4952284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There is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a bedroom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 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20895" y="1713243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84260" y="3291238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93477" y="3783705"/>
            <a:ext cx="2467708" cy="47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96816" y="4986269"/>
            <a:ext cx="2113189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741033" y="1289546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97109" y="1794069"/>
            <a:ext cx="2634504" cy="492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741033" y="2836556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40607" y="3288324"/>
            <a:ext cx="2291005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93787" y="4173786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741033" y="5581746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</p:spTree>
    <p:extLst>
      <p:ext uri="{BB962C8B-B14F-4D97-AF65-F5344CB8AC3E}">
        <p14:creationId xmlns:p14="http://schemas.microsoft.com/office/powerpoint/2010/main" val="6265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>
            <a:stCxn id="5" idx="20"/>
            <a:endCxn id="32" idx="3"/>
          </p:cNvCxnSpPr>
          <p:nvPr/>
        </p:nvCxnSpPr>
        <p:spPr>
          <a:xfrm flipH="1">
            <a:off x="2484190" y="2143900"/>
            <a:ext cx="1020849" cy="27831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13"/>
            <a:endCxn id="42" idx="1"/>
          </p:cNvCxnSpPr>
          <p:nvPr/>
        </p:nvCxnSpPr>
        <p:spPr>
          <a:xfrm>
            <a:off x="8958646" y="1809183"/>
            <a:ext cx="852879" cy="38919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15"/>
          </p:cNvCxnSpPr>
          <p:nvPr/>
        </p:nvCxnSpPr>
        <p:spPr>
          <a:xfrm>
            <a:off x="7966856" y="2348708"/>
            <a:ext cx="1259302" cy="158385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16"/>
            <a:endCxn id="36" idx="0"/>
          </p:cNvCxnSpPr>
          <p:nvPr/>
        </p:nvCxnSpPr>
        <p:spPr>
          <a:xfrm>
            <a:off x="7076705" y="2378852"/>
            <a:ext cx="311321" cy="220123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18"/>
            <a:endCxn id="34" idx="0"/>
          </p:cNvCxnSpPr>
          <p:nvPr/>
        </p:nvCxnSpPr>
        <p:spPr>
          <a:xfrm flipH="1">
            <a:off x="4735295" y="2482332"/>
            <a:ext cx="769981" cy="187055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25205" y="2438247"/>
            <a:ext cx="1352891" cy="191464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830490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vi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 is a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very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nice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94392" y="3060326"/>
            <a:ext cx="2224084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livingroom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77695" y="5616677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bedroom 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20895" y="5605600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garden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208206" y="5873913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dining room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885344" y="5310631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kitchen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666514" y="2778685"/>
            <a:ext cx="2183329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bathroom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90" y="1809183"/>
            <a:ext cx="1828800" cy="1226064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95" y="4352887"/>
            <a:ext cx="1828800" cy="1266780"/>
          </a:xfrm>
          <a:prstGeom prst="roundRect">
            <a:avLst>
              <a:gd name="adj" fmla="val 7808"/>
            </a:avLst>
          </a:prstGeom>
          <a:ln>
            <a:solidFill>
              <a:srgbClr val="C0000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5406" r="5096"/>
          <a:stretch/>
        </p:blipFill>
        <p:spPr>
          <a:xfrm>
            <a:off x="6473626" y="4580089"/>
            <a:ext cx="1828800" cy="1275780"/>
          </a:xfrm>
          <a:prstGeom prst="roundRect">
            <a:avLst>
              <a:gd name="adj" fmla="val 7165"/>
            </a:avLst>
          </a:prstGeom>
          <a:ln>
            <a:solidFill>
              <a:srgbClr val="C00000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695" y="4333240"/>
            <a:ext cx="1828800" cy="1272360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525" y="1595402"/>
            <a:ext cx="1828800" cy="1205960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158" y="3932565"/>
            <a:ext cx="1828800" cy="1245180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64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911" y="839602"/>
            <a:ext cx="6008178" cy="4209073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99356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House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/haʊs/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337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0" y="952714"/>
            <a:ext cx="5878621" cy="3909568"/>
          </a:xfrm>
          <a:prstGeom prst="rect">
            <a:avLst/>
          </a:prstGeom>
        </p:spPr>
      </p:pic>
      <p:sp>
        <p:nvSpPr>
          <p:cNvPr id="8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36035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Living room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/ˈlɪvɪŋ 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55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349" y="973875"/>
            <a:ext cx="6145301" cy="4017612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79577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Bathroom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/ˈbæ</a:t>
            </a:r>
            <a:r>
              <a:rPr lang="el-GR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98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770" y="713014"/>
            <a:ext cx="6056459" cy="3905250"/>
          </a:xfrm>
          <a:prstGeom prst="rect">
            <a:avLst/>
          </a:prstGeom>
        </p:spPr>
      </p:pic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123767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Bedroom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/ˈbedruːm/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16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301" y="907574"/>
            <a:ext cx="6151397" cy="4188315"/>
          </a:xfrm>
          <a:prstGeom prst="rect">
            <a:avLst/>
          </a:prstGeom>
        </p:spPr>
      </p:pic>
      <p:sp>
        <p:nvSpPr>
          <p:cNvPr id="6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83576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Kitchen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8185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/ˈkɪtʃɪn/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43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782</Words>
  <Application>Microsoft Office PowerPoint</Application>
  <PresentationFormat>Widescreen</PresentationFormat>
  <Paragraphs>218</Paragraphs>
  <Slides>47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Calibri</vt:lpstr>
      <vt:lpstr>Britannic Bold</vt:lpstr>
      <vt:lpstr>Calibri Light</vt:lpstr>
      <vt:lpstr>arial</vt:lpstr>
      <vt:lpstr>Berlin Sans FB</vt:lpstr>
      <vt:lpstr>Century Gothic</vt:lpstr>
      <vt:lpstr>Algerian</vt:lpstr>
      <vt:lpstr>Tahoma</vt:lpstr>
      <vt:lpstr>Arial Black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181</cp:revision>
  <dcterms:created xsi:type="dcterms:W3CDTF">2020-12-20T12:31:14Z</dcterms:created>
  <dcterms:modified xsi:type="dcterms:W3CDTF">2021-07-04T10:48:54Z</dcterms:modified>
</cp:coreProperties>
</file>