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8" r:id="rId2"/>
    <p:sldId id="260" r:id="rId3"/>
    <p:sldId id="259" r:id="rId4"/>
    <p:sldId id="257" r:id="rId5"/>
    <p:sldId id="261" r:id="rId6"/>
    <p:sldId id="262" r:id="rId7"/>
    <p:sldId id="263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09" r:id="rId17"/>
    <p:sldId id="264" r:id="rId18"/>
    <p:sldId id="271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Berlin Sans FB Demi" panose="020E0802020502020306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oper Black" panose="0208090404030B020404" pitchFamily="18" charset="0"/>
      <p:regular r:id="rId31"/>
    </p:embeddedFont>
    <p:embeddedFont>
      <p:font typeface="Arial Black" panose="020B0A04020102020204" pitchFamily="3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FF7F"/>
    <a:srgbClr val="F3415C"/>
    <a:srgbClr val="33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F9BC-3892-4B07-ADF7-E3042020CF5E}" type="datetimeFigureOut">
              <a:rPr lang="en-US" smtClean="0"/>
              <a:t>12-Jan-22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A4EB-EF91-4819-BDAC-F64D08910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  <a:t>12-Jan-22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6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4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76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A10944-FA59-496D-AF73-ECED4F28F9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40" y="0"/>
            <a:ext cx="12186960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40" y="1060704"/>
            <a:ext cx="10451592" cy="4599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12 </a:t>
            </a:r>
            <a:r>
              <a:rPr lang="en-US" sz="6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6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2022</a:t>
            </a:r>
          </a:p>
          <a:p>
            <a:pPr lvl="0"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13: Where’s my book?</a:t>
            </a:r>
          </a:p>
          <a:p>
            <a:pPr lvl="0"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 –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P123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</a:p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2205" y="674809"/>
            <a:ext cx="2237849" cy="14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6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43704" y="729205"/>
            <a:ext cx="2604578" cy="14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841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-1471833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4988" y="532815"/>
            <a:ext cx="2336261" cy="18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7173" y="389659"/>
            <a:ext cx="2922918" cy="21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20317" t="4881" r="20420" b="7794"/>
          <a:stretch/>
        </p:blipFill>
        <p:spPr>
          <a:xfrm>
            <a:off x="4985008" y="396107"/>
            <a:ext cx="2221984" cy="2283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24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5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54" y="2570910"/>
            <a:ext cx="9562242" cy="254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Model sentence: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     ?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It’s here/there.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Where’s = Where is</a:t>
            </a:r>
          </a:p>
          <a:p>
            <a:endParaRPr lang="en-US" sz="72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36208" y="3172968"/>
            <a:ext cx="1188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 rot="5400000">
            <a:off x="8576091" y="782831"/>
            <a:ext cx="2510226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13" name="Round Diagonal Corner Rectangle 12"/>
          <p:cNvSpPr/>
          <p:nvPr/>
        </p:nvSpPr>
        <p:spPr>
          <a:xfrm rot="5400000">
            <a:off x="4865642" y="3736611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</a:p>
        </p:txBody>
      </p:sp>
      <p:sp>
        <p:nvSpPr>
          <p:cNvPr id="14" name="Round Diagonal Corner Rectangle 13"/>
          <p:cNvSpPr/>
          <p:nvPr/>
        </p:nvSpPr>
        <p:spPr>
          <a:xfrm rot="5400000">
            <a:off x="4685160" y="790748"/>
            <a:ext cx="2510226" cy="3085094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5" name="Round Diagonal Corner Rectangle 14"/>
          <p:cNvSpPr/>
          <p:nvPr/>
        </p:nvSpPr>
        <p:spPr>
          <a:xfrm rot="5400000">
            <a:off x="8617020" y="3680063"/>
            <a:ext cx="2559695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17" name="Round Diagonal Corner Rectangle 16"/>
          <p:cNvSpPr/>
          <p:nvPr/>
        </p:nvSpPr>
        <p:spPr>
          <a:xfrm rot="5400000">
            <a:off x="1736500" y="687716"/>
            <a:ext cx="1595468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19" name="Round Diagonal Corner Rectangle 18"/>
          <p:cNvSpPr/>
          <p:nvPr/>
        </p:nvSpPr>
        <p:spPr>
          <a:xfrm rot="5400000">
            <a:off x="1322310" y="3736611"/>
            <a:ext cx="2559694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59" name="Freeform 58"/>
          <p:cNvSpPr/>
          <p:nvPr/>
        </p:nvSpPr>
        <p:spPr>
          <a:xfrm>
            <a:off x="13176283" y="261749"/>
            <a:ext cx="1079433" cy="1419875"/>
          </a:xfrm>
          <a:custGeom>
            <a:avLst/>
            <a:gdLst>
              <a:gd name="connsiteX0" fmla="*/ 0 w 1079433"/>
              <a:gd name="connsiteY0" fmla="*/ 0 h 1419875"/>
              <a:gd name="connsiteX1" fmla="*/ 28615 w 1079433"/>
              <a:gd name="connsiteY1" fmla="*/ 6878 h 1419875"/>
              <a:gd name="connsiteX2" fmla="*/ 1079433 w 1079433"/>
              <a:gd name="connsiteY2" fmla="*/ 788808 h 1419875"/>
              <a:gd name="connsiteX3" fmla="*/ 535180 w 1079433"/>
              <a:gd name="connsiteY3" fmla="*/ 1388628 h 1419875"/>
              <a:gd name="connsiteX4" fmla="*/ 463401 w 1079433"/>
              <a:gd name="connsiteY4" fmla="*/ 1419875 h 1419875"/>
              <a:gd name="connsiteX5" fmla="*/ 459701 w 1079433"/>
              <a:gd name="connsiteY5" fmla="*/ 1275729 h 1419875"/>
              <a:gd name="connsiteX6" fmla="*/ 40172 w 1079433"/>
              <a:gd name="connsiteY6" fmla="*/ 38070 h 1419875"/>
              <a:gd name="connsiteX7" fmla="*/ 0 w 1079433"/>
              <a:gd name="connsiteY7" fmla="*/ 0 h 14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433" h="1419875">
                <a:moveTo>
                  <a:pt x="0" y="0"/>
                </a:moveTo>
                <a:lnTo>
                  <a:pt x="28615" y="6878"/>
                </a:lnTo>
                <a:cubicBezTo>
                  <a:pt x="662603" y="176338"/>
                  <a:pt x="1079433" y="463314"/>
                  <a:pt x="1079433" y="788808"/>
                </a:cubicBezTo>
                <a:cubicBezTo>
                  <a:pt x="1079433" y="1016654"/>
                  <a:pt x="875186" y="1225626"/>
                  <a:pt x="535180" y="1388628"/>
                </a:cubicBezTo>
                <a:lnTo>
                  <a:pt x="463401" y="1419875"/>
                </a:lnTo>
                <a:lnTo>
                  <a:pt x="459701" y="1275729"/>
                </a:lnTo>
                <a:cubicBezTo>
                  <a:pt x="432060" y="740295"/>
                  <a:pt x="269608" y="283264"/>
                  <a:pt x="40172" y="3807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3629" y="1254808"/>
            <a:ext cx="1455150" cy="1673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17" t="4881" r="20420" b="7794"/>
          <a:stretch/>
        </p:blipFill>
        <p:spPr>
          <a:xfrm>
            <a:off x="10096061" y="3950617"/>
            <a:ext cx="925435" cy="1115952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88" y="3993220"/>
            <a:ext cx="977150" cy="1257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885" y="3904105"/>
            <a:ext cx="818183" cy="1033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9961">
            <a:off x="2004763" y="1265738"/>
            <a:ext cx="889585" cy="949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476" y="1288234"/>
            <a:ext cx="2018024" cy="1374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65962" flipH="1">
            <a:off x="9072953" y="1728942"/>
            <a:ext cx="494405" cy="577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65962" flipH="1">
            <a:off x="5233756" y="2011912"/>
            <a:ext cx="494405" cy="577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65962" flipH="1">
            <a:off x="1538180" y="1629053"/>
            <a:ext cx="494405" cy="577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70889" flipH="1">
            <a:off x="8728470" y="5305378"/>
            <a:ext cx="494405" cy="577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68369" flipH="1">
            <a:off x="5151305" y="5277947"/>
            <a:ext cx="494405" cy="5774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34050" flipH="1">
            <a:off x="1677321" y="5073487"/>
            <a:ext cx="494405" cy="577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4276" y="2908776"/>
            <a:ext cx="272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Where’s the poster?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- It’s here.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4276" y="448056"/>
            <a:ext cx="3706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3. Let’s talk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97" y="2139436"/>
            <a:ext cx="6692586" cy="3043533"/>
          </a:xfrm>
          <a:prstGeom prst="roundRect">
            <a:avLst>
              <a:gd name="adj" fmla="val 3103"/>
            </a:avLst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Let’s talk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256" y="983363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bed?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256" y="1554661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3185" y="657999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picture?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2755" y="122929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5286" y="5274001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coat?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5286" y="584529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561" y="5215945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poster?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1561" y="5787243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9486" y="250512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ball?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69486" y="3076427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7-Point Star 1"/>
          <p:cNvSpPr/>
          <p:nvPr/>
        </p:nvSpPr>
        <p:spPr>
          <a:xfrm>
            <a:off x="3700864" y="4376497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7-Point Star 18"/>
          <p:cNvSpPr/>
          <p:nvPr/>
        </p:nvSpPr>
        <p:spPr>
          <a:xfrm>
            <a:off x="4249504" y="2988441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4754921" y="355533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7309435" y="216209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7-Point Star 21"/>
          <p:cNvSpPr/>
          <p:nvPr/>
        </p:nvSpPr>
        <p:spPr>
          <a:xfrm>
            <a:off x="6426202" y="3661202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712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9961">
            <a:off x="1176420" y="2726255"/>
            <a:ext cx="2948480" cy="3452793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3931920" y="3004976"/>
            <a:ext cx="7678265" cy="9233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Poster: </a:t>
            </a:r>
            <a:r>
              <a:rPr lang="en-US" sz="60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ấm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áp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phích</a:t>
            </a:r>
            <a:endParaRPr lang="en-US" altLang="zh-CN" sz="105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0432" y="521208"/>
            <a:ext cx="9070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say: </a:t>
            </a: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Vocabulary: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81" y="1528630"/>
            <a:ext cx="5110821" cy="3481592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5641848" y="3004976"/>
            <a:ext cx="5968337" cy="9233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Bed: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cái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giường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endParaRPr lang="en-US" altLang="zh-CN" sz="105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28587" y="997554"/>
            <a:ext cx="3993416" cy="4593763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5422003" y="2967954"/>
            <a:ext cx="5797685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Chair: </a:t>
            </a:r>
            <a:r>
              <a:rPr lang="en-US" sz="66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cái</a:t>
            </a:r>
            <a:r>
              <a:rPr lang="en-US" sz="66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6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ghế</a:t>
            </a:r>
            <a:r>
              <a:rPr lang="en-US" sz="66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endParaRPr lang="en-US" altLang="zh-CN" sz="11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70" y="1282267"/>
            <a:ext cx="3744041" cy="4368747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4443212" y="3004976"/>
            <a:ext cx="7166974" cy="9233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Picture: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bức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tranh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endParaRPr lang="en-US" altLang="zh-CN" sz="105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8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642" y="1114820"/>
            <a:ext cx="3799970" cy="4659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53920" y="2122709"/>
            <a:ext cx="3792063" cy="4184702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1"/>
            </p:custDataLst>
          </p:nvPr>
        </p:nvSpPr>
        <p:spPr>
          <a:xfrm>
            <a:off x="5505254" y="3004976"/>
            <a:ext cx="6104931" cy="9233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Coat: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áo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khoá</a:t>
            </a:r>
            <a:endParaRPr lang="en-US" altLang="zh-CN" sz="105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17" t="4881" r="20420" b="7794"/>
          <a:stretch/>
        </p:blipFill>
        <p:spPr>
          <a:xfrm>
            <a:off x="1695796" y="1496290"/>
            <a:ext cx="3740728" cy="3773979"/>
          </a:xfrm>
          <a:prstGeom prst="ellipse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5532120" y="3004976"/>
            <a:ext cx="6078065" cy="9233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- Ball: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quả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0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bóng</a:t>
            </a:r>
            <a:r>
              <a:rPr lang="en-US" sz="60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 </a:t>
            </a:r>
            <a:endParaRPr lang="en-US" altLang="zh-CN" sz="105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poster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bed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</a:rPr>
              <a:t>hair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picture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49961">
            <a:off x="5038074" y="606988"/>
            <a:ext cx="1692520" cy="18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154</Words>
  <Application>Microsoft Office PowerPoint</Application>
  <PresentationFormat>Widescreen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印品黑体</vt:lpstr>
      <vt:lpstr>Arial</vt:lpstr>
      <vt:lpstr>Century Gothic</vt:lpstr>
      <vt:lpstr>Berlin Sans FB Demi</vt:lpstr>
      <vt:lpstr>Calibri</vt:lpstr>
      <vt:lpstr>Helvetica Neue</vt:lpstr>
      <vt:lpstr>Cooper Black</vt:lpstr>
      <vt:lpstr>Times New Roman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117</cp:revision>
  <dcterms:created xsi:type="dcterms:W3CDTF">2020-12-28T01:50:57Z</dcterms:created>
  <dcterms:modified xsi:type="dcterms:W3CDTF">2022-01-11T23:49:00Z</dcterms:modified>
</cp:coreProperties>
</file>