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3" r:id="rId3"/>
    <p:sldId id="256" r:id="rId4"/>
    <p:sldId id="264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9EF0-B5CD-4094-9CDF-71EC6C1441B2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5D591-0CA8-45D2-A178-617529316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40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9EF0-B5CD-4094-9CDF-71EC6C1441B2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5D591-0CA8-45D2-A178-617529316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96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9EF0-B5CD-4094-9CDF-71EC6C1441B2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5D591-0CA8-45D2-A178-617529316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015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9EF0-B5CD-4094-9CDF-71EC6C1441B2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5D591-0CA8-45D2-A178-617529316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5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9EF0-B5CD-4094-9CDF-71EC6C1441B2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5D591-0CA8-45D2-A178-617529316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469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9EF0-B5CD-4094-9CDF-71EC6C1441B2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5D591-0CA8-45D2-A178-617529316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87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9EF0-B5CD-4094-9CDF-71EC6C1441B2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5D591-0CA8-45D2-A178-617529316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36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9EF0-B5CD-4094-9CDF-71EC6C1441B2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5D591-0CA8-45D2-A178-617529316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07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9EF0-B5CD-4094-9CDF-71EC6C1441B2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5D591-0CA8-45D2-A178-617529316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613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9EF0-B5CD-4094-9CDF-71EC6C1441B2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5D591-0CA8-45D2-A178-617529316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87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9EF0-B5CD-4094-9CDF-71EC6C1441B2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5D591-0CA8-45D2-A178-617529316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559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79EF0-B5CD-4094-9CDF-71EC6C1441B2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5D591-0CA8-45D2-A178-617529316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99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00">
                  <a:alpha val="40999"/>
                </a:srgbClr>
              </a:gs>
              <a:gs pos="100000">
                <a:schemeClr val="hlink">
                  <a:alpha val="8100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723"/>
            <a:ext cx="12192000" cy="6994511"/>
          </a:xfrm>
          <a:prstGeom prst="rect">
            <a:avLst/>
          </a:prstGeom>
          <a:gradFill rotWithShape="1">
            <a:gsLst>
              <a:gs pos="0">
                <a:srgbClr val="FFFF00">
                  <a:alpha val="40999"/>
                </a:srgbClr>
              </a:gs>
              <a:gs pos="100000">
                <a:schemeClr val="hlink">
                  <a:alpha val="8100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4191000" y="3276601"/>
            <a:ext cx="419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TOÁN LỚP 3</a:t>
            </a:r>
          </a:p>
        </p:txBody>
      </p:sp>
      <p:sp>
        <p:nvSpPr>
          <p:cNvPr id="16391" name="WordArt 8"/>
          <p:cNvSpPr>
            <a:spLocks noChangeArrowheads="1" noChangeShapeType="1" noTextEdit="1"/>
          </p:cNvSpPr>
          <p:nvPr/>
        </p:nvSpPr>
        <p:spPr bwMode="auto">
          <a:xfrm>
            <a:off x="4114800" y="1524000"/>
            <a:ext cx="4267200" cy="1752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cs typeface="Times New Roman" panose="02020603050405020304" pitchFamily="18" charset="0"/>
              </a:rPr>
              <a:t>Trường Tiểu học Quyết Thắng</a:t>
            </a:r>
            <a:endParaRPr lang="en-US" sz="32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sp>
        <p:nvSpPr>
          <p:cNvPr id="16392" name="Text Box 9"/>
          <p:cNvSpPr txBox="1">
            <a:spLocks noChangeArrowheads="1"/>
          </p:cNvSpPr>
          <p:nvPr/>
        </p:nvSpPr>
        <p:spPr bwMode="auto">
          <a:xfrm>
            <a:off x="3657601" y="4079876"/>
            <a:ext cx="5573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66"/>
                </a:solidFill>
                <a:latin typeface="Times New Roman" panose="02020603050405020304" pitchFamily="18" charset="0"/>
              </a:rPr>
              <a:t>Vũ</a:t>
            </a:r>
            <a:r>
              <a:rPr lang="en-US" altLang="en-US" sz="28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66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sz="28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66"/>
                </a:solidFill>
                <a:latin typeface="Times New Roman" panose="02020603050405020304" pitchFamily="18" charset="0"/>
              </a:rPr>
              <a:t>Bích</a:t>
            </a:r>
            <a:r>
              <a:rPr lang="en-US" altLang="en-US" sz="28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66"/>
                </a:solidFill>
                <a:latin typeface="Times New Roman" panose="02020603050405020304" pitchFamily="18" charset="0"/>
              </a:rPr>
              <a:t>Nguyệt</a:t>
            </a:r>
            <a:endParaRPr lang="en-US" altLang="en-US" sz="2800" b="1" dirty="0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04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63718" cy="674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1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527" y="982772"/>
            <a:ext cx="6349284" cy="400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8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670" y="862149"/>
            <a:ext cx="11409027" cy="255454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3.Chỉ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79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223" y="965915"/>
            <a:ext cx="7521262" cy="434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8039" y="1300766"/>
            <a:ext cx="7018985" cy="363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74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192" y="1300766"/>
            <a:ext cx="9375819" cy="347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60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070" y="1056068"/>
            <a:ext cx="9388699" cy="414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1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981" y="1081825"/>
            <a:ext cx="9092484" cy="397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48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45</Words>
  <Application>Microsoft Office PowerPoint</Application>
  <PresentationFormat>Widescreen</PresentationFormat>
  <Paragraphs>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27</cp:revision>
  <dcterms:created xsi:type="dcterms:W3CDTF">2022-12-15T14:44:04Z</dcterms:created>
  <dcterms:modified xsi:type="dcterms:W3CDTF">2022-12-19T22:08:06Z</dcterms:modified>
</cp:coreProperties>
</file>