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49" r:id="rId2"/>
  </p:sldMasterIdLst>
  <p:notesMasterIdLst>
    <p:notesMasterId r:id="rId15"/>
  </p:notesMasterIdLst>
  <p:sldIdLst>
    <p:sldId id="271" r:id="rId3"/>
    <p:sldId id="286" r:id="rId4"/>
    <p:sldId id="267" r:id="rId5"/>
    <p:sldId id="281" r:id="rId6"/>
    <p:sldId id="282" r:id="rId7"/>
    <p:sldId id="289" r:id="rId8"/>
    <p:sldId id="287" r:id="rId9"/>
    <p:sldId id="290" r:id="rId10"/>
    <p:sldId id="278" r:id="rId11"/>
    <p:sldId id="292" r:id="rId12"/>
    <p:sldId id="269" r:id="rId13"/>
    <p:sldId id="291" r:id="rId14"/>
  </p:sldIdLst>
  <p:sldSz cx="9906000" cy="6858000" type="A4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FF0000"/>
    <a:srgbClr val="0000FF"/>
    <a:srgbClr val="FFFF66"/>
    <a:srgbClr val="FF00FF"/>
    <a:srgbClr val="33CC33"/>
    <a:srgbClr val="33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Nhấn mạnh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60" autoAdjust="0"/>
    <p:restoredTop sz="89398" autoAdjust="0"/>
  </p:normalViewPr>
  <p:slideViewPr>
    <p:cSldViewPr>
      <p:cViewPr varScale="1">
        <p:scale>
          <a:sx n="63" d="100"/>
          <a:sy n="63" d="100"/>
        </p:scale>
        <p:origin x="1520" y="4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anhtruongct3@gmail.com" userId="ffeff186a47346e7" providerId="LiveId" clId="{9D34DD71-43FF-9849-B221-475AF416DC5D}"/>
    <pc:docChg chg="custSel delSld modSld">
      <pc:chgData name="thanhtruongct3@gmail.com" userId="ffeff186a47346e7" providerId="LiveId" clId="{9D34DD71-43FF-9849-B221-475AF416DC5D}" dt="2017-12-09T07:19:13.161" v="281" actId="2696"/>
      <pc:docMkLst>
        <pc:docMk/>
      </pc:docMkLst>
      <pc:sldChg chg="modSp">
        <pc:chgData name="thanhtruongct3@gmail.com" userId="ffeff186a47346e7" providerId="LiveId" clId="{9D34DD71-43FF-9849-B221-475AF416DC5D}" dt="2017-12-09T07:13:58.799" v="129" actId="20577"/>
        <pc:sldMkLst>
          <pc:docMk/>
          <pc:sldMk cId="0" sldId="257"/>
        </pc:sldMkLst>
        <pc:spChg chg="mod">
          <ac:chgData name="thanhtruongct3@gmail.com" userId="ffeff186a47346e7" providerId="LiveId" clId="{9D34DD71-43FF-9849-B221-475AF416DC5D}" dt="2017-12-09T07:13:58.799" v="129" actId="20577"/>
          <ac:spMkLst>
            <pc:docMk/>
            <pc:sldMk cId="0" sldId="257"/>
            <ac:spMk id="7318" creationId="{00000000-0000-0000-0000-000000000000}"/>
          </ac:spMkLst>
        </pc:spChg>
        <pc:spChg chg="mod">
          <ac:chgData name="thanhtruongct3@gmail.com" userId="ffeff186a47346e7" providerId="LiveId" clId="{9D34DD71-43FF-9849-B221-475AF416DC5D}" dt="2017-12-09T07:13:51.466" v="128" actId="207"/>
          <ac:spMkLst>
            <pc:docMk/>
            <pc:sldMk cId="0" sldId="257"/>
            <ac:spMk id="16118" creationId="{00000000-0000-0000-0000-000000000000}"/>
          </ac:spMkLst>
        </pc:spChg>
      </pc:sldChg>
      <pc:sldChg chg="del">
        <pc:chgData name="thanhtruongct3@gmail.com" userId="ffeff186a47346e7" providerId="LiveId" clId="{9D34DD71-43FF-9849-B221-475AF416DC5D}" dt="2017-12-09T07:16:58.252" v="249" actId="2696"/>
        <pc:sldMkLst>
          <pc:docMk/>
          <pc:sldMk cId="0" sldId="263"/>
        </pc:sldMkLst>
      </pc:sldChg>
      <pc:sldChg chg="delSp modSp">
        <pc:chgData name="thanhtruongct3@gmail.com" userId="ffeff186a47346e7" providerId="LiveId" clId="{9D34DD71-43FF-9849-B221-475AF416DC5D}" dt="2017-12-09T07:12:43.111" v="84" actId="20577"/>
        <pc:sldMkLst>
          <pc:docMk/>
          <pc:sldMk cId="0" sldId="266"/>
        </pc:sldMkLst>
        <pc:spChg chg="mod">
          <ac:chgData name="thanhtruongct3@gmail.com" userId="ffeff186a47346e7" providerId="LiveId" clId="{9D34DD71-43FF-9849-B221-475AF416DC5D}" dt="2017-12-09T07:12:06.034" v="49" actId="1076"/>
          <ac:spMkLst>
            <pc:docMk/>
            <pc:sldMk cId="0" sldId="266"/>
            <ac:spMk id="6152" creationId="{00000000-0000-0000-0000-000000000000}"/>
          </ac:spMkLst>
        </pc:spChg>
        <pc:spChg chg="del">
          <ac:chgData name="thanhtruongct3@gmail.com" userId="ffeff186a47346e7" providerId="LiveId" clId="{9D34DD71-43FF-9849-B221-475AF416DC5D}" dt="2017-12-09T07:12:02.995" v="48" actId="478"/>
          <ac:spMkLst>
            <pc:docMk/>
            <pc:sldMk cId="0" sldId="266"/>
            <ac:spMk id="6159" creationId="{00000000-0000-0000-0000-000000000000}"/>
          </ac:spMkLst>
        </pc:spChg>
        <pc:spChg chg="mod">
          <ac:chgData name="thanhtruongct3@gmail.com" userId="ffeff186a47346e7" providerId="LiveId" clId="{9D34DD71-43FF-9849-B221-475AF416DC5D}" dt="2017-12-09T07:12:43.111" v="84" actId="20577"/>
          <ac:spMkLst>
            <pc:docMk/>
            <pc:sldMk cId="0" sldId="266"/>
            <ac:spMk id="52226" creationId="{00000000-0000-0000-0000-000000000000}"/>
          </ac:spMkLst>
        </pc:spChg>
        <pc:spChg chg="mod">
          <ac:chgData name="thanhtruongct3@gmail.com" userId="ffeff186a47346e7" providerId="LiveId" clId="{9D34DD71-43FF-9849-B221-475AF416DC5D}" dt="2017-12-09T07:12:16.479" v="65" actId="20577"/>
          <ac:spMkLst>
            <pc:docMk/>
            <pc:sldMk cId="0" sldId="266"/>
            <ac:spMk id="52243" creationId="{00000000-0000-0000-0000-000000000000}"/>
          </ac:spMkLst>
        </pc:spChg>
      </pc:sldChg>
      <pc:sldChg chg="modSp">
        <pc:chgData name="thanhtruongct3@gmail.com" userId="ffeff186a47346e7" providerId="LiveId" clId="{9D34DD71-43FF-9849-B221-475AF416DC5D}" dt="2017-12-09T07:16:37.598" v="246" actId="21"/>
        <pc:sldMkLst>
          <pc:docMk/>
          <pc:sldMk cId="0" sldId="267"/>
        </pc:sldMkLst>
        <pc:spChg chg="mod">
          <ac:chgData name="thanhtruongct3@gmail.com" userId="ffeff186a47346e7" providerId="LiveId" clId="{9D34DD71-43FF-9849-B221-475AF416DC5D}" dt="2017-12-09T07:16:37.598" v="246" actId="21"/>
          <ac:spMkLst>
            <pc:docMk/>
            <pc:sldMk cId="0" sldId="267"/>
            <ac:spMk id="30" creationId="{00000000-0000-0000-0000-000000000000}"/>
          </ac:spMkLst>
        </pc:spChg>
        <pc:spChg chg="mod">
          <ac:chgData name="thanhtruongct3@gmail.com" userId="ffeff186a47346e7" providerId="LiveId" clId="{9D34DD71-43FF-9849-B221-475AF416DC5D}" dt="2017-12-09T07:16:28.784" v="245" actId="20577"/>
          <ac:spMkLst>
            <pc:docMk/>
            <pc:sldMk cId="0" sldId="267"/>
            <ac:spMk id="11267" creationId="{00000000-0000-0000-0000-000000000000}"/>
          </ac:spMkLst>
        </pc:spChg>
      </pc:sldChg>
      <pc:sldChg chg="modSp">
        <pc:chgData name="thanhtruongct3@gmail.com" userId="ffeff186a47346e7" providerId="LiveId" clId="{9D34DD71-43FF-9849-B221-475AF416DC5D}" dt="2017-12-09T07:19:02.368" v="280" actId="20577"/>
        <pc:sldMkLst>
          <pc:docMk/>
          <pc:sldMk cId="0" sldId="269"/>
        </pc:sldMkLst>
        <pc:spChg chg="mod">
          <ac:chgData name="thanhtruongct3@gmail.com" userId="ffeff186a47346e7" providerId="LiveId" clId="{9D34DD71-43FF-9849-B221-475AF416DC5D}" dt="2017-12-09T07:19:02.368" v="280" actId="20577"/>
          <ac:spMkLst>
            <pc:docMk/>
            <pc:sldMk cId="0" sldId="269"/>
            <ac:spMk id="169" creationId="{00000000-0000-0000-0000-000000000000}"/>
          </ac:spMkLst>
        </pc:spChg>
        <pc:spChg chg="mod">
          <ac:chgData name="thanhtruongct3@gmail.com" userId="ffeff186a47346e7" providerId="LiveId" clId="{9D34DD71-43FF-9849-B221-475AF416DC5D}" dt="2017-12-09T07:18:54.768" v="279" actId="20577"/>
          <ac:spMkLst>
            <pc:docMk/>
            <pc:sldMk cId="0" sldId="269"/>
            <ac:spMk id="16386" creationId="{00000000-0000-0000-0000-000000000000}"/>
          </ac:spMkLst>
        </pc:spChg>
      </pc:sldChg>
      <pc:sldChg chg="modSp">
        <pc:chgData name="thanhtruongct3@gmail.com" userId="ffeff186a47346e7" providerId="LiveId" clId="{9D34DD71-43FF-9849-B221-475AF416DC5D}" dt="2017-12-09T07:15:12.156" v="206" actId="21"/>
        <pc:sldMkLst>
          <pc:docMk/>
          <pc:sldMk cId="0" sldId="271"/>
        </pc:sldMkLst>
        <pc:spChg chg="mod">
          <ac:chgData name="thanhtruongct3@gmail.com" userId="ffeff186a47346e7" providerId="LiveId" clId="{9D34DD71-43FF-9849-B221-475AF416DC5D}" dt="2017-12-09T07:15:12.156" v="206" actId="21"/>
          <ac:spMkLst>
            <pc:docMk/>
            <pc:sldMk cId="0" sldId="271"/>
            <ac:spMk id="326" creationId="{00000000-0000-0000-0000-000000000000}"/>
          </ac:spMkLst>
        </pc:spChg>
        <pc:spChg chg="mod">
          <ac:chgData name="thanhtruongct3@gmail.com" userId="ffeff186a47346e7" providerId="LiveId" clId="{9D34DD71-43FF-9849-B221-475AF416DC5D}" dt="2017-12-09T07:14:39.553" v="168" actId="20577"/>
          <ac:spMkLst>
            <pc:docMk/>
            <pc:sldMk cId="0" sldId="271"/>
            <ac:spMk id="9485" creationId="{00000000-0000-0000-0000-000000000000}"/>
          </ac:spMkLst>
        </pc:spChg>
        <pc:spChg chg="mod">
          <ac:chgData name="thanhtruongct3@gmail.com" userId="ffeff186a47346e7" providerId="LiveId" clId="{9D34DD71-43FF-9849-B221-475AF416DC5D}" dt="2017-12-09T07:14:59.092" v="205" actId="20577"/>
          <ac:spMkLst>
            <pc:docMk/>
            <pc:sldMk cId="0" sldId="271"/>
            <ac:spMk id="61746" creationId="{00000000-0000-0000-0000-000000000000}"/>
          </ac:spMkLst>
        </pc:spChg>
      </pc:sldChg>
      <pc:sldChg chg="modSp">
        <pc:chgData name="thanhtruongct3@gmail.com" userId="ffeff186a47346e7" providerId="LiveId" clId="{9D34DD71-43FF-9849-B221-475AF416DC5D}" dt="2017-12-09T07:11:58.117" v="47" actId="1076"/>
        <pc:sldMkLst>
          <pc:docMk/>
          <pc:sldMk cId="0" sldId="276"/>
        </pc:sldMkLst>
        <pc:spChg chg="mod">
          <ac:chgData name="thanhtruongct3@gmail.com" userId="ffeff186a47346e7" providerId="LiveId" clId="{9D34DD71-43FF-9849-B221-475AF416DC5D}" dt="2017-12-09T07:11:58.117" v="47" actId="1076"/>
          <ac:spMkLst>
            <pc:docMk/>
            <pc:sldMk cId="0" sldId="276"/>
            <ac:spMk id="5123" creationId="{00000000-0000-0000-0000-000000000000}"/>
          </ac:spMkLst>
        </pc:spChg>
        <pc:spChg chg="mod">
          <ac:chgData name="thanhtruongct3@gmail.com" userId="ffeff186a47346e7" providerId="LiveId" clId="{9D34DD71-43FF-9849-B221-475AF416DC5D}" dt="2017-12-09T07:11:55.564" v="46" actId="1076"/>
          <ac:spMkLst>
            <pc:docMk/>
            <pc:sldMk cId="0" sldId="276"/>
            <ac:spMk id="5124" creationId="{00000000-0000-0000-0000-000000000000}"/>
          </ac:spMkLst>
        </pc:spChg>
      </pc:sldChg>
      <pc:sldChg chg="modSp">
        <pc:chgData name="thanhtruongct3@gmail.com" userId="ffeff186a47346e7" providerId="LiveId" clId="{9D34DD71-43FF-9849-B221-475AF416DC5D}" dt="2017-12-09T07:16:45.955" v="247" actId="21"/>
        <pc:sldMkLst>
          <pc:docMk/>
          <pc:sldMk cId="0" sldId="281"/>
        </pc:sldMkLst>
        <pc:spChg chg="mod">
          <ac:chgData name="thanhtruongct3@gmail.com" userId="ffeff186a47346e7" providerId="LiveId" clId="{9D34DD71-43FF-9849-B221-475AF416DC5D}" dt="2017-12-09T07:16:45.955" v="247" actId="21"/>
          <ac:spMkLst>
            <pc:docMk/>
            <pc:sldMk cId="0" sldId="281"/>
            <ac:spMk id="12290" creationId="{00000000-0000-0000-0000-000000000000}"/>
          </ac:spMkLst>
        </pc:spChg>
      </pc:sldChg>
      <pc:sldChg chg="modSp">
        <pc:chgData name="thanhtruongct3@gmail.com" userId="ffeff186a47346e7" providerId="LiveId" clId="{9D34DD71-43FF-9849-B221-475AF416DC5D}" dt="2017-12-09T07:16:53.504" v="248" actId="21"/>
        <pc:sldMkLst>
          <pc:docMk/>
          <pc:sldMk cId="0" sldId="282"/>
        </pc:sldMkLst>
        <pc:spChg chg="mod">
          <ac:chgData name="thanhtruongct3@gmail.com" userId="ffeff186a47346e7" providerId="LiveId" clId="{9D34DD71-43FF-9849-B221-475AF416DC5D}" dt="2017-12-09T07:16:53.504" v="248" actId="21"/>
          <ac:spMkLst>
            <pc:docMk/>
            <pc:sldMk cId="0" sldId="282"/>
            <ac:spMk id="13314" creationId="{00000000-0000-0000-0000-000000000000}"/>
          </ac:spMkLst>
        </pc:spChg>
      </pc:sldChg>
      <pc:sldChg chg="del">
        <pc:chgData name="thanhtruongct3@gmail.com" userId="ffeff186a47346e7" providerId="LiveId" clId="{9D34DD71-43FF-9849-B221-475AF416DC5D}" dt="2017-12-09T07:19:13.161" v="281" actId="2696"/>
        <pc:sldMkLst>
          <pc:docMk/>
          <pc:sldMk cId="0" sldId="283"/>
        </pc:sldMkLst>
      </pc:sldChg>
      <pc:sldChg chg="del">
        <pc:chgData name="thanhtruongct3@gmail.com" userId="ffeff186a47346e7" providerId="LiveId" clId="{9D34DD71-43FF-9849-B221-475AF416DC5D}" dt="2017-12-09T07:15:19.043" v="207" actId="2696"/>
        <pc:sldMkLst>
          <pc:docMk/>
          <pc:sldMk cId="0" sldId="284"/>
        </pc:sldMkLst>
      </pc:sldChg>
      <pc:sldChg chg="del">
        <pc:chgData name="thanhtruongct3@gmail.com" userId="ffeff186a47346e7" providerId="LiveId" clId="{9D34DD71-43FF-9849-B221-475AF416DC5D}" dt="2017-12-09T07:14:07.080" v="130" actId="2696"/>
        <pc:sldMkLst>
          <pc:docMk/>
          <pc:sldMk cId="0" sldId="285"/>
        </pc:sldMkLst>
      </pc:sldChg>
    </pc:docChg>
  </pc:docChgLst>
  <pc:docChgLst>
    <pc:chgData name="thanhtruongct3@gmail.com" userId="ffeff186a47346e7" providerId="LiveId" clId="{067AAC5A-E686-C348-84BB-F193C6746138}"/>
    <pc:docChg chg="undo custSel modSld">
      <pc:chgData name="thanhtruongct3@gmail.com" userId="ffeff186a47346e7" providerId="LiveId" clId="{067AAC5A-E686-C348-84BB-F193C6746138}" dt="2017-12-09T08:04:56.242" v="11" actId="22"/>
      <pc:docMkLst>
        <pc:docMk/>
      </pc:docMkLst>
      <pc:sldChg chg="addSp modSp addAnim">
        <pc:chgData name="thanhtruongct3@gmail.com" userId="ffeff186a47346e7" providerId="LiveId" clId="{067AAC5A-E686-C348-84BB-F193C6746138}" dt="2017-12-09T08:04:56.242" v="11" actId="22"/>
        <pc:sldMkLst>
          <pc:docMk/>
          <pc:sldMk cId="0" sldId="266"/>
        </pc:sldMkLst>
        <pc:spChg chg="add mod">
          <ac:chgData name="thanhtruongct3@gmail.com" userId="ffeff186a47346e7" providerId="LiveId" clId="{067AAC5A-E686-C348-84BB-F193C6746138}" dt="2017-12-09T08:04:11.485" v="10" actId="1076"/>
          <ac:spMkLst>
            <pc:docMk/>
            <pc:sldMk cId="0" sldId="266"/>
            <ac:spMk id="16" creationId="{4FA7F4B2-5A3E-4640-944D-BC20DB8948C3}"/>
          </ac:spMkLst>
        </pc:spChg>
        <pc:spChg chg="mod">
          <ac:chgData name="thanhtruongct3@gmail.com" userId="ffeff186a47346e7" providerId="LiveId" clId="{067AAC5A-E686-C348-84BB-F193C6746138}" dt="2017-12-09T08:03:01.743" v="3" actId="6549"/>
          <ac:spMkLst>
            <pc:docMk/>
            <pc:sldMk cId="0" sldId="266"/>
            <ac:spMk id="6152" creationId="{00000000-0000-0000-0000-000000000000}"/>
          </ac:spMkLst>
        </pc:spChg>
        <pc:spChg chg="mod">
          <ac:chgData name="thanhtruongct3@gmail.com" userId="ffeff186a47346e7" providerId="LiveId" clId="{067AAC5A-E686-C348-84BB-F193C6746138}" dt="2017-12-09T08:01:28.283" v="0" actId="1076"/>
          <ac:spMkLst>
            <pc:docMk/>
            <pc:sldMk cId="0" sldId="266"/>
            <ac:spMk id="6153" creationId="{00000000-0000-0000-0000-000000000000}"/>
          </ac:spMkLst>
        </pc:spChg>
        <pc:spChg chg="mod">
          <ac:chgData name="thanhtruongct3@gmail.com" userId="ffeff186a47346e7" providerId="LiveId" clId="{067AAC5A-E686-C348-84BB-F193C6746138}" dt="2017-12-09T08:04:56.242" v="11" actId="22"/>
          <ac:spMkLst>
            <pc:docMk/>
            <pc:sldMk cId="0" sldId="266"/>
            <ac:spMk id="5224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7EFEEDCB-A951-4416-8038-0353EE9BFE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1720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ơi giữ chỗ cho Ghi chú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1508" name="Nơi giữ chỗ cho Số hiệu Bản chiế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A3E7A6B-EB2D-45E6-B978-B7823C0C6166}" type="slidenum">
              <a:rPr lang="en-US" altLang="en-US" sz="1200">
                <a:latin typeface="Arial" panose="020B0604020202020204" pitchFamily="34" charset="0"/>
              </a:rPr>
              <a:pPr/>
              <a:t>1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099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15FB2-B326-4E15-AAA9-1B02AB188F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937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5598F7-3704-408E-A79E-3A8EF7AEE6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3657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08E290-8212-4543-A35B-7A20D2257D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6418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5EF45F-B038-4635-97D8-37EDFD935F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428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57CC0-1F5F-44C1-A3D5-69CA1CBBC3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2529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08E9A-2E9D-45AF-9A36-E1D0C0026E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9655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EA4254-8497-4EE3-9407-E79B78C4B8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0388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CFB1F0-EA71-4B31-A3DF-ADB47C6DB2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00276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99E822-F01B-42B3-8C77-F6C8F7E6EC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26769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6CB1EF-ED05-4508-880D-8E126D4C9F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58353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19A4A3-B271-4546-8184-ACF77F2D83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1223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DF835B-54E3-47C9-8435-00087DA13F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07254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5C163B-AA32-484F-B678-FB9C639508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38484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D9A0DE-7AC0-4522-9ECC-A17895AC99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60938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AC5BEF-2CF0-46AD-916D-EF7FDC0246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56478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Ngữ cả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ội dung 1"/>
          <p:cNvSpPr>
            <a:spLocks noGrp="1"/>
          </p:cNvSpPr>
          <p:nvPr>
            <p:ph/>
          </p:nvPr>
        </p:nvSpPr>
        <p:spPr>
          <a:xfrm>
            <a:off x="495300" y="274638"/>
            <a:ext cx="8915400" cy="5851525"/>
          </a:xfr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>
          <a:xfrm>
            <a:off x="8077200" y="6248400"/>
            <a:ext cx="10160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>
          <a:xfrm>
            <a:off x="-393700" y="6553200"/>
            <a:ext cx="31369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Tr­êng TiÓu hoc H¶i  Khª</a:t>
            </a:r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>
          <a:xfrm>
            <a:off x="3962400" y="6248400"/>
            <a:ext cx="3238500" cy="476250"/>
          </a:xfrm>
        </p:spPr>
        <p:txBody>
          <a:bodyPr/>
          <a:lstStyle>
            <a:lvl1pPr>
              <a:defRPr/>
            </a:lvl1pPr>
          </a:lstStyle>
          <a:p>
            <a:fld id="{32EC20EB-2C84-40D4-8E8F-4DD41524DA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127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45D5F9-20B4-4F19-A5E5-D585962D26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0188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0D9319-59AD-40A2-A319-4EB3A5F605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9554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EB222E-AD45-444F-A327-C649F9D6C6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6917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18A7F7-0C63-4C69-829C-8D4C343CAA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7031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F8DF3-442E-4A49-BB29-E84BA6848E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8280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980406-F7AD-4792-9E3C-7FA4CB252A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634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9EC87C-AAAA-4617-A9AE-117321B853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6723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fld id="{011C89FD-97D1-466D-8261-64128F2F36D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3" r:id="rId1"/>
    <p:sldLayoutId id="2147484194" r:id="rId2"/>
    <p:sldLayoutId id="2147484195" r:id="rId3"/>
    <p:sldLayoutId id="2147484196" r:id="rId4"/>
    <p:sldLayoutId id="2147484197" r:id="rId5"/>
    <p:sldLayoutId id="2147484198" r:id="rId6"/>
    <p:sldLayoutId id="2147484199" r:id="rId7"/>
    <p:sldLayoutId id="2147484200" r:id="rId8"/>
    <p:sldLayoutId id="2147484201" r:id="rId9"/>
    <p:sldLayoutId id="2147484202" r:id="rId10"/>
    <p:sldLayoutId id="21474842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fld id="{922BB529-A152-4044-BAEA-AEE64911F13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4" r:id="rId1"/>
    <p:sldLayoutId id="2147484205" r:id="rId2"/>
    <p:sldLayoutId id="2147484206" r:id="rId3"/>
    <p:sldLayoutId id="2147484207" r:id="rId4"/>
    <p:sldLayoutId id="2147484208" r:id="rId5"/>
    <p:sldLayoutId id="2147484209" r:id="rId6"/>
    <p:sldLayoutId id="2147484210" r:id="rId7"/>
    <p:sldLayoutId id="2147484211" r:id="rId8"/>
    <p:sldLayoutId id="2147484212" r:id="rId9"/>
    <p:sldLayoutId id="2147484213" r:id="rId10"/>
    <p:sldLayoutId id="2147484214" r:id="rId11"/>
    <p:sldLayoutId id="214748421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773" name="Group 33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76227085"/>
              </p:ext>
            </p:extLst>
          </p:nvPr>
        </p:nvGraphicFramePr>
        <p:xfrm>
          <a:off x="43814" y="2058353"/>
          <a:ext cx="9906000" cy="3106419"/>
        </p:xfrm>
        <a:graphic>
          <a:graphicData uri="http://schemas.openxmlformats.org/drawingml/2006/table">
            <a:tbl>
              <a:tblPr/>
              <a:tblGrid>
                <a:gridCol w="3968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52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952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9751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4861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9370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395288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  <a:gridCol w="367348">
                  <a:extLst>
                    <a:ext uri="{9D8B030D-6E8A-4147-A177-3AD203B41FA5}">
                      <a16:colId xmlns:a16="http://schemas.microsoft.com/office/drawing/2014/main" xmlns="" val="20018"/>
                    </a:ext>
                  </a:extLst>
                </a:gridCol>
                <a:gridCol w="424814">
                  <a:extLst>
                    <a:ext uri="{9D8B030D-6E8A-4147-A177-3AD203B41FA5}">
                      <a16:colId xmlns:a16="http://schemas.microsoft.com/office/drawing/2014/main" xmlns="" val="20019"/>
                    </a:ext>
                  </a:extLst>
                </a:gridCol>
                <a:gridCol w="413386">
                  <a:extLst>
                    <a:ext uri="{9D8B030D-6E8A-4147-A177-3AD203B41FA5}">
                      <a16:colId xmlns:a16="http://schemas.microsoft.com/office/drawing/2014/main" xmlns="" val="20020"/>
                    </a:ext>
                  </a:extLst>
                </a:gridCol>
                <a:gridCol w="348614">
                  <a:extLst>
                    <a:ext uri="{9D8B030D-6E8A-4147-A177-3AD203B41FA5}">
                      <a16:colId xmlns:a16="http://schemas.microsoft.com/office/drawing/2014/main" xmlns="" val="20021"/>
                    </a:ext>
                  </a:extLst>
                </a:gridCol>
                <a:gridCol w="413386">
                  <a:extLst>
                    <a:ext uri="{9D8B030D-6E8A-4147-A177-3AD203B41FA5}">
                      <a16:colId xmlns:a16="http://schemas.microsoft.com/office/drawing/2014/main" xmlns="" val="20022"/>
                    </a:ext>
                  </a:extLst>
                </a:gridCol>
                <a:gridCol w="408939">
                  <a:extLst>
                    <a:ext uri="{9D8B030D-6E8A-4147-A177-3AD203B41FA5}">
                      <a16:colId xmlns:a16="http://schemas.microsoft.com/office/drawing/2014/main" xmlns="" val="20023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xmlns="" val="20024"/>
                    </a:ext>
                  </a:extLst>
                </a:gridCol>
              </a:tblGrid>
              <a:tr h="4562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17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9454" name="Text Box 3"/>
          <p:cNvSpPr txBox="1">
            <a:spLocks noChangeArrowheads="1"/>
          </p:cNvSpPr>
          <p:nvPr/>
        </p:nvSpPr>
        <p:spPr bwMode="auto">
          <a:xfrm>
            <a:off x="381000" y="1619250"/>
            <a:ext cx="6096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9455" name="Text Box 4"/>
          <p:cNvSpPr txBox="1">
            <a:spLocks noChangeArrowheads="1"/>
          </p:cNvSpPr>
          <p:nvPr/>
        </p:nvSpPr>
        <p:spPr bwMode="auto">
          <a:xfrm>
            <a:off x="838200" y="169545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9456" name="AutoShape 241"/>
          <p:cNvSpPr>
            <a:spLocks noChangeArrowheads="1"/>
          </p:cNvSpPr>
          <p:nvPr/>
        </p:nvSpPr>
        <p:spPr bwMode="auto">
          <a:xfrm rot="5400000">
            <a:off x="675716" y="2668988"/>
            <a:ext cx="1524000" cy="1981200"/>
          </a:xfrm>
          <a:prstGeom prst="flowChartManualInpu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57" name="Rectangle 242"/>
          <p:cNvSpPr>
            <a:spLocks noChangeArrowheads="1"/>
          </p:cNvSpPr>
          <p:nvPr/>
        </p:nvSpPr>
        <p:spPr bwMode="auto">
          <a:xfrm>
            <a:off x="2823815" y="2871107"/>
            <a:ext cx="2383327" cy="1531528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58" name="Rectangle 243"/>
          <p:cNvSpPr>
            <a:spLocks noChangeArrowheads="1"/>
          </p:cNvSpPr>
          <p:nvPr/>
        </p:nvSpPr>
        <p:spPr bwMode="auto">
          <a:xfrm>
            <a:off x="8712037" y="2512622"/>
            <a:ext cx="819150" cy="1895785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59" name="AutoShape 244"/>
          <p:cNvSpPr>
            <a:spLocks noChangeArrowheads="1"/>
          </p:cNvSpPr>
          <p:nvPr/>
        </p:nvSpPr>
        <p:spPr bwMode="auto">
          <a:xfrm>
            <a:off x="5593730" y="2897588"/>
            <a:ext cx="2743200" cy="1506639"/>
          </a:xfrm>
          <a:prstGeom prst="parallelogram">
            <a:avLst>
              <a:gd name="adj" fmla="val 54442"/>
            </a:avLst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" name="Group 245"/>
          <p:cNvGrpSpPr>
            <a:grpSpLocks/>
          </p:cNvGrpSpPr>
          <p:nvPr/>
        </p:nvGrpSpPr>
        <p:grpSpPr bwMode="auto">
          <a:xfrm rot="-5400000">
            <a:off x="1127915" y="3850088"/>
            <a:ext cx="609600" cy="533400"/>
            <a:chOff x="624" y="1104"/>
            <a:chExt cx="480" cy="480"/>
          </a:xfrm>
        </p:grpSpPr>
        <p:sp>
          <p:nvSpPr>
            <p:cNvPr id="9531" name="AutoShape 246"/>
            <p:cNvSpPr>
              <a:spLocks noChangeArrowheads="1"/>
            </p:cNvSpPr>
            <p:nvPr/>
          </p:nvSpPr>
          <p:spPr bwMode="auto">
            <a:xfrm>
              <a:off x="624" y="1104"/>
              <a:ext cx="480" cy="480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532" name="AutoShape 247"/>
            <p:cNvSpPr>
              <a:spLocks noChangeArrowheads="1"/>
            </p:cNvSpPr>
            <p:nvPr/>
          </p:nvSpPr>
          <p:spPr bwMode="auto">
            <a:xfrm>
              <a:off x="720" y="1296"/>
              <a:ext cx="192" cy="192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" name="Group 248"/>
          <p:cNvGrpSpPr>
            <a:grpSpLocks/>
          </p:cNvGrpSpPr>
          <p:nvPr/>
        </p:nvGrpSpPr>
        <p:grpSpPr bwMode="auto">
          <a:xfrm>
            <a:off x="2821861" y="2867750"/>
            <a:ext cx="2408579" cy="1540271"/>
            <a:chOff x="1734" y="2256"/>
            <a:chExt cx="1506" cy="924"/>
          </a:xfrm>
        </p:grpSpPr>
        <p:grpSp>
          <p:nvGrpSpPr>
            <p:cNvPr id="9519" name="Group 249"/>
            <p:cNvGrpSpPr>
              <a:grpSpLocks/>
            </p:cNvGrpSpPr>
            <p:nvPr/>
          </p:nvGrpSpPr>
          <p:grpSpPr bwMode="auto">
            <a:xfrm>
              <a:off x="1734" y="2256"/>
              <a:ext cx="264" cy="288"/>
              <a:chOff x="1768" y="1200"/>
              <a:chExt cx="384" cy="340"/>
            </a:xfrm>
          </p:grpSpPr>
          <p:sp>
            <p:nvSpPr>
              <p:cNvPr id="9529" name="AutoShape 250"/>
              <p:cNvSpPr>
                <a:spLocks noChangeArrowheads="1"/>
              </p:cNvSpPr>
              <p:nvPr/>
            </p:nvSpPr>
            <p:spPr bwMode="auto">
              <a:xfrm rot="5400000">
                <a:off x="1790" y="1178"/>
                <a:ext cx="340" cy="384"/>
              </a:xfrm>
              <a:prstGeom prst="rtTriangl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530" name="AutoShape 251"/>
              <p:cNvSpPr>
                <a:spLocks noChangeArrowheads="1"/>
              </p:cNvSpPr>
              <p:nvPr/>
            </p:nvSpPr>
            <p:spPr bwMode="auto">
              <a:xfrm rot="5400000">
                <a:off x="1835" y="1246"/>
                <a:ext cx="136" cy="153"/>
              </a:xfrm>
              <a:prstGeom prst="rtTriangl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9520" name="Group 252"/>
            <p:cNvGrpSpPr>
              <a:grpSpLocks/>
            </p:cNvGrpSpPr>
            <p:nvPr/>
          </p:nvGrpSpPr>
          <p:grpSpPr bwMode="auto">
            <a:xfrm rot="10800000">
              <a:off x="3024" y="2256"/>
              <a:ext cx="216" cy="288"/>
              <a:chOff x="624" y="1104"/>
              <a:chExt cx="480" cy="480"/>
            </a:xfrm>
          </p:grpSpPr>
          <p:sp>
            <p:nvSpPr>
              <p:cNvPr id="9527" name="AutoShape 253"/>
              <p:cNvSpPr>
                <a:spLocks noChangeArrowheads="1"/>
              </p:cNvSpPr>
              <p:nvPr/>
            </p:nvSpPr>
            <p:spPr bwMode="auto">
              <a:xfrm>
                <a:off x="624" y="1104"/>
                <a:ext cx="480" cy="480"/>
              </a:xfrm>
              <a:prstGeom prst="rtTriangl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528" name="AutoShape 254"/>
              <p:cNvSpPr>
                <a:spLocks noChangeArrowheads="1"/>
              </p:cNvSpPr>
              <p:nvPr/>
            </p:nvSpPr>
            <p:spPr bwMode="auto">
              <a:xfrm>
                <a:off x="720" y="1296"/>
                <a:ext cx="192" cy="192"/>
              </a:xfrm>
              <a:prstGeom prst="rtTriangl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9521" name="Group 255"/>
            <p:cNvGrpSpPr>
              <a:grpSpLocks/>
            </p:cNvGrpSpPr>
            <p:nvPr/>
          </p:nvGrpSpPr>
          <p:grpSpPr bwMode="auto">
            <a:xfrm>
              <a:off x="1734" y="2892"/>
              <a:ext cx="216" cy="288"/>
              <a:chOff x="571" y="1104"/>
              <a:chExt cx="480" cy="480"/>
            </a:xfrm>
          </p:grpSpPr>
          <p:sp>
            <p:nvSpPr>
              <p:cNvPr id="9525" name="AutoShape 256"/>
              <p:cNvSpPr>
                <a:spLocks noChangeArrowheads="1"/>
              </p:cNvSpPr>
              <p:nvPr/>
            </p:nvSpPr>
            <p:spPr bwMode="auto">
              <a:xfrm>
                <a:off x="571" y="1104"/>
                <a:ext cx="480" cy="480"/>
              </a:xfrm>
              <a:prstGeom prst="rtTriangl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526" name="AutoShape 257"/>
              <p:cNvSpPr>
                <a:spLocks noChangeArrowheads="1"/>
              </p:cNvSpPr>
              <p:nvPr/>
            </p:nvSpPr>
            <p:spPr bwMode="auto">
              <a:xfrm>
                <a:off x="699" y="1344"/>
                <a:ext cx="192" cy="192"/>
              </a:xfrm>
              <a:prstGeom prst="rtTriangl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9522" name="Group 258"/>
            <p:cNvGrpSpPr>
              <a:grpSpLocks/>
            </p:cNvGrpSpPr>
            <p:nvPr/>
          </p:nvGrpSpPr>
          <p:grpSpPr bwMode="auto">
            <a:xfrm rot="10800000">
              <a:off x="2976" y="2880"/>
              <a:ext cx="264" cy="288"/>
              <a:chOff x="1812" y="1200"/>
              <a:chExt cx="384" cy="340"/>
            </a:xfrm>
          </p:grpSpPr>
          <p:sp>
            <p:nvSpPr>
              <p:cNvPr id="9523" name="AutoShape 259"/>
              <p:cNvSpPr>
                <a:spLocks noChangeArrowheads="1"/>
              </p:cNvSpPr>
              <p:nvPr/>
            </p:nvSpPr>
            <p:spPr bwMode="auto">
              <a:xfrm rot="5400000">
                <a:off x="1834" y="1178"/>
                <a:ext cx="340" cy="384"/>
              </a:xfrm>
              <a:prstGeom prst="rtTriangl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524" name="AutoShape 260"/>
              <p:cNvSpPr>
                <a:spLocks noChangeArrowheads="1"/>
              </p:cNvSpPr>
              <p:nvPr/>
            </p:nvSpPr>
            <p:spPr bwMode="auto">
              <a:xfrm rot="5400000">
                <a:off x="1881" y="1246"/>
                <a:ext cx="136" cy="153"/>
              </a:xfrm>
              <a:prstGeom prst="rtTriangl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grpSp>
        <p:nvGrpSpPr>
          <p:cNvPr id="8" name="Group 261"/>
          <p:cNvGrpSpPr>
            <a:grpSpLocks/>
          </p:cNvGrpSpPr>
          <p:nvPr/>
        </p:nvGrpSpPr>
        <p:grpSpPr bwMode="auto">
          <a:xfrm>
            <a:off x="8739118" y="2527571"/>
            <a:ext cx="76200" cy="76200"/>
            <a:chOff x="5508" y="2019"/>
            <a:chExt cx="48" cy="48"/>
          </a:xfrm>
        </p:grpSpPr>
        <p:sp>
          <p:nvSpPr>
            <p:cNvPr id="9517" name="Line 262"/>
            <p:cNvSpPr>
              <a:spLocks noChangeShapeType="1"/>
            </p:cNvSpPr>
            <p:nvPr/>
          </p:nvSpPr>
          <p:spPr bwMode="auto">
            <a:xfrm>
              <a:off x="5550" y="2019"/>
              <a:ext cx="0" cy="4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18" name="Line 263"/>
            <p:cNvSpPr>
              <a:spLocks noChangeShapeType="1"/>
            </p:cNvSpPr>
            <p:nvPr/>
          </p:nvSpPr>
          <p:spPr bwMode="auto">
            <a:xfrm>
              <a:off x="5508" y="2061"/>
              <a:ext cx="48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264"/>
          <p:cNvGrpSpPr>
            <a:grpSpLocks/>
          </p:cNvGrpSpPr>
          <p:nvPr/>
        </p:nvGrpSpPr>
        <p:grpSpPr bwMode="auto">
          <a:xfrm flipV="1">
            <a:off x="8739118" y="4311081"/>
            <a:ext cx="76200" cy="76200"/>
            <a:chOff x="5508" y="2019"/>
            <a:chExt cx="48" cy="48"/>
          </a:xfrm>
        </p:grpSpPr>
        <p:sp>
          <p:nvSpPr>
            <p:cNvPr id="9515" name="Line 265"/>
            <p:cNvSpPr>
              <a:spLocks noChangeShapeType="1"/>
            </p:cNvSpPr>
            <p:nvPr/>
          </p:nvSpPr>
          <p:spPr bwMode="auto">
            <a:xfrm>
              <a:off x="5550" y="2019"/>
              <a:ext cx="0" cy="4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16" name="Line 266"/>
            <p:cNvSpPr>
              <a:spLocks noChangeShapeType="1"/>
            </p:cNvSpPr>
            <p:nvPr/>
          </p:nvSpPr>
          <p:spPr bwMode="auto">
            <a:xfrm>
              <a:off x="5508" y="2061"/>
              <a:ext cx="48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267"/>
          <p:cNvGrpSpPr>
            <a:grpSpLocks/>
          </p:cNvGrpSpPr>
          <p:nvPr/>
        </p:nvGrpSpPr>
        <p:grpSpPr bwMode="auto">
          <a:xfrm flipH="1" flipV="1">
            <a:off x="9447041" y="4319597"/>
            <a:ext cx="76200" cy="76200"/>
            <a:chOff x="5508" y="2019"/>
            <a:chExt cx="48" cy="48"/>
          </a:xfrm>
        </p:grpSpPr>
        <p:sp>
          <p:nvSpPr>
            <p:cNvPr id="9513" name="Line 268"/>
            <p:cNvSpPr>
              <a:spLocks noChangeShapeType="1"/>
            </p:cNvSpPr>
            <p:nvPr/>
          </p:nvSpPr>
          <p:spPr bwMode="auto">
            <a:xfrm>
              <a:off x="5550" y="2019"/>
              <a:ext cx="0" cy="4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14" name="Line 269"/>
            <p:cNvSpPr>
              <a:spLocks noChangeShapeType="1"/>
            </p:cNvSpPr>
            <p:nvPr/>
          </p:nvSpPr>
          <p:spPr bwMode="auto">
            <a:xfrm>
              <a:off x="5508" y="2061"/>
              <a:ext cx="48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" name="Group 270"/>
          <p:cNvGrpSpPr>
            <a:grpSpLocks/>
          </p:cNvGrpSpPr>
          <p:nvPr/>
        </p:nvGrpSpPr>
        <p:grpSpPr bwMode="auto">
          <a:xfrm flipH="1">
            <a:off x="9454987" y="2527571"/>
            <a:ext cx="76200" cy="76200"/>
            <a:chOff x="5508" y="2019"/>
            <a:chExt cx="48" cy="48"/>
          </a:xfrm>
        </p:grpSpPr>
        <p:sp>
          <p:nvSpPr>
            <p:cNvPr id="9511" name="Line 271"/>
            <p:cNvSpPr>
              <a:spLocks noChangeShapeType="1"/>
            </p:cNvSpPr>
            <p:nvPr/>
          </p:nvSpPr>
          <p:spPr bwMode="auto">
            <a:xfrm>
              <a:off x="5550" y="2019"/>
              <a:ext cx="0" cy="4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12" name="Line 272"/>
            <p:cNvSpPr>
              <a:spLocks noChangeShapeType="1"/>
            </p:cNvSpPr>
            <p:nvPr/>
          </p:nvSpPr>
          <p:spPr bwMode="auto">
            <a:xfrm>
              <a:off x="5508" y="2061"/>
              <a:ext cx="48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466" name="Text Box 273"/>
          <p:cNvSpPr txBox="1">
            <a:spLocks noChangeArrowheads="1"/>
          </p:cNvSpPr>
          <p:nvPr/>
        </p:nvSpPr>
        <p:spPr bwMode="auto">
          <a:xfrm>
            <a:off x="219075" y="2419350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 dirty="0">
                <a:latin typeface=".VnTime" pitchFamily="34" charset="0"/>
              </a:rPr>
              <a:t>A</a:t>
            </a:r>
          </a:p>
        </p:txBody>
      </p:sp>
      <p:sp>
        <p:nvSpPr>
          <p:cNvPr id="9467" name="Text Box 274"/>
          <p:cNvSpPr txBox="1">
            <a:spLocks noChangeArrowheads="1"/>
          </p:cNvSpPr>
          <p:nvPr/>
        </p:nvSpPr>
        <p:spPr bwMode="auto">
          <a:xfrm>
            <a:off x="1866900" y="238164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latin typeface=".VnTime" pitchFamily="34" charset="0"/>
              </a:rPr>
              <a:t>B</a:t>
            </a:r>
          </a:p>
        </p:txBody>
      </p:sp>
      <p:sp>
        <p:nvSpPr>
          <p:cNvPr id="9468" name="Text Box 275"/>
          <p:cNvSpPr txBox="1">
            <a:spLocks noChangeArrowheads="1"/>
          </p:cNvSpPr>
          <p:nvPr/>
        </p:nvSpPr>
        <p:spPr bwMode="auto">
          <a:xfrm>
            <a:off x="2199716" y="4496410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 dirty="0">
                <a:latin typeface=".VnTime" pitchFamily="34" charset="0"/>
              </a:rPr>
              <a:t>C</a:t>
            </a:r>
          </a:p>
        </p:txBody>
      </p:sp>
      <p:sp>
        <p:nvSpPr>
          <p:cNvPr id="9469" name="Text Box 276"/>
          <p:cNvSpPr txBox="1">
            <a:spLocks noChangeArrowheads="1"/>
          </p:cNvSpPr>
          <p:nvPr/>
        </p:nvSpPr>
        <p:spPr bwMode="auto">
          <a:xfrm>
            <a:off x="158596" y="445031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 dirty="0">
                <a:latin typeface=".VnTime" pitchFamily="34" charset="0"/>
              </a:rPr>
              <a:t>D</a:t>
            </a:r>
          </a:p>
        </p:txBody>
      </p:sp>
      <p:sp>
        <p:nvSpPr>
          <p:cNvPr id="9470" name="Text Box 277"/>
          <p:cNvSpPr txBox="1">
            <a:spLocks noChangeArrowheads="1"/>
          </p:cNvSpPr>
          <p:nvPr/>
        </p:nvSpPr>
        <p:spPr bwMode="auto">
          <a:xfrm>
            <a:off x="2707308" y="2438744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 dirty="0">
                <a:latin typeface=".VnTime" pitchFamily="34" charset="0"/>
              </a:rPr>
              <a:t>M</a:t>
            </a:r>
          </a:p>
        </p:txBody>
      </p:sp>
      <p:sp>
        <p:nvSpPr>
          <p:cNvPr id="9471" name="Text Box 278"/>
          <p:cNvSpPr txBox="1">
            <a:spLocks noChangeArrowheads="1"/>
          </p:cNvSpPr>
          <p:nvPr/>
        </p:nvSpPr>
        <p:spPr bwMode="auto">
          <a:xfrm>
            <a:off x="4924116" y="2438744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 dirty="0">
                <a:latin typeface=".VnTime" pitchFamily="34" charset="0"/>
              </a:rPr>
              <a:t>N</a:t>
            </a:r>
          </a:p>
        </p:txBody>
      </p:sp>
      <p:sp>
        <p:nvSpPr>
          <p:cNvPr id="9472" name="Text Box 279"/>
          <p:cNvSpPr txBox="1">
            <a:spLocks noChangeArrowheads="1"/>
          </p:cNvSpPr>
          <p:nvPr/>
        </p:nvSpPr>
        <p:spPr bwMode="auto">
          <a:xfrm>
            <a:off x="4916333" y="4374676"/>
            <a:ext cx="4289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 dirty="0">
                <a:latin typeface=".VnTime" pitchFamily="34" charset="0"/>
              </a:rPr>
              <a:t>P</a:t>
            </a:r>
          </a:p>
        </p:txBody>
      </p:sp>
      <p:sp>
        <p:nvSpPr>
          <p:cNvPr id="9473" name="Text Box 280"/>
          <p:cNvSpPr txBox="1">
            <a:spLocks noChangeArrowheads="1"/>
          </p:cNvSpPr>
          <p:nvPr/>
        </p:nvSpPr>
        <p:spPr bwMode="auto">
          <a:xfrm>
            <a:off x="2646054" y="4393960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 dirty="0">
                <a:latin typeface=".VnTime" pitchFamily="34" charset="0"/>
              </a:rPr>
              <a:t>Q</a:t>
            </a:r>
          </a:p>
        </p:txBody>
      </p:sp>
      <p:sp>
        <p:nvSpPr>
          <p:cNvPr id="9474" name="Text Box 281"/>
          <p:cNvSpPr txBox="1">
            <a:spLocks noChangeArrowheads="1"/>
          </p:cNvSpPr>
          <p:nvPr/>
        </p:nvSpPr>
        <p:spPr bwMode="auto">
          <a:xfrm>
            <a:off x="6103620" y="2406651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 dirty="0">
                <a:latin typeface=".VnTime" pitchFamily="34" charset="0"/>
              </a:rPr>
              <a:t>E</a:t>
            </a:r>
          </a:p>
        </p:txBody>
      </p:sp>
      <p:sp>
        <p:nvSpPr>
          <p:cNvPr id="9475" name="Text Box 282"/>
          <p:cNvSpPr txBox="1">
            <a:spLocks noChangeArrowheads="1"/>
          </p:cNvSpPr>
          <p:nvPr/>
        </p:nvSpPr>
        <p:spPr bwMode="auto">
          <a:xfrm>
            <a:off x="7924800" y="2416969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 dirty="0">
                <a:latin typeface=".VnTime" pitchFamily="34" charset="0"/>
              </a:rPr>
              <a:t>G</a:t>
            </a:r>
          </a:p>
        </p:txBody>
      </p:sp>
      <p:sp>
        <p:nvSpPr>
          <p:cNvPr id="9476" name="Text Box 283"/>
          <p:cNvSpPr txBox="1">
            <a:spLocks noChangeArrowheads="1"/>
          </p:cNvSpPr>
          <p:nvPr/>
        </p:nvSpPr>
        <p:spPr bwMode="auto">
          <a:xfrm>
            <a:off x="7344784" y="4404227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 dirty="0">
                <a:latin typeface=".VnTime" pitchFamily="34" charset="0"/>
              </a:rPr>
              <a:t>H</a:t>
            </a:r>
          </a:p>
        </p:txBody>
      </p:sp>
      <p:sp>
        <p:nvSpPr>
          <p:cNvPr id="9477" name="Text Box 284"/>
          <p:cNvSpPr txBox="1">
            <a:spLocks noChangeArrowheads="1"/>
          </p:cNvSpPr>
          <p:nvPr/>
        </p:nvSpPr>
        <p:spPr bwMode="auto">
          <a:xfrm>
            <a:off x="5557359" y="4476091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 dirty="0">
                <a:latin typeface=".VnTime" pitchFamily="34" charset="0"/>
              </a:rPr>
              <a:t>I</a:t>
            </a:r>
          </a:p>
        </p:txBody>
      </p:sp>
      <p:sp>
        <p:nvSpPr>
          <p:cNvPr id="9478" name="Text Box 285"/>
          <p:cNvSpPr txBox="1">
            <a:spLocks noChangeArrowheads="1"/>
          </p:cNvSpPr>
          <p:nvPr/>
        </p:nvSpPr>
        <p:spPr bwMode="auto">
          <a:xfrm>
            <a:off x="8421205" y="2201704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 dirty="0">
                <a:latin typeface=".VnTime" pitchFamily="34" charset="0"/>
              </a:rPr>
              <a:t>R</a:t>
            </a:r>
          </a:p>
        </p:txBody>
      </p:sp>
      <p:sp>
        <p:nvSpPr>
          <p:cNvPr id="9479" name="Text Box 286"/>
          <p:cNvSpPr txBox="1">
            <a:spLocks noChangeArrowheads="1"/>
          </p:cNvSpPr>
          <p:nvPr/>
        </p:nvSpPr>
        <p:spPr bwMode="auto">
          <a:xfrm>
            <a:off x="9525072" y="2205136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 dirty="0">
                <a:latin typeface=".VnTime" pitchFamily="34" charset="0"/>
              </a:rPr>
              <a:t>S</a:t>
            </a:r>
          </a:p>
        </p:txBody>
      </p:sp>
      <p:sp>
        <p:nvSpPr>
          <p:cNvPr id="9480" name="Text Box 287"/>
          <p:cNvSpPr txBox="1">
            <a:spLocks noChangeArrowheads="1"/>
          </p:cNvSpPr>
          <p:nvPr/>
        </p:nvSpPr>
        <p:spPr bwMode="auto">
          <a:xfrm>
            <a:off x="9467940" y="4349181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 dirty="0">
                <a:latin typeface=".VnTime" pitchFamily="34" charset="0"/>
              </a:rPr>
              <a:t>T</a:t>
            </a:r>
          </a:p>
        </p:txBody>
      </p:sp>
      <p:sp>
        <p:nvSpPr>
          <p:cNvPr id="9481" name="Text Box 288"/>
          <p:cNvSpPr txBox="1">
            <a:spLocks noChangeArrowheads="1"/>
          </p:cNvSpPr>
          <p:nvPr/>
        </p:nvSpPr>
        <p:spPr bwMode="auto">
          <a:xfrm>
            <a:off x="8438121" y="444372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 dirty="0">
                <a:latin typeface=".VnTime" pitchFamily="34" charset="0"/>
              </a:rPr>
              <a:t>U</a:t>
            </a:r>
          </a:p>
        </p:txBody>
      </p:sp>
      <p:grpSp>
        <p:nvGrpSpPr>
          <p:cNvPr id="12" name="Group 289"/>
          <p:cNvGrpSpPr>
            <a:grpSpLocks/>
          </p:cNvGrpSpPr>
          <p:nvPr/>
        </p:nvGrpSpPr>
        <p:grpSpPr bwMode="auto">
          <a:xfrm>
            <a:off x="2771470" y="2805610"/>
            <a:ext cx="2819400" cy="76200"/>
            <a:chOff x="1740" y="2178"/>
            <a:chExt cx="1728" cy="48"/>
          </a:xfrm>
        </p:grpSpPr>
        <p:sp>
          <p:nvSpPr>
            <p:cNvPr id="9509" name="Rectangle 290"/>
            <p:cNvSpPr>
              <a:spLocks noChangeArrowheads="1"/>
            </p:cNvSpPr>
            <p:nvPr/>
          </p:nvSpPr>
          <p:spPr bwMode="auto">
            <a:xfrm>
              <a:off x="1740" y="2178"/>
              <a:ext cx="1728" cy="4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510" name="Line 291"/>
            <p:cNvSpPr>
              <a:spLocks noChangeShapeType="1"/>
            </p:cNvSpPr>
            <p:nvPr/>
          </p:nvSpPr>
          <p:spPr bwMode="auto">
            <a:xfrm>
              <a:off x="3216" y="2178"/>
              <a:ext cx="0" cy="48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292"/>
          <p:cNvGrpSpPr>
            <a:grpSpLocks/>
          </p:cNvGrpSpPr>
          <p:nvPr/>
        </p:nvGrpSpPr>
        <p:grpSpPr bwMode="auto">
          <a:xfrm>
            <a:off x="2751834" y="1659435"/>
            <a:ext cx="76200" cy="2743200"/>
            <a:chOff x="1674" y="1477"/>
            <a:chExt cx="48" cy="1728"/>
          </a:xfrm>
        </p:grpSpPr>
        <p:sp>
          <p:nvSpPr>
            <p:cNvPr id="9507" name="Rectangle 294"/>
            <p:cNvSpPr>
              <a:spLocks noChangeArrowheads="1"/>
            </p:cNvSpPr>
            <p:nvPr/>
          </p:nvSpPr>
          <p:spPr bwMode="auto">
            <a:xfrm rot="-5400000">
              <a:off x="834" y="2317"/>
              <a:ext cx="1728" cy="4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508" name="Line 296"/>
            <p:cNvSpPr>
              <a:spLocks noChangeShapeType="1"/>
            </p:cNvSpPr>
            <p:nvPr/>
          </p:nvSpPr>
          <p:spPr bwMode="auto">
            <a:xfrm flipH="1">
              <a:off x="1674" y="2247"/>
              <a:ext cx="48" cy="0"/>
            </a:xfrm>
            <a:prstGeom prst="line">
              <a:avLst/>
            </a:prstGeom>
            <a:noFill/>
            <a:ln w="38100">
              <a:solidFill>
                <a:srgbClr val="00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297"/>
          <p:cNvGrpSpPr>
            <a:grpSpLocks/>
          </p:cNvGrpSpPr>
          <p:nvPr/>
        </p:nvGrpSpPr>
        <p:grpSpPr bwMode="auto">
          <a:xfrm>
            <a:off x="2811787" y="2889570"/>
            <a:ext cx="2411333" cy="1498202"/>
            <a:chOff x="1732" y="2268"/>
            <a:chExt cx="1506" cy="934"/>
          </a:xfrm>
        </p:grpSpPr>
        <p:sp>
          <p:nvSpPr>
            <p:cNvPr id="9503" name="Rectangle 298"/>
            <p:cNvSpPr>
              <a:spLocks noChangeArrowheads="1"/>
            </p:cNvSpPr>
            <p:nvPr/>
          </p:nvSpPr>
          <p:spPr bwMode="auto">
            <a:xfrm>
              <a:off x="1732" y="2273"/>
              <a:ext cx="80" cy="43"/>
            </a:xfrm>
            <a:prstGeom prst="rect">
              <a:avLst/>
            </a:prstGeom>
            <a:noFill/>
            <a:ln w="12700">
              <a:solidFill>
                <a:srgbClr val="FF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504" name="Rectangle 299"/>
            <p:cNvSpPr>
              <a:spLocks noChangeArrowheads="1"/>
            </p:cNvSpPr>
            <p:nvPr/>
          </p:nvSpPr>
          <p:spPr bwMode="auto">
            <a:xfrm>
              <a:off x="3188" y="2268"/>
              <a:ext cx="48" cy="4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505" name="Rectangle 300"/>
            <p:cNvSpPr>
              <a:spLocks noChangeArrowheads="1"/>
            </p:cNvSpPr>
            <p:nvPr/>
          </p:nvSpPr>
          <p:spPr bwMode="auto">
            <a:xfrm flipV="1">
              <a:off x="1732" y="3136"/>
              <a:ext cx="80" cy="6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 b="1"/>
            </a:p>
          </p:txBody>
        </p:sp>
        <p:sp>
          <p:nvSpPr>
            <p:cNvPr id="9506" name="Rectangle 301"/>
            <p:cNvSpPr>
              <a:spLocks noChangeArrowheads="1"/>
            </p:cNvSpPr>
            <p:nvPr/>
          </p:nvSpPr>
          <p:spPr bwMode="auto">
            <a:xfrm>
              <a:off x="3190" y="3146"/>
              <a:ext cx="48" cy="4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9485" name="Rectangle 305"/>
          <p:cNvSpPr>
            <a:spLocks noChangeArrowheads="1"/>
          </p:cNvSpPr>
          <p:nvPr/>
        </p:nvSpPr>
        <p:spPr bwMode="auto">
          <a:xfrm>
            <a:off x="-28575" y="404812"/>
            <a:ext cx="9906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vi-VN" altLang="en-US" sz="4000" u="sng" dirty="0" smtClean="0">
                <a:solidFill>
                  <a:srgbClr val="FF0000"/>
                </a:solidFill>
                <a:latin typeface=".VnTime" pitchFamily="34" charset="0"/>
              </a:rPr>
              <a:t>Bài </a:t>
            </a:r>
            <a:r>
              <a:rPr lang="vi-VN" altLang="en-US" sz="4000" u="sng" dirty="0">
                <a:solidFill>
                  <a:srgbClr val="FF0000"/>
                </a:solidFill>
                <a:latin typeface=".VnTime" pitchFamily="34" charset="0"/>
              </a:rPr>
              <a:t>1:</a:t>
            </a:r>
            <a:r>
              <a:rPr lang="vi-VN" altLang="en-US" sz="4000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vi-VN" altLang="en-US" sz="4000" dirty="0">
                <a:solidFill>
                  <a:srgbClr val="0000FF"/>
                </a:solidFill>
                <a:latin typeface="+mj-lt"/>
              </a:rPr>
              <a:t>Trong các hình dưới đây hình nào </a:t>
            </a:r>
            <a:r>
              <a:rPr lang="vi-VN" altLang="en-US" sz="4000" dirty="0" smtClean="0">
                <a:solidFill>
                  <a:srgbClr val="0000FF"/>
                </a:solidFill>
                <a:latin typeface="+mj-lt"/>
              </a:rPr>
              <a:t>là </a:t>
            </a:r>
            <a:r>
              <a:rPr lang="vi-VN" altLang="en-US" sz="4000" dirty="0">
                <a:solidFill>
                  <a:srgbClr val="0000FF"/>
                </a:solidFill>
                <a:latin typeface="+mj-lt"/>
              </a:rPr>
              <a:t>hình chữ nhật?</a:t>
            </a:r>
            <a:endParaRPr lang="en-US" altLang="en-US" sz="40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61746" name="Rectangle 306"/>
          <p:cNvSpPr>
            <a:spLocks noChangeArrowheads="1"/>
          </p:cNvSpPr>
          <p:nvPr/>
        </p:nvSpPr>
        <p:spPr bwMode="auto">
          <a:xfrm>
            <a:off x="937051" y="5212473"/>
            <a:ext cx="8077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vi-VN" altLang="en-US" sz="2800" b="1" dirty="0" err="1">
                <a:solidFill>
                  <a:srgbClr val="0000FF"/>
                </a:solidFill>
                <a:latin typeface="+mj-lt"/>
              </a:rPr>
              <a:t>Các</a:t>
            </a:r>
            <a:r>
              <a:rPr lang="vi-VN" altLang="en-US" sz="2800" b="1" dirty="0">
                <a:solidFill>
                  <a:srgbClr val="0000FF"/>
                </a:solidFill>
                <a:latin typeface="+mj-lt"/>
              </a:rPr>
              <a:t> </a:t>
            </a:r>
            <a:r>
              <a:rPr lang="vi-VN" altLang="en-US" sz="2800" b="1" dirty="0" err="1">
                <a:solidFill>
                  <a:srgbClr val="0000FF"/>
                </a:solidFill>
                <a:latin typeface="+mj-lt"/>
              </a:rPr>
              <a:t>hìn</a:t>
            </a:r>
            <a:r>
              <a:rPr lang="vi-VN" altLang="en-US" sz="2800" b="1" dirty="0" err="1">
                <a:solidFill>
                  <a:srgbClr val="0000FF"/>
                </a:solidFill>
                <a:latin typeface=".VnTime" pitchFamily="34" charset="0"/>
              </a:rPr>
              <a:t>h</a:t>
            </a:r>
            <a:r>
              <a:rPr lang="vi-VN" altLang="en-US" sz="28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vi-VN" altLang="en-US" sz="2800" b="1" dirty="0" err="1">
                <a:solidFill>
                  <a:srgbClr val="0000FF"/>
                </a:solidFill>
                <a:latin typeface=".VnTime" pitchFamily="34" charset="0"/>
              </a:rPr>
              <a:t>chữ</a:t>
            </a:r>
            <a:r>
              <a:rPr lang="vi-VN" altLang="en-US" sz="28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vi-VN" altLang="en-US" sz="2800" b="1" dirty="0" err="1">
                <a:solidFill>
                  <a:srgbClr val="0000FF"/>
                </a:solidFill>
                <a:latin typeface=".VnTime" pitchFamily="34" charset="0"/>
              </a:rPr>
              <a:t>nhật</a:t>
            </a:r>
            <a:r>
              <a:rPr lang="vi-VN" altLang="en-US" sz="28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vi-VN" altLang="en-US" sz="2800" b="1" dirty="0" err="1">
                <a:solidFill>
                  <a:srgbClr val="0000FF"/>
                </a:solidFill>
                <a:latin typeface=".VnTime" pitchFamily="34" charset="0"/>
              </a:rPr>
              <a:t>là</a:t>
            </a:r>
            <a:r>
              <a:rPr lang="vi-VN" altLang="en-US" sz="2800" b="1" dirty="0">
                <a:solidFill>
                  <a:srgbClr val="0000FF"/>
                </a:solidFill>
                <a:latin typeface=".VnTime" pitchFamily="34" charset="0"/>
              </a:rPr>
              <a:t>: </a:t>
            </a:r>
            <a:r>
              <a:rPr lang="en-US" altLang="en-US" sz="2800" b="1" dirty="0" err="1">
                <a:solidFill>
                  <a:srgbClr val="0000FF"/>
                </a:solidFill>
                <a:latin typeface=".VnTime" pitchFamily="34" charset="0"/>
              </a:rPr>
              <a:t>MNPQ</a:t>
            </a:r>
            <a:r>
              <a:rPr lang="en-US" altLang="en-US" sz="28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vi-VN" altLang="en-US" sz="2800" b="1" dirty="0" err="1">
                <a:solidFill>
                  <a:srgbClr val="0000FF"/>
                </a:solidFill>
                <a:latin typeface=".VnTime" pitchFamily="34" charset="0"/>
              </a:rPr>
              <a:t>và</a:t>
            </a:r>
            <a:r>
              <a:rPr lang="en-US" altLang="en-US" sz="28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.VnTime" pitchFamily="34" charset="0"/>
              </a:rPr>
              <a:t>RSTU</a:t>
            </a:r>
            <a:endParaRPr lang="en-US" altLang="en-US" sz="2800" b="1" dirty="0">
              <a:solidFill>
                <a:srgbClr val="0000FF"/>
              </a:solidFill>
              <a:latin typeface=".VnTime" pitchFamily="34" charset="0"/>
            </a:endParaRPr>
          </a:p>
        </p:txBody>
      </p:sp>
      <p:grpSp>
        <p:nvGrpSpPr>
          <p:cNvPr id="15" name="Group 309"/>
          <p:cNvGrpSpPr>
            <a:grpSpLocks/>
          </p:cNvGrpSpPr>
          <p:nvPr/>
        </p:nvGrpSpPr>
        <p:grpSpPr bwMode="auto">
          <a:xfrm rot="-5400000">
            <a:off x="6135231" y="3814679"/>
            <a:ext cx="609600" cy="533400"/>
            <a:chOff x="624" y="1104"/>
            <a:chExt cx="480" cy="480"/>
          </a:xfrm>
        </p:grpSpPr>
        <p:sp>
          <p:nvSpPr>
            <p:cNvPr id="9501" name="AutoShape 310"/>
            <p:cNvSpPr>
              <a:spLocks noChangeArrowheads="1"/>
            </p:cNvSpPr>
            <p:nvPr/>
          </p:nvSpPr>
          <p:spPr bwMode="auto">
            <a:xfrm>
              <a:off x="624" y="1104"/>
              <a:ext cx="480" cy="480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502" name="AutoShape 311"/>
            <p:cNvSpPr>
              <a:spLocks noChangeArrowheads="1"/>
            </p:cNvSpPr>
            <p:nvPr/>
          </p:nvSpPr>
          <p:spPr bwMode="auto">
            <a:xfrm>
              <a:off x="720" y="1296"/>
              <a:ext cx="192" cy="192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6" name="Group 321"/>
          <p:cNvGrpSpPr>
            <a:grpSpLocks/>
          </p:cNvGrpSpPr>
          <p:nvPr/>
        </p:nvGrpSpPr>
        <p:grpSpPr bwMode="auto">
          <a:xfrm rot="-5400000">
            <a:off x="9184714" y="4059735"/>
            <a:ext cx="381000" cy="304800"/>
            <a:chOff x="624" y="1104"/>
            <a:chExt cx="480" cy="480"/>
          </a:xfrm>
        </p:grpSpPr>
        <p:sp>
          <p:nvSpPr>
            <p:cNvPr id="9499" name="AutoShape 322"/>
            <p:cNvSpPr>
              <a:spLocks noChangeArrowheads="1"/>
            </p:cNvSpPr>
            <p:nvPr/>
          </p:nvSpPr>
          <p:spPr bwMode="auto">
            <a:xfrm>
              <a:off x="624" y="1104"/>
              <a:ext cx="480" cy="480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500" name="AutoShape 323"/>
            <p:cNvSpPr>
              <a:spLocks noChangeArrowheads="1"/>
            </p:cNvSpPr>
            <p:nvPr/>
          </p:nvSpPr>
          <p:spPr bwMode="auto">
            <a:xfrm>
              <a:off x="720" y="1296"/>
              <a:ext cx="192" cy="192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7" name="Group 324"/>
          <p:cNvGrpSpPr>
            <a:grpSpLocks/>
          </p:cNvGrpSpPr>
          <p:nvPr/>
        </p:nvGrpSpPr>
        <p:grpSpPr bwMode="auto">
          <a:xfrm rot="5400000">
            <a:off x="8701529" y="2547363"/>
            <a:ext cx="381000" cy="304800"/>
            <a:chOff x="624" y="1104"/>
            <a:chExt cx="480" cy="480"/>
          </a:xfrm>
        </p:grpSpPr>
        <p:sp>
          <p:nvSpPr>
            <p:cNvPr id="9497" name="AutoShape 325"/>
            <p:cNvSpPr>
              <a:spLocks noChangeArrowheads="1"/>
            </p:cNvSpPr>
            <p:nvPr/>
          </p:nvSpPr>
          <p:spPr bwMode="auto">
            <a:xfrm>
              <a:off x="624" y="1104"/>
              <a:ext cx="480" cy="480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498" name="AutoShape 326"/>
            <p:cNvSpPr>
              <a:spLocks noChangeArrowheads="1"/>
            </p:cNvSpPr>
            <p:nvPr/>
          </p:nvSpPr>
          <p:spPr bwMode="auto">
            <a:xfrm>
              <a:off x="720" y="1296"/>
              <a:ext cx="192" cy="192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8" name="Group 327"/>
          <p:cNvGrpSpPr>
            <a:grpSpLocks/>
          </p:cNvGrpSpPr>
          <p:nvPr/>
        </p:nvGrpSpPr>
        <p:grpSpPr bwMode="auto">
          <a:xfrm>
            <a:off x="8726005" y="4035732"/>
            <a:ext cx="304800" cy="381000"/>
            <a:chOff x="624" y="1104"/>
            <a:chExt cx="480" cy="480"/>
          </a:xfrm>
        </p:grpSpPr>
        <p:sp>
          <p:nvSpPr>
            <p:cNvPr id="9495" name="AutoShape 328"/>
            <p:cNvSpPr>
              <a:spLocks noChangeArrowheads="1"/>
            </p:cNvSpPr>
            <p:nvPr/>
          </p:nvSpPr>
          <p:spPr bwMode="auto">
            <a:xfrm>
              <a:off x="624" y="1104"/>
              <a:ext cx="480" cy="480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496" name="AutoShape 329"/>
            <p:cNvSpPr>
              <a:spLocks noChangeArrowheads="1"/>
            </p:cNvSpPr>
            <p:nvPr/>
          </p:nvSpPr>
          <p:spPr bwMode="auto">
            <a:xfrm>
              <a:off x="720" y="1296"/>
              <a:ext cx="192" cy="192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9" name="Group 330"/>
          <p:cNvGrpSpPr>
            <a:grpSpLocks/>
          </p:cNvGrpSpPr>
          <p:nvPr/>
        </p:nvGrpSpPr>
        <p:grpSpPr bwMode="auto">
          <a:xfrm rot="10800000">
            <a:off x="9242027" y="2500905"/>
            <a:ext cx="304800" cy="381000"/>
            <a:chOff x="624" y="1104"/>
            <a:chExt cx="480" cy="480"/>
          </a:xfrm>
        </p:grpSpPr>
        <p:sp>
          <p:nvSpPr>
            <p:cNvPr id="9493" name="AutoShape 331"/>
            <p:cNvSpPr>
              <a:spLocks noChangeArrowheads="1"/>
            </p:cNvSpPr>
            <p:nvPr/>
          </p:nvSpPr>
          <p:spPr bwMode="auto">
            <a:xfrm>
              <a:off x="624" y="1104"/>
              <a:ext cx="480" cy="480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494" name="AutoShape 332"/>
            <p:cNvSpPr>
              <a:spLocks noChangeArrowheads="1"/>
            </p:cNvSpPr>
            <p:nvPr/>
          </p:nvSpPr>
          <p:spPr bwMode="auto">
            <a:xfrm>
              <a:off x="720" y="1296"/>
              <a:ext cx="192" cy="192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-3.33333E-6 L -4.61538E-6 0.22778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38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7692E-6 -1.11111E-6 L 0.24616 -1.11111E-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08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6" presetClass="exit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6" presetClass="exit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6" presetClass="exit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617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617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617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8205E-6 -1.48148E-6 L 0.07757 -1.48148E-6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78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2 1.11111E-6 L 0.08654 1.11111E-6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31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4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515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22275"/>
            <a:ext cx="9753600" cy="1219200"/>
          </a:xfrm>
          <a:noFill/>
        </p:spPr>
        <p:txBody>
          <a:bodyPr/>
          <a:lstStyle/>
          <a:p>
            <a:pPr eaLnBrk="1" hangingPunct="1"/>
            <a:r>
              <a:rPr lang="vi-VN" altLang="en-US" sz="3200" b="1" u="sng" dirty="0" err="1">
                <a:solidFill>
                  <a:srgbClr val="0000FF"/>
                </a:solidFill>
              </a:rPr>
              <a:t>Bài</a:t>
            </a:r>
            <a:r>
              <a:rPr lang="en-US" altLang="en-US" sz="3200" b="1" u="sng" dirty="0">
                <a:solidFill>
                  <a:srgbClr val="0000FF"/>
                </a:solidFill>
              </a:rPr>
              <a:t> 4.</a:t>
            </a:r>
            <a:r>
              <a:rPr lang="en-US" altLang="en-US" sz="3200" dirty="0">
                <a:solidFill>
                  <a:srgbClr val="0000FF"/>
                </a:solidFill>
              </a:rPr>
              <a:t> </a:t>
            </a:r>
            <a:r>
              <a:rPr lang="vi-VN" altLang="en-US" sz="2800" b="1" dirty="0">
                <a:solidFill>
                  <a:srgbClr val="0000FF"/>
                </a:solidFill>
              </a:rPr>
              <a:t> Kẻ thêm một </a:t>
            </a:r>
            <a:r>
              <a:rPr lang="en-US" altLang="en-US" sz="2800" b="1" dirty="0" err="1" smtClean="0">
                <a:solidFill>
                  <a:srgbClr val="0000FF"/>
                </a:solidFill>
              </a:rPr>
              <a:t>đoạn</a:t>
            </a:r>
            <a:r>
              <a:rPr lang="vi-VN" altLang="en-US" sz="2800" b="1" dirty="0" smtClean="0">
                <a:solidFill>
                  <a:srgbClr val="0000FF"/>
                </a:solidFill>
              </a:rPr>
              <a:t> </a:t>
            </a:r>
            <a:r>
              <a:rPr lang="vi-VN" altLang="en-US" sz="2800" b="1" dirty="0">
                <a:solidFill>
                  <a:srgbClr val="0000FF"/>
                </a:solidFill>
              </a:rPr>
              <a:t>thẳng để được hình chữ nhật </a:t>
            </a:r>
            <a:endParaRPr lang="en-US" altLang="en-US" sz="2800" b="1" dirty="0">
              <a:solidFill>
                <a:srgbClr val="0000FF"/>
              </a:solidFill>
            </a:endParaRPr>
          </a:p>
        </p:txBody>
      </p:sp>
      <p:graphicFrame>
        <p:nvGraphicFramePr>
          <p:cNvPr id="55814" name="Group 51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6260656"/>
              </p:ext>
            </p:extLst>
          </p:nvPr>
        </p:nvGraphicFramePr>
        <p:xfrm>
          <a:off x="630697" y="2439986"/>
          <a:ext cx="4381500" cy="2895602"/>
        </p:xfrm>
        <a:graphic>
          <a:graphicData uri="http://schemas.openxmlformats.org/drawingml/2006/table">
            <a:tbl>
              <a:tblPr/>
              <a:tblGrid>
                <a:gridCol w="4873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51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8736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8736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4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pSp>
        <p:nvGrpSpPr>
          <p:cNvPr id="16531" name="Group 147"/>
          <p:cNvGrpSpPr>
            <a:grpSpLocks/>
          </p:cNvGrpSpPr>
          <p:nvPr/>
        </p:nvGrpSpPr>
        <p:grpSpPr bwMode="auto">
          <a:xfrm>
            <a:off x="1082253" y="2819400"/>
            <a:ext cx="3429000" cy="2000250"/>
            <a:chOff x="720" y="1872"/>
            <a:chExt cx="2160" cy="1260"/>
          </a:xfrm>
        </p:grpSpPr>
        <p:sp>
          <p:nvSpPr>
            <p:cNvPr id="16546" name="Line 148"/>
            <p:cNvSpPr>
              <a:spLocks noChangeShapeType="1"/>
            </p:cNvSpPr>
            <p:nvPr/>
          </p:nvSpPr>
          <p:spPr bwMode="auto">
            <a:xfrm flipV="1">
              <a:off x="720" y="1872"/>
              <a:ext cx="1536" cy="1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7" name="Line 149"/>
            <p:cNvSpPr>
              <a:spLocks noChangeShapeType="1"/>
            </p:cNvSpPr>
            <p:nvPr/>
          </p:nvSpPr>
          <p:spPr bwMode="auto">
            <a:xfrm>
              <a:off x="2256" y="1872"/>
              <a:ext cx="624" cy="124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8" name="Line 150"/>
            <p:cNvSpPr>
              <a:spLocks noChangeShapeType="1"/>
            </p:cNvSpPr>
            <p:nvPr/>
          </p:nvSpPr>
          <p:spPr bwMode="auto">
            <a:xfrm>
              <a:off x="720" y="1872"/>
              <a:ext cx="0" cy="124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9" name="Line 151"/>
            <p:cNvSpPr>
              <a:spLocks noChangeShapeType="1"/>
            </p:cNvSpPr>
            <p:nvPr/>
          </p:nvSpPr>
          <p:spPr bwMode="auto">
            <a:xfrm flipV="1">
              <a:off x="720" y="3120"/>
              <a:ext cx="2160" cy="1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5821" name="Line 525"/>
          <p:cNvSpPr>
            <a:spLocks noChangeShapeType="1"/>
          </p:cNvSpPr>
          <p:nvPr/>
        </p:nvSpPr>
        <p:spPr bwMode="auto">
          <a:xfrm>
            <a:off x="3535363" y="2800350"/>
            <a:ext cx="46037" cy="1981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528"/>
          <p:cNvSpPr>
            <a:spLocks noChangeShapeType="1"/>
          </p:cNvSpPr>
          <p:nvPr/>
        </p:nvSpPr>
        <p:spPr bwMode="auto">
          <a:xfrm>
            <a:off x="1600200" y="2828925"/>
            <a:ext cx="0" cy="1981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39" name="Text Box 183"/>
          <p:cNvSpPr txBox="1">
            <a:spLocks noChangeArrowheads="1"/>
          </p:cNvSpPr>
          <p:nvPr/>
        </p:nvSpPr>
        <p:spPr bwMode="auto">
          <a:xfrm>
            <a:off x="533400" y="18288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>
                <a:latin typeface=".VnTime" pitchFamily="34" charset="0"/>
              </a:rPr>
              <a:t>a)</a:t>
            </a:r>
          </a:p>
        </p:txBody>
      </p:sp>
      <p:sp>
        <p:nvSpPr>
          <p:cNvPr id="16540" name="Text Box 184"/>
          <p:cNvSpPr txBox="1">
            <a:spLocks noChangeArrowheads="1"/>
          </p:cNvSpPr>
          <p:nvPr/>
        </p:nvSpPr>
        <p:spPr bwMode="auto">
          <a:xfrm>
            <a:off x="5029200" y="1706562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>
                <a:latin typeface=".VnTime" pitchFamily="34" charset="0"/>
              </a:rPr>
              <a:t>b)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198336" y="1371600"/>
            <a:ext cx="24384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Line 528"/>
          <p:cNvSpPr>
            <a:spLocks noChangeShapeType="1"/>
          </p:cNvSpPr>
          <p:nvPr/>
        </p:nvSpPr>
        <p:spPr bwMode="auto">
          <a:xfrm>
            <a:off x="2590800" y="2838450"/>
            <a:ext cx="0" cy="1981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8" name="Group 51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99796850"/>
              </p:ext>
            </p:extLst>
          </p:nvPr>
        </p:nvGraphicFramePr>
        <p:xfrm>
          <a:off x="5284418" y="2470466"/>
          <a:ext cx="4381500" cy="2854010"/>
        </p:xfrm>
        <a:graphic>
          <a:graphicData uri="http://schemas.openxmlformats.org/drawingml/2006/table">
            <a:tbl>
              <a:tblPr/>
              <a:tblGrid>
                <a:gridCol w="4873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51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8736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8736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6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4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CD4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6" name="Line 529"/>
          <p:cNvSpPr>
            <a:spLocks noChangeShapeType="1"/>
          </p:cNvSpPr>
          <p:nvPr/>
        </p:nvSpPr>
        <p:spPr bwMode="auto">
          <a:xfrm>
            <a:off x="8678208" y="2900045"/>
            <a:ext cx="11676" cy="19970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6532" name="Group 152"/>
          <p:cNvGrpSpPr>
            <a:grpSpLocks/>
          </p:cNvGrpSpPr>
          <p:nvPr/>
        </p:nvGrpSpPr>
        <p:grpSpPr bwMode="auto">
          <a:xfrm>
            <a:off x="5715000" y="2895600"/>
            <a:ext cx="3430588" cy="1981200"/>
            <a:chOff x="3360" y="1920"/>
            <a:chExt cx="2160" cy="1248"/>
          </a:xfrm>
        </p:grpSpPr>
        <p:sp>
          <p:nvSpPr>
            <p:cNvPr id="16541" name="Line 153"/>
            <p:cNvSpPr>
              <a:spLocks noChangeShapeType="1"/>
            </p:cNvSpPr>
            <p:nvPr/>
          </p:nvSpPr>
          <p:spPr bwMode="auto">
            <a:xfrm flipV="1">
              <a:off x="3360" y="1920"/>
              <a:ext cx="624" cy="62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2" name="Line 154"/>
            <p:cNvSpPr>
              <a:spLocks noChangeShapeType="1"/>
            </p:cNvSpPr>
            <p:nvPr/>
          </p:nvSpPr>
          <p:spPr bwMode="auto">
            <a:xfrm>
              <a:off x="3984" y="1920"/>
              <a:ext cx="15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3" name="Line 155"/>
            <p:cNvSpPr>
              <a:spLocks noChangeShapeType="1"/>
            </p:cNvSpPr>
            <p:nvPr/>
          </p:nvSpPr>
          <p:spPr bwMode="auto">
            <a:xfrm>
              <a:off x="5520" y="1920"/>
              <a:ext cx="0" cy="124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4" name="Line 156"/>
            <p:cNvSpPr>
              <a:spLocks noChangeShapeType="1"/>
            </p:cNvSpPr>
            <p:nvPr/>
          </p:nvSpPr>
          <p:spPr bwMode="auto">
            <a:xfrm flipH="1">
              <a:off x="3984" y="3168"/>
              <a:ext cx="15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45" name="Line 157"/>
            <p:cNvSpPr>
              <a:spLocks noChangeShapeType="1"/>
            </p:cNvSpPr>
            <p:nvPr/>
          </p:nvSpPr>
          <p:spPr bwMode="auto">
            <a:xfrm flipH="1" flipV="1">
              <a:off x="3360" y="2544"/>
              <a:ext cx="624" cy="62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" name="Line 529"/>
          <p:cNvSpPr>
            <a:spLocks noChangeShapeType="1"/>
          </p:cNvSpPr>
          <p:nvPr/>
        </p:nvSpPr>
        <p:spPr bwMode="auto">
          <a:xfrm>
            <a:off x="7741394" y="2889886"/>
            <a:ext cx="11676" cy="19970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529"/>
          <p:cNvSpPr>
            <a:spLocks noChangeShapeType="1"/>
          </p:cNvSpPr>
          <p:nvPr/>
        </p:nvSpPr>
        <p:spPr bwMode="auto">
          <a:xfrm>
            <a:off x="8222504" y="2900045"/>
            <a:ext cx="11676" cy="19970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529"/>
          <p:cNvSpPr>
            <a:spLocks noChangeShapeType="1"/>
          </p:cNvSpPr>
          <p:nvPr/>
        </p:nvSpPr>
        <p:spPr bwMode="auto">
          <a:xfrm>
            <a:off x="6750335" y="2900045"/>
            <a:ext cx="11676" cy="19970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529"/>
          <p:cNvSpPr>
            <a:spLocks noChangeShapeType="1"/>
          </p:cNvSpPr>
          <p:nvPr/>
        </p:nvSpPr>
        <p:spPr bwMode="auto">
          <a:xfrm>
            <a:off x="2064520" y="2808605"/>
            <a:ext cx="11676" cy="19970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5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6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6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5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55821" grpId="0" animBg="1"/>
      <p:bldP spid="21" grpId="0" animBg="1"/>
      <p:bldP spid="24" grpId="0" animBg="1"/>
      <p:bldP spid="26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395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53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1593"/>
            <a:ext cx="8915400" cy="1417638"/>
          </a:xfrm>
        </p:spPr>
        <p:txBody>
          <a:bodyPr/>
          <a:lstStyle/>
          <a:p>
            <a:pPr eaLnBrk="1" hangingPunct="1"/>
            <a:r>
              <a:rPr lang="en-US" altLang="en-US"/>
              <a:t/>
            </a:r>
            <a:br>
              <a:rPr lang="en-US" altLang="en-US"/>
            </a:br>
            <a:endParaRPr lang="en-US" altLang="en-US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76200" y="997486"/>
            <a:ext cx="9906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 b="1" u="sng" dirty="0">
                <a:solidFill>
                  <a:srgbClr val="0000FF"/>
                </a:solidFill>
                <a:latin typeface=".VnTime" pitchFamily="34" charset="0"/>
              </a:rPr>
              <a:t>Bài</a:t>
            </a:r>
            <a:r>
              <a:rPr lang="en-US" altLang="en-US" sz="2800" b="1" u="sng" dirty="0">
                <a:solidFill>
                  <a:srgbClr val="0000FF"/>
                </a:solidFill>
                <a:latin typeface=".VnTime" pitchFamily="34" charset="0"/>
              </a:rPr>
              <a:t> 2</a:t>
            </a:r>
            <a:r>
              <a:rPr lang="en-US" altLang="en-US" sz="28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vi-VN" altLang="en-US" sz="2800" b="1" dirty="0">
                <a:solidFill>
                  <a:srgbClr val="0000FF"/>
                </a:solidFill>
                <a:latin typeface=".VnTime" pitchFamily="34" charset="0"/>
              </a:rPr>
              <a:t>: Đo rồi cho biết độ dài các cạnh của mỗi hình chữ nhật s</a:t>
            </a:r>
            <a:r>
              <a:rPr lang="en-US" altLang="en-US" sz="2800" b="1" dirty="0">
                <a:solidFill>
                  <a:srgbClr val="0000FF"/>
                </a:solidFill>
                <a:latin typeface=".VnTime" pitchFamily="34" charset="0"/>
              </a:rPr>
              <a:t>au: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447800" y="2209800"/>
            <a:ext cx="60960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latin typeface=".VnTimeH" pitchFamily="34" charset="0"/>
            </a:endParaRPr>
          </a:p>
        </p:txBody>
      </p:sp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3505200" y="4495800"/>
            <a:ext cx="6096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latin typeface=".VnTimeH" pitchFamily="34" charset="0"/>
            </a:endParaRPr>
          </a:p>
        </p:txBody>
      </p:sp>
      <p:sp>
        <p:nvSpPr>
          <p:cNvPr id="11270" name="Rectangle 739"/>
          <p:cNvSpPr>
            <a:spLocks noChangeArrowheads="1"/>
          </p:cNvSpPr>
          <p:nvPr/>
        </p:nvSpPr>
        <p:spPr bwMode="auto">
          <a:xfrm>
            <a:off x="914400" y="2971800"/>
            <a:ext cx="2057400" cy="1447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1" name="Text Box 741"/>
          <p:cNvSpPr txBox="1">
            <a:spLocks noChangeArrowheads="1"/>
          </p:cNvSpPr>
          <p:nvPr/>
        </p:nvSpPr>
        <p:spPr bwMode="auto">
          <a:xfrm>
            <a:off x="588963" y="2644775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 A</a:t>
            </a:r>
          </a:p>
        </p:txBody>
      </p:sp>
      <p:sp>
        <p:nvSpPr>
          <p:cNvPr id="11272" name="Text Box 742"/>
          <p:cNvSpPr txBox="1">
            <a:spLocks noChangeArrowheads="1"/>
          </p:cNvSpPr>
          <p:nvPr/>
        </p:nvSpPr>
        <p:spPr bwMode="auto">
          <a:xfrm>
            <a:off x="2971800" y="2679700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B</a:t>
            </a:r>
          </a:p>
        </p:txBody>
      </p:sp>
      <p:sp>
        <p:nvSpPr>
          <p:cNvPr id="11273" name="Text Box 743"/>
          <p:cNvSpPr txBox="1">
            <a:spLocks noChangeArrowheads="1"/>
          </p:cNvSpPr>
          <p:nvPr/>
        </p:nvSpPr>
        <p:spPr bwMode="auto">
          <a:xfrm>
            <a:off x="2687638" y="4354513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/>
              <a:t>   C</a:t>
            </a:r>
          </a:p>
        </p:txBody>
      </p:sp>
      <p:sp>
        <p:nvSpPr>
          <p:cNvPr id="11274" name="Text Box 744"/>
          <p:cNvSpPr txBox="1">
            <a:spLocks noChangeArrowheads="1"/>
          </p:cNvSpPr>
          <p:nvPr/>
        </p:nvSpPr>
        <p:spPr bwMode="auto">
          <a:xfrm>
            <a:off x="533400" y="4335463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/>
              <a:t> D</a:t>
            </a:r>
          </a:p>
        </p:txBody>
      </p:sp>
      <p:sp>
        <p:nvSpPr>
          <p:cNvPr id="11275" name="Rectangle 745"/>
          <p:cNvSpPr>
            <a:spLocks noChangeArrowheads="1"/>
          </p:cNvSpPr>
          <p:nvPr/>
        </p:nvSpPr>
        <p:spPr bwMode="auto">
          <a:xfrm>
            <a:off x="5867400" y="3124200"/>
            <a:ext cx="2819400" cy="11430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6" name="Text Box 746"/>
          <p:cNvSpPr txBox="1">
            <a:spLocks noChangeArrowheads="1"/>
          </p:cNvSpPr>
          <p:nvPr/>
        </p:nvSpPr>
        <p:spPr bwMode="auto">
          <a:xfrm>
            <a:off x="4953000" y="27432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        M</a:t>
            </a:r>
          </a:p>
        </p:txBody>
      </p:sp>
      <p:sp>
        <p:nvSpPr>
          <p:cNvPr id="11277" name="Text Box 747"/>
          <p:cNvSpPr txBox="1">
            <a:spLocks noChangeArrowheads="1"/>
          </p:cNvSpPr>
          <p:nvPr/>
        </p:nvSpPr>
        <p:spPr bwMode="auto">
          <a:xfrm>
            <a:off x="8534400" y="2743200"/>
            <a:ext cx="91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  N</a:t>
            </a:r>
          </a:p>
        </p:txBody>
      </p:sp>
      <p:sp>
        <p:nvSpPr>
          <p:cNvPr id="11278" name="Text Box 748"/>
          <p:cNvSpPr txBox="1">
            <a:spLocks noChangeArrowheads="1"/>
          </p:cNvSpPr>
          <p:nvPr/>
        </p:nvSpPr>
        <p:spPr bwMode="auto">
          <a:xfrm>
            <a:off x="5029200" y="4191000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        Q</a:t>
            </a:r>
          </a:p>
        </p:txBody>
      </p:sp>
      <p:sp>
        <p:nvSpPr>
          <p:cNvPr id="11279" name="Text Box 749"/>
          <p:cNvSpPr txBox="1">
            <a:spLocks noChangeArrowheads="1"/>
          </p:cNvSpPr>
          <p:nvPr/>
        </p:nvSpPr>
        <p:spPr bwMode="auto">
          <a:xfrm>
            <a:off x="8534400" y="4191000"/>
            <a:ext cx="91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  P</a:t>
            </a:r>
          </a:p>
        </p:txBody>
      </p:sp>
      <p:sp>
        <p:nvSpPr>
          <p:cNvPr id="11280" name="Text Box 751"/>
          <p:cNvSpPr txBox="1">
            <a:spLocks noChangeArrowheads="1"/>
          </p:cNvSpPr>
          <p:nvPr/>
        </p:nvSpPr>
        <p:spPr bwMode="auto">
          <a:xfrm>
            <a:off x="1752600" y="23622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400"/>
          </a:p>
        </p:txBody>
      </p:sp>
      <p:pic>
        <p:nvPicPr>
          <p:cNvPr id="18" name="Picture 165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3" y="3005138"/>
            <a:ext cx="8153400" cy="126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39"/>
          <p:cNvSpPr>
            <a:spLocks noChangeArrowheads="1"/>
          </p:cNvSpPr>
          <p:nvPr/>
        </p:nvSpPr>
        <p:spPr bwMode="auto">
          <a:xfrm>
            <a:off x="914400" y="2819400"/>
            <a:ext cx="2027238" cy="15240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Text Box 741"/>
          <p:cNvSpPr txBox="1">
            <a:spLocks noChangeArrowheads="1"/>
          </p:cNvSpPr>
          <p:nvPr/>
        </p:nvSpPr>
        <p:spPr bwMode="auto">
          <a:xfrm>
            <a:off x="609600" y="2497138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 A</a:t>
            </a:r>
          </a:p>
        </p:txBody>
      </p:sp>
      <p:sp>
        <p:nvSpPr>
          <p:cNvPr id="7" name="Text Box 742"/>
          <p:cNvSpPr txBox="1">
            <a:spLocks noChangeArrowheads="1"/>
          </p:cNvSpPr>
          <p:nvPr/>
        </p:nvSpPr>
        <p:spPr bwMode="auto">
          <a:xfrm>
            <a:off x="2895600" y="2498725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B</a:t>
            </a:r>
          </a:p>
        </p:txBody>
      </p:sp>
      <p:sp>
        <p:nvSpPr>
          <p:cNvPr id="8" name="Text Box 743"/>
          <p:cNvSpPr txBox="1">
            <a:spLocks noChangeArrowheads="1"/>
          </p:cNvSpPr>
          <p:nvPr/>
        </p:nvSpPr>
        <p:spPr bwMode="auto">
          <a:xfrm>
            <a:off x="2636838" y="4267200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   C</a:t>
            </a:r>
          </a:p>
        </p:txBody>
      </p:sp>
      <p:sp>
        <p:nvSpPr>
          <p:cNvPr id="9" name="Text Box 744"/>
          <p:cNvSpPr txBox="1">
            <a:spLocks noChangeArrowheads="1"/>
          </p:cNvSpPr>
          <p:nvPr/>
        </p:nvSpPr>
        <p:spPr bwMode="auto">
          <a:xfrm>
            <a:off x="606425" y="4251325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 D</a:t>
            </a:r>
          </a:p>
        </p:txBody>
      </p:sp>
      <p:pic>
        <p:nvPicPr>
          <p:cNvPr id="10" name="Picture 165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3" y="2819400"/>
            <a:ext cx="8153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65" descr="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590800"/>
            <a:ext cx="942975" cy="815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752"/>
          <p:cNvSpPr txBox="1">
            <a:spLocks noChangeArrowheads="1"/>
          </p:cNvSpPr>
          <p:nvPr/>
        </p:nvSpPr>
        <p:spPr bwMode="auto">
          <a:xfrm>
            <a:off x="1447800" y="24384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4 cm</a:t>
            </a:r>
          </a:p>
        </p:txBody>
      </p:sp>
      <p:sp>
        <p:nvSpPr>
          <p:cNvPr id="13" name="Text Box 753"/>
          <p:cNvSpPr txBox="1">
            <a:spLocks noChangeArrowheads="1"/>
          </p:cNvSpPr>
          <p:nvPr/>
        </p:nvSpPr>
        <p:spPr bwMode="auto">
          <a:xfrm>
            <a:off x="2743200" y="33528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  3cm</a:t>
            </a:r>
          </a:p>
        </p:txBody>
      </p:sp>
      <p:sp>
        <p:nvSpPr>
          <p:cNvPr id="14" name="Text Box 754"/>
          <p:cNvSpPr txBox="1">
            <a:spLocks noChangeArrowheads="1"/>
          </p:cNvSpPr>
          <p:nvPr/>
        </p:nvSpPr>
        <p:spPr bwMode="auto">
          <a:xfrm>
            <a:off x="685800" y="4876800"/>
            <a:ext cx="3581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rgbClr val="0000FF"/>
                </a:solidFill>
              </a:rPr>
              <a:t>CD = AB = </a:t>
            </a:r>
            <a:r>
              <a:rPr lang="en-US" altLang="en-US" sz="2400" dirty="0" smtClean="0">
                <a:solidFill>
                  <a:srgbClr val="0000FF"/>
                </a:solidFill>
              </a:rPr>
              <a:t>4 </a:t>
            </a:r>
            <a:r>
              <a:rPr lang="en-US" altLang="en-US" sz="2400" dirty="0">
                <a:solidFill>
                  <a:srgbClr val="0000FF"/>
                </a:solidFill>
              </a:rPr>
              <a:t>cm</a:t>
            </a:r>
          </a:p>
          <a:p>
            <a:pPr>
              <a:spcBef>
                <a:spcPct val="50000"/>
              </a:spcBef>
            </a:pPr>
            <a:endParaRPr lang="en-US" altLang="en-US" sz="2400" dirty="0">
              <a:solidFill>
                <a:srgbClr val="0000FF"/>
              </a:solidFill>
            </a:endParaRPr>
          </a:p>
        </p:txBody>
      </p:sp>
      <p:sp>
        <p:nvSpPr>
          <p:cNvPr id="15" name="Hình Chữ nhật 14"/>
          <p:cNvSpPr>
            <a:spLocks noChangeArrowheads="1"/>
          </p:cNvSpPr>
          <p:nvPr/>
        </p:nvSpPr>
        <p:spPr bwMode="auto">
          <a:xfrm>
            <a:off x="685800" y="5405438"/>
            <a:ext cx="2438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rgbClr val="0000FF"/>
                </a:solidFill>
              </a:rPr>
              <a:t>AD = BC = </a:t>
            </a:r>
            <a:r>
              <a:rPr lang="en-US" altLang="en-US" sz="2400" dirty="0" smtClean="0">
                <a:solidFill>
                  <a:srgbClr val="0000FF"/>
                </a:solidFill>
              </a:rPr>
              <a:t>3 </a:t>
            </a:r>
            <a:r>
              <a:rPr lang="en-US" altLang="en-US" sz="2400" dirty="0">
                <a:solidFill>
                  <a:srgbClr val="0000FF"/>
                </a:solidFill>
              </a:rPr>
              <a:t>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45"/>
          <p:cNvSpPr>
            <a:spLocks noChangeArrowheads="1"/>
          </p:cNvSpPr>
          <p:nvPr/>
        </p:nvSpPr>
        <p:spPr bwMode="auto">
          <a:xfrm>
            <a:off x="1295400" y="2895600"/>
            <a:ext cx="2514600" cy="7620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Text Box 746"/>
          <p:cNvSpPr txBox="1">
            <a:spLocks noChangeArrowheads="1"/>
          </p:cNvSpPr>
          <p:nvPr/>
        </p:nvSpPr>
        <p:spPr bwMode="auto">
          <a:xfrm>
            <a:off x="609600" y="254635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        M</a:t>
            </a:r>
          </a:p>
        </p:txBody>
      </p:sp>
      <p:sp>
        <p:nvSpPr>
          <p:cNvPr id="7" name="Text Box 747"/>
          <p:cNvSpPr txBox="1">
            <a:spLocks noChangeArrowheads="1"/>
          </p:cNvSpPr>
          <p:nvPr/>
        </p:nvSpPr>
        <p:spPr bwMode="auto">
          <a:xfrm>
            <a:off x="3613150" y="2544763"/>
            <a:ext cx="91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  N</a:t>
            </a:r>
          </a:p>
        </p:txBody>
      </p:sp>
      <p:sp>
        <p:nvSpPr>
          <p:cNvPr id="9" name="Text Box 748"/>
          <p:cNvSpPr txBox="1">
            <a:spLocks noChangeArrowheads="1"/>
          </p:cNvSpPr>
          <p:nvPr/>
        </p:nvSpPr>
        <p:spPr bwMode="auto">
          <a:xfrm>
            <a:off x="685800" y="3584575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        Q</a:t>
            </a:r>
          </a:p>
        </p:txBody>
      </p:sp>
      <p:sp>
        <p:nvSpPr>
          <p:cNvPr id="10" name="Text Box 749"/>
          <p:cNvSpPr txBox="1">
            <a:spLocks noChangeArrowheads="1"/>
          </p:cNvSpPr>
          <p:nvPr/>
        </p:nvSpPr>
        <p:spPr bwMode="auto">
          <a:xfrm>
            <a:off x="3648075" y="3611563"/>
            <a:ext cx="91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  P</a:t>
            </a:r>
          </a:p>
        </p:txBody>
      </p:sp>
      <p:pic>
        <p:nvPicPr>
          <p:cNvPr id="8" name="Picture 165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3" y="2913063"/>
            <a:ext cx="815340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755"/>
          <p:cNvSpPr txBox="1">
            <a:spLocks noChangeArrowheads="1"/>
          </p:cNvSpPr>
          <p:nvPr/>
        </p:nvSpPr>
        <p:spPr bwMode="auto">
          <a:xfrm>
            <a:off x="2057400" y="25146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5 cm</a:t>
            </a:r>
          </a:p>
        </p:txBody>
      </p:sp>
      <p:pic>
        <p:nvPicPr>
          <p:cNvPr id="12" name="Picture 165" descr="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25" y="2709863"/>
            <a:ext cx="825500" cy="624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756"/>
          <p:cNvSpPr txBox="1">
            <a:spLocks noChangeArrowheads="1"/>
          </p:cNvSpPr>
          <p:nvPr/>
        </p:nvSpPr>
        <p:spPr bwMode="auto">
          <a:xfrm>
            <a:off x="3197225" y="3048000"/>
            <a:ext cx="2060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         2 cm</a:t>
            </a:r>
          </a:p>
        </p:txBody>
      </p:sp>
      <p:sp>
        <p:nvSpPr>
          <p:cNvPr id="14" name="Text Box 757"/>
          <p:cNvSpPr txBox="1">
            <a:spLocks noChangeArrowheads="1"/>
          </p:cNvSpPr>
          <p:nvPr/>
        </p:nvSpPr>
        <p:spPr bwMode="auto">
          <a:xfrm>
            <a:off x="1219200" y="3962400"/>
            <a:ext cx="3276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rgbClr val="0000FF"/>
                </a:solidFill>
              </a:rPr>
              <a:t>PQ = MN = </a:t>
            </a:r>
            <a:r>
              <a:rPr lang="en-US" altLang="en-US" sz="2400" dirty="0" smtClean="0">
                <a:solidFill>
                  <a:srgbClr val="0000FF"/>
                </a:solidFill>
              </a:rPr>
              <a:t>5 </a:t>
            </a:r>
            <a:r>
              <a:rPr lang="en-US" altLang="en-US" sz="2400" dirty="0">
                <a:solidFill>
                  <a:srgbClr val="0000FF"/>
                </a:solidFill>
              </a:rPr>
              <a:t>cm</a:t>
            </a:r>
          </a:p>
          <a:p>
            <a:pPr>
              <a:spcBef>
                <a:spcPct val="50000"/>
              </a:spcBef>
            </a:pPr>
            <a:endParaRPr lang="en-US" altLang="en-US" sz="2400" dirty="0">
              <a:solidFill>
                <a:srgbClr val="0000FF"/>
              </a:solidFill>
            </a:endParaRPr>
          </a:p>
        </p:txBody>
      </p:sp>
      <p:sp>
        <p:nvSpPr>
          <p:cNvPr id="15" name="Hình Chữ nhật 14"/>
          <p:cNvSpPr>
            <a:spLocks noChangeArrowheads="1"/>
          </p:cNvSpPr>
          <p:nvPr/>
        </p:nvSpPr>
        <p:spPr bwMode="auto">
          <a:xfrm>
            <a:off x="1219200" y="4419600"/>
            <a:ext cx="2667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rgbClr val="0000FF"/>
                </a:solidFill>
              </a:rPr>
              <a:t>MQ = NP = </a:t>
            </a:r>
            <a:r>
              <a:rPr lang="en-US" altLang="en-US" sz="2400" dirty="0" smtClean="0">
                <a:solidFill>
                  <a:srgbClr val="0000FF"/>
                </a:solidFill>
              </a:rPr>
              <a:t>2 </a:t>
            </a:r>
            <a:r>
              <a:rPr lang="en-US" altLang="en-US" sz="2400" dirty="0">
                <a:solidFill>
                  <a:srgbClr val="0000FF"/>
                </a:solidFill>
              </a:rPr>
              <a:t>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9" grpId="0"/>
      <p:bldP spid="10" grpId="0"/>
      <p:bldP spid="11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1593"/>
            <a:ext cx="8915400" cy="1417638"/>
          </a:xfrm>
        </p:spPr>
        <p:txBody>
          <a:bodyPr/>
          <a:lstStyle/>
          <a:p>
            <a:pPr eaLnBrk="1" hangingPunct="1"/>
            <a:r>
              <a:rPr lang="en-US" altLang="en-US"/>
              <a:t/>
            </a:r>
            <a:br>
              <a:rPr lang="en-US" altLang="en-US"/>
            </a:br>
            <a:endParaRPr lang="en-US" altLang="en-US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76200" y="997486"/>
            <a:ext cx="9906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 b="1" u="sng" dirty="0">
                <a:solidFill>
                  <a:srgbClr val="0000FF"/>
                </a:solidFill>
                <a:latin typeface=".VnTime" pitchFamily="34" charset="0"/>
              </a:rPr>
              <a:t>Bài</a:t>
            </a:r>
            <a:r>
              <a:rPr lang="en-US" altLang="en-US" sz="2800" b="1" u="sng" dirty="0">
                <a:solidFill>
                  <a:srgbClr val="0000FF"/>
                </a:solidFill>
                <a:latin typeface=".VnTime" pitchFamily="34" charset="0"/>
              </a:rPr>
              <a:t> 2</a:t>
            </a:r>
            <a:r>
              <a:rPr lang="en-US" altLang="en-US" sz="28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vi-VN" altLang="en-US" sz="2800" b="1" dirty="0">
                <a:solidFill>
                  <a:srgbClr val="0000FF"/>
                </a:solidFill>
                <a:latin typeface=".VnTime" pitchFamily="34" charset="0"/>
              </a:rPr>
              <a:t>: Đo rồi cho biết độ dài các cạnh của mỗi hình chữ nhật s</a:t>
            </a:r>
            <a:r>
              <a:rPr lang="en-US" altLang="en-US" sz="2800" b="1" dirty="0">
                <a:solidFill>
                  <a:srgbClr val="0000FF"/>
                </a:solidFill>
                <a:latin typeface=".VnTime" pitchFamily="34" charset="0"/>
              </a:rPr>
              <a:t>au: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447800" y="2209800"/>
            <a:ext cx="60960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latin typeface=".VnTimeH" pitchFamily="34" charset="0"/>
            </a:endParaRPr>
          </a:p>
        </p:txBody>
      </p:sp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3505200" y="4495800"/>
            <a:ext cx="6096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latin typeface=".VnTimeH" pitchFamily="34" charset="0"/>
            </a:endParaRPr>
          </a:p>
        </p:txBody>
      </p:sp>
      <p:sp>
        <p:nvSpPr>
          <p:cNvPr id="11270" name="Rectangle 739"/>
          <p:cNvSpPr>
            <a:spLocks noChangeArrowheads="1"/>
          </p:cNvSpPr>
          <p:nvPr/>
        </p:nvSpPr>
        <p:spPr bwMode="auto">
          <a:xfrm>
            <a:off x="914400" y="2971800"/>
            <a:ext cx="2057400" cy="1447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1" name="Text Box 741"/>
          <p:cNvSpPr txBox="1">
            <a:spLocks noChangeArrowheads="1"/>
          </p:cNvSpPr>
          <p:nvPr/>
        </p:nvSpPr>
        <p:spPr bwMode="auto">
          <a:xfrm>
            <a:off x="588963" y="2644775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 A</a:t>
            </a:r>
          </a:p>
        </p:txBody>
      </p:sp>
      <p:sp>
        <p:nvSpPr>
          <p:cNvPr id="11272" name="Text Box 742"/>
          <p:cNvSpPr txBox="1">
            <a:spLocks noChangeArrowheads="1"/>
          </p:cNvSpPr>
          <p:nvPr/>
        </p:nvSpPr>
        <p:spPr bwMode="auto">
          <a:xfrm>
            <a:off x="2971800" y="2679700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B</a:t>
            </a:r>
          </a:p>
        </p:txBody>
      </p:sp>
      <p:sp>
        <p:nvSpPr>
          <p:cNvPr id="11273" name="Text Box 743"/>
          <p:cNvSpPr txBox="1">
            <a:spLocks noChangeArrowheads="1"/>
          </p:cNvSpPr>
          <p:nvPr/>
        </p:nvSpPr>
        <p:spPr bwMode="auto">
          <a:xfrm>
            <a:off x="2687638" y="4354513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/>
              <a:t>   C</a:t>
            </a:r>
          </a:p>
        </p:txBody>
      </p:sp>
      <p:sp>
        <p:nvSpPr>
          <p:cNvPr id="11274" name="Text Box 744"/>
          <p:cNvSpPr txBox="1">
            <a:spLocks noChangeArrowheads="1"/>
          </p:cNvSpPr>
          <p:nvPr/>
        </p:nvSpPr>
        <p:spPr bwMode="auto">
          <a:xfrm>
            <a:off x="533400" y="4335463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/>
              <a:t> D</a:t>
            </a:r>
          </a:p>
        </p:txBody>
      </p:sp>
      <p:sp>
        <p:nvSpPr>
          <p:cNvPr id="11275" name="Rectangle 745"/>
          <p:cNvSpPr>
            <a:spLocks noChangeArrowheads="1"/>
          </p:cNvSpPr>
          <p:nvPr/>
        </p:nvSpPr>
        <p:spPr bwMode="auto">
          <a:xfrm>
            <a:off x="5867400" y="3124200"/>
            <a:ext cx="2819400" cy="11430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6" name="Text Box 746"/>
          <p:cNvSpPr txBox="1">
            <a:spLocks noChangeArrowheads="1"/>
          </p:cNvSpPr>
          <p:nvPr/>
        </p:nvSpPr>
        <p:spPr bwMode="auto">
          <a:xfrm>
            <a:off x="4953000" y="27432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        M</a:t>
            </a:r>
          </a:p>
        </p:txBody>
      </p:sp>
      <p:sp>
        <p:nvSpPr>
          <p:cNvPr id="11277" name="Text Box 747"/>
          <p:cNvSpPr txBox="1">
            <a:spLocks noChangeArrowheads="1"/>
          </p:cNvSpPr>
          <p:nvPr/>
        </p:nvSpPr>
        <p:spPr bwMode="auto">
          <a:xfrm>
            <a:off x="8534400" y="2743200"/>
            <a:ext cx="91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  N</a:t>
            </a:r>
          </a:p>
        </p:txBody>
      </p:sp>
      <p:sp>
        <p:nvSpPr>
          <p:cNvPr id="11278" name="Text Box 748"/>
          <p:cNvSpPr txBox="1">
            <a:spLocks noChangeArrowheads="1"/>
          </p:cNvSpPr>
          <p:nvPr/>
        </p:nvSpPr>
        <p:spPr bwMode="auto">
          <a:xfrm>
            <a:off x="5029200" y="4191000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        Q</a:t>
            </a:r>
          </a:p>
        </p:txBody>
      </p:sp>
      <p:sp>
        <p:nvSpPr>
          <p:cNvPr id="11279" name="Text Box 749"/>
          <p:cNvSpPr txBox="1">
            <a:spLocks noChangeArrowheads="1"/>
          </p:cNvSpPr>
          <p:nvPr/>
        </p:nvSpPr>
        <p:spPr bwMode="auto">
          <a:xfrm>
            <a:off x="8534400" y="4191000"/>
            <a:ext cx="91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  P</a:t>
            </a:r>
          </a:p>
        </p:txBody>
      </p:sp>
      <p:sp>
        <p:nvSpPr>
          <p:cNvPr id="11280" name="Text Box 751"/>
          <p:cNvSpPr txBox="1">
            <a:spLocks noChangeArrowheads="1"/>
          </p:cNvSpPr>
          <p:nvPr/>
        </p:nvSpPr>
        <p:spPr bwMode="auto">
          <a:xfrm>
            <a:off x="1752600" y="2362200"/>
            <a:ext cx="9350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smtClean="0"/>
              <a:t>4 cm</a:t>
            </a:r>
            <a:endParaRPr lang="en-US" altLang="en-US" sz="2400" dirty="0"/>
          </a:p>
        </p:txBody>
      </p:sp>
      <p:sp>
        <p:nvSpPr>
          <p:cNvPr id="19" name="Text Box 751"/>
          <p:cNvSpPr txBox="1">
            <a:spLocks noChangeArrowheads="1"/>
          </p:cNvSpPr>
          <p:nvPr/>
        </p:nvSpPr>
        <p:spPr bwMode="auto">
          <a:xfrm>
            <a:off x="3058319" y="3464867"/>
            <a:ext cx="9350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smtClean="0"/>
              <a:t>3 cm</a:t>
            </a:r>
            <a:endParaRPr lang="en-US" altLang="en-US" sz="2400" dirty="0"/>
          </a:p>
        </p:txBody>
      </p:sp>
      <p:sp>
        <p:nvSpPr>
          <p:cNvPr id="20" name="Text Box 751"/>
          <p:cNvSpPr txBox="1">
            <a:spLocks noChangeArrowheads="1"/>
          </p:cNvSpPr>
          <p:nvPr/>
        </p:nvSpPr>
        <p:spPr bwMode="auto">
          <a:xfrm>
            <a:off x="6847681" y="2593469"/>
            <a:ext cx="9350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smtClean="0"/>
              <a:t>5 cm</a:t>
            </a:r>
            <a:endParaRPr lang="en-US" altLang="en-US" sz="2400" dirty="0"/>
          </a:p>
        </p:txBody>
      </p:sp>
      <p:sp>
        <p:nvSpPr>
          <p:cNvPr id="21" name="Text Box 751"/>
          <p:cNvSpPr txBox="1">
            <a:spLocks noChangeArrowheads="1"/>
          </p:cNvSpPr>
          <p:nvPr/>
        </p:nvSpPr>
        <p:spPr bwMode="auto">
          <a:xfrm>
            <a:off x="8828881" y="3434705"/>
            <a:ext cx="9350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smtClean="0"/>
              <a:t>2 cm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01397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278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4492" y="-77153"/>
            <a:ext cx="9220200" cy="1703388"/>
          </a:xfrm>
        </p:spPr>
        <p:txBody>
          <a:bodyPr/>
          <a:lstStyle/>
          <a:p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(DC= 4cm, BN=1cm, NC= 2cm).</a:t>
            </a:r>
          </a:p>
        </p:txBody>
      </p:sp>
      <p:grpSp>
        <p:nvGrpSpPr>
          <p:cNvPr id="15363" name="Group 31"/>
          <p:cNvGrpSpPr>
            <a:grpSpLocks/>
          </p:cNvGrpSpPr>
          <p:nvPr/>
        </p:nvGrpSpPr>
        <p:grpSpPr bwMode="auto">
          <a:xfrm>
            <a:off x="533400" y="2209800"/>
            <a:ext cx="4330700" cy="2438400"/>
            <a:chOff x="1632" y="1392"/>
            <a:chExt cx="2518" cy="1536"/>
          </a:xfrm>
        </p:grpSpPr>
        <p:pic>
          <p:nvPicPr>
            <p:cNvPr id="15377" name="Picture 4" descr="h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1392"/>
              <a:ext cx="2402" cy="1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8" name="Rectangle 7"/>
            <p:cNvSpPr>
              <a:spLocks noChangeArrowheads="1"/>
            </p:cNvSpPr>
            <p:nvPr/>
          </p:nvSpPr>
          <p:spPr bwMode="auto">
            <a:xfrm>
              <a:off x="3488" y="2048"/>
              <a:ext cx="662" cy="4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2800">
                  <a:solidFill>
                    <a:srgbClr val="003300"/>
                  </a:solidFill>
                </a:rPr>
                <a:t>2cm</a:t>
              </a:r>
            </a:p>
          </p:txBody>
        </p:sp>
      </p:grp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944563" y="2530475"/>
            <a:ext cx="2925762" cy="62865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FFFFFF"/>
              </a:gs>
            </a:gsLst>
            <a:lin ang="5400000" scaled="1"/>
          </a:gra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955675" y="3140075"/>
            <a:ext cx="2914650" cy="1219200"/>
          </a:xfrm>
          <a:prstGeom prst="rect">
            <a:avLst/>
          </a:prstGeom>
          <a:gradFill rotWithShape="1">
            <a:gsLst>
              <a:gs pos="0">
                <a:srgbClr val="D60093"/>
              </a:gs>
              <a:gs pos="100000">
                <a:srgbClr val="FFFFFF"/>
              </a:gs>
            </a:gsLst>
            <a:lin ang="5400000" scaled="1"/>
          </a:gra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930275" y="2514600"/>
            <a:ext cx="2971800" cy="18288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66FFFF"/>
              </a:gs>
            </a:gsLst>
            <a:lin ang="2700000" scaled="1"/>
          </a:gra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3" name="Group 289"/>
          <p:cNvGrpSpPr>
            <a:grpSpLocks/>
          </p:cNvGrpSpPr>
          <p:nvPr/>
        </p:nvGrpSpPr>
        <p:grpSpPr bwMode="auto">
          <a:xfrm>
            <a:off x="930275" y="4215424"/>
            <a:ext cx="2974332" cy="141876"/>
            <a:chOff x="1732" y="2244"/>
            <a:chExt cx="1728" cy="53"/>
          </a:xfrm>
          <a:solidFill>
            <a:srgbClr val="FFFF66"/>
          </a:solidFill>
        </p:grpSpPr>
        <p:sp>
          <p:nvSpPr>
            <p:cNvPr id="16" name="Rectangle 290"/>
            <p:cNvSpPr>
              <a:spLocks noChangeArrowheads="1"/>
            </p:cNvSpPr>
            <p:nvPr/>
          </p:nvSpPr>
          <p:spPr bwMode="auto">
            <a:xfrm>
              <a:off x="1732" y="2249"/>
              <a:ext cx="1728" cy="4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7" name="Line 291"/>
            <p:cNvSpPr>
              <a:spLocks noChangeShapeType="1"/>
            </p:cNvSpPr>
            <p:nvPr/>
          </p:nvSpPr>
          <p:spPr bwMode="auto">
            <a:xfrm>
              <a:off x="3460" y="2244"/>
              <a:ext cx="0" cy="48"/>
            </a:xfrm>
            <a:prstGeom prst="line">
              <a:avLst/>
            </a:prstGeom>
            <a:grpFill/>
            <a:ln w="2857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4" name="Group 289"/>
          <p:cNvGrpSpPr>
            <a:grpSpLocks/>
          </p:cNvGrpSpPr>
          <p:nvPr/>
        </p:nvGrpSpPr>
        <p:grpSpPr bwMode="auto">
          <a:xfrm rot="5400000">
            <a:off x="3218560" y="3665438"/>
            <a:ext cx="1219678" cy="169575"/>
            <a:chOff x="1740" y="2182"/>
            <a:chExt cx="1728" cy="53"/>
          </a:xfrm>
          <a:solidFill>
            <a:srgbClr val="00B0F0"/>
          </a:solidFill>
        </p:grpSpPr>
        <p:sp>
          <p:nvSpPr>
            <p:cNvPr id="27" name="Rectangle 290"/>
            <p:cNvSpPr>
              <a:spLocks noChangeArrowheads="1"/>
            </p:cNvSpPr>
            <p:nvPr/>
          </p:nvSpPr>
          <p:spPr bwMode="auto">
            <a:xfrm>
              <a:off x="1740" y="2187"/>
              <a:ext cx="1728" cy="4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8" name="Line 291"/>
            <p:cNvSpPr>
              <a:spLocks noChangeShapeType="1"/>
            </p:cNvSpPr>
            <p:nvPr/>
          </p:nvSpPr>
          <p:spPr bwMode="auto">
            <a:xfrm>
              <a:off x="3460" y="2182"/>
              <a:ext cx="0" cy="48"/>
            </a:xfrm>
            <a:prstGeom prst="line">
              <a:avLst/>
            </a:prstGeom>
            <a:grpFill/>
            <a:ln w="2857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3" name="Group 289"/>
          <p:cNvGrpSpPr>
            <a:grpSpLocks/>
          </p:cNvGrpSpPr>
          <p:nvPr/>
        </p:nvGrpSpPr>
        <p:grpSpPr bwMode="auto">
          <a:xfrm rot="5400000">
            <a:off x="3537175" y="2707698"/>
            <a:ext cx="656266" cy="180687"/>
            <a:chOff x="1740" y="2182"/>
            <a:chExt cx="1728" cy="53"/>
          </a:xfrm>
          <a:solidFill>
            <a:srgbClr val="99FF33"/>
          </a:solidFill>
        </p:grpSpPr>
        <p:sp>
          <p:nvSpPr>
            <p:cNvPr id="24" name="Rectangle 290"/>
            <p:cNvSpPr>
              <a:spLocks noChangeArrowheads="1"/>
            </p:cNvSpPr>
            <p:nvPr/>
          </p:nvSpPr>
          <p:spPr bwMode="auto">
            <a:xfrm>
              <a:off x="1740" y="2187"/>
              <a:ext cx="1728" cy="4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6" name="Line 291"/>
            <p:cNvSpPr>
              <a:spLocks noChangeShapeType="1"/>
            </p:cNvSpPr>
            <p:nvPr/>
          </p:nvSpPr>
          <p:spPr bwMode="auto">
            <a:xfrm>
              <a:off x="3460" y="2182"/>
              <a:ext cx="0" cy="48"/>
            </a:xfrm>
            <a:prstGeom prst="line">
              <a:avLst/>
            </a:prstGeom>
            <a:grpFill/>
            <a:ln w="28575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cxnSp>
        <p:nvCxnSpPr>
          <p:cNvPr id="5" name="Straight Connector 4"/>
          <p:cNvCxnSpPr/>
          <p:nvPr/>
        </p:nvCxnSpPr>
        <p:spPr>
          <a:xfrm>
            <a:off x="3870325" y="1219200"/>
            <a:ext cx="435927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576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1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4" grpId="0" animBg="1"/>
      <p:bldP spid="36874" grpId="1" animBg="1"/>
      <p:bldP spid="36875" grpId="0" animBg="1"/>
      <p:bldP spid="36875" grpId="1" animBg="1"/>
      <p:bldP spid="36876" grpId="0" animBg="1"/>
      <p:bldP spid="3687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4492" y="-77153"/>
            <a:ext cx="9220200" cy="1703388"/>
          </a:xfrm>
        </p:spPr>
        <p:txBody>
          <a:bodyPr/>
          <a:lstStyle/>
          <a:p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(DC= 4cm, BN=1cm, NC= 2cm).</a:t>
            </a:r>
          </a:p>
        </p:txBody>
      </p:sp>
      <p:grpSp>
        <p:nvGrpSpPr>
          <p:cNvPr id="15363" name="Group 31"/>
          <p:cNvGrpSpPr>
            <a:grpSpLocks/>
          </p:cNvGrpSpPr>
          <p:nvPr/>
        </p:nvGrpSpPr>
        <p:grpSpPr bwMode="auto">
          <a:xfrm>
            <a:off x="533400" y="2209801"/>
            <a:ext cx="4456252" cy="2438400"/>
            <a:chOff x="1632" y="1392"/>
            <a:chExt cx="2591" cy="1536"/>
          </a:xfrm>
        </p:grpSpPr>
        <p:pic>
          <p:nvPicPr>
            <p:cNvPr id="15377" name="Picture 4" descr="h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1392"/>
              <a:ext cx="2402" cy="1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8" name="Rectangle 7"/>
            <p:cNvSpPr>
              <a:spLocks noChangeArrowheads="1"/>
            </p:cNvSpPr>
            <p:nvPr/>
          </p:nvSpPr>
          <p:spPr bwMode="auto">
            <a:xfrm>
              <a:off x="3561" y="2050"/>
              <a:ext cx="662" cy="4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2800" dirty="0">
                  <a:solidFill>
                    <a:srgbClr val="003300"/>
                  </a:solidFill>
                </a:rPr>
                <a:t>2cm</a:t>
              </a:r>
            </a:p>
          </p:txBody>
        </p:sp>
      </p:grpSp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942829" y="2536191"/>
            <a:ext cx="2957513" cy="628650"/>
          </a:xfrm>
          <a:prstGeom prst="rect">
            <a:avLst/>
          </a:prstGeom>
          <a:solidFill>
            <a:srgbClr val="0000FF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5004809" y="2356657"/>
            <a:ext cx="5029200" cy="451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en-US" sz="2800" b="1" dirty="0">
              <a:solidFill>
                <a:srgbClr val="D6009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en-US" sz="2800" b="1" dirty="0" err="1" smtClean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Chiều</a:t>
            </a:r>
            <a:r>
              <a:rPr lang="en-US" sz="28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rộng</a:t>
            </a:r>
            <a:r>
              <a:rPr lang="en-US" sz="2800" dirty="0" smtClean="0">
                <a:solidFill>
                  <a:srgbClr val="D60093"/>
                </a:solidFill>
              </a:rPr>
              <a:t>:…………………..</a:t>
            </a:r>
            <a:endParaRPr lang="en-US" sz="2800" dirty="0">
              <a:solidFill>
                <a:srgbClr val="D60093"/>
              </a:solidFill>
            </a:endParaRPr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4979573" y="5943365"/>
            <a:ext cx="4962977" cy="795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Chiều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rộng</a:t>
            </a:r>
            <a:r>
              <a:rPr lang="en-US" sz="2800" b="1" dirty="0" smtClean="0">
                <a:solidFill>
                  <a:srgbClr val="FF0000"/>
                </a:solidFill>
              </a:rPr>
              <a:t>:</a:t>
            </a:r>
            <a:r>
              <a:rPr lang="en-US" sz="2800" dirty="0" smtClean="0">
                <a:solidFill>
                  <a:srgbClr val="FF0000"/>
                </a:solidFill>
              </a:rPr>
              <a:t>…………………..</a:t>
            </a:r>
            <a:r>
              <a:rPr lang="en-US" dirty="0">
                <a:solidFill>
                  <a:srgbClr val="00FFFF"/>
                </a:solidFill>
              </a:rPr>
              <a:t/>
            </a:r>
            <a:br>
              <a:rPr lang="en-US" dirty="0">
                <a:solidFill>
                  <a:srgbClr val="00FFFF"/>
                </a:solidFill>
              </a:rPr>
            </a:br>
            <a:endParaRPr lang="en-US" dirty="0">
              <a:solidFill>
                <a:srgbClr val="00FFFF"/>
              </a:solidFill>
            </a:endParaRPr>
          </a:p>
        </p:txBody>
      </p:sp>
      <p:sp>
        <p:nvSpPr>
          <p:cNvPr id="36890" name="Rectangle 26"/>
          <p:cNvSpPr>
            <a:spLocks noChangeArrowheads="1"/>
          </p:cNvSpPr>
          <p:nvPr/>
        </p:nvSpPr>
        <p:spPr bwMode="auto">
          <a:xfrm>
            <a:off x="953942" y="3121073"/>
            <a:ext cx="2946400" cy="1219200"/>
          </a:xfrm>
          <a:prstGeom prst="rect">
            <a:avLst/>
          </a:prstGeom>
          <a:solidFill>
            <a:srgbClr val="99FF33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93" name="Rectangle 29"/>
          <p:cNvSpPr>
            <a:spLocks noChangeArrowheads="1"/>
          </p:cNvSpPr>
          <p:nvPr/>
        </p:nvSpPr>
        <p:spPr bwMode="auto">
          <a:xfrm>
            <a:off x="945918" y="2511473"/>
            <a:ext cx="2971800" cy="182880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00FFFF"/>
              </a:gs>
            </a:gsLst>
            <a:lin ang="2700000" scaled="1"/>
          </a:gra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5027845" y="4189716"/>
            <a:ext cx="4711181" cy="757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Chiều</a:t>
            </a: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rộng</a:t>
            </a:r>
            <a:r>
              <a:rPr lang="en-US" sz="2800" b="1" dirty="0" smtClean="0">
                <a:solidFill>
                  <a:srgbClr val="0000FF"/>
                </a:solidFill>
              </a:rPr>
              <a:t>:</a:t>
            </a:r>
            <a:r>
              <a:rPr lang="en-US" sz="2800" dirty="0" smtClean="0">
                <a:solidFill>
                  <a:srgbClr val="0000FF"/>
                </a:solidFill>
              </a:rPr>
              <a:t>…………………..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89652" y="5024439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Hình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chữ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nhật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ABCD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27846" y="3389168"/>
            <a:ext cx="4381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Hình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chữ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nhật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ABNM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có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085134" y="1564002"/>
            <a:ext cx="4381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r>
              <a:rPr lang="en-US" sz="2800" b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Hình</a:t>
            </a:r>
            <a:r>
              <a:rPr lang="en-US" sz="28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chữ</a:t>
            </a:r>
            <a:r>
              <a:rPr lang="en-US" sz="28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nhật</a:t>
            </a:r>
            <a:r>
              <a:rPr lang="en-US" sz="28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MNCD </a:t>
            </a:r>
            <a:r>
              <a:rPr lang="en-US" sz="2800" b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có</a:t>
            </a:r>
            <a:r>
              <a:rPr lang="en-US" sz="28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979574" y="5530046"/>
            <a:ext cx="47594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Chiều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dài</a:t>
            </a:r>
            <a:r>
              <a:rPr lang="en-US" sz="2800" b="1" dirty="0" smtClean="0">
                <a:solidFill>
                  <a:srgbClr val="FF0000"/>
                </a:solidFill>
              </a:rPr>
              <a:t>:</a:t>
            </a:r>
            <a:r>
              <a:rPr lang="en-US" sz="2800" dirty="0" smtClean="0">
                <a:solidFill>
                  <a:srgbClr val="FF0000"/>
                </a:solidFill>
              </a:rPr>
              <a:t>……………………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89651" y="3824086"/>
            <a:ext cx="4881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Chiều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dài</a:t>
            </a:r>
            <a:r>
              <a:rPr lang="en-US" sz="2800" b="1" dirty="0" smtClean="0">
                <a:solidFill>
                  <a:srgbClr val="0000FF"/>
                </a:solidFill>
              </a:rPr>
              <a:t>:</a:t>
            </a:r>
            <a:r>
              <a:rPr lang="en-US" sz="2800" dirty="0" smtClean="0">
                <a:solidFill>
                  <a:srgbClr val="0000FF"/>
                </a:solidFill>
              </a:rPr>
              <a:t>……………………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54708" y="2052861"/>
            <a:ext cx="4684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r>
              <a:rPr lang="en-US" sz="2800" b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Chiều</a:t>
            </a:r>
            <a:r>
              <a:rPr lang="en-US" sz="28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dài</a:t>
            </a:r>
            <a:r>
              <a:rPr lang="en-US" sz="2800" b="1" dirty="0" smtClean="0">
                <a:solidFill>
                  <a:srgbClr val="D60093"/>
                </a:solidFill>
              </a:rPr>
              <a:t>:</a:t>
            </a:r>
            <a:r>
              <a:rPr lang="en-US" sz="2800" dirty="0" smtClean="0">
                <a:solidFill>
                  <a:srgbClr val="D60093"/>
                </a:solidFill>
              </a:rPr>
              <a:t>……………………</a:t>
            </a:r>
            <a:endParaRPr lang="en-US" sz="2800" dirty="0">
              <a:solidFill>
                <a:srgbClr val="D6009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2392" y="2003342"/>
            <a:ext cx="3038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r>
              <a:rPr lang="en-US" sz="28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MN = DC = </a:t>
            </a:r>
            <a:r>
              <a:rPr lang="en-US" sz="28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4cm</a:t>
            </a:r>
            <a:endParaRPr lang="en-US" sz="2800" b="1" dirty="0">
              <a:solidFill>
                <a:srgbClr val="D6009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32392" y="2447886"/>
            <a:ext cx="3038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r>
              <a:rPr lang="en-US" sz="28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MD = NC = </a:t>
            </a:r>
            <a:r>
              <a:rPr lang="en-US" sz="28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2cm</a:t>
            </a:r>
            <a:endParaRPr lang="en-US" sz="2800" b="1" dirty="0">
              <a:solidFill>
                <a:srgbClr val="D6009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695549" y="3745291"/>
            <a:ext cx="3038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AB = MN = 4cm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867144" y="4217701"/>
            <a:ext cx="3038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AM 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BN = 1cm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695549" y="5436559"/>
            <a:ext cx="3038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AB = DC = 4cm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839080" y="5920072"/>
            <a:ext cx="3038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 = BC = 3cm </a:t>
            </a:r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(1cm + 2cm)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6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6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8" grpId="0" animBg="1"/>
      <p:bldP spid="36879" grpId="0"/>
      <p:bldP spid="36889" grpId="0"/>
      <p:bldP spid="36890" grpId="0" animBg="1"/>
      <p:bldP spid="36893" grpId="0" animBg="1"/>
      <p:bldP spid="36894" grpId="0"/>
      <p:bldP spid="2" grpId="0"/>
      <p:bldP spid="26" grpId="0"/>
      <p:bldP spid="30" grpId="0"/>
      <p:bldP spid="31" grpId="0"/>
      <p:bldP spid="32" grpId="0"/>
      <p:bldP spid="33" grpId="0"/>
      <p:bldP spid="6" grpId="0"/>
      <p:bldP spid="34" grpId="0"/>
      <p:bldP spid="36" grpId="0"/>
      <p:bldP spid="37" grpId="0"/>
      <p:bldP spid="38" grpId="0"/>
      <p:bldP spid="39" grpId="0"/>
    </p:bld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4030</TotalTime>
  <Words>315</Words>
  <Application>Microsoft Office PowerPoint</Application>
  <PresentationFormat>A4 Paper (210x297 mm)</PresentationFormat>
  <Paragraphs>82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.VnTime</vt:lpstr>
      <vt:lpstr>.VnTimeH</vt:lpstr>
      <vt:lpstr>Arial</vt:lpstr>
      <vt:lpstr>Times New Roman</vt:lpstr>
      <vt:lpstr>1_Custom Design</vt:lpstr>
      <vt:lpstr>Custom Design</vt:lpstr>
      <vt:lpstr>PowerPoint Presentation</vt:lpstr>
      <vt:lpstr>PowerPoint Presentation</vt:lpstr>
      <vt:lpstr> </vt:lpstr>
      <vt:lpstr>PowerPoint Presentation</vt:lpstr>
      <vt:lpstr>PowerPoint Presentation</vt:lpstr>
      <vt:lpstr> </vt:lpstr>
      <vt:lpstr>PowerPoint Presentation</vt:lpstr>
      <vt:lpstr>Bài 3: Tìm chiều dài, chiều rộng của mỗi hình chữ nhật có trong hình vẽ bên (DC= 4cm, BN=1cm, NC= 2cm).</vt:lpstr>
      <vt:lpstr>Bài 3: Tìm chiều dài, chiều rộng của mỗi hình chữ nhật có trong hình vẽ bên (DC= 4cm, BN=1cm, NC= 2cm).</vt:lpstr>
      <vt:lpstr>PowerPoint Presentation</vt:lpstr>
      <vt:lpstr>Bài 4.  Kẻ thêm một đoạn thẳng để được hình chữ nhật </vt:lpstr>
      <vt:lpstr>PowerPoint Presentation</vt:lpstr>
    </vt:vector>
  </TitlesOfParts>
  <Company>Y YEN - NAM DINH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Phßng gi¸o dôc ®µo t¹o ý yªn</dc:title>
  <dc:creator>HOME</dc:creator>
  <cp:lastModifiedBy>Microsoft account</cp:lastModifiedBy>
  <cp:revision>259</cp:revision>
  <dcterms:created xsi:type="dcterms:W3CDTF">2006-12-02T13:53:19Z</dcterms:created>
  <dcterms:modified xsi:type="dcterms:W3CDTF">2021-12-13T15:04:06Z</dcterms:modified>
</cp:coreProperties>
</file>