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sldIdLst>
    <p:sldId id="305" r:id="rId2"/>
    <p:sldId id="307" r:id="rId3"/>
    <p:sldId id="312" r:id="rId4"/>
    <p:sldId id="314" r:id="rId5"/>
    <p:sldId id="317" r:id="rId6"/>
    <p:sldId id="324" r:id="rId7"/>
    <p:sldId id="322" r:id="rId8"/>
    <p:sldId id="262" r:id="rId9"/>
    <p:sldId id="325" r:id="rId10"/>
    <p:sldId id="330" r:id="rId11"/>
    <p:sldId id="332" r:id="rId12"/>
    <p:sldId id="333" r:id="rId13"/>
    <p:sldId id="334" r:id="rId14"/>
    <p:sldId id="335" r:id="rId15"/>
    <p:sldId id="340" r:id="rId16"/>
    <p:sldId id="342" r:id="rId17"/>
    <p:sldId id="344" r:id="rId18"/>
    <p:sldId id="345" r:id="rId19"/>
    <p:sldId id="346" r:id="rId20"/>
    <p:sldId id="347" r:id="rId21"/>
    <p:sldId id="348" r:id="rId22"/>
    <p:sldId id="349" r:id="rId23"/>
    <p:sldId id="350" r:id="rId24"/>
    <p:sldId id="351" r:id="rId25"/>
    <p:sldId id="352" r:id="rId26"/>
    <p:sldId id="353" r:id="rId27"/>
    <p:sldId id="356" r:id="rId28"/>
    <p:sldId id="360" r:id="rId29"/>
    <p:sldId id="361" r:id="rId30"/>
    <p:sldId id="362" r:id="rId31"/>
    <p:sldId id="364" r:id="rId32"/>
    <p:sldId id="393" r:id="rId33"/>
    <p:sldId id="394" r:id="rId34"/>
    <p:sldId id="331" r:id="rId35"/>
    <p:sldId id="395" r:id="rId36"/>
    <p:sldId id="391" r:id="rId37"/>
  </p:sldIdLst>
  <p:sldSz cx="12192000" cy="6858000"/>
  <p:notesSz cx="6858000" cy="9144000"/>
  <p:embeddedFontLst>
    <p:embeddedFont>
      <p:font typeface="Nunito Black" charset="0"/>
      <p:bold r:id="rId38"/>
      <p:boldItalic r:id="rId39"/>
    </p:embeddedFont>
    <p:embeddedFont>
      <p:font typeface="Tahoma" pitchFamily="34" charset="0"/>
      <p:regular r:id="rId40"/>
      <p:bold r:id="rId41"/>
    </p:embeddedFont>
    <p:embeddedFont>
      <p:font typeface="Sigmar One" charset="0"/>
      <p:regular r:id="rId42"/>
    </p:embeddedFont>
    <p:embeddedFont>
      <p:font typeface="Calibri Light" pitchFamily="34" charset="0"/>
      <p:regular r:id="rId43"/>
      <p:italic r:id="rId44"/>
    </p:embeddedFont>
    <p:embeddedFont>
      <p:font typeface="Great Vibes" charset="0"/>
      <p:regular r:id="rId45"/>
    </p:embeddedFont>
    <p:embeddedFont>
      <p:font typeface="Calibri" pitchFamily="34" charset="0"/>
      <p:regular r:id="rId46"/>
      <p:bold r:id="rId47"/>
      <p:italic r:id="rId48"/>
      <p:boldItalic r:id="rId4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58D04"/>
    <a:srgbClr val="F4ADBD"/>
    <a:srgbClr val="DDECD9"/>
    <a:srgbClr val="FFF2D9"/>
    <a:srgbClr val="C6EAFA"/>
    <a:srgbClr val="FCE5EF"/>
    <a:srgbClr val="F4ADB9"/>
    <a:srgbClr val="800000"/>
    <a:srgbClr val="B6F1FC"/>
    <a:srgbClr val="548F0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040" autoAdjust="0"/>
    <p:restoredTop sz="94660"/>
  </p:normalViewPr>
  <p:slideViewPr>
    <p:cSldViewPr snapToGrid="0">
      <p:cViewPr varScale="1">
        <p:scale>
          <a:sx n="88" d="100"/>
          <a:sy n="88" d="100"/>
        </p:scale>
        <p:origin x="-374" y="-77"/>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2.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5.fntdata"/><Relationship Id="rId47" Type="http://schemas.openxmlformats.org/officeDocument/2006/relationships/font" Target="fonts/font10.fntdata"/><Relationship Id="rId50"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1.fntdata"/><Relationship Id="rId46" Type="http://schemas.openxmlformats.org/officeDocument/2006/relationships/font" Target="fonts/font9.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font" Target="fonts/font3.fntdata"/><Relationship Id="rId45" Type="http://schemas.openxmlformats.org/officeDocument/2006/relationships/font" Target="fonts/font8.fntdata"/><Relationship Id="rId53"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12.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7.fntdata"/><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6.fntdata"/><Relationship Id="rId48" Type="http://schemas.openxmlformats.org/officeDocument/2006/relationships/font" Target="fonts/font11.fntdata"/><Relationship Id="rId8" Type="http://schemas.openxmlformats.org/officeDocument/2006/relationships/slide" Target="slides/slide7.xml"/><Relationship Id="rId51"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B13C0930-5BD0-4BF0-A834-36870DB3069C}" type="datetimeFigureOut">
              <a:rPr lang="en-US" smtClean="0"/>
              <a:t>12/12/2022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7E805E-B3E3-4B5B-B70D-DFCB414EB54E}" type="slidenum">
              <a:rPr lang="en-US" smtClean="0"/>
              <a:t>‹#›</a:t>
            </a:fld>
            <a:endParaRPr lang="en-US"/>
          </a:p>
        </p:txBody>
      </p:sp>
    </p:spTree>
    <p:extLst>
      <p:ext uri="{BB962C8B-B14F-4D97-AF65-F5344CB8AC3E}">
        <p14:creationId xmlns:p14="http://schemas.microsoft.com/office/powerpoint/2010/main" val="15284338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13C0930-5BD0-4BF0-A834-36870DB3069C}" type="datetimeFigureOut">
              <a:rPr lang="en-US" smtClean="0"/>
              <a:t>12/12/2022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7E805E-B3E3-4B5B-B70D-DFCB414EB54E}" type="slidenum">
              <a:rPr lang="en-US" smtClean="0"/>
              <a:t>‹#›</a:t>
            </a:fld>
            <a:endParaRPr lang="en-US"/>
          </a:p>
        </p:txBody>
      </p:sp>
    </p:spTree>
    <p:extLst>
      <p:ext uri="{BB962C8B-B14F-4D97-AF65-F5344CB8AC3E}">
        <p14:creationId xmlns:p14="http://schemas.microsoft.com/office/powerpoint/2010/main" val="25587200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13C0930-5BD0-4BF0-A834-36870DB3069C}" type="datetimeFigureOut">
              <a:rPr lang="en-US" smtClean="0"/>
              <a:t>12/12/2022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7E805E-B3E3-4B5B-B70D-DFCB414EB54E}" type="slidenum">
              <a:rPr lang="en-US" smtClean="0"/>
              <a:t>‹#›</a:t>
            </a:fld>
            <a:endParaRPr lang="en-US"/>
          </a:p>
        </p:txBody>
      </p:sp>
    </p:spTree>
    <p:extLst>
      <p:ext uri="{BB962C8B-B14F-4D97-AF65-F5344CB8AC3E}">
        <p14:creationId xmlns:p14="http://schemas.microsoft.com/office/powerpoint/2010/main" val="42005418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13C0930-5BD0-4BF0-A834-36870DB3069C}" type="datetimeFigureOut">
              <a:rPr lang="en-US" smtClean="0"/>
              <a:t>12/12/2022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7E805E-B3E3-4B5B-B70D-DFCB414EB54E}" type="slidenum">
              <a:rPr lang="en-US" smtClean="0"/>
              <a:t>‹#›</a:t>
            </a:fld>
            <a:endParaRPr lang="en-US"/>
          </a:p>
        </p:txBody>
      </p:sp>
    </p:spTree>
    <p:extLst>
      <p:ext uri="{BB962C8B-B14F-4D97-AF65-F5344CB8AC3E}">
        <p14:creationId xmlns:p14="http://schemas.microsoft.com/office/powerpoint/2010/main" val="9684367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13C0930-5BD0-4BF0-A834-36870DB3069C}" type="datetimeFigureOut">
              <a:rPr lang="en-US" smtClean="0"/>
              <a:t>12/12/2022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7E805E-B3E3-4B5B-B70D-DFCB414EB54E}" type="slidenum">
              <a:rPr lang="en-US" smtClean="0"/>
              <a:t>‹#›</a:t>
            </a:fld>
            <a:endParaRPr lang="en-US"/>
          </a:p>
        </p:txBody>
      </p:sp>
    </p:spTree>
    <p:extLst>
      <p:ext uri="{BB962C8B-B14F-4D97-AF65-F5344CB8AC3E}">
        <p14:creationId xmlns:p14="http://schemas.microsoft.com/office/powerpoint/2010/main" val="15986047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13C0930-5BD0-4BF0-A834-36870DB3069C}" type="datetimeFigureOut">
              <a:rPr lang="en-US" smtClean="0"/>
              <a:t>12/12/2022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77E805E-B3E3-4B5B-B70D-DFCB414EB54E}" type="slidenum">
              <a:rPr lang="en-US" smtClean="0"/>
              <a:t>‹#›</a:t>
            </a:fld>
            <a:endParaRPr lang="en-US"/>
          </a:p>
        </p:txBody>
      </p:sp>
    </p:spTree>
    <p:extLst>
      <p:ext uri="{BB962C8B-B14F-4D97-AF65-F5344CB8AC3E}">
        <p14:creationId xmlns:p14="http://schemas.microsoft.com/office/powerpoint/2010/main" val="18667001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13C0930-5BD0-4BF0-A834-36870DB3069C}" type="datetimeFigureOut">
              <a:rPr lang="en-US" smtClean="0"/>
              <a:t>12/12/2022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77E805E-B3E3-4B5B-B70D-DFCB414EB54E}" type="slidenum">
              <a:rPr lang="en-US" smtClean="0"/>
              <a:t>‹#›</a:t>
            </a:fld>
            <a:endParaRPr lang="en-US"/>
          </a:p>
        </p:txBody>
      </p:sp>
    </p:spTree>
    <p:extLst>
      <p:ext uri="{BB962C8B-B14F-4D97-AF65-F5344CB8AC3E}">
        <p14:creationId xmlns:p14="http://schemas.microsoft.com/office/powerpoint/2010/main" val="9862286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13C0930-5BD0-4BF0-A834-36870DB3069C}" type="datetimeFigureOut">
              <a:rPr lang="en-US" smtClean="0"/>
              <a:t>12/12/2022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77E805E-B3E3-4B5B-B70D-DFCB414EB54E}" type="slidenum">
              <a:rPr lang="en-US" smtClean="0"/>
              <a:t>‹#›</a:t>
            </a:fld>
            <a:endParaRPr lang="en-US"/>
          </a:p>
        </p:txBody>
      </p:sp>
    </p:spTree>
    <p:extLst>
      <p:ext uri="{BB962C8B-B14F-4D97-AF65-F5344CB8AC3E}">
        <p14:creationId xmlns:p14="http://schemas.microsoft.com/office/powerpoint/2010/main" val="27336414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13C0930-5BD0-4BF0-A834-36870DB3069C}" type="datetimeFigureOut">
              <a:rPr lang="en-US" smtClean="0"/>
              <a:t>12/12/2022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77E805E-B3E3-4B5B-B70D-DFCB414EB54E}" type="slidenum">
              <a:rPr lang="en-US" smtClean="0"/>
              <a:t>‹#›</a:t>
            </a:fld>
            <a:endParaRPr lang="en-US"/>
          </a:p>
        </p:txBody>
      </p:sp>
    </p:spTree>
    <p:extLst>
      <p:ext uri="{BB962C8B-B14F-4D97-AF65-F5344CB8AC3E}">
        <p14:creationId xmlns:p14="http://schemas.microsoft.com/office/powerpoint/2010/main" val="1200160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13C0930-5BD0-4BF0-A834-36870DB3069C}" type="datetimeFigureOut">
              <a:rPr lang="en-US" smtClean="0"/>
              <a:t>12/12/2022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77E805E-B3E3-4B5B-B70D-DFCB414EB54E}" type="slidenum">
              <a:rPr lang="en-US" smtClean="0"/>
              <a:t>‹#›</a:t>
            </a:fld>
            <a:endParaRPr lang="en-US"/>
          </a:p>
        </p:txBody>
      </p:sp>
    </p:spTree>
    <p:extLst>
      <p:ext uri="{BB962C8B-B14F-4D97-AF65-F5344CB8AC3E}">
        <p14:creationId xmlns:p14="http://schemas.microsoft.com/office/powerpoint/2010/main" val="27260012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13C0930-5BD0-4BF0-A834-36870DB3069C}" type="datetimeFigureOut">
              <a:rPr lang="en-US" smtClean="0"/>
              <a:t>12/12/2022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77E805E-B3E3-4B5B-B70D-DFCB414EB54E}" type="slidenum">
              <a:rPr lang="en-US" smtClean="0"/>
              <a:t>‹#›</a:t>
            </a:fld>
            <a:endParaRPr lang="en-US"/>
          </a:p>
        </p:txBody>
      </p:sp>
    </p:spTree>
    <p:extLst>
      <p:ext uri="{BB962C8B-B14F-4D97-AF65-F5344CB8AC3E}">
        <p14:creationId xmlns:p14="http://schemas.microsoft.com/office/powerpoint/2010/main" val="6407759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13C0930-5BD0-4BF0-A834-36870DB3069C}" type="datetimeFigureOut">
              <a:rPr lang="en-US" smtClean="0"/>
              <a:t>12/12/2022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77E805E-B3E3-4B5B-B70D-DFCB414EB54E}" type="slidenum">
              <a:rPr lang="en-US" smtClean="0"/>
              <a:t>‹#›</a:t>
            </a:fld>
            <a:endParaRPr lang="en-US"/>
          </a:p>
        </p:txBody>
      </p:sp>
    </p:spTree>
    <p:extLst>
      <p:ext uri="{BB962C8B-B14F-4D97-AF65-F5344CB8AC3E}">
        <p14:creationId xmlns:p14="http://schemas.microsoft.com/office/powerpoint/2010/main" val="372549775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6.png"/><Relationship Id="rId1" Type="http://schemas.openxmlformats.org/officeDocument/2006/relationships/slideLayout" Target="../slideLayouts/slideLayout2.xml"/><Relationship Id="rId5" Type="http://schemas.openxmlformats.org/officeDocument/2006/relationships/image" Target="../media/image17.png"/><Relationship Id="rId4" Type="http://schemas.microsoft.com/office/2007/relationships/hdphoto" Target="../media/hdphoto2.wdp"/></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7.png"/><Relationship Id="rId7" Type="http://schemas.openxmlformats.org/officeDocument/2006/relationships/image" Target="../media/image23.png"/><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microsoft.com/office/2007/relationships/hdphoto" Target="../media/hdphoto1.wdp"/></Relationships>
</file>

<file path=ppt/slides/_rels/slide29.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7.png"/><Relationship Id="rId7" Type="http://schemas.openxmlformats.org/officeDocument/2006/relationships/image" Target="../media/image23.png"/><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7.png"/><Relationship Id="rId7" Type="http://schemas.openxmlformats.org/officeDocument/2006/relationships/image" Target="../media/image23.png"/><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microsoft.com/office/2007/relationships/hdphoto" Target="../media/hdphoto1.wdp"/></Relationships>
</file>

<file path=ppt/slides/_rels/slide3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png"/></Relationships>
</file>

<file path=ppt/slides/_rels/slide3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8.png"/><Relationship Id="rId5" Type="http://schemas.microsoft.com/office/2007/relationships/hdphoto" Target="../media/hdphoto1.wdp"/><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Google Shape;1910;p31">
            <a:extLst>
              <a:ext uri="{FF2B5EF4-FFF2-40B4-BE49-F238E27FC236}">
                <a16:creationId xmlns:a16="http://schemas.microsoft.com/office/drawing/2014/main" xmlns="" id="{B4486D36-6C53-75D6-BF08-C59D05FCF23A}"/>
              </a:ext>
            </a:extLst>
          </p:cNvPr>
          <p:cNvSpPr txBox="1">
            <a:spLocks/>
          </p:cNvSpPr>
          <p:nvPr/>
        </p:nvSpPr>
        <p:spPr>
          <a:xfrm>
            <a:off x="2053411" y="1650935"/>
            <a:ext cx="8123908" cy="2111234"/>
          </a:xfrm>
          <a:prstGeom prst="rect">
            <a:avLst/>
          </a:prstGeom>
          <a:noFill/>
          <a:ln>
            <a:noFill/>
          </a:ln>
        </p:spPr>
        <p:txBody>
          <a:bodyPr spcFirstLastPara="1" wrap="square" lIns="91425" tIns="91425" rIns="91425" bIns="91425" numCol="1" anchor="ctr" anchorCtr="0">
            <a:prstTxWarp prst="textArchUp">
              <a:avLst/>
            </a:prstTxWarp>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5"/>
              </a:buClr>
              <a:buSzPts val="3600"/>
              <a:buFont typeface="Chango"/>
              <a:buNone/>
              <a:defRPr sz="3500" b="0" i="0" u="none" strike="noStrike" cap="none">
                <a:solidFill>
                  <a:schemeClr val="accent5"/>
                </a:solidFill>
                <a:latin typeface="Chango"/>
                <a:ea typeface="Chango"/>
                <a:cs typeface="Chango"/>
                <a:sym typeface="Chango"/>
              </a:defRPr>
            </a:lvl1pPr>
            <a:lvl2pPr marR="0" lvl="1"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2pPr>
            <a:lvl3pPr marR="0" lvl="2"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3pPr>
            <a:lvl4pPr marR="0" lvl="3"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4pPr>
            <a:lvl5pPr marR="0" lvl="4"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5pPr>
            <a:lvl6pPr marR="0" lvl="5"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6pPr>
            <a:lvl7pPr marR="0" lvl="6"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7pPr>
            <a:lvl8pPr marR="0" lvl="7"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8pPr>
            <a:lvl9pPr marR="0" lvl="8"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Tx/>
              <a:buSzTx/>
              <a:buFont typeface="Chango"/>
              <a:buNone/>
              <a:tabLst/>
              <a:defRPr/>
            </a:pPr>
            <a:r>
              <a:rPr kumimoji="0" lang="en-US" sz="10000" b="1" i="0" u="none" strike="noStrike" kern="1200" cap="none" spc="0" normalizeH="0" baseline="0" noProof="0" dirty="0" err="1">
                <a:ln>
                  <a:noFill/>
                </a:ln>
                <a:solidFill>
                  <a:srgbClr val="00B050"/>
                </a:solidFill>
                <a:effectLst/>
                <a:uLnTx/>
                <a:uFillTx/>
                <a:latin typeface="Great Vibes" pitchFamily="2" charset="0"/>
                <a:ea typeface="Tahoma" panose="020B0604030504040204" pitchFamily="34" charset="0"/>
                <a:cs typeface="Tahoma" panose="020B0604030504040204" pitchFamily="34" charset="0"/>
                <a:sym typeface="Chango"/>
              </a:rPr>
              <a:t>Thứ</a:t>
            </a:r>
            <a:r>
              <a:rPr kumimoji="0" lang="en-US" sz="10000" b="1" i="0" u="none" strike="noStrike" kern="1200" cap="none" spc="0" normalizeH="0" baseline="0" noProof="0" dirty="0">
                <a:ln>
                  <a:noFill/>
                </a:ln>
                <a:solidFill>
                  <a:srgbClr val="00B050"/>
                </a:solidFill>
                <a:effectLst/>
                <a:uLnTx/>
                <a:uFillTx/>
                <a:latin typeface="Great Vibes" pitchFamily="2" charset="0"/>
                <a:ea typeface="Tahoma" panose="020B0604030504040204" pitchFamily="34" charset="0"/>
                <a:cs typeface="Tahoma" panose="020B0604030504040204" pitchFamily="34" charset="0"/>
                <a:sym typeface="Chango"/>
              </a:rPr>
              <a:t> Hai </a:t>
            </a:r>
            <a:r>
              <a:rPr kumimoji="0" lang="en-US" sz="10000" b="1" i="0" u="none" strike="noStrike" kern="1200" cap="none" spc="0" normalizeH="0" baseline="0" noProof="0" dirty="0" err="1">
                <a:ln>
                  <a:noFill/>
                </a:ln>
                <a:solidFill>
                  <a:srgbClr val="00B050"/>
                </a:solidFill>
                <a:effectLst/>
                <a:uLnTx/>
                <a:uFillTx/>
                <a:latin typeface="Great Vibes" pitchFamily="2" charset="0"/>
                <a:ea typeface="Tahoma" panose="020B0604030504040204" pitchFamily="34" charset="0"/>
                <a:cs typeface="Tahoma" panose="020B0604030504040204" pitchFamily="34" charset="0"/>
                <a:sym typeface="Chango"/>
              </a:rPr>
              <a:t>ngày</a:t>
            </a:r>
            <a:r>
              <a:rPr kumimoji="0" lang="en-US" sz="10000" b="1" i="0" u="none" strike="noStrike" kern="1200" cap="none" spc="0" normalizeH="0" baseline="0" noProof="0" dirty="0">
                <a:ln>
                  <a:noFill/>
                </a:ln>
                <a:solidFill>
                  <a:srgbClr val="00B050"/>
                </a:solidFill>
                <a:effectLst/>
                <a:uLnTx/>
                <a:uFillTx/>
                <a:latin typeface="Great Vibes" pitchFamily="2" charset="0"/>
                <a:ea typeface="Tahoma" panose="020B0604030504040204" pitchFamily="34" charset="0"/>
                <a:cs typeface="Tahoma" panose="020B0604030504040204" pitchFamily="34" charset="0"/>
                <a:sym typeface="Chango"/>
              </a:rPr>
              <a:t> 12 </a:t>
            </a:r>
            <a:r>
              <a:rPr kumimoji="0" lang="en-US" sz="10000" b="1" i="0" u="none" strike="noStrike" kern="1200" cap="none" spc="0" normalizeH="0" baseline="0" noProof="0" dirty="0" err="1">
                <a:ln>
                  <a:noFill/>
                </a:ln>
                <a:solidFill>
                  <a:srgbClr val="00B050"/>
                </a:solidFill>
                <a:effectLst/>
                <a:uLnTx/>
                <a:uFillTx/>
                <a:latin typeface="Great Vibes" pitchFamily="2" charset="0"/>
                <a:ea typeface="Tahoma" panose="020B0604030504040204" pitchFamily="34" charset="0"/>
                <a:cs typeface="Tahoma" panose="020B0604030504040204" pitchFamily="34" charset="0"/>
                <a:sym typeface="Chango"/>
              </a:rPr>
              <a:t>tháng</a:t>
            </a:r>
            <a:r>
              <a:rPr kumimoji="0" lang="en-US" sz="10000" b="1" i="0" u="none" strike="noStrike" kern="1200" cap="none" spc="0" normalizeH="0" baseline="0" noProof="0" dirty="0">
                <a:ln>
                  <a:noFill/>
                </a:ln>
                <a:solidFill>
                  <a:srgbClr val="00B050"/>
                </a:solidFill>
                <a:effectLst/>
                <a:uLnTx/>
                <a:uFillTx/>
                <a:latin typeface="Great Vibes" pitchFamily="2" charset="0"/>
                <a:ea typeface="Tahoma" panose="020B0604030504040204" pitchFamily="34" charset="0"/>
                <a:cs typeface="Tahoma" panose="020B0604030504040204" pitchFamily="34" charset="0"/>
                <a:sym typeface="Chango"/>
              </a:rPr>
              <a:t> 12 </a:t>
            </a:r>
            <a:r>
              <a:rPr kumimoji="0" lang="en-US" sz="10000" b="1" i="0" u="none" strike="noStrike" kern="1200" cap="none" spc="0" normalizeH="0" baseline="0" noProof="0" dirty="0" err="1">
                <a:ln>
                  <a:noFill/>
                </a:ln>
                <a:solidFill>
                  <a:srgbClr val="00B050"/>
                </a:solidFill>
                <a:effectLst/>
                <a:uLnTx/>
                <a:uFillTx/>
                <a:latin typeface="Great Vibes" pitchFamily="2" charset="0"/>
                <a:ea typeface="Tahoma" panose="020B0604030504040204" pitchFamily="34" charset="0"/>
                <a:cs typeface="Tahoma" panose="020B0604030504040204" pitchFamily="34" charset="0"/>
                <a:sym typeface="Chango"/>
              </a:rPr>
              <a:t>năm</a:t>
            </a:r>
            <a:r>
              <a:rPr kumimoji="0" lang="en-US" sz="10000" b="1" i="0" u="none" strike="noStrike" kern="1200" cap="none" spc="0" normalizeH="0" baseline="0" noProof="0" dirty="0">
                <a:ln>
                  <a:noFill/>
                </a:ln>
                <a:solidFill>
                  <a:srgbClr val="00B050"/>
                </a:solidFill>
                <a:effectLst/>
                <a:uLnTx/>
                <a:uFillTx/>
                <a:latin typeface="Great Vibes" pitchFamily="2" charset="0"/>
                <a:ea typeface="Tahoma" panose="020B0604030504040204" pitchFamily="34" charset="0"/>
                <a:cs typeface="Tahoma" panose="020B0604030504040204" pitchFamily="34" charset="0"/>
                <a:sym typeface="Chango"/>
              </a:rPr>
              <a:t> 2022</a:t>
            </a:r>
          </a:p>
          <a:p>
            <a:pPr marL="0" marR="0" lvl="0" indent="0" algn="ctr" defTabSz="914400" rtl="0" eaLnBrk="1" fontAlgn="auto" latinLnBrk="0" hangingPunct="1">
              <a:lnSpc>
                <a:spcPct val="100000"/>
              </a:lnSpc>
              <a:spcBef>
                <a:spcPts val="0"/>
              </a:spcBef>
              <a:spcAft>
                <a:spcPts val="0"/>
              </a:spcAft>
              <a:buClrTx/>
              <a:buSzTx/>
              <a:buFont typeface="Chango"/>
              <a:buNone/>
              <a:tabLst/>
              <a:defRPr/>
            </a:pPr>
            <a:r>
              <a:rPr kumimoji="0" lang="en-US" sz="10000" b="1" i="0" u="none" strike="noStrike" kern="1200" cap="none" spc="0" normalizeH="0" baseline="0" noProof="0" dirty="0" err="1">
                <a:ln>
                  <a:noFill/>
                </a:ln>
                <a:solidFill>
                  <a:srgbClr val="0070C0"/>
                </a:solidFill>
                <a:effectLst/>
                <a:uLnTx/>
                <a:uFillTx/>
                <a:latin typeface="Great Vibes" pitchFamily="2" charset="0"/>
                <a:ea typeface="Tahoma" panose="020B0604030504040204" pitchFamily="34" charset="0"/>
                <a:cs typeface="Tahoma" panose="020B0604030504040204" pitchFamily="34" charset="0"/>
                <a:sym typeface="Chango"/>
              </a:rPr>
              <a:t>Tiếng</a:t>
            </a:r>
            <a:r>
              <a:rPr kumimoji="0" lang="en-US" sz="10000" b="1" i="0" u="none" strike="noStrike" kern="1200" cap="none" spc="0" normalizeH="0" baseline="0" noProof="0" dirty="0">
                <a:ln>
                  <a:noFill/>
                </a:ln>
                <a:solidFill>
                  <a:srgbClr val="0070C0"/>
                </a:solidFill>
                <a:effectLst/>
                <a:uLnTx/>
                <a:uFillTx/>
                <a:latin typeface="Great Vibes" pitchFamily="2" charset="0"/>
                <a:ea typeface="Tahoma" panose="020B0604030504040204" pitchFamily="34" charset="0"/>
                <a:cs typeface="Tahoma" panose="020B0604030504040204" pitchFamily="34" charset="0"/>
                <a:sym typeface="Chango"/>
              </a:rPr>
              <a:t> </a:t>
            </a:r>
            <a:r>
              <a:rPr kumimoji="0" lang="en-US" sz="10000" b="1" i="0" u="none" strike="noStrike" kern="1200" cap="none" spc="0" normalizeH="0" baseline="0" noProof="0" dirty="0" err="1">
                <a:ln>
                  <a:noFill/>
                </a:ln>
                <a:solidFill>
                  <a:srgbClr val="0070C0"/>
                </a:solidFill>
                <a:effectLst/>
                <a:uLnTx/>
                <a:uFillTx/>
                <a:latin typeface="Great Vibes" pitchFamily="2" charset="0"/>
                <a:ea typeface="Tahoma" panose="020B0604030504040204" pitchFamily="34" charset="0"/>
                <a:cs typeface="Tahoma" panose="020B0604030504040204" pitchFamily="34" charset="0"/>
                <a:sym typeface="Chango"/>
              </a:rPr>
              <a:t>Việt</a:t>
            </a:r>
            <a:endParaRPr kumimoji="0" lang="en-US" sz="10000" b="1" i="0" u="none" strike="noStrike" kern="1200" cap="none" spc="0" normalizeH="0" baseline="0" noProof="0" dirty="0">
              <a:ln>
                <a:noFill/>
              </a:ln>
              <a:solidFill>
                <a:srgbClr val="0070C0"/>
              </a:solidFill>
              <a:effectLst/>
              <a:uLnTx/>
              <a:uFillTx/>
              <a:latin typeface="Great Vibes" pitchFamily="2" charset="0"/>
              <a:ea typeface="Tahoma" panose="020B0604030504040204" pitchFamily="34" charset="0"/>
              <a:cs typeface="Tahoma" panose="020B0604030504040204" pitchFamily="34" charset="0"/>
              <a:sym typeface="Chango"/>
            </a:endParaRPr>
          </a:p>
        </p:txBody>
      </p:sp>
      <p:grpSp>
        <p:nvGrpSpPr>
          <p:cNvPr id="6" name="Group 5"/>
          <p:cNvGrpSpPr/>
          <p:nvPr/>
        </p:nvGrpSpPr>
        <p:grpSpPr>
          <a:xfrm>
            <a:off x="0" y="2171096"/>
            <a:ext cx="11014530" cy="1758446"/>
            <a:chOff x="195945" y="3568825"/>
            <a:chExt cx="11014530" cy="1758446"/>
          </a:xfrm>
        </p:grpSpPr>
        <p:sp>
          <p:nvSpPr>
            <p:cNvPr id="7" name="TextBox 6">
              <a:extLst>
                <a:ext uri="{FF2B5EF4-FFF2-40B4-BE49-F238E27FC236}">
                  <a16:creationId xmlns:a16="http://schemas.microsoft.com/office/drawing/2014/main" xmlns="" id="{FDF99F60-2DEC-4DEF-9300-E3C8E7CE95D2}"/>
                </a:ext>
              </a:extLst>
            </p:cNvPr>
            <p:cNvSpPr txBox="1"/>
            <p:nvPr/>
          </p:nvSpPr>
          <p:spPr>
            <a:xfrm>
              <a:off x="3320511" y="3572945"/>
              <a:ext cx="7889964"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FF0000"/>
                  </a:solidFill>
                  <a:effectLst/>
                  <a:uLnTx/>
                  <a:uFillTx/>
                  <a:latin typeface="Nunito Black" pitchFamily="2" charset="0"/>
                  <a:ea typeface="Tahoma" panose="020B0604030504040204" pitchFamily="34" charset="0"/>
                  <a:cs typeface="Tahoma" panose="020B0604030504040204" pitchFamily="34" charset="0"/>
                </a:rPr>
                <a:t>NHỮNG</a:t>
              </a:r>
              <a:r>
                <a:rPr kumimoji="0" lang="en-US" sz="5400" b="1" i="0" u="none" strike="noStrike" kern="1200" cap="none" spc="0" normalizeH="0" noProof="0" dirty="0">
                  <a:ln>
                    <a:noFill/>
                  </a:ln>
                  <a:solidFill>
                    <a:srgbClr val="FF0000"/>
                  </a:solidFill>
                  <a:effectLst/>
                  <a:uLnTx/>
                  <a:uFillTx/>
                  <a:latin typeface="Nunito Black" pitchFamily="2" charset="0"/>
                  <a:ea typeface="Tahoma" panose="020B0604030504040204" pitchFamily="34" charset="0"/>
                  <a:cs typeface="Tahoma" panose="020B0604030504040204" pitchFamily="34" charset="0"/>
                </a:rPr>
                <a:t> CHIẾC ÁO ẤM (</a:t>
              </a:r>
              <a:r>
                <a:rPr kumimoji="0" lang="en-US" sz="5400" b="1" i="0" u="none" strike="noStrike" kern="1200" cap="none" spc="0" normalizeH="0" noProof="0" dirty="0" err="1">
                  <a:ln>
                    <a:noFill/>
                  </a:ln>
                  <a:solidFill>
                    <a:srgbClr val="FF0000"/>
                  </a:solidFill>
                  <a:effectLst/>
                  <a:uLnTx/>
                  <a:uFillTx/>
                  <a:latin typeface="Nunito Black" pitchFamily="2" charset="0"/>
                  <a:ea typeface="Tahoma" panose="020B0604030504040204" pitchFamily="34" charset="0"/>
                  <a:cs typeface="Tahoma" panose="020B0604030504040204" pitchFamily="34" charset="0"/>
                </a:rPr>
                <a:t>trang</a:t>
              </a:r>
              <a:r>
                <a:rPr kumimoji="0" lang="en-US" sz="5400" b="1" i="0" u="none" strike="noStrike" kern="1200" cap="none" spc="0" normalizeH="0" noProof="0" dirty="0">
                  <a:ln>
                    <a:noFill/>
                  </a:ln>
                  <a:solidFill>
                    <a:srgbClr val="FF0000"/>
                  </a:solidFill>
                  <a:effectLst/>
                  <a:uLnTx/>
                  <a:uFillTx/>
                  <a:latin typeface="Nunito Black" pitchFamily="2" charset="0"/>
                  <a:ea typeface="Tahoma" panose="020B0604030504040204" pitchFamily="34" charset="0"/>
                  <a:cs typeface="Tahoma" panose="020B0604030504040204" pitchFamily="34" charset="0"/>
                </a:rPr>
                <a:t> 120).</a:t>
              </a:r>
              <a:endParaRPr kumimoji="0" lang="en-US" sz="5400" b="1" i="0" u="none" strike="noStrike" kern="1200" cap="none" spc="0" normalizeH="0" baseline="0" noProof="0" dirty="0">
                <a:ln>
                  <a:noFill/>
                </a:ln>
                <a:solidFill>
                  <a:srgbClr val="FF0000"/>
                </a:solidFill>
                <a:effectLst/>
                <a:uLnTx/>
                <a:uFillTx/>
                <a:latin typeface="Nunito Black" pitchFamily="2" charset="0"/>
                <a:ea typeface="Tahoma" panose="020B0604030504040204" pitchFamily="34" charset="0"/>
                <a:cs typeface="Tahoma" panose="020B0604030504040204" pitchFamily="34" charset="0"/>
              </a:endParaRPr>
            </a:p>
          </p:txBody>
        </p:sp>
        <p:sp>
          <p:nvSpPr>
            <p:cNvPr id="8" name="TextBox 7">
              <a:extLst>
                <a:ext uri="{FF2B5EF4-FFF2-40B4-BE49-F238E27FC236}">
                  <a16:creationId xmlns:a16="http://schemas.microsoft.com/office/drawing/2014/main" xmlns="" id="{56766A65-AB59-44B3-F82A-2DEA307661EB}"/>
                </a:ext>
              </a:extLst>
            </p:cNvPr>
            <p:cNvSpPr txBox="1"/>
            <p:nvPr/>
          </p:nvSpPr>
          <p:spPr>
            <a:xfrm>
              <a:off x="195945" y="3568825"/>
              <a:ext cx="3307447" cy="830997"/>
            </a:xfrm>
            <a:prstGeom prst="rect">
              <a:avLst/>
            </a:prstGeom>
            <a:noFill/>
          </p:spPr>
          <p:txBody>
            <a:bodyPr wrap="square" rtlCol="0">
              <a:spAutoFit/>
            </a:bodyPr>
            <a:lstStyle/>
            <a:p>
              <a:pPr algn="ctr">
                <a:buClr>
                  <a:srgbClr val="000000"/>
                </a:buClr>
                <a:buFont typeface="Arial"/>
                <a:buNone/>
              </a:pPr>
              <a:r>
                <a:rPr lang="en-US" sz="4800" b="1" kern="0" dirty="0" err="1">
                  <a:effectLst>
                    <a:glow rad="139700">
                      <a:schemeClr val="accent4">
                        <a:satMod val="175000"/>
                        <a:alpha val="40000"/>
                      </a:schemeClr>
                    </a:glow>
                    <a:outerShdw dist="165100" dir="2700000" sx="99000" sy="99000" algn="tl" rotWithShape="0">
                      <a:srgbClr val="EC9684">
                        <a:alpha val="63000"/>
                      </a:srgbClr>
                    </a:outerShdw>
                    <a:reflection blurRad="6350" stA="60000" endA="900" endPos="58000" dir="5400000" sy="-100000" algn="bl" rotWithShape="0"/>
                  </a:effectLst>
                  <a:latin typeface="Great Vibes" pitchFamily="2" charset="0"/>
                  <a:cs typeface="#9Slide05 Bodega Script" pitchFamily="2" charset="0"/>
                  <a:sym typeface="Arial"/>
                </a:rPr>
                <a:t>Đọc:Bài</a:t>
              </a:r>
              <a:r>
                <a:rPr lang="en-US" sz="4800" b="1" kern="0" dirty="0">
                  <a:effectLst>
                    <a:glow rad="139700">
                      <a:schemeClr val="accent4">
                        <a:satMod val="175000"/>
                        <a:alpha val="40000"/>
                      </a:schemeClr>
                    </a:glow>
                    <a:outerShdw dist="165100" dir="2700000" sx="99000" sy="99000" algn="tl" rotWithShape="0">
                      <a:srgbClr val="EC9684">
                        <a:alpha val="63000"/>
                      </a:srgbClr>
                    </a:outerShdw>
                    <a:reflection blurRad="6350" stA="60000" endA="900" endPos="58000" dir="5400000" sy="-100000" algn="bl" rotWithShape="0"/>
                  </a:effectLst>
                  <a:latin typeface="Great Vibes" pitchFamily="2" charset="0"/>
                  <a:cs typeface="#9Slide05 Bodega Script" pitchFamily="2" charset="0"/>
                  <a:sym typeface="Arial"/>
                </a:rPr>
                <a:t> 27-</a:t>
              </a:r>
              <a:endParaRPr lang="id-ID" sz="4800" b="1" kern="0" dirty="0">
                <a:effectLst>
                  <a:glow rad="139700">
                    <a:schemeClr val="accent4">
                      <a:satMod val="175000"/>
                      <a:alpha val="40000"/>
                    </a:schemeClr>
                  </a:glow>
                  <a:outerShdw dist="165100" dir="2700000" sx="99000" sy="99000" algn="tl" rotWithShape="0">
                    <a:srgbClr val="EC9684">
                      <a:alpha val="63000"/>
                    </a:srgbClr>
                  </a:outerShdw>
                  <a:reflection blurRad="6350" stA="60000" endA="900" endPos="58000" dir="5400000" sy="-100000" algn="bl" rotWithShape="0"/>
                </a:effectLst>
                <a:latin typeface="Great Vibes" pitchFamily="2" charset="0"/>
                <a:cs typeface="#9Slide05 Bodega Script" pitchFamily="2" charset="0"/>
                <a:sym typeface="Arial"/>
              </a:endParaRPr>
            </a:p>
          </p:txBody>
        </p:sp>
      </p:grpSp>
    </p:spTree>
    <p:extLst>
      <p:ext uri="{BB962C8B-B14F-4D97-AF65-F5344CB8AC3E}">
        <p14:creationId xmlns:p14="http://schemas.microsoft.com/office/powerpoint/2010/main" val="133653233"/>
      </p:ext>
    </p:extLst>
  </p:cSld>
  <p:clrMapOvr>
    <a:masterClrMapping/>
  </p:clrMapOvr>
  <mc:AlternateContent xmlns:mc="http://schemas.openxmlformats.org/markup-compatibility/2006" xmlns:p14="http://schemas.microsoft.com/office/powerpoint/2010/main">
    <mc:Choice Requires="p14">
      <p:transition spd="slow" p14:dur="1500">
        <p:split orient="vert"/>
        <p:sndAc>
          <p:endSnd/>
        </p:sndAc>
      </p:transition>
    </mc:Choice>
    <mc:Fallback xmlns="">
      <p:transition spd="slow">
        <p:split orient="vert"/>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ounded Rectangle 3"/>
          <p:cNvSpPr/>
          <p:nvPr/>
        </p:nvSpPr>
        <p:spPr>
          <a:xfrm>
            <a:off x="1159626" y="288696"/>
            <a:ext cx="3519950" cy="629107"/>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3600" b="1" i="0" u="none" strike="noStrike" kern="0" cap="none" spc="0" normalizeH="0" baseline="0" noProof="0" dirty="0" err="1">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Luyện</a:t>
            </a:r>
            <a:r>
              <a:rPr kumimoji="0" lang="en-US" sz="3600" b="1" i="0" u="none" strike="noStrike" kern="0" cap="none" spc="0" normalizeH="0" baseline="0" noProof="0" dirty="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 </a:t>
            </a:r>
            <a:r>
              <a:rPr kumimoji="0" lang="en-US" sz="3600" b="1" i="0" u="none" strike="noStrike" kern="0" cap="none" spc="0" normalizeH="0" baseline="0" noProof="0" dirty="0" err="1">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đọc</a:t>
            </a:r>
            <a:r>
              <a:rPr kumimoji="0" lang="en-US" sz="3600" b="1" i="0" u="none" strike="noStrike" kern="0" cap="none" spc="0" normalizeH="0" baseline="0" noProof="0" dirty="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 </a:t>
            </a:r>
            <a:r>
              <a:rPr kumimoji="0" lang="en-US" sz="3600" b="1" i="0" u="none" strike="noStrike" kern="0" cap="none" spc="0" normalizeH="0" baseline="0" noProof="0" dirty="0" err="1">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câu</a:t>
            </a:r>
            <a:endParaRPr kumimoji="0" lang="id-ID" sz="3600" b="1" i="0" u="none" strike="noStrike" kern="0" cap="none" spc="0" normalizeH="0" baseline="0" noProof="0" dirty="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endParaRPr>
          </a:p>
        </p:txBody>
      </p:sp>
      <p:sp>
        <p:nvSpPr>
          <p:cNvPr id="5" name="Rounded Rectangle 4"/>
          <p:cNvSpPr/>
          <p:nvPr/>
        </p:nvSpPr>
        <p:spPr>
          <a:xfrm>
            <a:off x="171445" y="1590063"/>
            <a:ext cx="11744325" cy="1470678"/>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buClr>
                <a:srgbClr val="000000"/>
              </a:buClr>
            </a:pPr>
            <a:r>
              <a:rPr lang="vi-VN" sz="3200" dirty="0">
                <a:solidFill>
                  <a:schemeClr val="tx1"/>
                </a:solidFill>
                <a:latin typeface="Nunito Black" pitchFamily="2" charset="0"/>
              </a:rPr>
              <a:t>M</a:t>
            </a:r>
            <a:r>
              <a:rPr lang="en-US" sz="3200" dirty="0" err="1">
                <a:solidFill>
                  <a:schemeClr val="tx1"/>
                </a:solidFill>
                <a:latin typeface="Nunito Black" pitchFamily="2" charset="0"/>
              </a:rPr>
              <a:t>ùa</a:t>
            </a:r>
            <a:r>
              <a:rPr lang="vi-VN" sz="3200" dirty="0">
                <a:solidFill>
                  <a:schemeClr val="tx1"/>
                </a:solidFill>
                <a:latin typeface="Nunito Black" pitchFamily="2" charset="0"/>
              </a:rPr>
              <a:t> </a:t>
            </a:r>
            <a:r>
              <a:rPr lang="en-US" sz="3200" dirty="0" err="1">
                <a:solidFill>
                  <a:schemeClr val="tx1"/>
                </a:solidFill>
                <a:latin typeface="Nunito Black" pitchFamily="2" charset="0"/>
              </a:rPr>
              <a:t>đông</a:t>
            </a:r>
            <a:r>
              <a:rPr lang="vi-VN" sz="3200" dirty="0">
                <a:solidFill>
                  <a:schemeClr val="tx1"/>
                </a:solidFill>
                <a:latin typeface="Nunito Black" pitchFamily="2" charset="0"/>
              </a:rPr>
              <a:t>,</a:t>
            </a:r>
            <a:r>
              <a:rPr lang="en-US" sz="3200" dirty="0">
                <a:solidFill>
                  <a:srgbClr val="FF0000"/>
                </a:solidFill>
                <a:latin typeface="Nunito Black" pitchFamily="2" charset="0"/>
              </a:rPr>
              <a:t>/ </a:t>
            </a:r>
            <a:r>
              <a:rPr lang="vi-VN" sz="3200" dirty="0">
                <a:solidFill>
                  <a:schemeClr val="tx1"/>
                </a:solidFill>
                <a:latin typeface="Nunito Black" pitchFamily="2" charset="0"/>
              </a:rPr>
              <a:t>thỏ quấn tấm vải lên người cho đỡ rét</a:t>
            </a:r>
            <a:r>
              <a:rPr lang="en-US" sz="3200" dirty="0">
                <a:solidFill>
                  <a:schemeClr val="tx1"/>
                </a:solidFill>
                <a:latin typeface="Nunito Black" pitchFamily="2" charset="0"/>
              </a:rPr>
              <a:t> </a:t>
            </a:r>
            <a:r>
              <a:rPr lang="en-US" sz="3200" dirty="0">
                <a:solidFill>
                  <a:srgbClr val="FF0000"/>
                </a:solidFill>
                <a:latin typeface="Nunito Black" pitchFamily="2" charset="0"/>
              </a:rPr>
              <a:t>/</a:t>
            </a:r>
            <a:r>
              <a:rPr lang="vi-VN" sz="3200" dirty="0">
                <a:solidFill>
                  <a:schemeClr val="tx1"/>
                </a:solidFill>
                <a:latin typeface="Nunito Black" pitchFamily="2" charset="0"/>
              </a:rPr>
              <a:t> thì gió thổi tấm vải bay xuống ao.</a:t>
            </a:r>
            <a:r>
              <a:rPr lang="en-US" sz="3200" dirty="0">
                <a:solidFill>
                  <a:srgbClr val="FF0000"/>
                </a:solidFill>
                <a:latin typeface="Nunito Black" pitchFamily="2" charset="0"/>
              </a:rPr>
              <a:t>//</a:t>
            </a:r>
            <a:endParaRPr kumimoji="0" lang="id-ID" sz="3200" b="1" i="0" u="none" strike="noStrike" kern="0" cap="none" spc="0" normalizeH="0" baseline="0" noProof="0" dirty="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cs typeface="#9Slide05 Bodega Script" pitchFamily="2" charset="0"/>
              <a:sym typeface="Arial"/>
            </a:endParaRPr>
          </a:p>
        </p:txBody>
      </p:sp>
      <p:pic>
        <p:nvPicPr>
          <p:cNvPr id="6" name="Picture 5">
            <a:extLst>
              <a:ext uri="{FF2B5EF4-FFF2-40B4-BE49-F238E27FC236}">
                <a16:creationId xmlns:a16="http://schemas.microsoft.com/office/drawing/2014/main" xmlns="" id="{08977D5A-3CE0-5936-80D7-A88FD3CB0262}"/>
              </a:ext>
            </a:extLst>
          </p:cNvPr>
          <p:cNvPicPr>
            <a:picLocks noChangeAspect="1"/>
          </p:cNvPicPr>
          <p:nvPr/>
        </p:nvPicPr>
        <p:blipFill>
          <a:blip r:embed="rId3"/>
          <a:stretch>
            <a:fillRect/>
          </a:stretch>
        </p:blipFill>
        <p:spPr>
          <a:xfrm>
            <a:off x="81718" y="15240"/>
            <a:ext cx="957155" cy="762066"/>
          </a:xfrm>
          <a:prstGeom prst="ellipse">
            <a:avLst/>
          </a:prstGeom>
        </p:spPr>
      </p:pic>
      <p:sp>
        <p:nvSpPr>
          <p:cNvPr id="8" name="Rounded Rectangle 7"/>
          <p:cNvSpPr/>
          <p:nvPr/>
        </p:nvSpPr>
        <p:spPr>
          <a:xfrm>
            <a:off x="290702" y="3885570"/>
            <a:ext cx="11696510" cy="2058017"/>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200" dirty="0">
                <a:solidFill>
                  <a:srgbClr val="000000"/>
                </a:solidFill>
                <a:latin typeface="Nunito Black" pitchFamily="2" charset="0"/>
              </a:rPr>
              <a:t>Thỏ trải vải.</a:t>
            </a:r>
            <a:r>
              <a:rPr lang="en-US" sz="3200" dirty="0">
                <a:solidFill>
                  <a:srgbClr val="FF0000"/>
                </a:solidFill>
                <a:latin typeface="Nunito Black" pitchFamily="2" charset="0"/>
              </a:rPr>
              <a:t>//</a:t>
            </a:r>
            <a:r>
              <a:rPr lang="vi-VN" sz="3200" dirty="0">
                <a:solidFill>
                  <a:srgbClr val="000000"/>
                </a:solidFill>
                <a:latin typeface="Nunito Black" pitchFamily="2" charset="0"/>
              </a:rPr>
              <a:t> Ốc sên kẻ đường vạch.</a:t>
            </a:r>
            <a:r>
              <a:rPr lang="en-US" sz="3200" dirty="0">
                <a:solidFill>
                  <a:srgbClr val="FF0000"/>
                </a:solidFill>
                <a:latin typeface="Nunito Black" pitchFamily="2" charset="0"/>
              </a:rPr>
              <a:t>//</a:t>
            </a:r>
            <a:endParaRPr lang="vi-VN" sz="3200" dirty="0">
              <a:solidFill>
                <a:srgbClr val="FF0000"/>
              </a:solidFill>
              <a:latin typeface="Nunito Black" pitchFamily="2" charset="0"/>
            </a:endParaRPr>
          </a:p>
          <a:p>
            <a:pPr algn="just"/>
            <a:r>
              <a:rPr lang="vi-VN" sz="3200" dirty="0">
                <a:solidFill>
                  <a:srgbClr val="000000"/>
                </a:solidFill>
                <a:latin typeface="Nunito Black" pitchFamily="2" charset="0"/>
              </a:rPr>
              <a:t>Bọ ngựa cắt vải theo vạch.</a:t>
            </a:r>
            <a:r>
              <a:rPr lang="en-US" sz="3200" dirty="0">
                <a:solidFill>
                  <a:srgbClr val="FF0000"/>
                </a:solidFill>
                <a:latin typeface="Nunito Black" pitchFamily="2" charset="0"/>
              </a:rPr>
              <a:t> //</a:t>
            </a:r>
            <a:r>
              <a:rPr lang="vi-VN" sz="3200" dirty="0">
                <a:solidFill>
                  <a:srgbClr val="000000"/>
                </a:solidFill>
                <a:latin typeface="Nunito Black" pitchFamily="2" charset="0"/>
              </a:rPr>
              <a:t> Tằm xe chỉ.</a:t>
            </a:r>
            <a:r>
              <a:rPr lang="en-US" sz="3200" dirty="0">
                <a:solidFill>
                  <a:srgbClr val="FF0000"/>
                </a:solidFill>
                <a:latin typeface="Nunito Black" pitchFamily="2" charset="0"/>
              </a:rPr>
              <a:t> //</a:t>
            </a:r>
            <a:r>
              <a:rPr lang="vi-VN" sz="3200" dirty="0">
                <a:solidFill>
                  <a:srgbClr val="000000"/>
                </a:solidFill>
                <a:latin typeface="Nunito Black" pitchFamily="2" charset="0"/>
              </a:rPr>
              <a:t> Nhím chắp vải,</a:t>
            </a:r>
            <a:r>
              <a:rPr lang="en-US" sz="3200" dirty="0">
                <a:solidFill>
                  <a:srgbClr val="FF0000"/>
                </a:solidFill>
                <a:latin typeface="Nunito Black" pitchFamily="2" charset="0"/>
              </a:rPr>
              <a:t>/</a:t>
            </a:r>
            <a:r>
              <a:rPr lang="vi-VN" sz="3200" dirty="0">
                <a:solidFill>
                  <a:srgbClr val="FF0000"/>
                </a:solidFill>
                <a:latin typeface="Nunito Black" pitchFamily="2" charset="0"/>
              </a:rPr>
              <a:t> </a:t>
            </a:r>
            <a:r>
              <a:rPr lang="vi-VN" sz="3200" dirty="0">
                <a:solidFill>
                  <a:srgbClr val="000000"/>
                </a:solidFill>
                <a:latin typeface="Nunito Black" pitchFamily="2" charset="0"/>
              </a:rPr>
              <a:t>dùi lỗ.</a:t>
            </a:r>
            <a:r>
              <a:rPr lang="en-US" sz="3200" dirty="0">
                <a:solidFill>
                  <a:srgbClr val="FF0000"/>
                </a:solidFill>
                <a:latin typeface="Nunito Black" pitchFamily="2" charset="0"/>
              </a:rPr>
              <a:t> //</a:t>
            </a:r>
            <a:endParaRPr kumimoji="0" lang="id-ID" sz="4000" b="1" i="0" u="none" strike="noStrike" kern="0" cap="none" spc="0" normalizeH="0" baseline="0" noProof="0" dirty="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cs typeface="#9Slide05 Bodega Script" pitchFamily="2" charset="0"/>
              <a:sym typeface="Arial"/>
            </a:endParaRPr>
          </a:p>
        </p:txBody>
      </p:sp>
    </p:spTree>
    <p:extLst>
      <p:ext uri="{BB962C8B-B14F-4D97-AF65-F5344CB8AC3E}">
        <p14:creationId xmlns:p14="http://schemas.microsoft.com/office/powerpoint/2010/main" val="76117384"/>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08977D5A-3CE0-5936-80D7-A88FD3CB0262}"/>
              </a:ext>
            </a:extLst>
          </p:cNvPr>
          <p:cNvPicPr>
            <a:picLocks noChangeAspect="1"/>
          </p:cNvPicPr>
          <p:nvPr/>
        </p:nvPicPr>
        <p:blipFill>
          <a:blip r:embed="rId3"/>
          <a:stretch>
            <a:fillRect/>
          </a:stretch>
        </p:blipFill>
        <p:spPr>
          <a:xfrm>
            <a:off x="81718" y="15240"/>
            <a:ext cx="957155" cy="762066"/>
          </a:xfrm>
          <a:prstGeom prst="ellipse">
            <a:avLst/>
          </a:prstGeom>
        </p:spPr>
      </p:pic>
      <p:sp>
        <p:nvSpPr>
          <p:cNvPr id="7" name="Rounded Rectangle 6"/>
          <p:cNvSpPr/>
          <p:nvPr/>
        </p:nvSpPr>
        <p:spPr>
          <a:xfrm>
            <a:off x="1038873" y="240025"/>
            <a:ext cx="2198103" cy="537282"/>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3200" b="1" i="0" u="none" strike="noStrike" kern="0" cap="none" spc="0" normalizeH="0" baseline="0" noProof="0" dirty="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Chia </a:t>
            </a:r>
            <a:r>
              <a:rPr kumimoji="0" lang="en-US" sz="3200" b="1" i="0" u="none" strike="noStrike" kern="0" cap="none" spc="0" normalizeH="0" baseline="0" noProof="0" dirty="0" err="1">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đoạn</a:t>
            </a:r>
            <a:endParaRPr kumimoji="0" lang="id-ID" sz="3200" b="1" i="0" u="none" strike="noStrike" kern="0" cap="none" spc="0" normalizeH="0" baseline="0" noProof="0" dirty="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endParaRPr>
          </a:p>
        </p:txBody>
      </p:sp>
      <p:sp>
        <p:nvSpPr>
          <p:cNvPr id="9" name="Rounded Rectangle 8"/>
          <p:cNvSpPr/>
          <p:nvPr/>
        </p:nvSpPr>
        <p:spPr>
          <a:xfrm>
            <a:off x="680846" y="1154749"/>
            <a:ext cx="10251613" cy="687498"/>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dirty="0">
                <a:solidFill>
                  <a:srgbClr val="000000"/>
                </a:solidFill>
                <a:latin typeface="Nunito Black" pitchFamily="2" charset="0"/>
              </a:rPr>
              <a:t>+ </a:t>
            </a:r>
            <a:r>
              <a:rPr lang="en-US" sz="3200" dirty="0" err="1">
                <a:solidFill>
                  <a:srgbClr val="000000"/>
                </a:solidFill>
                <a:latin typeface="Nunito Black" pitchFamily="2" charset="0"/>
              </a:rPr>
              <a:t>Đoạn</a:t>
            </a:r>
            <a:r>
              <a:rPr lang="en-US" sz="3200" dirty="0">
                <a:solidFill>
                  <a:srgbClr val="000000"/>
                </a:solidFill>
                <a:latin typeface="Nunito Black" pitchFamily="2" charset="0"/>
              </a:rPr>
              <a:t> 1: </a:t>
            </a:r>
            <a:r>
              <a:rPr lang="en-US" sz="3200" dirty="0" err="1">
                <a:solidFill>
                  <a:srgbClr val="000000"/>
                </a:solidFill>
                <a:latin typeface="Nunito Black" pitchFamily="2" charset="0"/>
              </a:rPr>
              <a:t>Từ</a:t>
            </a:r>
            <a:r>
              <a:rPr lang="en-US" sz="3200" dirty="0">
                <a:solidFill>
                  <a:srgbClr val="000000"/>
                </a:solidFill>
                <a:latin typeface="Nunito Black" pitchFamily="2" charset="0"/>
              </a:rPr>
              <a:t> </a:t>
            </a:r>
            <a:r>
              <a:rPr lang="en-US" sz="3200" dirty="0" err="1">
                <a:solidFill>
                  <a:srgbClr val="000000"/>
                </a:solidFill>
                <a:latin typeface="Nunito Black" pitchFamily="2" charset="0"/>
              </a:rPr>
              <a:t>đầu</a:t>
            </a:r>
            <a:r>
              <a:rPr lang="en-US" sz="3200" dirty="0">
                <a:solidFill>
                  <a:srgbClr val="000000"/>
                </a:solidFill>
                <a:latin typeface="Nunito Black" pitchFamily="2" charset="0"/>
              </a:rPr>
              <a:t> </a:t>
            </a:r>
            <a:r>
              <a:rPr lang="en-US" sz="3200" dirty="0" err="1">
                <a:solidFill>
                  <a:srgbClr val="000000"/>
                </a:solidFill>
                <a:latin typeface="Nunito Black" pitchFamily="2" charset="0"/>
              </a:rPr>
              <a:t>đến</a:t>
            </a:r>
            <a:r>
              <a:rPr lang="en-US" sz="3200" dirty="0">
                <a:solidFill>
                  <a:srgbClr val="000000"/>
                </a:solidFill>
                <a:latin typeface="Nunito Black" pitchFamily="2" charset="0"/>
              </a:rPr>
              <a:t> </a:t>
            </a:r>
            <a:r>
              <a:rPr lang="en-US" sz="3200" i="1" dirty="0" err="1">
                <a:solidFill>
                  <a:srgbClr val="002060"/>
                </a:solidFill>
                <a:latin typeface="Nunito Black" pitchFamily="2" charset="0"/>
              </a:rPr>
              <a:t>Phải</a:t>
            </a:r>
            <a:r>
              <a:rPr lang="en-US" sz="3200" i="1" dirty="0">
                <a:solidFill>
                  <a:srgbClr val="002060"/>
                </a:solidFill>
                <a:latin typeface="Nunito Black" pitchFamily="2" charset="0"/>
              </a:rPr>
              <a:t> may </a:t>
            </a:r>
            <a:r>
              <a:rPr lang="en-US" sz="3200" i="1" dirty="0" err="1">
                <a:solidFill>
                  <a:srgbClr val="002060"/>
                </a:solidFill>
                <a:latin typeface="Nunito Black" pitchFamily="2" charset="0"/>
              </a:rPr>
              <a:t>thành</a:t>
            </a:r>
            <a:r>
              <a:rPr lang="en-US" sz="3200" i="1" dirty="0">
                <a:solidFill>
                  <a:srgbClr val="002060"/>
                </a:solidFill>
                <a:latin typeface="Nunito Black" pitchFamily="2" charset="0"/>
              </a:rPr>
              <a:t> </a:t>
            </a:r>
            <a:r>
              <a:rPr lang="en-US" sz="3200" i="1" dirty="0" err="1">
                <a:solidFill>
                  <a:srgbClr val="002060"/>
                </a:solidFill>
                <a:latin typeface="Nunito Black" pitchFamily="2" charset="0"/>
              </a:rPr>
              <a:t>áo</a:t>
            </a:r>
            <a:r>
              <a:rPr lang="en-US" sz="3200" i="1" dirty="0">
                <a:solidFill>
                  <a:srgbClr val="002060"/>
                </a:solidFill>
                <a:latin typeface="Nunito Black" pitchFamily="2" charset="0"/>
              </a:rPr>
              <a:t> </a:t>
            </a:r>
            <a:r>
              <a:rPr lang="en-US" sz="3200" i="1" dirty="0" err="1">
                <a:solidFill>
                  <a:srgbClr val="002060"/>
                </a:solidFill>
                <a:latin typeface="Nunito Black" pitchFamily="2" charset="0"/>
              </a:rPr>
              <a:t>mới</a:t>
            </a:r>
            <a:r>
              <a:rPr lang="en-US" sz="3200" i="1" dirty="0">
                <a:solidFill>
                  <a:srgbClr val="002060"/>
                </a:solidFill>
                <a:latin typeface="Nunito Black" pitchFamily="2" charset="0"/>
              </a:rPr>
              <a:t> </a:t>
            </a:r>
            <a:r>
              <a:rPr lang="en-US" sz="3200" i="1" dirty="0" err="1">
                <a:solidFill>
                  <a:srgbClr val="002060"/>
                </a:solidFill>
                <a:latin typeface="Nunito Black" pitchFamily="2" charset="0"/>
              </a:rPr>
              <a:t>được</a:t>
            </a:r>
            <a:r>
              <a:rPr lang="en-US" sz="3200" i="1" dirty="0">
                <a:solidFill>
                  <a:srgbClr val="002060"/>
                </a:solidFill>
                <a:latin typeface="Nunito Black" pitchFamily="2" charset="0"/>
              </a:rPr>
              <a:t>.</a:t>
            </a:r>
            <a:endParaRPr kumimoji="0" lang="id-ID" sz="4000" b="1" i="1" u="none" strike="noStrike" kern="0" cap="none" spc="0" normalizeH="0" baseline="0" noProof="0" dirty="0">
              <a:ln>
                <a:noFill/>
              </a:ln>
              <a:solidFill>
                <a:srgbClr val="00206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cs typeface="#9Slide05 Bodega Script" pitchFamily="2" charset="0"/>
              <a:sym typeface="Arial"/>
            </a:endParaRPr>
          </a:p>
        </p:txBody>
      </p:sp>
      <p:sp>
        <p:nvSpPr>
          <p:cNvPr id="10" name="Rounded Rectangle 9"/>
          <p:cNvSpPr/>
          <p:nvPr/>
        </p:nvSpPr>
        <p:spPr>
          <a:xfrm>
            <a:off x="680847" y="2097742"/>
            <a:ext cx="9323766" cy="793376"/>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dirty="0">
                <a:solidFill>
                  <a:srgbClr val="000000"/>
                </a:solidFill>
                <a:latin typeface="Nunito Black" pitchFamily="2" charset="0"/>
              </a:rPr>
              <a:t>+ </a:t>
            </a:r>
            <a:r>
              <a:rPr lang="en-US" sz="3200" dirty="0" err="1">
                <a:solidFill>
                  <a:srgbClr val="000000"/>
                </a:solidFill>
                <a:latin typeface="Nunito Black" pitchFamily="2" charset="0"/>
              </a:rPr>
              <a:t>Đoạn</a:t>
            </a:r>
            <a:r>
              <a:rPr lang="en-US" sz="3200" dirty="0">
                <a:solidFill>
                  <a:srgbClr val="000000"/>
                </a:solidFill>
                <a:latin typeface="Nunito Black" pitchFamily="2" charset="0"/>
              </a:rPr>
              <a:t> 2: </a:t>
            </a:r>
            <a:r>
              <a:rPr lang="en-US" sz="3200" dirty="0" err="1">
                <a:solidFill>
                  <a:srgbClr val="000000"/>
                </a:solidFill>
                <a:latin typeface="Nunito Black" pitchFamily="2" charset="0"/>
              </a:rPr>
              <a:t>Tiếp</a:t>
            </a:r>
            <a:r>
              <a:rPr lang="en-US" sz="3200" dirty="0">
                <a:solidFill>
                  <a:srgbClr val="000000"/>
                </a:solidFill>
                <a:latin typeface="Nunito Black" pitchFamily="2" charset="0"/>
              </a:rPr>
              <a:t> </a:t>
            </a:r>
            <a:r>
              <a:rPr lang="en-US" sz="3200" dirty="0" err="1">
                <a:solidFill>
                  <a:srgbClr val="000000"/>
                </a:solidFill>
                <a:latin typeface="Nunito Black" pitchFamily="2" charset="0"/>
              </a:rPr>
              <a:t>theo</a:t>
            </a:r>
            <a:r>
              <a:rPr lang="en-US" sz="3200" dirty="0">
                <a:solidFill>
                  <a:srgbClr val="000000"/>
                </a:solidFill>
                <a:latin typeface="Nunito Black" pitchFamily="2" charset="0"/>
              </a:rPr>
              <a:t> </a:t>
            </a:r>
            <a:r>
              <a:rPr lang="en-US" sz="3200" dirty="0" err="1">
                <a:solidFill>
                  <a:srgbClr val="000000"/>
                </a:solidFill>
                <a:latin typeface="Nunito Black" pitchFamily="2" charset="0"/>
              </a:rPr>
              <a:t>đến</a:t>
            </a:r>
            <a:r>
              <a:rPr lang="en-US" sz="3200" dirty="0">
                <a:solidFill>
                  <a:srgbClr val="000000"/>
                </a:solidFill>
                <a:latin typeface="Nunito Black" pitchFamily="2" charset="0"/>
              </a:rPr>
              <a:t> </a:t>
            </a:r>
            <a:r>
              <a:rPr lang="en-US" sz="3200" i="1" dirty="0" err="1">
                <a:solidFill>
                  <a:srgbClr val="002060"/>
                </a:solidFill>
                <a:latin typeface="Nunito Black" pitchFamily="2" charset="0"/>
              </a:rPr>
              <a:t>Mọi</a:t>
            </a:r>
            <a:r>
              <a:rPr lang="en-US" sz="3200" i="1" dirty="0">
                <a:solidFill>
                  <a:srgbClr val="002060"/>
                </a:solidFill>
                <a:latin typeface="Nunito Black" pitchFamily="2" charset="0"/>
              </a:rPr>
              <a:t> </a:t>
            </a:r>
            <a:r>
              <a:rPr lang="en-US" sz="3200" i="1" dirty="0" err="1">
                <a:solidFill>
                  <a:srgbClr val="002060"/>
                </a:solidFill>
                <a:latin typeface="Nunito Black" pitchFamily="2" charset="0"/>
              </a:rPr>
              <a:t>người</a:t>
            </a:r>
            <a:r>
              <a:rPr lang="en-US" sz="3200" i="1" dirty="0">
                <a:solidFill>
                  <a:srgbClr val="002060"/>
                </a:solidFill>
                <a:latin typeface="Nunito Black" pitchFamily="2" charset="0"/>
              </a:rPr>
              <a:t> </a:t>
            </a:r>
            <a:r>
              <a:rPr lang="en-US" sz="3200" i="1" dirty="0" err="1">
                <a:solidFill>
                  <a:srgbClr val="002060"/>
                </a:solidFill>
                <a:latin typeface="Nunito Black" pitchFamily="2" charset="0"/>
              </a:rPr>
              <a:t>cần</a:t>
            </a:r>
            <a:r>
              <a:rPr lang="en-US" sz="3200" i="1" dirty="0">
                <a:solidFill>
                  <a:srgbClr val="002060"/>
                </a:solidFill>
                <a:latin typeface="Nunito Black" pitchFamily="2" charset="0"/>
              </a:rPr>
              <a:t> </a:t>
            </a:r>
            <a:r>
              <a:rPr lang="en-US" sz="3200" i="1" dirty="0" err="1">
                <a:solidFill>
                  <a:srgbClr val="002060"/>
                </a:solidFill>
                <a:latin typeface="Nunito Black" pitchFamily="2" charset="0"/>
              </a:rPr>
              <a:t>áo</a:t>
            </a:r>
            <a:r>
              <a:rPr lang="en-US" sz="3200" i="1" dirty="0">
                <a:solidFill>
                  <a:srgbClr val="002060"/>
                </a:solidFill>
                <a:latin typeface="Nunito Black" pitchFamily="2" charset="0"/>
              </a:rPr>
              <a:t> </a:t>
            </a:r>
            <a:r>
              <a:rPr lang="en-US" sz="3200" i="1" dirty="0" err="1">
                <a:solidFill>
                  <a:srgbClr val="002060"/>
                </a:solidFill>
                <a:latin typeface="Nunito Black" pitchFamily="2" charset="0"/>
              </a:rPr>
              <a:t>ấm</a:t>
            </a:r>
            <a:r>
              <a:rPr lang="en-US" sz="3200" i="1" dirty="0">
                <a:solidFill>
                  <a:srgbClr val="002060"/>
                </a:solidFill>
                <a:latin typeface="Nunito Black" pitchFamily="2" charset="0"/>
              </a:rPr>
              <a:t>.</a:t>
            </a:r>
          </a:p>
        </p:txBody>
      </p:sp>
      <p:sp>
        <p:nvSpPr>
          <p:cNvPr id="11" name="Rounded Rectangle 10"/>
          <p:cNvSpPr/>
          <p:nvPr/>
        </p:nvSpPr>
        <p:spPr>
          <a:xfrm>
            <a:off x="680846" y="3146613"/>
            <a:ext cx="10829836" cy="817580"/>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dirty="0">
                <a:solidFill>
                  <a:srgbClr val="000000"/>
                </a:solidFill>
                <a:latin typeface="Nunito Black" pitchFamily="2" charset="0"/>
              </a:rPr>
              <a:t>+ </a:t>
            </a:r>
            <a:r>
              <a:rPr lang="en-US" sz="3200" dirty="0" err="1">
                <a:solidFill>
                  <a:srgbClr val="000000"/>
                </a:solidFill>
                <a:latin typeface="Nunito Black" pitchFamily="2" charset="0"/>
              </a:rPr>
              <a:t>Đoạn</a:t>
            </a:r>
            <a:r>
              <a:rPr lang="en-US" sz="3200" dirty="0">
                <a:solidFill>
                  <a:srgbClr val="000000"/>
                </a:solidFill>
                <a:latin typeface="Nunito Black" pitchFamily="2" charset="0"/>
              </a:rPr>
              <a:t> 3: </a:t>
            </a:r>
            <a:r>
              <a:rPr lang="en-US" sz="3200" dirty="0" err="1">
                <a:solidFill>
                  <a:srgbClr val="000000"/>
                </a:solidFill>
                <a:latin typeface="Nunito Black" pitchFamily="2" charset="0"/>
              </a:rPr>
              <a:t>Tiếp</a:t>
            </a:r>
            <a:r>
              <a:rPr lang="en-US" sz="3200" dirty="0">
                <a:solidFill>
                  <a:srgbClr val="000000"/>
                </a:solidFill>
                <a:latin typeface="Nunito Black" pitchFamily="2" charset="0"/>
              </a:rPr>
              <a:t> </a:t>
            </a:r>
            <a:r>
              <a:rPr lang="en-US" sz="3200" dirty="0" err="1">
                <a:solidFill>
                  <a:srgbClr val="000000"/>
                </a:solidFill>
                <a:latin typeface="Nunito Black" pitchFamily="2" charset="0"/>
              </a:rPr>
              <a:t>theo</a:t>
            </a:r>
            <a:r>
              <a:rPr lang="en-US" sz="3200" dirty="0">
                <a:solidFill>
                  <a:srgbClr val="000000"/>
                </a:solidFill>
                <a:latin typeface="Nunito Black" pitchFamily="2" charset="0"/>
              </a:rPr>
              <a:t> </a:t>
            </a:r>
            <a:r>
              <a:rPr lang="en-US" sz="3200" dirty="0" err="1">
                <a:solidFill>
                  <a:srgbClr val="000000"/>
                </a:solidFill>
                <a:latin typeface="Nunito Black" pitchFamily="2" charset="0"/>
              </a:rPr>
              <a:t>đến</a:t>
            </a:r>
            <a:r>
              <a:rPr lang="en-US" sz="3200" dirty="0">
                <a:solidFill>
                  <a:srgbClr val="000000"/>
                </a:solidFill>
                <a:latin typeface="Nunito Black" pitchFamily="2" charset="0"/>
              </a:rPr>
              <a:t> </a:t>
            </a:r>
            <a:r>
              <a:rPr lang="en-US" sz="3200" i="1" dirty="0" err="1">
                <a:solidFill>
                  <a:srgbClr val="002060"/>
                </a:solidFill>
                <a:latin typeface="Nunito Black" pitchFamily="2" charset="0"/>
              </a:rPr>
              <a:t>để</a:t>
            </a:r>
            <a:r>
              <a:rPr lang="en-US" sz="3200" i="1" dirty="0">
                <a:solidFill>
                  <a:srgbClr val="002060"/>
                </a:solidFill>
                <a:latin typeface="Nunito Black" pitchFamily="2" charset="0"/>
              </a:rPr>
              <a:t> may </a:t>
            </a:r>
            <a:r>
              <a:rPr lang="en-US" sz="3200" i="1" dirty="0" err="1">
                <a:solidFill>
                  <a:srgbClr val="002060"/>
                </a:solidFill>
                <a:latin typeface="Nunito Black" pitchFamily="2" charset="0"/>
              </a:rPr>
              <a:t>áo</a:t>
            </a:r>
            <a:r>
              <a:rPr lang="en-US" sz="3200" i="1" dirty="0">
                <a:solidFill>
                  <a:srgbClr val="002060"/>
                </a:solidFill>
                <a:latin typeface="Nunito Black" pitchFamily="2" charset="0"/>
              </a:rPr>
              <a:t> </a:t>
            </a:r>
            <a:r>
              <a:rPr lang="en-US" sz="3200" i="1" dirty="0" err="1">
                <a:solidFill>
                  <a:srgbClr val="002060"/>
                </a:solidFill>
                <a:latin typeface="Nunito Black" pitchFamily="2" charset="0"/>
              </a:rPr>
              <a:t>ấm</a:t>
            </a:r>
            <a:r>
              <a:rPr lang="en-US" sz="3200" i="1" dirty="0">
                <a:solidFill>
                  <a:srgbClr val="002060"/>
                </a:solidFill>
                <a:latin typeface="Nunito Black" pitchFamily="2" charset="0"/>
              </a:rPr>
              <a:t> </a:t>
            </a:r>
            <a:r>
              <a:rPr lang="en-US" sz="3200" i="1" dirty="0" err="1">
                <a:solidFill>
                  <a:srgbClr val="002060"/>
                </a:solidFill>
                <a:latin typeface="Nunito Black" pitchFamily="2" charset="0"/>
              </a:rPr>
              <a:t>cho</a:t>
            </a:r>
            <a:r>
              <a:rPr lang="en-US" sz="3200" i="1" dirty="0">
                <a:solidFill>
                  <a:srgbClr val="002060"/>
                </a:solidFill>
                <a:latin typeface="Nunito Black" pitchFamily="2" charset="0"/>
              </a:rPr>
              <a:t> </a:t>
            </a:r>
            <a:r>
              <a:rPr lang="en-US" sz="3200" i="1" dirty="0" err="1">
                <a:solidFill>
                  <a:srgbClr val="002060"/>
                </a:solidFill>
                <a:latin typeface="Nunito Black" pitchFamily="2" charset="0"/>
              </a:rPr>
              <a:t>mọi</a:t>
            </a:r>
            <a:r>
              <a:rPr lang="en-US" sz="3200" i="1" dirty="0">
                <a:solidFill>
                  <a:srgbClr val="002060"/>
                </a:solidFill>
                <a:latin typeface="Nunito Black" pitchFamily="2" charset="0"/>
              </a:rPr>
              <a:t> </a:t>
            </a:r>
            <a:r>
              <a:rPr lang="en-US" sz="3200" i="1" dirty="0" err="1">
                <a:solidFill>
                  <a:srgbClr val="002060"/>
                </a:solidFill>
                <a:latin typeface="Nunito Black" pitchFamily="2" charset="0"/>
              </a:rPr>
              <a:t>người</a:t>
            </a:r>
            <a:endParaRPr kumimoji="0" lang="id-ID" sz="4000" b="1" i="1" u="none" strike="noStrike" kern="0" cap="none" spc="0" normalizeH="0" baseline="0" noProof="0" dirty="0">
              <a:ln>
                <a:noFill/>
              </a:ln>
              <a:solidFill>
                <a:srgbClr val="00206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cs typeface="#9Slide05 Bodega Script" pitchFamily="2" charset="0"/>
              <a:sym typeface="Arial"/>
            </a:endParaRPr>
          </a:p>
        </p:txBody>
      </p:sp>
      <p:sp>
        <p:nvSpPr>
          <p:cNvPr id="12" name="Rounded Rectangle 11"/>
          <p:cNvSpPr/>
          <p:nvPr/>
        </p:nvSpPr>
        <p:spPr>
          <a:xfrm>
            <a:off x="680846" y="4219688"/>
            <a:ext cx="3883769" cy="779930"/>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dirty="0">
                <a:solidFill>
                  <a:srgbClr val="000000"/>
                </a:solidFill>
                <a:latin typeface="Nunito Black" pitchFamily="2" charset="0"/>
              </a:rPr>
              <a:t>+ </a:t>
            </a:r>
            <a:r>
              <a:rPr lang="en-US" sz="3200" dirty="0" err="1">
                <a:solidFill>
                  <a:srgbClr val="000000"/>
                </a:solidFill>
                <a:latin typeface="Nunito Black" pitchFamily="2" charset="0"/>
              </a:rPr>
              <a:t>Đoạn</a:t>
            </a:r>
            <a:r>
              <a:rPr lang="en-US" sz="3200" dirty="0">
                <a:solidFill>
                  <a:srgbClr val="000000"/>
                </a:solidFill>
                <a:latin typeface="Nunito Black" pitchFamily="2" charset="0"/>
              </a:rPr>
              <a:t> 4: </a:t>
            </a:r>
            <a:r>
              <a:rPr lang="en-US" sz="3200" dirty="0" err="1">
                <a:solidFill>
                  <a:srgbClr val="000000"/>
                </a:solidFill>
                <a:latin typeface="Nunito Black" pitchFamily="2" charset="0"/>
              </a:rPr>
              <a:t>Còn</a:t>
            </a:r>
            <a:r>
              <a:rPr lang="en-US" sz="3200" dirty="0">
                <a:solidFill>
                  <a:srgbClr val="000000"/>
                </a:solidFill>
                <a:latin typeface="Nunito Black" pitchFamily="2" charset="0"/>
              </a:rPr>
              <a:t> </a:t>
            </a:r>
            <a:r>
              <a:rPr lang="en-US" sz="3200" dirty="0" err="1">
                <a:solidFill>
                  <a:srgbClr val="000000"/>
                </a:solidFill>
                <a:latin typeface="Nunito Black" pitchFamily="2" charset="0"/>
              </a:rPr>
              <a:t>lại</a:t>
            </a:r>
            <a:r>
              <a:rPr lang="en-US" sz="3200" i="1" dirty="0">
                <a:solidFill>
                  <a:srgbClr val="000000"/>
                </a:solidFill>
                <a:latin typeface="Nunito Black" pitchFamily="2" charset="0"/>
              </a:rPr>
              <a:t>.</a:t>
            </a:r>
            <a:endParaRPr lang="id-ID" sz="4800" b="1" i="1" kern="0" dirty="0">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endParaRPr>
          </a:p>
        </p:txBody>
      </p:sp>
    </p:spTree>
    <p:extLst>
      <p:ext uri="{BB962C8B-B14F-4D97-AF65-F5344CB8AC3E}">
        <p14:creationId xmlns:p14="http://schemas.microsoft.com/office/powerpoint/2010/main" val="387405608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1000"/>
                                        <p:tgtEl>
                                          <p:spTgt spid="10"/>
                                        </p:tgtEl>
                                      </p:cBhvr>
                                    </p:animEffect>
                                    <p:anim calcmode="lin" valueType="num">
                                      <p:cBhvr>
                                        <p:cTn id="22" dur="1000" fill="hold"/>
                                        <p:tgtEl>
                                          <p:spTgt spid="10"/>
                                        </p:tgtEl>
                                        <p:attrNameLst>
                                          <p:attrName>ppt_x</p:attrName>
                                        </p:attrNameLst>
                                      </p:cBhvr>
                                      <p:tavLst>
                                        <p:tav tm="0">
                                          <p:val>
                                            <p:strVal val="#ppt_x"/>
                                          </p:val>
                                        </p:tav>
                                        <p:tav tm="100000">
                                          <p:val>
                                            <p:strVal val="#ppt_x"/>
                                          </p:val>
                                        </p:tav>
                                      </p:tavLst>
                                    </p:anim>
                                    <p:anim calcmode="lin" valueType="num">
                                      <p:cBhvr>
                                        <p:cTn id="2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1000"/>
                                        <p:tgtEl>
                                          <p:spTgt spid="11"/>
                                        </p:tgtEl>
                                      </p:cBhvr>
                                    </p:animEffect>
                                    <p:anim calcmode="lin" valueType="num">
                                      <p:cBhvr>
                                        <p:cTn id="29" dur="1000" fill="hold"/>
                                        <p:tgtEl>
                                          <p:spTgt spid="11"/>
                                        </p:tgtEl>
                                        <p:attrNameLst>
                                          <p:attrName>ppt_x</p:attrName>
                                        </p:attrNameLst>
                                      </p:cBhvr>
                                      <p:tavLst>
                                        <p:tav tm="0">
                                          <p:val>
                                            <p:strVal val="#ppt_x"/>
                                          </p:val>
                                        </p:tav>
                                        <p:tav tm="100000">
                                          <p:val>
                                            <p:strVal val="#ppt_x"/>
                                          </p:val>
                                        </p:tav>
                                      </p:tavLst>
                                    </p:anim>
                                    <p:anim calcmode="lin" valueType="num">
                                      <p:cBhvr>
                                        <p:cTn id="30"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fade">
                                      <p:cBhvr>
                                        <p:cTn id="35" dur="1000"/>
                                        <p:tgtEl>
                                          <p:spTgt spid="12"/>
                                        </p:tgtEl>
                                      </p:cBhvr>
                                    </p:animEffect>
                                    <p:anim calcmode="lin" valueType="num">
                                      <p:cBhvr>
                                        <p:cTn id="36" dur="1000" fill="hold"/>
                                        <p:tgtEl>
                                          <p:spTgt spid="12"/>
                                        </p:tgtEl>
                                        <p:attrNameLst>
                                          <p:attrName>ppt_x</p:attrName>
                                        </p:attrNameLst>
                                      </p:cBhvr>
                                      <p:tavLst>
                                        <p:tav tm="0">
                                          <p:val>
                                            <p:strVal val="#ppt_x"/>
                                          </p:val>
                                        </p:tav>
                                        <p:tav tm="100000">
                                          <p:val>
                                            <p:strVal val="#ppt_x"/>
                                          </p:val>
                                        </p:tav>
                                      </p:tavLst>
                                    </p:anim>
                                    <p:anim calcmode="lin" valueType="num">
                                      <p:cBhvr>
                                        <p:cTn id="37"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0" grpId="0" animBg="1"/>
      <p:bldP spid="11" grpId="0" animBg="1"/>
      <p:bldP spid="1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08977D5A-3CE0-5936-80D7-A88FD3CB0262}"/>
              </a:ext>
            </a:extLst>
          </p:cNvPr>
          <p:cNvPicPr>
            <a:picLocks noChangeAspect="1"/>
          </p:cNvPicPr>
          <p:nvPr/>
        </p:nvPicPr>
        <p:blipFill>
          <a:blip r:embed="rId3"/>
          <a:stretch>
            <a:fillRect/>
          </a:stretch>
        </p:blipFill>
        <p:spPr>
          <a:xfrm>
            <a:off x="81718" y="15240"/>
            <a:ext cx="957155" cy="762066"/>
          </a:xfrm>
          <a:prstGeom prst="ellipse">
            <a:avLst/>
          </a:prstGeom>
        </p:spPr>
      </p:pic>
      <p:pic>
        <p:nvPicPr>
          <p:cNvPr id="7" name="Picture 6">
            <a:extLst>
              <a:ext uri="{FF2B5EF4-FFF2-40B4-BE49-F238E27FC236}">
                <a16:creationId xmlns:a16="http://schemas.microsoft.com/office/drawing/2014/main" xmlns="" id="{08977D5A-3CE0-5936-80D7-A88FD3CB0262}"/>
              </a:ext>
            </a:extLst>
          </p:cNvPr>
          <p:cNvPicPr>
            <a:picLocks noChangeAspect="1"/>
          </p:cNvPicPr>
          <p:nvPr/>
        </p:nvPicPr>
        <p:blipFill>
          <a:blip r:embed="rId3"/>
          <a:stretch>
            <a:fillRect/>
          </a:stretch>
        </p:blipFill>
        <p:spPr>
          <a:xfrm>
            <a:off x="81718" y="15240"/>
            <a:ext cx="957155" cy="762066"/>
          </a:xfrm>
          <a:prstGeom prst="ellipse">
            <a:avLst/>
          </a:prstGeom>
        </p:spPr>
      </p:pic>
      <p:sp>
        <p:nvSpPr>
          <p:cNvPr id="12" name="Rounded Rectangle 11"/>
          <p:cNvSpPr/>
          <p:nvPr/>
        </p:nvSpPr>
        <p:spPr>
          <a:xfrm>
            <a:off x="3840905" y="712693"/>
            <a:ext cx="4052519" cy="49837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800000"/>
                </a:solidFill>
                <a:effectLst/>
                <a:uLnTx/>
                <a:uFillTx/>
                <a:latin typeface="Nunito Black" pitchFamily="2" charset="0"/>
                <a:ea typeface="+mn-ea"/>
              </a:rPr>
              <a:t>Những</a:t>
            </a:r>
            <a:r>
              <a:rPr kumimoji="0" lang="en-US" sz="2800" b="0" i="0" u="none" strike="noStrike" kern="1200" cap="none" spc="0" normalizeH="0" baseline="0" noProof="0" dirty="0">
                <a:ln>
                  <a:noFill/>
                </a:ln>
                <a:solidFill>
                  <a:srgbClr val="800000"/>
                </a:solidFill>
                <a:effectLst/>
                <a:uLnTx/>
                <a:uFillTx/>
                <a:latin typeface="Nunito Black" pitchFamily="2" charset="0"/>
                <a:ea typeface="+mn-ea"/>
              </a:rPr>
              <a:t> </a:t>
            </a:r>
            <a:r>
              <a:rPr kumimoji="0" lang="en-US" sz="2800" b="0" i="0" u="none" strike="noStrike" kern="1200" cap="none" spc="0" normalizeH="0" baseline="0" noProof="0" dirty="0" err="1">
                <a:ln>
                  <a:noFill/>
                </a:ln>
                <a:solidFill>
                  <a:srgbClr val="800000"/>
                </a:solidFill>
                <a:effectLst/>
                <a:uLnTx/>
                <a:uFillTx/>
                <a:latin typeface="Nunito Black" pitchFamily="2" charset="0"/>
                <a:ea typeface="+mn-ea"/>
              </a:rPr>
              <a:t>chiếc</a:t>
            </a:r>
            <a:r>
              <a:rPr kumimoji="0" lang="en-US" sz="2800" b="0" i="0" u="none" strike="noStrike" kern="1200" cap="none" spc="0" normalizeH="0" baseline="0" noProof="0" dirty="0">
                <a:ln>
                  <a:noFill/>
                </a:ln>
                <a:solidFill>
                  <a:srgbClr val="800000"/>
                </a:solidFill>
                <a:effectLst/>
                <a:uLnTx/>
                <a:uFillTx/>
                <a:latin typeface="Nunito Black" pitchFamily="2" charset="0"/>
                <a:ea typeface="+mn-ea"/>
              </a:rPr>
              <a:t> </a:t>
            </a:r>
            <a:r>
              <a:rPr kumimoji="0" lang="en-US" sz="2800" b="0" i="0" u="none" strike="noStrike" kern="1200" cap="none" spc="0" normalizeH="0" baseline="0" noProof="0" dirty="0" err="1">
                <a:ln>
                  <a:noFill/>
                </a:ln>
                <a:solidFill>
                  <a:srgbClr val="800000"/>
                </a:solidFill>
                <a:effectLst/>
                <a:uLnTx/>
                <a:uFillTx/>
                <a:latin typeface="Nunito Black" pitchFamily="2" charset="0"/>
                <a:ea typeface="+mn-ea"/>
              </a:rPr>
              <a:t>áo</a:t>
            </a:r>
            <a:r>
              <a:rPr kumimoji="0" lang="en-US" sz="2800" b="0" i="0" u="none" strike="noStrike" kern="1200" cap="none" spc="0" normalizeH="0" baseline="0" noProof="0" dirty="0">
                <a:ln>
                  <a:noFill/>
                </a:ln>
                <a:solidFill>
                  <a:srgbClr val="800000"/>
                </a:solidFill>
                <a:effectLst/>
                <a:uLnTx/>
                <a:uFillTx/>
                <a:latin typeface="Nunito Black" pitchFamily="2" charset="0"/>
                <a:ea typeface="+mn-ea"/>
              </a:rPr>
              <a:t> </a:t>
            </a:r>
            <a:r>
              <a:rPr kumimoji="0" lang="en-US" sz="2800" b="0" i="0" u="none" strike="noStrike" kern="1200" cap="none" spc="0" normalizeH="0" baseline="0" noProof="0" dirty="0" err="1">
                <a:ln>
                  <a:noFill/>
                </a:ln>
                <a:solidFill>
                  <a:srgbClr val="800000"/>
                </a:solidFill>
                <a:effectLst/>
                <a:uLnTx/>
                <a:uFillTx/>
                <a:latin typeface="Nunito Black" pitchFamily="2" charset="0"/>
                <a:ea typeface="+mn-ea"/>
              </a:rPr>
              <a:t>ấm</a:t>
            </a:r>
            <a:endParaRPr kumimoji="0" lang="id-ID" sz="2800" b="1" i="1" u="none" strike="noStrike" kern="0" cap="none" spc="0" normalizeH="0" baseline="0" noProof="0" dirty="0">
              <a:ln>
                <a:noFill/>
              </a:ln>
              <a:solidFill>
                <a:srgbClr val="80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endParaRPr>
          </a:p>
        </p:txBody>
      </p:sp>
      <p:sp>
        <p:nvSpPr>
          <p:cNvPr id="8" name="Rounded Rectangle 7"/>
          <p:cNvSpPr/>
          <p:nvPr/>
        </p:nvSpPr>
        <p:spPr>
          <a:xfrm>
            <a:off x="1078944" y="288696"/>
            <a:ext cx="4931892" cy="370209"/>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3200" b="1" i="0" u="none" strike="noStrike" kern="0" cap="none" spc="0" normalizeH="0" baseline="0" noProof="0" dirty="0" err="1">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Luyện</a:t>
            </a:r>
            <a:r>
              <a:rPr kumimoji="0" lang="en-US" sz="3200" b="1" i="0" u="none" strike="noStrike" kern="0" cap="none" spc="0" normalizeH="0" noProof="0" dirty="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 </a:t>
            </a:r>
            <a:r>
              <a:rPr kumimoji="0" lang="en-US" sz="3200" b="1" i="0" u="none" strike="noStrike" kern="0" cap="none" spc="0" normalizeH="0" noProof="0" dirty="0" err="1">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đọc</a:t>
            </a:r>
            <a:r>
              <a:rPr kumimoji="0" lang="en-US" sz="3200" b="1" i="0" u="none" strike="noStrike" kern="0" cap="none" spc="0" normalizeH="0" noProof="0" dirty="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 </a:t>
            </a:r>
            <a:r>
              <a:rPr kumimoji="0" lang="en-US" sz="3200" b="1" i="0" u="none" strike="noStrike" kern="0" cap="none" spc="0" normalizeH="0" noProof="0" dirty="0" err="1">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nối</a:t>
            </a:r>
            <a:r>
              <a:rPr kumimoji="0" lang="en-US" sz="3200" b="1" i="0" u="none" strike="noStrike" kern="0" cap="none" spc="0" normalizeH="0" noProof="0" dirty="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 </a:t>
            </a:r>
            <a:r>
              <a:rPr kumimoji="0" lang="en-US" sz="3200" b="1" i="0" u="none" strike="noStrike" kern="0" cap="none" spc="0" normalizeH="0" noProof="0" dirty="0" err="1">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tiếp</a:t>
            </a:r>
            <a:r>
              <a:rPr kumimoji="0" lang="en-US" sz="3200" b="1" i="0" u="none" strike="noStrike" kern="0" cap="none" spc="0" normalizeH="0" noProof="0" dirty="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 </a:t>
            </a:r>
            <a:r>
              <a:rPr kumimoji="0" lang="en-US" sz="3200" b="1" i="0" u="none" strike="noStrike" kern="0" cap="none" spc="0" normalizeH="0" noProof="0" dirty="0" err="1">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đoạn</a:t>
            </a:r>
            <a:endParaRPr kumimoji="0" lang="id-ID" sz="3200" b="1" i="0" u="none" strike="noStrike" kern="0" cap="none" spc="0" normalizeH="0" baseline="0" noProof="0" dirty="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endParaRPr>
          </a:p>
        </p:txBody>
      </p:sp>
      <p:sp>
        <p:nvSpPr>
          <p:cNvPr id="6" name="Rounded Rectangle 5"/>
          <p:cNvSpPr/>
          <p:nvPr/>
        </p:nvSpPr>
        <p:spPr>
          <a:xfrm>
            <a:off x="195943" y="1157283"/>
            <a:ext cx="11834132" cy="5486406"/>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chemeClr val="tx1"/>
                </a:solidFill>
                <a:effectLst/>
                <a:uLnTx/>
                <a:uFillTx/>
                <a:latin typeface="Nunito Black" pitchFamily="2" charset="0"/>
                <a:ea typeface="+mn-ea"/>
                <a:cs typeface="+mn-cs"/>
              </a:rPr>
              <a:t>     </a:t>
            </a:r>
            <a:r>
              <a:rPr kumimoji="0" lang="vi-VN" sz="1900" b="0" i="0" u="none" strike="noStrike" kern="1200" cap="none" spc="0" normalizeH="0" baseline="0" noProof="0" dirty="0">
                <a:ln>
                  <a:noFill/>
                </a:ln>
                <a:solidFill>
                  <a:srgbClr val="002060"/>
                </a:solidFill>
                <a:effectLst/>
                <a:uLnTx/>
                <a:uFillTx/>
                <a:latin typeface="Nunito Black" pitchFamily="2" charset="0"/>
                <a:ea typeface="+mn-ea"/>
                <a:cs typeface="+mn-cs"/>
              </a:rPr>
              <a:t>M</a:t>
            </a:r>
            <a:r>
              <a:rPr kumimoji="0" lang="en-US" sz="1900" b="0" i="0" u="none" strike="noStrike" kern="1200" cap="none" spc="0" normalizeH="0" baseline="0" noProof="0" dirty="0" err="1">
                <a:ln>
                  <a:noFill/>
                </a:ln>
                <a:solidFill>
                  <a:srgbClr val="002060"/>
                </a:solidFill>
                <a:effectLst/>
                <a:uLnTx/>
                <a:uFillTx/>
                <a:latin typeface="Nunito Black" pitchFamily="2" charset="0"/>
                <a:ea typeface="+mn-ea"/>
                <a:cs typeface="+mn-cs"/>
              </a:rPr>
              <a:t>ùa</a:t>
            </a:r>
            <a:r>
              <a:rPr kumimoji="0" lang="vi-VN" sz="19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1900" b="0" i="0" u="none" strike="noStrike" kern="1200" cap="none" spc="0" normalizeH="0" baseline="0" noProof="0" dirty="0" err="1">
                <a:ln>
                  <a:noFill/>
                </a:ln>
                <a:solidFill>
                  <a:srgbClr val="002060"/>
                </a:solidFill>
                <a:effectLst/>
                <a:uLnTx/>
                <a:uFillTx/>
                <a:latin typeface="Nunito Black" pitchFamily="2" charset="0"/>
                <a:ea typeface="+mn-ea"/>
                <a:cs typeface="+mn-cs"/>
              </a:rPr>
              <a:t>đông</a:t>
            </a:r>
            <a:r>
              <a:rPr kumimoji="0" lang="vi-VN" sz="1900" b="0" i="0" u="none" strike="noStrike" kern="1200" cap="none" spc="0" normalizeH="0" baseline="0" noProof="0" dirty="0">
                <a:ln>
                  <a:noFill/>
                </a:ln>
                <a:solidFill>
                  <a:srgbClr val="002060"/>
                </a:solidFill>
                <a:effectLst/>
                <a:uLnTx/>
                <a:uFillTx/>
                <a:latin typeface="Nunito Black" pitchFamily="2" charset="0"/>
                <a:ea typeface="+mn-ea"/>
                <a:cs typeface="+mn-cs"/>
              </a:rPr>
              <a:t>, thỏ quấn tấm vải lên người cho đỡ rét thì gió thổi tấm vải bay xuống ao. Nhím giúp thỏ</a:t>
            </a:r>
            <a:r>
              <a:rPr kumimoji="0" lang="en-US" sz="19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vi-VN" sz="1900" b="0" i="0" u="none" strike="noStrike" kern="1200" cap="none" spc="0" normalizeH="0" baseline="0" noProof="0" dirty="0">
                <a:ln>
                  <a:noFill/>
                </a:ln>
                <a:solidFill>
                  <a:srgbClr val="002060"/>
                </a:solidFill>
                <a:effectLst/>
                <a:uLnTx/>
                <a:uFillTx/>
                <a:latin typeface="Nunito Black" pitchFamily="2" charset="0"/>
                <a:ea typeface="+mn-ea"/>
                <a:cs typeface="+mn-cs"/>
              </a:rPr>
              <a:t>khều tấm vải vào bờ và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vi-VN" sz="1900" b="0" i="0" u="none" strike="noStrike" kern="1200" cap="none" spc="0" normalizeH="0" baseline="0" noProof="0" dirty="0">
                <a:ln>
                  <a:noFill/>
                </a:ln>
                <a:solidFill>
                  <a:srgbClr val="002060"/>
                </a:solidFill>
                <a:effectLst/>
                <a:uLnTx/>
                <a:uFillTx/>
                <a:latin typeface="Nunito Black" pitchFamily="2" charset="0"/>
                <a:ea typeface="+mn-ea"/>
                <a:cs typeface="+mn-cs"/>
              </a:rPr>
              <a:t>- Phải may thành áo mới được.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chemeClr val="tx1"/>
                </a:solidFill>
                <a:effectLst/>
                <a:uLnTx/>
                <a:uFillTx/>
                <a:latin typeface="Nunito Black" pitchFamily="2" charset="0"/>
                <a:ea typeface="+mn-ea"/>
                <a:cs typeface="+mn-cs"/>
              </a:rPr>
              <a:t>     </a:t>
            </a:r>
            <a:r>
              <a:rPr kumimoji="0" lang="vi-VN" sz="1900" b="0" i="0" u="none" strike="noStrike" kern="1200" cap="none" spc="0" normalizeH="0" baseline="0" noProof="0" dirty="0">
                <a:ln>
                  <a:noFill/>
                </a:ln>
                <a:solidFill>
                  <a:srgbClr val="7030A0"/>
                </a:solidFill>
                <a:effectLst/>
                <a:uLnTx/>
                <a:uFillTx/>
                <a:latin typeface="Nunito Black" pitchFamily="2" charset="0"/>
                <a:ea typeface="+mn-ea"/>
                <a:cs typeface="+mn-cs"/>
              </a:rPr>
              <a:t>Nhím xù lông, rút một chiếc kim định khâu áo cho thỏ, nhưng không có chỉ. Hai bạn đi tìm chị tằm, xin một ít tơ làm chỉ. Chị tằm đồng ý ngay. Có chỉ, có kim, nhưng phải tìm người cắt vải. Thấy bọ ngựa vung kiếm cắt cỏ, nhím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7030A0"/>
                </a:solidFill>
                <a:effectLst/>
                <a:uLnTx/>
                <a:uFillTx/>
                <a:latin typeface="Nunito Black" pitchFamily="2" charset="0"/>
                <a:ea typeface="+mn-ea"/>
                <a:cs typeface="+mn-cs"/>
              </a:rPr>
              <a:t>     </a:t>
            </a:r>
            <a:r>
              <a:rPr kumimoji="0" lang="vi-VN" sz="1900" b="0" i="0" u="none" strike="noStrike" kern="1200" cap="none" spc="0" normalizeH="0" baseline="0" noProof="0" dirty="0">
                <a:ln>
                  <a:noFill/>
                </a:ln>
                <a:solidFill>
                  <a:srgbClr val="7030A0"/>
                </a:solidFill>
                <a:effectLst/>
                <a:uLnTx/>
                <a:uFillTx/>
                <a:latin typeface="Nunito Black" pitchFamily="2" charset="0"/>
                <a:ea typeface="+mn-ea"/>
                <a:cs typeface="+mn-cs"/>
              </a:rPr>
              <a:t>- Anh giúp chúng tôi cắt vải may áo. Mọi người cần áo ấm.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548F01"/>
                </a:solidFill>
                <a:effectLst/>
                <a:uLnTx/>
                <a:uFillTx/>
                <a:latin typeface="Nunito Black" pitchFamily="2" charset="0"/>
                <a:ea typeface="+mn-ea"/>
                <a:cs typeface="+mn-cs"/>
              </a:rPr>
              <a:t>     </a:t>
            </a:r>
            <a:r>
              <a:rPr kumimoji="0" lang="vi-VN" sz="1900" b="0" i="0" u="none" strike="noStrike" kern="1200" cap="none" spc="0" normalizeH="0" baseline="0" noProof="0" dirty="0">
                <a:ln>
                  <a:noFill/>
                </a:ln>
                <a:solidFill>
                  <a:srgbClr val="548F01"/>
                </a:solidFill>
                <a:effectLst/>
                <a:uLnTx/>
                <a:uFillTx/>
                <a:latin typeface="Nunito Black" pitchFamily="2" charset="0"/>
                <a:ea typeface="+mn-ea"/>
                <a:cs typeface="+mn-cs"/>
              </a:rPr>
              <a:t>Bọ ngựa đồng ý, vung kiếm cắt vải, nhím ngăn: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548F01"/>
                </a:solidFill>
                <a:effectLst/>
                <a:uLnTx/>
                <a:uFillTx/>
                <a:latin typeface="Nunito Black" pitchFamily="2" charset="0"/>
                <a:ea typeface="+mn-ea"/>
                <a:cs typeface="+mn-cs"/>
              </a:rPr>
              <a:t>     </a:t>
            </a:r>
            <a:r>
              <a:rPr kumimoji="0" lang="vi-VN" sz="1900" b="0" i="0" u="none" strike="noStrike" kern="1200" cap="none" spc="0" normalizeH="0" baseline="0" noProof="0" dirty="0">
                <a:ln>
                  <a:noFill/>
                </a:ln>
                <a:solidFill>
                  <a:srgbClr val="548F01"/>
                </a:solidFill>
                <a:effectLst/>
                <a:uLnTx/>
                <a:uFillTx/>
                <a:latin typeface="Nunito Black" pitchFamily="2" charset="0"/>
                <a:ea typeface="+mn-ea"/>
                <a:cs typeface="+mn-cs"/>
              </a:rPr>
              <a:t>- Phải cắt đúng theo kích thước.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548F01"/>
                </a:solidFill>
                <a:effectLst/>
                <a:uLnTx/>
                <a:uFillTx/>
                <a:latin typeface="Nunito Black" pitchFamily="2" charset="0"/>
                <a:ea typeface="+mn-ea"/>
                <a:cs typeface="+mn-cs"/>
              </a:rPr>
              <a:t>     </a:t>
            </a:r>
            <a:r>
              <a:rPr kumimoji="0" lang="vi-VN" sz="1900" b="0" i="0" u="none" strike="noStrike" kern="1200" cap="none" spc="0" normalizeH="0" baseline="0" noProof="0" dirty="0">
                <a:ln>
                  <a:noFill/>
                </a:ln>
                <a:solidFill>
                  <a:srgbClr val="548F01"/>
                </a:solidFill>
                <a:effectLst/>
                <a:uLnTx/>
                <a:uFillTx/>
                <a:latin typeface="Nunito Black" pitchFamily="2" charset="0"/>
                <a:ea typeface="+mn-ea"/>
                <a:cs typeface="+mn-cs"/>
              </a:rPr>
              <a:t>Tất cả lại đi tìm người biết kẻ đường vạch trên vải. Lúc qua vườn chuối, Nhím trông thấy ốc sên bò trên lá, cứ mỗi quãng, ốc sên lại để lại phía sau một đường vạch. Nhím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548F01"/>
                </a:solidFill>
                <a:effectLst/>
                <a:uLnTx/>
                <a:uFillTx/>
                <a:latin typeface="Nunito Black" pitchFamily="2" charset="0"/>
                <a:ea typeface="+mn-ea"/>
                <a:cs typeface="+mn-cs"/>
              </a:rPr>
              <a:t>     </a:t>
            </a:r>
            <a:r>
              <a:rPr kumimoji="0" lang="vi-VN" sz="1900" b="0" i="0" u="none" strike="noStrike" kern="1200" cap="none" spc="0" normalizeH="0" baseline="0" noProof="0" dirty="0">
                <a:ln>
                  <a:noFill/>
                </a:ln>
                <a:solidFill>
                  <a:srgbClr val="548F01"/>
                </a:solidFill>
                <a:effectLst/>
                <a:uLnTx/>
                <a:uFillTx/>
                <a:latin typeface="Nunito Black" pitchFamily="2" charset="0"/>
                <a:ea typeface="+mn-ea"/>
                <a:cs typeface="+mn-cs"/>
              </a:rPr>
              <a:t>- Chúng tôi cần anh kẻ đường vạch để may áo ấm cho mọi người.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chemeClr val="accent2">
                    <a:lumMod val="50000"/>
                  </a:schemeClr>
                </a:solidFill>
                <a:effectLst/>
                <a:uLnTx/>
                <a:uFillTx/>
                <a:latin typeface="Nunito Black" pitchFamily="2" charset="0"/>
                <a:ea typeface="+mn-ea"/>
                <a:cs typeface="+mn-cs"/>
              </a:rPr>
              <a:t>     </a:t>
            </a:r>
            <a:r>
              <a:rPr kumimoji="0" lang="vi-VN" sz="1900" b="0" i="0" u="none" strike="noStrike" kern="1200" cap="none" spc="0" normalizeH="0" baseline="0" noProof="0" dirty="0">
                <a:ln>
                  <a:noFill/>
                </a:ln>
                <a:solidFill>
                  <a:schemeClr val="accent2">
                    <a:lumMod val="50000"/>
                  </a:schemeClr>
                </a:solidFill>
                <a:effectLst/>
                <a:uLnTx/>
                <a:uFillTx/>
                <a:latin typeface="Nunito Black" pitchFamily="2" charset="0"/>
                <a:ea typeface="+mn-ea"/>
                <a:cs typeface="+mn-cs"/>
              </a:rPr>
              <a:t>Ốc sên nhận lời, bò lên tấm vải, vạch những đường rất rõ. Bây giờ chỉ còn thiếu người luồn kim giỏi. Tất cả lại đi tìm chim ổ dộc có biệt tài khâu vá.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chemeClr val="accent2">
                    <a:lumMod val="50000"/>
                  </a:schemeClr>
                </a:solidFill>
                <a:effectLst/>
                <a:uLnTx/>
                <a:uFillTx/>
                <a:latin typeface="Nunito Black" pitchFamily="2" charset="0"/>
                <a:ea typeface="+mn-ea"/>
                <a:cs typeface="+mn-cs"/>
              </a:rPr>
              <a:t>     </a:t>
            </a:r>
            <a:r>
              <a:rPr kumimoji="0" lang="vi-VN" sz="1900" b="0" i="0" u="none" strike="noStrike" kern="1200" cap="none" spc="0" normalizeH="0" baseline="0" noProof="0" dirty="0">
                <a:ln>
                  <a:noFill/>
                </a:ln>
                <a:solidFill>
                  <a:schemeClr val="accent2">
                    <a:lumMod val="50000"/>
                  </a:schemeClr>
                </a:solidFill>
                <a:effectLst/>
                <a:uLnTx/>
                <a:uFillTx/>
                <a:latin typeface="Nunito Black" pitchFamily="2" charset="0"/>
                <a:ea typeface="+mn-ea"/>
                <a:cs typeface="+mn-cs"/>
              </a:rPr>
              <a:t>Xưởng may áo ấm được dựng lên. Thỏ trải vải. Ốc sên kẻ đường vạch.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chemeClr val="accent2">
                    <a:lumMod val="50000"/>
                  </a:schemeClr>
                </a:solidFill>
                <a:effectLst/>
                <a:uLnTx/>
                <a:uFillTx/>
                <a:latin typeface="Nunito Black" pitchFamily="2" charset="0"/>
                <a:ea typeface="+mn-ea"/>
                <a:cs typeface="+mn-cs"/>
              </a:rPr>
              <a:t>     </a:t>
            </a:r>
            <a:r>
              <a:rPr kumimoji="0" lang="vi-VN" sz="1900" b="0" i="0" u="none" strike="noStrike" kern="1200" cap="none" spc="0" normalizeH="0" baseline="0" noProof="0" dirty="0">
                <a:ln>
                  <a:noFill/>
                </a:ln>
                <a:solidFill>
                  <a:schemeClr val="accent2">
                    <a:lumMod val="50000"/>
                  </a:schemeClr>
                </a:solidFill>
                <a:effectLst/>
                <a:uLnTx/>
                <a:uFillTx/>
                <a:latin typeface="Nunito Black" pitchFamily="2" charset="0"/>
                <a:ea typeface="+mn-ea"/>
                <a:cs typeface="+mn-cs"/>
              </a:rPr>
              <a:t>Bọ ngựa cắt vải theo vạch. Tằm xe chỉ. Nhím chắp vải, dùi lỗ. Đôi chim ổ dộc luồn kim, may áo…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chemeClr val="accent2">
                    <a:lumMod val="50000"/>
                  </a:schemeClr>
                </a:solidFill>
                <a:effectLst/>
                <a:uLnTx/>
                <a:uFillTx/>
                <a:latin typeface="Nunito Black" pitchFamily="2" charset="0"/>
                <a:ea typeface="+mn-ea"/>
                <a:cs typeface="+mn-cs"/>
              </a:rPr>
              <a:t>     </a:t>
            </a:r>
            <a:r>
              <a:rPr kumimoji="0" lang="vi-VN" sz="1900" b="0" i="0" u="none" strike="noStrike" kern="1200" cap="none" spc="0" normalizeH="0" baseline="0" noProof="0" dirty="0">
                <a:ln>
                  <a:noFill/>
                </a:ln>
                <a:solidFill>
                  <a:schemeClr val="accent2">
                    <a:lumMod val="50000"/>
                  </a:schemeClr>
                </a:solidFill>
                <a:effectLst/>
                <a:uLnTx/>
                <a:uFillTx/>
                <a:latin typeface="Nunito Black" pitchFamily="2" charset="0"/>
                <a:ea typeface="+mn-ea"/>
                <a:cs typeface="+mn-cs"/>
              </a:rPr>
              <a:t>Mùa đông năm ấy, trong rừng ai cũng có áo ấm để mặc.</a:t>
            </a:r>
            <a:r>
              <a:rPr kumimoji="0" lang="en-US" sz="1900" b="0" i="0" u="none" strike="noStrike" kern="1200" cap="none" spc="0" normalizeH="0" baseline="0" noProof="0" dirty="0">
                <a:ln>
                  <a:noFill/>
                </a:ln>
                <a:solidFill>
                  <a:schemeClr val="accent2">
                    <a:lumMod val="50000"/>
                  </a:schemeClr>
                </a:solidFill>
                <a:effectLst/>
                <a:uLnTx/>
                <a:uFillTx/>
                <a:latin typeface="Nunito Black" pitchFamily="2" charset="0"/>
                <a:ea typeface="+mn-ea"/>
                <a:cs typeface="+mn-cs"/>
              </a:rPr>
              <a:t>         </a:t>
            </a:r>
            <a:r>
              <a:rPr kumimoji="0" lang="en-US" sz="1900" b="0" i="0" u="none" strike="noStrike" kern="1200" cap="none" spc="0" normalizeH="0" baseline="0" noProof="0" dirty="0">
                <a:ln>
                  <a:noFill/>
                </a:ln>
                <a:solidFill>
                  <a:srgbClr val="000000"/>
                </a:solidFill>
                <a:effectLst/>
                <a:uLnTx/>
                <a:uFillTx/>
                <a:latin typeface="Nunito Black" pitchFamily="2" charset="0"/>
                <a:ea typeface="+mn-ea"/>
                <a:cs typeface="+mn-cs"/>
              </a:rPr>
              <a: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000000"/>
                </a:solidFill>
                <a:effectLst/>
                <a:uLnTx/>
                <a:uFillTx/>
                <a:latin typeface="Nunito Black" pitchFamily="2" charset="0"/>
                <a:ea typeface="+mn-ea"/>
                <a:cs typeface="+mn-cs"/>
              </a:rPr>
              <a:t>                                                                                                                       </a:t>
            </a:r>
            <a:r>
              <a:rPr kumimoji="0" lang="vi-VN" sz="1900" b="0" i="0" u="none" strike="noStrike" kern="1200" cap="none" spc="0" normalizeH="0" baseline="0" noProof="0" dirty="0">
                <a:ln>
                  <a:noFill/>
                </a:ln>
                <a:solidFill>
                  <a:srgbClr val="000000"/>
                </a:solidFill>
                <a:effectLst/>
                <a:uLnTx/>
                <a:uFillTx/>
                <a:latin typeface="Nunito Black" pitchFamily="2" charset="0"/>
                <a:ea typeface="+mn-ea"/>
                <a:cs typeface="+mn-cs"/>
              </a:rPr>
              <a:t>(Theo Võ Quảng)</a:t>
            </a:r>
          </a:p>
        </p:txBody>
      </p:sp>
    </p:spTree>
    <p:extLst>
      <p:ext uri="{BB962C8B-B14F-4D97-AF65-F5344CB8AC3E}">
        <p14:creationId xmlns:p14="http://schemas.microsoft.com/office/powerpoint/2010/main" val="274048369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8" grpId="0" animBg="1"/>
      <p:bldP spid="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08977D5A-3CE0-5936-80D7-A88FD3CB0262}"/>
              </a:ext>
            </a:extLst>
          </p:cNvPr>
          <p:cNvPicPr>
            <a:picLocks noChangeAspect="1"/>
          </p:cNvPicPr>
          <p:nvPr/>
        </p:nvPicPr>
        <p:blipFill>
          <a:blip r:embed="rId3"/>
          <a:stretch>
            <a:fillRect/>
          </a:stretch>
        </p:blipFill>
        <p:spPr>
          <a:xfrm>
            <a:off x="81718" y="15240"/>
            <a:ext cx="957155" cy="762066"/>
          </a:xfrm>
          <a:prstGeom prst="ellipse">
            <a:avLst/>
          </a:prstGeom>
        </p:spPr>
      </p:pic>
      <p:sp>
        <p:nvSpPr>
          <p:cNvPr id="8" name="Rounded Rectangle 7"/>
          <p:cNvSpPr/>
          <p:nvPr/>
        </p:nvSpPr>
        <p:spPr>
          <a:xfrm>
            <a:off x="3840905" y="712693"/>
            <a:ext cx="4052519" cy="49837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800000"/>
                </a:solidFill>
                <a:effectLst/>
                <a:uLnTx/>
                <a:uFillTx/>
                <a:latin typeface="Nunito Black" pitchFamily="2" charset="0"/>
                <a:ea typeface="+mn-ea"/>
              </a:rPr>
              <a:t>Những</a:t>
            </a:r>
            <a:r>
              <a:rPr kumimoji="0" lang="en-US" sz="2800" b="0" i="0" u="none" strike="noStrike" kern="1200" cap="none" spc="0" normalizeH="0" baseline="0" noProof="0" dirty="0">
                <a:ln>
                  <a:noFill/>
                </a:ln>
                <a:solidFill>
                  <a:srgbClr val="800000"/>
                </a:solidFill>
                <a:effectLst/>
                <a:uLnTx/>
                <a:uFillTx/>
                <a:latin typeface="Nunito Black" pitchFamily="2" charset="0"/>
                <a:ea typeface="+mn-ea"/>
              </a:rPr>
              <a:t> </a:t>
            </a:r>
            <a:r>
              <a:rPr kumimoji="0" lang="en-US" sz="2800" b="0" i="0" u="none" strike="noStrike" kern="1200" cap="none" spc="0" normalizeH="0" baseline="0" noProof="0" dirty="0" err="1">
                <a:ln>
                  <a:noFill/>
                </a:ln>
                <a:solidFill>
                  <a:srgbClr val="800000"/>
                </a:solidFill>
                <a:effectLst/>
                <a:uLnTx/>
                <a:uFillTx/>
                <a:latin typeface="Nunito Black" pitchFamily="2" charset="0"/>
                <a:ea typeface="+mn-ea"/>
              </a:rPr>
              <a:t>chiếc</a:t>
            </a:r>
            <a:r>
              <a:rPr kumimoji="0" lang="en-US" sz="2800" b="0" i="0" u="none" strike="noStrike" kern="1200" cap="none" spc="0" normalizeH="0" baseline="0" noProof="0" dirty="0">
                <a:ln>
                  <a:noFill/>
                </a:ln>
                <a:solidFill>
                  <a:srgbClr val="800000"/>
                </a:solidFill>
                <a:effectLst/>
                <a:uLnTx/>
                <a:uFillTx/>
                <a:latin typeface="Nunito Black" pitchFamily="2" charset="0"/>
                <a:ea typeface="+mn-ea"/>
              </a:rPr>
              <a:t> </a:t>
            </a:r>
            <a:r>
              <a:rPr kumimoji="0" lang="en-US" sz="2800" b="0" i="0" u="none" strike="noStrike" kern="1200" cap="none" spc="0" normalizeH="0" baseline="0" noProof="0" dirty="0" err="1">
                <a:ln>
                  <a:noFill/>
                </a:ln>
                <a:solidFill>
                  <a:srgbClr val="800000"/>
                </a:solidFill>
                <a:effectLst/>
                <a:uLnTx/>
                <a:uFillTx/>
                <a:latin typeface="Nunito Black" pitchFamily="2" charset="0"/>
                <a:ea typeface="+mn-ea"/>
              </a:rPr>
              <a:t>áo</a:t>
            </a:r>
            <a:r>
              <a:rPr kumimoji="0" lang="en-US" sz="2800" b="0" i="0" u="none" strike="noStrike" kern="1200" cap="none" spc="0" normalizeH="0" baseline="0" noProof="0" dirty="0">
                <a:ln>
                  <a:noFill/>
                </a:ln>
                <a:solidFill>
                  <a:srgbClr val="800000"/>
                </a:solidFill>
                <a:effectLst/>
                <a:uLnTx/>
                <a:uFillTx/>
                <a:latin typeface="Nunito Black" pitchFamily="2" charset="0"/>
                <a:ea typeface="+mn-ea"/>
              </a:rPr>
              <a:t> </a:t>
            </a:r>
            <a:r>
              <a:rPr kumimoji="0" lang="en-US" sz="2800" b="0" i="0" u="none" strike="noStrike" kern="1200" cap="none" spc="0" normalizeH="0" baseline="0" noProof="0" dirty="0" err="1">
                <a:ln>
                  <a:noFill/>
                </a:ln>
                <a:solidFill>
                  <a:srgbClr val="800000"/>
                </a:solidFill>
                <a:effectLst/>
                <a:uLnTx/>
                <a:uFillTx/>
                <a:latin typeface="Nunito Black" pitchFamily="2" charset="0"/>
                <a:ea typeface="+mn-ea"/>
              </a:rPr>
              <a:t>ấm</a:t>
            </a:r>
            <a:endParaRPr kumimoji="0" lang="id-ID" sz="2800" b="1" i="1" u="none" strike="noStrike" kern="0" cap="none" spc="0" normalizeH="0" baseline="0" noProof="0" dirty="0">
              <a:ln>
                <a:noFill/>
              </a:ln>
              <a:solidFill>
                <a:srgbClr val="80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endParaRPr>
          </a:p>
        </p:txBody>
      </p:sp>
      <p:sp>
        <p:nvSpPr>
          <p:cNvPr id="13" name="Rounded Rectangle 12"/>
          <p:cNvSpPr/>
          <p:nvPr/>
        </p:nvSpPr>
        <p:spPr>
          <a:xfrm>
            <a:off x="1078944" y="288696"/>
            <a:ext cx="5631138" cy="370209"/>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3200" b="1" i="0" u="none" strike="noStrike" kern="0" cap="none" spc="0" normalizeH="0" baseline="0" noProof="0" dirty="0" err="1">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Luyện</a:t>
            </a:r>
            <a:r>
              <a:rPr kumimoji="0" lang="en-US" sz="3200" b="1" i="0" u="none" strike="noStrike" kern="0" cap="none" spc="0" normalizeH="0" noProof="0" dirty="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 </a:t>
            </a:r>
            <a:r>
              <a:rPr kumimoji="0" lang="en-US" sz="3200" b="1" i="0" u="none" strike="noStrike" kern="0" cap="none" spc="0" normalizeH="0" noProof="0" dirty="0" err="1">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đọc</a:t>
            </a:r>
            <a:r>
              <a:rPr kumimoji="0" lang="en-US" sz="3200" b="1" i="0" u="none" strike="noStrike" kern="0" cap="none" spc="0" normalizeH="0" noProof="0" dirty="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 </a:t>
            </a:r>
            <a:r>
              <a:rPr kumimoji="0" lang="en-US" sz="3200" b="1" i="0" u="none" strike="noStrike" kern="0" cap="none" spc="0" normalizeH="0" noProof="0" dirty="0" err="1">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đoạn</a:t>
            </a:r>
            <a:r>
              <a:rPr kumimoji="0" lang="en-US" sz="3200" b="1" i="0" u="none" strike="noStrike" kern="0" cap="none" spc="0" normalizeH="0" noProof="0" dirty="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 </a:t>
            </a:r>
            <a:r>
              <a:rPr kumimoji="0" lang="en-US" sz="3200" b="1" i="0" u="none" strike="noStrike" kern="0" cap="none" spc="0" normalizeH="0" noProof="0" dirty="0" err="1">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theo</a:t>
            </a:r>
            <a:r>
              <a:rPr kumimoji="0" lang="en-US" sz="3200" b="1" i="0" u="none" strike="noStrike" kern="0" cap="none" spc="0" normalizeH="0" noProof="0" dirty="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 </a:t>
            </a:r>
            <a:r>
              <a:rPr kumimoji="0" lang="en-US" sz="3200" b="1" i="0" u="none" strike="noStrike" kern="0" cap="none" spc="0" normalizeH="0" noProof="0" dirty="0" err="1">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nhóm</a:t>
            </a:r>
            <a:endParaRPr kumimoji="0" lang="id-ID" sz="3200" b="1" i="0" u="none" strike="noStrike" kern="0" cap="none" spc="0" normalizeH="0" baseline="0" noProof="0" dirty="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endParaRPr>
          </a:p>
        </p:txBody>
      </p:sp>
      <p:sp>
        <p:nvSpPr>
          <p:cNvPr id="14" name="Rounded Rectangle 13"/>
          <p:cNvSpPr/>
          <p:nvPr/>
        </p:nvSpPr>
        <p:spPr>
          <a:xfrm>
            <a:off x="195943" y="1157283"/>
            <a:ext cx="11834132" cy="5486406"/>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chemeClr val="tx1"/>
                </a:solidFill>
                <a:effectLst/>
                <a:uLnTx/>
                <a:uFillTx/>
                <a:latin typeface="Nunito Black" pitchFamily="2" charset="0"/>
                <a:ea typeface="+mn-ea"/>
                <a:cs typeface="+mn-cs"/>
              </a:rPr>
              <a:t>     </a:t>
            </a:r>
            <a:r>
              <a:rPr kumimoji="0" lang="vi-VN" sz="1900" b="0" i="0" u="none" strike="noStrike" kern="1200" cap="none" spc="0" normalizeH="0" baseline="0" noProof="0" dirty="0">
                <a:ln>
                  <a:noFill/>
                </a:ln>
                <a:solidFill>
                  <a:srgbClr val="002060"/>
                </a:solidFill>
                <a:effectLst/>
                <a:uLnTx/>
                <a:uFillTx/>
                <a:latin typeface="Nunito Black" pitchFamily="2" charset="0"/>
                <a:ea typeface="+mn-ea"/>
                <a:cs typeface="+mn-cs"/>
              </a:rPr>
              <a:t>M</a:t>
            </a:r>
            <a:r>
              <a:rPr kumimoji="0" lang="en-US" sz="1900" b="0" i="0" u="none" strike="noStrike" kern="1200" cap="none" spc="0" normalizeH="0" baseline="0" noProof="0" dirty="0" err="1">
                <a:ln>
                  <a:noFill/>
                </a:ln>
                <a:solidFill>
                  <a:srgbClr val="002060"/>
                </a:solidFill>
                <a:effectLst/>
                <a:uLnTx/>
                <a:uFillTx/>
                <a:latin typeface="Nunito Black" pitchFamily="2" charset="0"/>
                <a:ea typeface="+mn-ea"/>
                <a:cs typeface="+mn-cs"/>
              </a:rPr>
              <a:t>ùa</a:t>
            </a:r>
            <a:r>
              <a:rPr kumimoji="0" lang="vi-VN" sz="19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1900" b="0" i="0" u="none" strike="noStrike" kern="1200" cap="none" spc="0" normalizeH="0" baseline="0" noProof="0" dirty="0" err="1">
                <a:ln>
                  <a:noFill/>
                </a:ln>
                <a:solidFill>
                  <a:srgbClr val="002060"/>
                </a:solidFill>
                <a:effectLst/>
                <a:uLnTx/>
                <a:uFillTx/>
                <a:latin typeface="Nunito Black" pitchFamily="2" charset="0"/>
                <a:ea typeface="+mn-ea"/>
                <a:cs typeface="+mn-cs"/>
              </a:rPr>
              <a:t>đông</a:t>
            </a:r>
            <a:r>
              <a:rPr kumimoji="0" lang="vi-VN" sz="1900" b="0" i="0" u="none" strike="noStrike" kern="1200" cap="none" spc="0" normalizeH="0" baseline="0" noProof="0" dirty="0">
                <a:ln>
                  <a:noFill/>
                </a:ln>
                <a:solidFill>
                  <a:srgbClr val="002060"/>
                </a:solidFill>
                <a:effectLst/>
                <a:uLnTx/>
                <a:uFillTx/>
                <a:latin typeface="Nunito Black" pitchFamily="2" charset="0"/>
                <a:ea typeface="+mn-ea"/>
                <a:cs typeface="+mn-cs"/>
              </a:rPr>
              <a:t>, thỏ quấn tấm vải lên người cho đỡ rét thì gió thổi tấm vải bay xuống ao. Nhím giúp thỏ</a:t>
            </a:r>
            <a:r>
              <a:rPr kumimoji="0" lang="en-US" sz="19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vi-VN" sz="1900" b="0" i="0" u="none" strike="noStrike" kern="1200" cap="none" spc="0" normalizeH="0" baseline="0" noProof="0" dirty="0">
                <a:ln>
                  <a:noFill/>
                </a:ln>
                <a:solidFill>
                  <a:srgbClr val="002060"/>
                </a:solidFill>
                <a:effectLst/>
                <a:uLnTx/>
                <a:uFillTx/>
                <a:latin typeface="Nunito Black" pitchFamily="2" charset="0"/>
                <a:ea typeface="+mn-ea"/>
                <a:cs typeface="+mn-cs"/>
              </a:rPr>
              <a:t>khều tấm vải vào bờ và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vi-VN" sz="1900" b="0" i="0" u="none" strike="noStrike" kern="1200" cap="none" spc="0" normalizeH="0" baseline="0" noProof="0" dirty="0">
                <a:ln>
                  <a:noFill/>
                </a:ln>
                <a:solidFill>
                  <a:srgbClr val="002060"/>
                </a:solidFill>
                <a:effectLst/>
                <a:uLnTx/>
                <a:uFillTx/>
                <a:latin typeface="Nunito Black" pitchFamily="2" charset="0"/>
                <a:ea typeface="+mn-ea"/>
                <a:cs typeface="+mn-cs"/>
              </a:rPr>
              <a:t>- Phải may thành áo mới được.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chemeClr val="tx1"/>
                </a:solidFill>
                <a:effectLst/>
                <a:uLnTx/>
                <a:uFillTx/>
                <a:latin typeface="Nunito Black" pitchFamily="2" charset="0"/>
                <a:ea typeface="+mn-ea"/>
                <a:cs typeface="+mn-cs"/>
              </a:rPr>
              <a:t>     </a:t>
            </a:r>
            <a:r>
              <a:rPr kumimoji="0" lang="vi-VN" sz="1900" b="0" i="0" u="none" strike="noStrike" kern="1200" cap="none" spc="0" normalizeH="0" baseline="0" noProof="0" dirty="0">
                <a:ln>
                  <a:noFill/>
                </a:ln>
                <a:solidFill>
                  <a:srgbClr val="7030A0"/>
                </a:solidFill>
                <a:effectLst/>
                <a:uLnTx/>
                <a:uFillTx/>
                <a:latin typeface="Nunito Black" pitchFamily="2" charset="0"/>
                <a:ea typeface="+mn-ea"/>
                <a:cs typeface="+mn-cs"/>
              </a:rPr>
              <a:t>Nhím xù lông, rút một chiếc kim định khâu áo cho thỏ, nhưng không có chỉ. Hai bạn đi tìm chị tằm, xin một ít tơ làm chỉ. Chị tằm đồng ý ngay. Có chỉ, có kim, nhưng phải tìm người cắt vải. Thấy bọ ngựa vung kiếm cắt cỏ, nhím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7030A0"/>
                </a:solidFill>
                <a:effectLst/>
                <a:uLnTx/>
                <a:uFillTx/>
                <a:latin typeface="Nunito Black" pitchFamily="2" charset="0"/>
                <a:ea typeface="+mn-ea"/>
                <a:cs typeface="+mn-cs"/>
              </a:rPr>
              <a:t>     </a:t>
            </a:r>
            <a:r>
              <a:rPr kumimoji="0" lang="vi-VN" sz="1900" b="0" i="0" u="none" strike="noStrike" kern="1200" cap="none" spc="0" normalizeH="0" baseline="0" noProof="0" dirty="0">
                <a:ln>
                  <a:noFill/>
                </a:ln>
                <a:solidFill>
                  <a:srgbClr val="7030A0"/>
                </a:solidFill>
                <a:effectLst/>
                <a:uLnTx/>
                <a:uFillTx/>
                <a:latin typeface="Nunito Black" pitchFamily="2" charset="0"/>
                <a:ea typeface="+mn-ea"/>
                <a:cs typeface="+mn-cs"/>
              </a:rPr>
              <a:t>- Anh giúp chúng tôi cắt vải may áo. Mọi người cần áo ấm.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548F01"/>
                </a:solidFill>
                <a:effectLst/>
                <a:uLnTx/>
                <a:uFillTx/>
                <a:latin typeface="Nunito Black" pitchFamily="2" charset="0"/>
                <a:ea typeface="+mn-ea"/>
                <a:cs typeface="+mn-cs"/>
              </a:rPr>
              <a:t>     </a:t>
            </a:r>
            <a:r>
              <a:rPr kumimoji="0" lang="vi-VN" sz="1900" b="0" i="0" u="none" strike="noStrike" kern="1200" cap="none" spc="0" normalizeH="0" baseline="0" noProof="0" dirty="0">
                <a:ln>
                  <a:noFill/>
                </a:ln>
                <a:solidFill>
                  <a:srgbClr val="548F01"/>
                </a:solidFill>
                <a:effectLst/>
                <a:uLnTx/>
                <a:uFillTx/>
                <a:latin typeface="Nunito Black" pitchFamily="2" charset="0"/>
                <a:ea typeface="+mn-ea"/>
                <a:cs typeface="+mn-cs"/>
              </a:rPr>
              <a:t>Bọ ngựa đồng ý, vung kiếm cắt vải, nhím ngăn: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548F01"/>
                </a:solidFill>
                <a:effectLst/>
                <a:uLnTx/>
                <a:uFillTx/>
                <a:latin typeface="Nunito Black" pitchFamily="2" charset="0"/>
                <a:ea typeface="+mn-ea"/>
                <a:cs typeface="+mn-cs"/>
              </a:rPr>
              <a:t>     </a:t>
            </a:r>
            <a:r>
              <a:rPr kumimoji="0" lang="vi-VN" sz="1900" b="0" i="0" u="none" strike="noStrike" kern="1200" cap="none" spc="0" normalizeH="0" baseline="0" noProof="0" dirty="0">
                <a:ln>
                  <a:noFill/>
                </a:ln>
                <a:solidFill>
                  <a:srgbClr val="548F01"/>
                </a:solidFill>
                <a:effectLst/>
                <a:uLnTx/>
                <a:uFillTx/>
                <a:latin typeface="Nunito Black" pitchFamily="2" charset="0"/>
                <a:ea typeface="+mn-ea"/>
                <a:cs typeface="+mn-cs"/>
              </a:rPr>
              <a:t>- Phải cắt đúng theo kích thước.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548F01"/>
                </a:solidFill>
                <a:effectLst/>
                <a:uLnTx/>
                <a:uFillTx/>
                <a:latin typeface="Nunito Black" pitchFamily="2" charset="0"/>
                <a:ea typeface="+mn-ea"/>
                <a:cs typeface="+mn-cs"/>
              </a:rPr>
              <a:t>     </a:t>
            </a:r>
            <a:r>
              <a:rPr kumimoji="0" lang="vi-VN" sz="1900" b="0" i="0" u="none" strike="noStrike" kern="1200" cap="none" spc="0" normalizeH="0" baseline="0" noProof="0" dirty="0">
                <a:ln>
                  <a:noFill/>
                </a:ln>
                <a:solidFill>
                  <a:srgbClr val="548F01"/>
                </a:solidFill>
                <a:effectLst/>
                <a:uLnTx/>
                <a:uFillTx/>
                <a:latin typeface="Nunito Black" pitchFamily="2" charset="0"/>
                <a:ea typeface="+mn-ea"/>
                <a:cs typeface="+mn-cs"/>
              </a:rPr>
              <a:t>Tất cả lại đi tìm người biết kẻ đường vạch trên vải. Lúc qua vườn chuối, Nhím trông thấy ốc sên bò trên lá, cứ mỗi quãng, ốc sên lại để lại phía sau một đường vạch. Nhím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548F01"/>
                </a:solidFill>
                <a:effectLst/>
                <a:uLnTx/>
                <a:uFillTx/>
                <a:latin typeface="Nunito Black" pitchFamily="2" charset="0"/>
                <a:ea typeface="+mn-ea"/>
                <a:cs typeface="+mn-cs"/>
              </a:rPr>
              <a:t>     </a:t>
            </a:r>
            <a:r>
              <a:rPr kumimoji="0" lang="vi-VN" sz="1900" b="0" i="0" u="none" strike="noStrike" kern="1200" cap="none" spc="0" normalizeH="0" baseline="0" noProof="0" dirty="0">
                <a:ln>
                  <a:noFill/>
                </a:ln>
                <a:solidFill>
                  <a:srgbClr val="548F01"/>
                </a:solidFill>
                <a:effectLst/>
                <a:uLnTx/>
                <a:uFillTx/>
                <a:latin typeface="Nunito Black" pitchFamily="2" charset="0"/>
                <a:ea typeface="+mn-ea"/>
                <a:cs typeface="+mn-cs"/>
              </a:rPr>
              <a:t>- Chúng tôi cần anh kẻ đường vạch để may áo ấm cho mọi người.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chemeClr val="accent2">
                    <a:lumMod val="50000"/>
                  </a:schemeClr>
                </a:solidFill>
                <a:effectLst/>
                <a:uLnTx/>
                <a:uFillTx/>
                <a:latin typeface="Nunito Black" pitchFamily="2" charset="0"/>
                <a:ea typeface="+mn-ea"/>
                <a:cs typeface="+mn-cs"/>
              </a:rPr>
              <a:t>     </a:t>
            </a:r>
            <a:r>
              <a:rPr kumimoji="0" lang="vi-VN" sz="1900" b="0" i="0" u="none" strike="noStrike" kern="1200" cap="none" spc="0" normalizeH="0" baseline="0" noProof="0" dirty="0">
                <a:ln>
                  <a:noFill/>
                </a:ln>
                <a:solidFill>
                  <a:schemeClr val="accent2">
                    <a:lumMod val="50000"/>
                  </a:schemeClr>
                </a:solidFill>
                <a:effectLst/>
                <a:uLnTx/>
                <a:uFillTx/>
                <a:latin typeface="Nunito Black" pitchFamily="2" charset="0"/>
                <a:ea typeface="+mn-ea"/>
                <a:cs typeface="+mn-cs"/>
              </a:rPr>
              <a:t>Ốc sên nhận lời, bò lên tấm vải, vạch những đường rất rõ. Bây giờ chỉ còn thiếu người luồn kim giỏi. Tất cả lại đi tìm chim ổ dộc có biệt tài khâu vá.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chemeClr val="accent2">
                    <a:lumMod val="50000"/>
                  </a:schemeClr>
                </a:solidFill>
                <a:effectLst/>
                <a:uLnTx/>
                <a:uFillTx/>
                <a:latin typeface="Nunito Black" pitchFamily="2" charset="0"/>
                <a:ea typeface="+mn-ea"/>
                <a:cs typeface="+mn-cs"/>
              </a:rPr>
              <a:t>     </a:t>
            </a:r>
            <a:r>
              <a:rPr kumimoji="0" lang="vi-VN" sz="1900" b="0" i="0" u="none" strike="noStrike" kern="1200" cap="none" spc="0" normalizeH="0" baseline="0" noProof="0" dirty="0">
                <a:ln>
                  <a:noFill/>
                </a:ln>
                <a:solidFill>
                  <a:schemeClr val="accent2">
                    <a:lumMod val="50000"/>
                  </a:schemeClr>
                </a:solidFill>
                <a:effectLst/>
                <a:uLnTx/>
                <a:uFillTx/>
                <a:latin typeface="Nunito Black" pitchFamily="2" charset="0"/>
                <a:ea typeface="+mn-ea"/>
                <a:cs typeface="+mn-cs"/>
              </a:rPr>
              <a:t>Xưởng may áo ấm được dựng lên. Thỏ trải vải. Ốc sên kẻ đường vạch.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chemeClr val="accent2">
                    <a:lumMod val="50000"/>
                  </a:schemeClr>
                </a:solidFill>
                <a:effectLst/>
                <a:uLnTx/>
                <a:uFillTx/>
                <a:latin typeface="Nunito Black" pitchFamily="2" charset="0"/>
                <a:ea typeface="+mn-ea"/>
                <a:cs typeface="+mn-cs"/>
              </a:rPr>
              <a:t>     </a:t>
            </a:r>
            <a:r>
              <a:rPr kumimoji="0" lang="vi-VN" sz="1900" b="0" i="0" u="none" strike="noStrike" kern="1200" cap="none" spc="0" normalizeH="0" baseline="0" noProof="0" dirty="0">
                <a:ln>
                  <a:noFill/>
                </a:ln>
                <a:solidFill>
                  <a:schemeClr val="accent2">
                    <a:lumMod val="50000"/>
                  </a:schemeClr>
                </a:solidFill>
                <a:effectLst/>
                <a:uLnTx/>
                <a:uFillTx/>
                <a:latin typeface="Nunito Black" pitchFamily="2" charset="0"/>
                <a:ea typeface="+mn-ea"/>
                <a:cs typeface="+mn-cs"/>
              </a:rPr>
              <a:t>Bọ ngựa cắt vải theo vạch. Tằm xe chỉ. Nhím chắp vải, dùi lỗ. Đôi chim ổ dộc luồn kim, may áo…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chemeClr val="accent2">
                    <a:lumMod val="50000"/>
                  </a:schemeClr>
                </a:solidFill>
                <a:effectLst/>
                <a:uLnTx/>
                <a:uFillTx/>
                <a:latin typeface="Nunito Black" pitchFamily="2" charset="0"/>
                <a:ea typeface="+mn-ea"/>
                <a:cs typeface="+mn-cs"/>
              </a:rPr>
              <a:t>     </a:t>
            </a:r>
            <a:r>
              <a:rPr kumimoji="0" lang="vi-VN" sz="1900" b="0" i="0" u="none" strike="noStrike" kern="1200" cap="none" spc="0" normalizeH="0" baseline="0" noProof="0" dirty="0">
                <a:ln>
                  <a:noFill/>
                </a:ln>
                <a:solidFill>
                  <a:schemeClr val="accent2">
                    <a:lumMod val="50000"/>
                  </a:schemeClr>
                </a:solidFill>
                <a:effectLst/>
                <a:uLnTx/>
                <a:uFillTx/>
                <a:latin typeface="Nunito Black" pitchFamily="2" charset="0"/>
                <a:ea typeface="+mn-ea"/>
                <a:cs typeface="+mn-cs"/>
              </a:rPr>
              <a:t>Mùa đông năm ấy, trong rừng ai cũng có áo ấm để mặc.</a:t>
            </a:r>
            <a:r>
              <a:rPr kumimoji="0" lang="en-US" sz="1900" b="0" i="0" u="none" strike="noStrike" kern="1200" cap="none" spc="0" normalizeH="0" baseline="0" noProof="0" dirty="0">
                <a:ln>
                  <a:noFill/>
                </a:ln>
                <a:solidFill>
                  <a:schemeClr val="accent2">
                    <a:lumMod val="50000"/>
                  </a:schemeClr>
                </a:solidFill>
                <a:effectLst/>
                <a:uLnTx/>
                <a:uFillTx/>
                <a:latin typeface="Nunito Black" pitchFamily="2" charset="0"/>
                <a:ea typeface="+mn-ea"/>
                <a:cs typeface="+mn-cs"/>
              </a:rPr>
              <a:t>         </a:t>
            </a:r>
            <a:r>
              <a:rPr kumimoji="0" lang="en-US" sz="1900" b="0" i="0" u="none" strike="noStrike" kern="1200" cap="none" spc="0" normalizeH="0" baseline="0" noProof="0" dirty="0">
                <a:ln>
                  <a:noFill/>
                </a:ln>
                <a:solidFill>
                  <a:srgbClr val="000000"/>
                </a:solidFill>
                <a:effectLst/>
                <a:uLnTx/>
                <a:uFillTx/>
                <a:latin typeface="Nunito Black" pitchFamily="2" charset="0"/>
                <a:ea typeface="+mn-ea"/>
                <a:cs typeface="+mn-cs"/>
              </a:rPr>
              <a: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000000"/>
                </a:solidFill>
                <a:effectLst/>
                <a:uLnTx/>
                <a:uFillTx/>
                <a:latin typeface="Nunito Black" pitchFamily="2" charset="0"/>
                <a:ea typeface="+mn-ea"/>
                <a:cs typeface="+mn-cs"/>
              </a:rPr>
              <a:t>                                                                                                                       </a:t>
            </a:r>
            <a:r>
              <a:rPr kumimoji="0" lang="vi-VN" sz="1900" b="0" i="0" u="none" strike="noStrike" kern="1200" cap="none" spc="0" normalizeH="0" baseline="0" noProof="0" dirty="0">
                <a:ln>
                  <a:noFill/>
                </a:ln>
                <a:solidFill>
                  <a:srgbClr val="000000"/>
                </a:solidFill>
                <a:effectLst/>
                <a:uLnTx/>
                <a:uFillTx/>
                <a:latin typeface="Nunito Black" pitchFamily="2" charset="0"/>
                <a:ea typeface="+mn-ea"/>
                <a:cs typeface="+mn-cs"/>
              </a:rPr>
              <a:t>(Theo Võ Quảng)</a:t>
            </a:r>
          </a:p>
        </p:txBody>
      </p:sp>
    </p:spTree>
    <p:extLst>
      <p:ext uri="{BB962C8B-B14F-4D97-AF65-F5344CB8AC3E}">
        <p14:creationId xmlns:p14="http://schemas.microsoft.com/office/powerpoint/2010/main" val="1893009030"/>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1000"/>
                                        <p:tgtEl>
                                          <p:spTgt spid="14"/>
                                        </p:tgtEl>
                                      </p:cBhvr>
                                    </p:animEffect>
                                    <p:anim calcmode="lin" valueType="num">
                                      <p:cBhvr>
                                        <p:cTn id="20" dur="1000" fill="hold"/>
                                        <p:tgtEl>
                                          <p:spTgt spid="14"/>
                                        </p:tgtEl>
                                        <p:attrNameLst>
                                          <p:attrName>ppt_x</p:attrName>
                                        </p:attrNameLst>
                                      </p:cBhvr>
                                      <p:tavLst>
                                        <p:tav tm="0">
                                          <p:val>
                                            <p:strVal val="#ppt_x"/>
                                          </p:val>
                                        </p:tav>
                                        <p:tav tm="100000">
                                          <p:val>
                                            <p:strVal val="#ppt_x"/>
                                          </p:val>
                                        </p:tav>
                                      </p:tavLst>
                                    </p:anim>
                                    <p:anim calcmode="lin" valueType="num">
                                      <p:cBhvr>
                                        <p:cTn id="21"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3" grpId="0" animBg="1"/>
      <p:bldP spid="1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08977D5A-3CE0-5936-80D7-A88FD3CB0262}"/>
              </a:ext>
            </a:extLst>
          </p:cNvPr>
          <p:cNvPicPr>
            <a:picLocks noChangeAspect="1"/>
          </p:cNvPicPr>
          <p:nvPr/>
        </p:nvPicPr>
        <p:blipFill>
          <a:blip r:embed="rId3"/>
          <a:stretch>
            <a:fillRect/>
          </a:stretch>
        </p:blipFill>
        <p:spPr>
          <a:xfrm>
            <a:off x="81718" y="15240"/>
            <a:ext cx="957155" cy="762066"/>
          </a:xfrm>
          <a:prstGeom prst="ellipse">
            <a:avLst/>
          </a:prstGeom>
        </p:spPr>
      </p:pic>
      <p:sp>
        <p:nvSpPr>
          <p:cNvPr id="6" name="Rounded Rectangle 5"/>
          <p:cNvSpPr/>
          <p:nvPr/>
        </p:nvSpPr>
        <p:spPr>
          <a:xfrm>
            <a:off x="195943" y="1157283"/>
            <a:ext cx="11834132" cy="5486406"/>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000000"/>
                </a:solidFill>
                <a:effectLst/>
                <a:uLnTx/>
                <a:uFillTx/>
                <a:latin typeface="Nunito Black" pitchFamily="2" charset="0"/>
                <a:ea typeface="+mn-ea"/>
                <a:cs typeface="+mn-cs"/>
              </a:rPr>
              <a:t>     </a:t>
            </a:r>
            <a:r>
              <a:rPr kumimoji="0" lang="vi-VN" sz="1900" b="0" i="0" u="none" strike="noStrike" kern="1200" cap="none" spc="0" normalizeH="0" baseline="0" noProof="0" dirty="0">
                <a:ln>
                  <a:noFill/>
                </a:ln>
                <a:solidFill>
                  <a:srgbClr val="000000"/>
                </a:solidFill>
                <a:effectLst/>
                <a:uLnTx/>
                <a:uFillTx/>
                <a:latin typeface="Nunito Black" pitchFamily="2" charset="0"/>
                <a:ea typeface="+mn-ea"/>
                <a:cs typeface="+mn-cs"/>
              </a:rPr>
              <a:t>M</a:t>
            </a:r>
            <a:r>
              <a:rPr kumimoji="0" lang="en-US" sz="1900" b="0" i="0" u="none" strike="noStrike" kern="1200" cap="none" spc="0" normalizeH="0" baseline="0" noProof="0" dirty="0" err="1">
                <a:ln>
                  <a:noFill/>
                </a:ln>
                <a:solidFill>
                  <a:srgbClr val="000000"/>
                </a:solidFill>
                <a:effectLst/>
                <a:uLnTx/>
                <a:uFillTx/>
                <a:latin typeface="Nunito Black" pitchFamily="2" charset="0"/>
                <a:ea typeface="+mn-ea"/>
                <a:cs typeface="+mn-cs"/>
              </a:rPr>
              <a:t>ùa</a:t>
            </a:r>
            <a:r>
              <a:rPr kumimoji="0" lang="vi-VN" sz="1900" b="0" i="0" u="none" strike="noStrike" kern="1200" cap="none" spc="0" normalizeH="0" baseline="0" noProof="0" dirty="0">
                <a:ln>
                  <a:noFill/>
                </a:ln>
                <a:solidFill>
                  <a:srgbClr val="000000"/>
                </a:solidFill>
                <a:effectLst/>
                <a:uLnTx/>
                <a:uFillTx/>
                <a:latin typeface="Nunito Black" pitchFamily="2" charset="0"/>
                <a:ea typeface="+mn-ea"/>
                <a:cs typeface="+mn-cs"/>
              </a:rPr>
              <a:t> </a:t>
            </a:r>
            <a:r>
              <a:rPr kumimoji="0" lang="en-US" sz="1900" b="0" i="0" u="none" strike="noStrike" kern="1200" cap="none" spc="0" normalizeH="0" baseline="0" noProof="0" dirty="0" err="1">
                <a:ln>
                  <a:noFill/>
                </a:ln>
                <a:solidFill>
                  <a:srgbClr val="000000"/>
                </a:solidFill>
                <a:effectLst/>
                <a:uLnTx/>
                <a:uFillTx/>
                <a:latin typeface="Nunito Black" pitchFamily="2" charset="0"/>
                <a:ea typeface="+mn-ea"/>
                <a:cs typeface="+mn-cs"/>
              </a:rPr>
              <a:t>đông</a:t>
            </a:r>
            <a:r>
              <a:rPr kumimoji="0" lang="vi-VN" sz="1900" b="0" i="0" u="none" strike="noStrike" kern="1200" cap="none" spc="0" normalizeH="0" baseline="0" noProof="0" dirty="0">
                <a:ln>
                  <a:noFill/>
                </a:ln>
                <a:solidFill>
                  <a:srgbClr val="000000"/>
                </a:solidFill>
                <a:effectLst/>
                <a:uLnTx/>
                <a:uFillTx/>
                <a:latin typeface="Nunito Black" pitchFamily="2" charset="0"/>
                <a:ea typeface="+mn-ea"/>
                <a:cs typeface="+mn-cs"/>
              </a:rPr>
              <a:t>, thỏ quấn tấm vải lên người cho đỡ rét thì gió thổi tấm vải bay xuống ao. Nhím giúp thỏ</a:t>
            </a:r>
            <a:r>
              <a:rPr kumimoji="0" lang="en-US" sz="1900" b="0" i="0" u="none" strike="noStrike" kern="1200" cap="none" spc="0" normalizeH="0" baseline="0" noProof="0" dirty="0">
                <a:ln>
                  <a:noFill/>
                </a:ln>
                <a:solidFill>
                  <a:srgbClr val="000000"/>
                </a:solidFill>
                <a:effectLst/>
                <a:uLnTx/>
                <a:uFillTx/>
                <a:latin typeface="Nunito Black" pitchFamily="2" charset="0"/>
                <a:ea typeface="+mn-ea"/>
                <a:cs typeface="+mn-cs"/>
              </a:rPr>
              <a:t> </a:t>
            </a:r>
            <a:r>
              <a:rPr kumimoji="0" lang="vi-VN" sz="1900" b="0" i="0" u="none" strike="noStrike" kern="1200" cap="none" spc="0" normalizeH="0" baseline="0" noProof="0" dirty="0">
                <a:ln>
                  <a:noFill/>
                </a:ln>
                <a:solidFill>
                  <a:srgbClr val="000000"/>
                </a:solidFill>
                <a:effectLst/>
                <a:uLnTx/>
                <a:uFillTx/>
                <a:latin typeface="Nunito Black" pitchFamily="2" charset="0"/>
                <a:ea typeface="+mn-ea"/>
                <a:cs typeface="+mn-cs"/>
              </a:rPr>
              <a:t>khều tấm vải vào bờ và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000000"/>
                </a:solidFill>
                <a:effectLst/>
                <a:uLnTx/>
                <a:uFillTx/>
                <a:latin typeface="Nunito Black" pitchFamily="2" charset="0"/>
                <a:ea typeface="+mn-ea"/>
                <a:cs typeface="+mn-cs"/>
              </a:rPr>
              <a:t>     </a:t>
            </a:r>
            <a:r>
              <a:rPr kumimoji="0" lang="vi-VN" sz="1900" b="0" i="0" u="none" strike="noStrike" kern="1200" cap="none" spc="0" normalizeH="0" baseline="0" noProof="0" dirty="0">
                <a:ln>
                  <a:noFill/>
                </a:ln>
                <a:solidFill>
                  <a:srgbClr val="000000"/>
                </a:solidFill>
                <a:effectLst/>
                <a:uLnTx/>
                <a:uFillTx/>
                <a:latin typeface="Nunito Black" pitchFamily="2" charset="0"/>
                <a:ea typeface="+mn-ea"/>
                <a:cs typeface="+mn-cs"/>
              </a:rPr>
              <a:t>- Phải may thành áo mới được.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000000"/>
                </a:solidFill>
                <a:effectLst/>
                <a:uLnTx/>
                <a:uFillTx/>
                <a:latin typeface="Nunito Black" pitchFamily="2" charset="0"/>
                <a:ea typeface="+mn-ea"/>
                <a:cs typeface="+mn-cs"/>
              </a:rPr>
              <a:t>     </a:t>
            </a:r>
            <a:r>
              <a:rPr kumimoji="0" lang="vi-VN" sz="1900" b="0" i="0" u="none" strike="noStrike" kern="1200" cap="none" spc="0" normalizeH="0" baseline="0" noProof="0" dirty="0">
                <a:ln>
                  <a:noFill/>
                </a:ln>
                <a:solidFill>
                  <a:srgbClr val="000000"/>
                </a:solidFill>
                <a:effectLst/>
                <a:uLnTx/>
                <a:uFillTx/>
                <a:latin typeface="Nunito Black" pitchFamily="2" charset="0"/>
                <a:ea typeface="+mn-ea"/>
                <a:cs typeface="+mn-cs"/>
              </a:rPr>
              <a:t>Nhím xù lông, rút một chiếc kim định khâu áo cho thỏ, nhưng không có chỉ. Hai bạn đi tìm chị tằm, xin một ít tơ làm chỉ. Chị tằm đồng ý ngay. Có chỉ, có kim, nhưng phải tìm người cắt vải. Thấy bọ ngựa vung kiếm cắt cỏ, nhím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000000"/>
                </a:solidFill>
                <a:effectLst/>
                <a:uLnTx/>
                <a:uFillTx/>
                <a:latin typeface="Nunito Black" pitchFamily="2" charset="0"/>
                <a:ea typeface="+mn-ea"/>
                <a:cs typeface="+mn-cs"/>
              </a:rPr>
              <a:t>     </a:t>
            </a:r>
            <a:r>
              <a:rPr kumimoji="0" lang="vi-VN" sz="1900" b="0" i="0" u="none" strike="noStrike" kern="1200" cap="none" spc="0" normalizeH="0" baseline="0" noProof="0" dirty="0">
                <a:ln>
                  <a:noFill/>
                </a:ln>
                <a:solidFill>
                  <a:srgbClr val="000000"/>
                </a:solidFill>
                <a:effectLst/>
                <a:uLnTx/>
                <a:uFillTx/>
                <a:latin typeface="Nunito Black" pitchFamily="2" charset="0"/>
                <a:ea typeface="+mn-ea"/>
                <a:cs typeface="+mn-cs"/>
              </a:rPr>
              <a:t>- Anh giúp chúng tôi cắt vải may áo. Mọi người cần áo ấm.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000000"/>
                </a:solidFill>
                <a:effectLst/>
                <a:uLnTx/>
                <a:uFillTx/>
                <a:latin typeface="Nunito Black" pitchFamily="2" charset="0"/>
                <a:ea typeface="+mn-ea"/>
                <a:cs typeface="+mn-cs"/>
              </a:rPr>
              <a:t>     </a:t>
            </a:r>
            <a:r>
              <a:rPr kumimoji="0" lang="vi-VN" sz="1900" b="0" i="0" u="none" strike="noStrike" kern="1200" cap="none" spc="0" normalizeH="0" baseline="0" noProof="0" dirty="0">
                <a:ln>
                  <a:noFill/>
                </a:ln>
                <a:solidFill>
                  <a:srgbClr val="000000"/>
                </a:solidFill>
                <a:effectLst/>
                <a:uLnTx/>
                <a:uFillTx/>
                <a:latin typeface="Nunito Black" pitchFamily="2" charset="0"/>
                <a:ea typeface="+mn-ea"/>
                <a:cs typeface="+mn-cs"/>
              </a:rPr>
              <a:t>Bọ ngựa đồng ý, vung kiếm cắt vải, nhím ngăn: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000000"/>
                </a:solidFill>
                <a:effectLst/>
                <a:uLnTx/>
                <a:uFillTx/>
                <a:latin typeface="Nunito Black" pitchFamily="2" charset="0"/>
                <a:ea typeface="+mn-ea"/>
                <a:cs typeface="+mn-cs"/>
              </a:rPr>
              <a:t>     </a:t>
            </a:r>
            <a:r>
              <a:rPr kumimoji="0" lang="vi-VN" sz="1900" b="0" i="0" u="none" strike="noStrike" kern="1200" cap="none" spc="0" normalizeH="0" baseline="0" noProof="0" dirty="0">
                <a:ln>
                  <a:noFill/>
                </a:ln>
                <a:solidFill>
                  <a:srgbClr val="000000"/>
                </a:solidFill>
                <a:effectLst/>
                <a:uLnTx/>
                <a:uFillTx/>
                <a:latin typeface="Nunito Black" pitchFamily="2" charset="0"/>
                <a:ea typeface="+mn-ea"/>
                <a:cs typeface="+mn-cs"/>
              </a:rPr>
              <a:t>- Phải cắt đúng theo kích thước.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000000"/>
                </a:solidFill>
                <a:effectLst/>
                <a:uLnTx/>
                <a:uFillTx/>
                <a:latin typeface="Nunito Black" pitchFamily="2" charset="0"/>
                <a:ea typeface="+mn-ea"/>
                <a:cs typeface="+mn-cs"/>
              </a:rPr>
              <a:t>     </a:t>
            </a:r>
            <a:r>
              <a:rPr kumimoji="0" lang="vi-VN" sz="1900" b="0" i="0" u="none" strike="noStrike" kern="1200" cap="none" spc="0" normalizeH="0" baseline="0" noProof="0" dirty="0">
                <a:ln>
                  <a:noFill/>
                </a:ln>
                <a:solidFill>
                  <a:srgbClr val="000000"/>
                </a:solidFill>
                <a:effectLst/>
                <a:uLnTx/>
                <a:uFillTx/>
                <a:latin typeface="Nunito Black" pitchFamily="2" charset="0"/>
                <a:ea typeface="+mn-ea"/>
                <a:cs typeface="+mn-cs"/>
              </a:rPr>
              <a:t>Tất cả lại đi tìm người biết kẻ đường vạch trên vải. Lúc qua vườn chuối, Nhím trông thấy ốc sên bò trên lá, cứ mỗi quãng, ốc sên lại để lại phía sau một đường vạch. Nhím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000000"/>
                </a:solidFill>
                <a:effectLst/>
                <a:uLnTx/>
                <a:uFillTx/>
                <a:latin typeface="Nunito Black" pitchFamily="2" charset="0"/>
                <a:ea typeface="+mn-ea"/>
                <a:cs typeface="+mn-cs"/>
              </a:rPr>
              <a:t>     </a:t>
            </a:r>
            <a:r>
              <a:rPr kumimoji="0" lang="vi-VN" sz="1900" b="0" i="0" u="none" strike="noStrike" kern="1200" cap="none" spc="0" normalizeH="0" baseline="0" noProof="0" dirty="0">
                <a:ln>
                  <a:noFill/>
                </a:ln>
                <a:solidFill>
                  <a:srgbClr val="000000"/>
                </a:solidFill>
                <a:effectLst/>
                <a:uLnTx/>
                <a:uFillTx/>
                <a:latin typeface="Nunito Black" pitchFamily="2" charset="0"/>
                <a:ea typeface="+mn-ea"/>
                <a:cs typeface="+mn-cs"/>
              </a:rPr>
              <a:t>- Chúng tôi cần anh kẻ đường vạch để may áo ấm cho mọi người.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000000"/>
                </a:solidFill>
                <a:effectLst/>
                <a:uLnTx/>
                <a:uFillTx/>
                <a:latin typeface="Nunito Black" pitchFamily="2" charset="0"/>
                <a:ea typeface="+mn-ea"/>
                <a:cs typeface="+mn-cs"/>
              </a:rPr>
              <a:t>     </a:t>
            </a:r>
            <a:r>
              <a:rPr kumimoji="0" lang="vi-VN" sz="1900" b="0" i="0" u="none" strike="noStrike" kern="1200" cap="none" spc="0" normalizeH="0" baseline="0" noProof="0" dirty="0">
                <a:ln>
                  <a:noFill/>
                </a:ln>
                <a:solidFill>
                  <a:srgbClr val="000000"/>
                </a:solidFill>
                <a:effectLst/>
                <a:uLnTx/>
                <a:uFillTx/>
                <a:latin typeface="Nunito Black" pitchFamily="2" charset="0"/>
                <a:ea typeface="+mn-ea"/>
                <a:cs typeface="+mn-cs"/>
              </a:rPr>
              <a:t>Ốc sên nhận lời, bò lên tấm vải, vạch những đường rất rõ. Bây giờ chỉ còn thiếu người luồn kim giỏi. Tất cả lại đi tìm chim ổ dộc có biệt tài khâu vá.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000000"/>
                </a:solidFill>
                <a:effectLst/>
                <a:uLnTx/>
                <a:uFillTx/>
                <a:latin typeface="Nunito Black" pitchFamily="2" charset="0"/>
                <a:ea typeface="+mn-ea"/>
                <a:cs typeface="+mn-cs"/>
              </a:rPr>
              <a:t>     </a:t>
            </a:r>
            <a:r>
              <a:rPr kumimoji="0" lang="vi-VN" sz="1900" b="0" i="0" u="none" strike="noStrike" kern="1200" cap="none" spc="0" normalizeH="0" baseline="0" noProof="0" dirty="0">
                <a:ln>
                  <a:noFill/>
                </a:ln>
                <a:solidFill>
                  <a:srgbClr val="000000"/>
                </a:solidFill>
                <a:effectLst/>
                <a:uLnTx/>
                <a:uFillTx/>
                <a:latin typeface="Nunito Black" pitchFamily="2" charset="0"/>
                <a:ea typeface="+mn-ea"/>
                <a:cs typeface="+mn-cs"/>
              </a:rPr>
              <a:t>Xưởng may áo ấm được dựng lên. Thỏ trải vải. Ốc sên kẻ đường vạch.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000000"/>
                </a:solidFill>
                <a:effectLst/>
                <a:uLnTx/>
                <a:uFillTx/>
                <a:latin typeface="Nunito Black" pitchFamily="2" charset="0"/>
                <a:ea typeface="+mn-ea"/>
                <a:cs typeface="+mn-cs"/>
              </a:rPr>
              <a:t>     </a:t>
            </a:r>
            <a:r>
              <a:rPr kumimoji="0" lang="vi-VN" sz="1900" b="0" i="0" u="none" strike="noStrike" kern="1200" cap="none" spc="0" normalizeH="0" baseline="0" noProof="0" dirty="0">
                <a:ln>
                  <a:noFill/>
                </a:ln>
                <a:solidFill>
                  <a:srgbClr val="000000"/>
                </a:solidFill>
                <a:effectLst/>
                <a:uLnTx/>
                <a:uFillTx/>
                <a:latin typeface="Nunito Black" pitchFamily="2" charset="0"/>
                <a:ea typeface="+mn-ea"/>
                <a:cs typeface="+mn-cs"/>
              </a:rPr>
              <a:t>Bọ ngựa cắt vải theo vạch. Tằm xe chỉ. Nhím chắp vải, dùi lỗ. Đôi chim ổ dộc luồn kim, may áo…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000000"/>
                </a:solidFill>
                <a:effectLst/>
                <a:uLnTx/>
                <a:uFillTx/>
                <a:latin typeface="Nunito Black" pitchFamily="2" charset="0"/>
                <a:ea typeface="+mn-ea"/>
                <a:cs typeface="+mn-cs"/>
              </a:rPr>
              <a:t>     </a:t>
            </a:r>
            <a:r>
              <a:rPr kumimoji="0" lang="vi-VN" sz="1900" b="0" i="0" u="none" strike="noStrike" kern="1200" cap="none" spc="0" normalizeH="0" baseline="0" noProof="0" dirty="0">
                <a:ln>
                  <a:noFill/>
                </a:ln>
                <a:solidFill>
                  <a:srgbClr val="000000"/>
                </a:solidFill>
                <a:effectLst/>
                <a:uLnTx/>
                <a:uFillTx/>
                <a:latin typeface="Nunito Black" pitchFamily="2" charset="0"/>
                <a:ea typeface="+mn-ea"/>
                <a:cs typeface="+mn-cs"/>
              </a:rPr>
              <a:t>Mùa đông năm ấy, trong rừng ai cũng có áo ấm để mặc.</a:t>
            </a:r>
            <a:r>
              <a:rPr kumimoji="0" lang="en-US" sz="1900" b="0" i="0" u="none" strike="noStrike" kern="1200" cap="none" spc="0" normalizeH="0" baseline="0" noProof="0" dirty="0">
                <a:ln>
                  <a:noFill/>
                </a:ln>
                <a:solidFill>
                  <a:srgbClr val="000000"/>
                </a:solidFill>
                <a:effectLst/>
                <a:uLnTx/>
                <a:uFillTx/>
                <a:latin typeface="Nunito Black" pitchFamily="2" charset="0"/>
                <a:ea typeface="+mn-ea"/>
                <a:cs typeface="+mn-cs"/>
              </a:rPr>
              <a: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000000"/>
                </a:solidFill>
                <a:effectLst/>
                <a:uLnTx/>
                <a:uFillTx/>
                <a:latin typeface="Nunito Black" pitchFamily="2" charset="0"/>
                <a:ea typeface="+mn-ea"/>
                <a:cs typeface="+mn-cs"/>
              </a:rPr>
              <a:t>                                                                                                                       </a:t>
            </a:r>
            <a:r>
              <a:rPr kumimoji="0" lang="vi-VN" sz="1900" b="0" i="0" u="none" strike="noStrike" kern="1200" cap="none" spc="0" normalizeH="0" baseline="0" noProof="0" dirty="0">
                <a:ln>
                  <a:noFill/>
                </a:ln>
                <a:solidFill>
                  <a:srgbClr val="000000"/>
                </a:solidFill>
                <a:effectLst/>
                <a:uLnTx/>
                <a:uFillTx/>
                <a:latin typeface="Nunito Black" pitchFamily="2" charset="0"/>
                <a:ea typeface="+mn-ea"/>
                <a:cs typeface="+mn-cs"/>
              </a:rPr>
              <a:t>(Theo Võ Quảng)</a:t>
            </a:r>
          </a:p>
        </p:txBody>
      </p:sp>
      <p:pic>
        <p:nvPicPr>
          <p:cNvPr id="7" name="Picture 6">
            <a:extLst>
              <a:ext uri="{FF2B5EF4-FFF2-40B4-BE49-F238E27FC236}">
                <a16:creationId xmlns:a16="http://schemas.microsoft.com/office/drawing/2014/main" xmlns="" id="{08977D5A-3CE0-5936-80D7-A88FD3CB0262}"/>
              </a:ext>
            </a:extLst>
          </p:cNvPr>
          <p:cNvPicPr>
            <a:picLocks noChangeAspect="1"/>
          </p:cNvPicPr>
          <p:nvPr/>
        </p:nvPicPr>
        <p:blipFill>
          <a:blip r:embed="rId3"/>
          <a:stretch>
            <a:fillRect/>
          </a:stretch>
        </p:blipFill>
        <p:spPr>
          <a:xfrm>
            <a:off x="81718" y="15240"/>
            <a:ext cx="957155" cy="762066"/>
          </a:xfrm>
          <a:prstGeom prst="ellipse">
            <a:avLst/>
          </a:prstGeom>
        </p:spPr>
      </p:pic>
      <p:sp>
        <p:nvSpPr>
          <p:cNvPr id="12" name="Rounded Rectangle 11"/>
          <p:cNvSpPr/>
          <p:nvPr/>
        </p:nvSpPr>
        <p:spPr>
          <a:xfrm>
            <a:off x="3840905" y="484929"/>
            <a:ext cx="4052519" cy="77993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FF0000"/>
                </a:solidFill>
                <a:effectLst/>
                <a:uLnTx/>
                <a:uFillTx/>
                <a:latin typeface="Nunito Black" pitchFamily="2" charset="0"/>
                <a:ea typeface="+mn-ea"/>
                <a:cs typeface="+mn-cs"/>
              </a:rPr>
              <a:t>Những</a:t>
            </a:r>
            <a:r>
              <a:rPr kumimoji="0" lang="en-US" sz="3200" b="0" i="0" u="none" strike="noStrike" kern="1200" cap="none" spc="0" normalizeH="0" baseline="0" noProof="0" dirty="0">
                <a:ln>
                  <a:noFill/>
                </a:ln>
                <a:solidFill>
                  <a:srgbClr val="FF0000"/>
                </a:solidFill>
                <a:effectLst/>
                <a:uLnTx/>
                <a:uFillTx/>
                <a:latin typeface="Nunito Black" pitchFamily="2" charset="0"/>
                <a:ea typeface="+mn-ea"/>
                <a:cs typeface="+mn-cs"/>
              </a:rPr>
              <a:t> </a:t>
            </a:r>
            <a:r>
              <a:rPr kumimoji="0" lang="en-US" sz="3200" b="0" i="0" u="none" strike="noStrike" kern="1200" cap="none" spc="0" normalizeH="0" baseline="0" noProof="0" dirty="0" err="1">
                <a:ln>
                  <a:noFill/>
                </a:ln>
                <a:solidFill>
                  <a:srgbClr val="FF0000"/>
                </a:solidFill>
                <a:effectLst/>
                <a:uLnTx/>
                <a:uFillTx/>
                <a:latin typeface="Nunito Black" pitchFamily="2" charset="0"/>
                <a:ea typeface="+mn-ea"/>
                <a:cs typeface="+mn-cs"/>
              </a:rPr>
              <a:t>chiếc</a:t>
            </a:r>
            <a:r>
              <a:rPr kumimoji="0" lang="en-US" sz="3200" b="0" i="0" u="none" strike="noStrike" kern="1200" cap="none" spc="0" normalizeH="0" baseline="0" noProof="0" dirty="0">
                <a:ln>
                  <a:noFill/>
                </a:ln>
                <a:solidFill>
                  <a:srgbClr val="FF0000"/>
                </a:solidFill>
                <a:effectLst/>
                <a:uLnTx/>
                <a:uFillTx/>
                <a:latin typeface="Nunito Black" pitchFamily="2" charset="0"/>
                <a:ea typeface="+mn-ea"/>
                <a:cs typeface="+mn-cs"/>
              </a:rPr>
              <a:t> </a:t>
            </a:r>
            <a:r>
              <a:rPr kumimoji="0" lang="en-US" sz="3200" b="0" i="0" u="none" strike="noStrike" kern="1200" cap="none" spc="0" normalizeH="0" baseline="0" noProof="0" dirty="0" err="1">
                <a:ln>
                  <a:noFill/>
                </a:ln>
                <a:solidFill>
                  <a:srgbClr val="FF0000"/>
                </a:solidFill>
                <a:effectLst/>
                <a:uLnTx/>
                <a:uFillTx/>
                <a:latin typeface="Nunito Black" pitchFamily="2" charset="0"/>
                <a:ea typeface="+mn-ea"/>
                <a:cs typeface="+mn-cs"/>
              </a:rPr>
              <a:t>áo</a:t>
            </a:r>
            <a:r>
              <a:rPr kumimoji="0" lang="en-US" sz="3200" b="0" i="0" u="none" strike="noStrike" kern="1200" cap="none" spc="0" normalizeH="0" baseline="0" noProof="0" dirty="0">
                <a:ln>
                  <a:noFill/>
                </a:ln>
                <a:solidFill>
                  <a:srgbClr val="FF0000"/>
                </a:solidFill>
                <a:effectLst/>
                <a:uLnTx/>
                <a:uFillTx/>
                <a:latin typeface="Nunito Black" pitchFamily="2" charset="0"/>
                <a:ea typeface="+mn-ea"/>
                <a:cs typeface="+mn-cs"/>
              </a:rPr>
              <a:t> </a:t>
            </a:r>
            <a:r>
              <a:rPr kumimoji="0" lang="en-US" sz="3200" b="0" i="0" u="none" strike="noStrike" kern="1200" cap="none" spc="0" normalizeH="0" baseline="0" noProof="0" dirty="0" err="1">
                <a:ln>
                  <a:noFill/>
                </a:ln>
                <a:solidFill>
                  <a:srgbClr val="FF0000"/>
                </a:solidFill>
                <a:effectLst/>
                <a:uLnTx/>
                <a:uFillTx/>
                <a:latin typeface="Nunito Black" pitchFamily="2" charset="0"/>
                <a:ea typeface="+mn-ea"/>
                <a:cs typeface="+mn-cs"/>
              </a:rPr>
              <a:t>ấm</a:t>
            </a:r>
            <a:endParaRPr kumimoji="0" lang="id-ID" sz="4800" b="1" i="1" u="none" strike="noStrike" kern="0" cap="none" spc="0" normalizeH="0" baseline="0" noProof="0" dirty="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endParaRPr>
          </a:p>
        </p:txBody>
      </p:sp>
      <p:sp>
        <p:nvSpPr>
          <p:cNvPr id="8" name="Rounded Rectangle 7"/>
          <p:cNvSpPr/>
          <p:nvPr/>
        </p:nvSpPr>
        <p:spPr>
          <a:xfrm>
            <a:off x="1078944" y="288696"/>
            <a:ext cx="2761961" cy="370209"/>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lang="en-US" sz="3200" b="1" kern="0" dirty="0" err="1">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Đọc</a:t>
            </a:r>
            <a:r>
              <a:rPr lang="en-US" sz="3200" b="1" kern="0" dirty="0">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 </a:t>
            </a:r>
            <a:r>
              <a:rPr lang="en-US" sz="3200" b="1" kern="0" dirty="0" err="1">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toàn</a:t>
            </a:r>
            <a:r>
              <a:rPr lang="en-US" sz="3200" b="1" kern="0" dirty="0">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 </a:t>
            </a:r>
            <a:r>
              <a:rPr lang="en-US" sz="3200" b="1" kern="0" dirty="0" err="1">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bài</a:t>
            </a:r>
            <a:endParaRPr kumimoji="0" lang="id-ID" sz="3200" b="1" i="0" u="none" strike="noStrike" kern="0" cap="none" spc="0" normalizeH="0" baseline="0" noProof="0" dirty="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endParaRPr>
          </a:p>
        </p:txBody>
      </p:sp>
    </p:spTree>
    <p:extLst>
      <p:ext uri="{BB962C8B-B14F-4D97-AF65-F5344CB8AC3E}">
        <p14:creationId xmlns:p14="http://schemas.microsoft.com/office/powerpoint/2010/main" val="3674976497"/>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2" grpId="0"/>
      <p:bldP spid="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08977D5A-3CE0-5936-80D7-A88FD3CB0262}"/>
              </a:ext>
            </a:extLst>
          </p:cNvPr>
          <p:cNvPicPr>
            <a:picLocks noChangeAspect="1"/>
          </p:cNvPicPr>
          <p:nvPr/>
        </p:nvPicPr>
        <p:blipFill>
          <a:blip r:embed="rId3"/>
          <a:stretch>
            <a:fillRect/>
          </a:stretch>
        </p:blipFill>
        <p:spPr>
          <a:xfrm>
            <a:off x="0" y="0"/>
            <a:ext cx="957155" cy="762066"/>
          </a:xfrm>
          <a:prstGeom prst="ellipse">
            <a:avLst/>
          </a:prstGeom>
        </p:spPr>
      </p:pic>
      <p:sp>
        <p:nvSpPr>
          <p:cNvPr id="5" name="Rounded Rectangle 4"/>
          <p:cNvSpPr/>
          <p:nvPr/>
        </p:nvSpPr>
        <p:spPr>
          <a:xfrm>
            <a:off x="957155" y="224784"/>
            <a:ext cx="2806986" cy="537282"/>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3200" b="1" i="0" u="none" strike="noStrike" kern="0" cap="none" spc="0" normalizeH="0" baseline="0" noProof="0" dirty="0" err="1">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Giải</a:t>
            </a:r>
            <a:r>
              <a:rPr kumimoji="0" lang="en-US" sz="3200" b="1" i="0" u="none" strike="noStrike" kern="0" cap="none" spc="0" normalizeH="0" baseline="0" noProof="0" dirty="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 </a:t>
            </a:r>
            <a:r>
              <a:rPr kumimoji="0" lang="en-US" sz="3200" b="1" i="0" u="none" strike="noStrike" kern="0" cap="none" spc="0" normalizeH="0" baseline="0" noProof="0" dirty="0" err="1">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nghĩa</a:t>
            </a:r>
            <a:r>
              <a:rPr kumimoji="0" lang="en-US" sz="3200" b="1" i="0" u="none" strike="noStrike" kern="0" cap="none" spc="0" normalizeH="0" baseline="0" noProof="0" dirty="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 </a:t>
            </a:r>
            <a:r>
              <a:rPr kumimoji="0" lang="en-US" sz="3200" b="1" i="0" u="none" strike="noStrike" kern="0" cap="none" spc="0" normalizeH="0" baseline="0" noProof="0" dirty="0" err="1">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từ</a:t>
            </a:r>
            <a:endParaRPr kumimoji="0" lang="id-ID" sz="3200" b="1" i="0" u="none" strike="noStrike" kern="0" cap="none" spc="0" normalizeH="0" baseline="0" noProof="0" dirty="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endParaRPr>
          </a:p>
        </p:txBody>
      </p:sp>
      <p:pic>
        <p:nvPicPr>
          <p:cNvPr id="6" name="Picture 5"/>
          <p:cNvPicPr>
            <a:picLocks noChangeAspect="1"/>
          </p:cNvPicPr>
          <p:nvPr/>
        </p:nvPicPr>
        <p:blipFill rotWithShape="1">
          <a:blip r:embed="rId4"/>
          <a:srcRect t="2922" b="4162"/>
          <a:stretch/>
        </p:blipFill>
        <p:spPr>
          <a:xfrm>
            <a:off x="5228965" y="3155004"/>
            <a:ext cx="2718188" cy="2143137"/>
          </a:xfrm>
          <a:prstGeom prst="ellipse">
            <a:avLst/>
          </a:prstGeom>
        </p:spPr>
      </p:pic>
      <p:sp>
        <p:nvSpPr>
          <p:cNvPr id="7" name="Rounded Rectangular Callout 6"/>
          <p:cNvSpPr/>
          <p:nvPr/>
        </p:nvSpPr>
        <p:spPr>
          <a:xfrm>
            <a:off x="905323" y="3316369"/>
            <a:ext cx="3787587" cy="3178561"/>
          </a:xfrm>
          <a:prstGeom prst="wedgeRoundRectCallout">
            <a:avLst>
              <a:gd name="adj1" fmla="val 77186"/>
              <a:gd name="adj2" fmla="val 2343"/>
              <a:gd name="adj3" fmla="val 16667"/>
            </a:avLst>
          </a:prstGeom>
          <a:solidFill>
            <a:srgbClr val="FFFFFF">
              <a:alpha val="80000"/>
            </a:srgbClr>
          </a:solidFill>
          <a:ln w="571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chemeClr val="tx1">
                    <a:lumMod val="95000"/>
                    <a:lumOff val="5000"/>
                  </a:schemeClr>
                </a:solidFill>
                <a:effectLst/>
                <a:uLnTx/>
                <a:uFillTx/>
                <a:latin typeface="Nunito Black" pitchFamily="2" charset="0"/>
                <a:ea typeface="+mn-ea"/>
                <a:cs typeface="+mn-cs"/>
              </a:rPr>
              <a:t>Chim</a:t>
            </a:r>
            <a:r>
              <a:rPr kumimoji="0" lang="en-US" sz="2800" b="0" i="0" u="none" strike="noStrike" kern="1200" cap="none" spc="0" normalizeH="0" baseline="0" noProof="0" dirty="0">
                <a:ln>
                  <a:noFill/>
                </a:ln>
                <a:solidFill>
                  <a:schemeClr val="tx1">
                    <a:lumMod val="95000"/>
                    <a:lumOff val="5000"/>
                  </a:schemeClr>
                </a:solidFill>
                <a:effectLst/>
                <a:uLnTx/>
                <a:uFillTx/>
                <a:latin typeface="Nunito Black" pitchFamily="2" charset="0"/>
                <a:ea typeface="+mn-ea"/>
                <a:cs typeface="+mn-cs"/>
              </a:rPr>
              <a:t> ổ </a:t>
            </a:r>
            <a:r>
              <a:rPr kumimoji="0" lang="en-US" sz="2800" b="0" i="0" u="none" strike="noStrike" kern="1200" cap="none" spc="0" normalizeH="0" baseline="0" noProof="0" dirty="0" err="1">
                <a:ln>
                  <a:noFill/>
                </a:ln>
                <a:solidFill>
                  <a:schemeClr val="tx1">
                    <a:lumMod val="95000"/>
                    <a:lumOff val="5000"/>
                  </a:schemeClr>
                </a:solidFill>
                <a:effectLst/>
                <a:uLnTx/>
                <a:uFillTx/>
                <a:latin typeface="Nunito Black" pitchFamily="2" charset="0"/>
                <a:ea typeface="+mn-ea"/>
                <a:cs typeface="+mn-cs"/>
              </a:rPr>
              <a:t>dộc</a:t>
            </a:r>
            <a:r>
              <a:rPr kumimoji="0" lang="en-US" sz="2800" b="0" i="0" u="none" strike="noStrike" kern="1200" cap="none" spc="0" normalizeH="0" baseline="0" noProof="0" dirty="0">
                <a:ln>
                  <a:noFill/>
                </a:ln>
                <a:solidFill>
                  <a:schemeClr val="tx1">
                    <a:lumMod val="95000"/>
                    <a:lumOff val="5000"/>
                  </a:schemeClr>
                </a:solidFill>
                <a:effectLst/>
                <a:uLnTx/>
                <a:uFillTx/>
                <a:latin typeface="Nunito Black" pitchFamily="2" charset="0"/>
                <a:ea typeface="+mn-ea"/>
                <a:cs typeface="+mn-cs"/>
              </a:rPr>
              <a:t> (</a:t>
            </a:r>
            <a:r>
              <a:rPr kumimoji="0" lang="en-US" sz="2800" b="0" i="0" u="none" strike="noStrike" kern="1200" cap="none" spc="0" normalizeH="0" baseline="0" noProof="0" dirty="0" err="1">
                <a:ln>
                  <a:noFill/>
                </a:ln>
                <a:solidFill>
                  <a:schemeClr val="tx1">
                    <a:lumMod val="95000"/>
                    <a:lumOff val="5000"/>
                  </a:schemeClr>
                </a:solidFill>
                <a:effectLst/>
                <a:uLnTx/>
                <a:uFillTx/>
                <a:latin typeface="Nunito Black" pitchFamily="2" charset="0"/>
                <a:ea typeface="+mn-ea"/>
                <a:cs typeface="+mn-cs"/>
              </a:rPr>
              <a:t>còn</a:t>
            </a:r>
            <a:r>
              <a:rPr kumimoji="0" lang="en-US" sz="2800" b="0" i="0" u="none" strike="noStrike" kern="1200" cap="none" spc="0" normalizeH="0" baseline="0" noProof="0" dirty="0">
                <a:ln>
                  <a:noFill/>
                </a:ln>
                <a:solidFill>
                  <a:schemeClr val="tx1">
                    <a:lumMod val="95000"/>
                    <a:lumOff val="5000"/>
                  </a:schemeClr>
                </a:solidFill>
                <a:effectLst/>
                <a:uLnTx/>
                <a:uFillTx/>
                <a:latin typeface="Nunito Black" pitchFamily="2" charset="0"/>
                <a:ea typeface="+mn-ea"/>
                <a:cs typeface="+mn-cs"/>
              </a:rPr>
              <a:t> </a:t>
            </a:r>
            <a:r>
              <a:rPr kumimoji="0" lang="en-US" sz="2800" b="0" i="0" u="none" strike="noStrike" kern="1200" cap="none" spc="0" normalizeH="0" baseline="0" noProof="0" dirty="0" err="1">
                <a:ln>
                  <a:noFill/>
                </a:ln>
                <a:solidFill>
                  <a:schemeClr val="tx1">
                    <a:lumMod val="95000"/>
                    <a:lumOff val="5000"/>
                  </a:schemeClr>
                </a:solidFill>
                <a:effectLst/>
                <a:uLnTx/>
                <a:uFillTx/>
                <a:latin typeface="Nunito Black" pitchFamily="2" charset="0"/>
                <a:ea typeface="+mn-ea"/>
                <a:cs typeface="+mn-cs"/>
              </a:rPr>
              <a:t>gọi</a:t>
            </a:r>
            <a:r>
              <a:rPr kumimoji="0" lang="en-US" sz="2800" b="0" i="0" u="none" strike="noStrike" kern="1200" cap="none" spc="0" normalizeH="0" baseline="0" noProof="0" dirty="0">
                <a:ln>
                  <a:noFill/>
                </a:ln>
                <a:solidFill>
                  <a:schemeClr val="tx1">
                    <a:lumMod val="95000"/>
                    <a:lumOff val="5000"/>
                  </a:schemeClr>
                </a:solidFill>
                <a:effectLst/>
                <a:uLnTx/>
                <a:uFillTx/>
                <a:latin typeface="Nunito Black" pitchFamily="2" charset="0"/>
                <a:ea typeface="+mn-ea"/>
                <a:cs typeface="+mn-cs"/>
              </a:rPr>
              <a:t> </a:t>
            </a:r>
            <a:r>
              <a:rPr kumimoji="0" lang="en-US" sz="2800" b="0" i="0" u="none" strike="noStrike" kern="1200" cap="none" spc="0" normalizeH="0" baseline="0" noProof="0" dirty="0" err="1">
                <a:ln>
                  <a:noFill/>
                </a:ln>
                <a:solidFill>
                  <a:schemeClr val="tx1">
                    <a:lumMod val="95000"/>
                    <a:lumOff val="5000"/>
                  </a:schemeClr>
                </a:solidFill>
                <a:effectLst/>
                <a:uLnTx/>
                <a:uFillTx/>
                <a:latin typeface="Nunito Black" pitchFamily="2" charset="0"/>
                <a:ea typeface="+mn-ea"/>
                <a:cs typeface="+mn-cs"/>
              </a:rPr>
              <a:t>là</a:t>
            </a:r>
            <a:r>
              <a:rPr kumimoji="0" lang="en-US" sz="2800" b="0" i="0" u="none" strike="noStrike" kern="1200" cap="none" spc="0" normalizeH="0" baseline="0" noProof="0" dirty="0">
                <a:ln>
                  <a:noFill/>
                </a:ln>
                <a:solidFill>
                  <a:schemeClr val="tx1">
                    <a:lumMod val="95000"/>
                    <a:lumOff val="5000"/>
                  </a:schemeClr>
                </a:solidFill>
                <a:effectLst/>
                <a:uLnTx/>
                <a:uFillTx/>
                <a:latin typeface="Nunito Black" pitchFamily="2" charset="0"/>
                <a:ea typeface="+mn-ea"/>
                <a:cs typeface="+mn-cs"/>
              </a:rPr>
              <a:t> </a:t>
            </a:r>
            <a:r>
              <a:rPr kumimoji="0" lang="en-US" sz="2800" b="0" i="0" u="none" strike="noStrike" kern="1200" cap="none" spc="0" normalizeH="0" baseline="0" noProof="0" dirty="0" err="1">
                <a:ln>
                  <a:noFill/>
                </a:ln>
                <a:solidFill>
                  <a:schemeClr val="tx1">
                    <a:lumMod val="95000"/>
                    <a:lumOff val="5000"/>
                  </a:schemeClr>
                </a:solidFill>
                <a:effectLst/>
                <a:uLnTx/>
                <a:uFillTx/>
                <a:latin typeface="Nunito Black" pitchFamily="2" charset="0"/>
                <a:ea typeface="+mn-ea"/>
                <a:cs typeface="+mn-cs"/>
              </a:rPr>
              <a:t>chim</a:t>
            </a:r>
            <a:r>
              <a:rPr kumimoji="0" lang="en-US" sz="2800" b="0" i="0" u="none" strike="noStrike" kern="1200" cap="none" spc="0" normalizeH="0" baseline="0" noProof="0" dirty="0">
                <a:ln>
                  <a:noFill/>
                </a:ln>
                <a:solidFill>
                  <a:schemeClr val="tx1">
                    <a:lumMod val="95000"/>
                    <a:lumOff val="5000"/>
                  </a:schemeClr>
                </a:solidFill>
                <a:effectLst/>
                <a:uLnTx/>
                <a:uFillTx/>
                <a:latin typeface="Nunito Black" pitchFamily="2" charset="0"/>
                <a:ea typeface="+mn-ea"/>
                <a:cs typeface="+mn-cs"/>
              </a:rPr>
              <a:t> </a:t>
            </a:r>
            <a:r>
              <a:rPr kumimoji="0" lang="en-US" sz="2800" b="0" i="0" u="none" strike="noStrike" kern="1200" cap="none" spc="0" normalizeH="0" baseline="0" noProof="0" dirty="0" err="1">
                <a:ln>
                  <a:noFill/>
                </a:ln>
                <a:solidFill>
                  <a:schemeClr val="tx1">
                    <a:lumMod val="95000"/>
                    <a:lumOff val="5000"/>
                  </a:schemeClr>
                </a:solidFill>
                <a:effectLst/>
                <a:uLnTx/>
                <a:uFillTx/>
                <a:latin typeface="Nunito Black" pitchFamily="2" charset="0"/>
                <a:ea typeface="+mn-ea"/>
                <a:cs typeface="+mn-cs"/>
              </a:rPr>
              <a:t>dồng</a:t>
            </a:r>
            <a:r>
              <a:rPr kumimoji="0" lang="en-US" sz="2800" b="0" i="0" u="none" strike="noStrike" kern="1200" cap="none" spc="0" normalizeH="0" baseline="0" noProof="0" dirty="0">
                <a:ln>
                  <a:noFill/>
                </a:ln>
                <a:solidFill>
                  <a:schemeClr val="tx1">
                    <a:lumMod val="95000"/>
                    <a:lumOff val="5000"/>
                  </a:schemeClr>
                </a:solidFill>
                <a:effectLst/>
                <a:uLnTx/>
                <a:uFillTx/>
                <a:latin typeface="Nunito Black" pitchFamily="2" charset="0"/>
                <a:ea typeface="+mn-ea"/>
                <a:cs typeface="+mn-cs"/>
              </a:rPr>
              <a:t> </a:t>
            </a:r>
            <a:r>
              <a:rPr kumimoji="0" lang="en-US" sz="2800" b="0" i="0" u="none" strike="noStrike" kern="1200" cap="none" spc="0" normalizeH="0" baseline="0" noProof="0" dirty="0" err="1">
                <a:ln>
                  <a:noFill/>
                </a:ln>
                <a:solidFill>
                  <a:schemeClr val="tx1">
                    <a:lumMod val="95000"/>
                    <a:lumOff val="5000"/>
                  </a:schemeClr>
                </a:solidFill>
                <a:effectLst/>
                <a:uLnTx/>
                <a:uFillTx/>
                <a:latin typeface="Nunito Black" pitchFamily="2" charset="0"/>
                <a:ea typeface="+mn-ea"/>
                <a:cs typeface="+mn-cs"/>
              </a:rPr>
              <a:t>dộc</a:t>
            </a:r>
            <a:r>
              <a:rPr kumimoji="0" lang="en-US" sz="2800" b="0" i="0" u="none" strike="noStrike" kern="1200" cap="none" spc="0" normalizeH="0" baseline="0" noProof="0" dirty="0">
                <a:ln>
                  <a:noFill/>
                </a:ln>
                <a:solidFill>
                  <a:schemeClr val="tx1">
                    <a:lumMod val="95000"/>
                    <a:lumOff val="5000"/>
                  </a:schemeClr>
                </a:solidFill>
                <a:effectLst/>
                <a:uLnTx/>
                <a:uFillTx/>
                <a:latin typeface="Nunito Black" pitchFamily="2" charset="0"/>
                <a:ea typeface="+mn-ea"/>
                <a:cs typeface="+mn-cs"/>
              </a:rPr>
              <a:t>, </a:t>
            </a:r>
            <a:r>
              <a:rPr kumimoji="0" lang="en-US" sz="2800" b="0" i="0" u="none" strike="noStrike" kern="1200" cap="none" spc="0" normalizeH="0" baseline="0" noProof="0" dirty="0" err="1">
                <a:ln>
                  <a:noFill/>
                </a:ln>
                <a:solidFill>
                  <a:schemeClr val="tx1">
                    <a:lumMod val="95000"/>
                    <a:lumOff val="5000"/>
                  </a:schemeClr>
                </a:solidFill>
                <a:effectLst/>
                <a:uLnTx/>
                <a:uFillTx/>
                <a:latin typeface="Nunito Black" pitchFamily="2" charset="0"/>
                <a:ea typeface="+mn-ea"/>
                <a:cs typeface="+mn-cs"/>
              </a:rPr>
              <a:t>dòng</a:t>
            </a:r>
            <a:r>
              <a:rPr kumimoji="0" lang="en-US" sz="2800" b="0" i="0" u="none" strike="noStrike" kern="1200" cap="none" spc="0" normalizeH="0" baseline="0" noProof="0" dirty="0">
                <a:ln>
                  <a:noFill/>
                </a:ln>
                <a:solidFill>
                  <a:schemeClr val="tx1">
                    <a:lumMod val="95000"/>
                    <a:lumOff val="5000"/>
                  </a:schemeClr>
                </a:solidFill>
                <a:effectLst/>
                <a:uLnTx/>
                <a:uFillTx/>
                <a:latin typeface="Nunito Black" pitchFamily="2" charset="0"/>
                <a:ea typeface="+mn-ea"/>
                <a:cs typeface="+mn-cs"/>
              </a:rPr>
              <a:t> </a:t>
            </a:r>
            <a:r>
              <a:rPr kumimoji="0" lang="en-US" sz="2800" b="0" i="0" u="none" strike="noStrike" kern="1200" cap="none" spc="0" normalizeH="0" baseline="0" noProof="0" dirty="0" err="1">
                <a:ln>
                  <a:noFill/>
                </a:ln>
                <a:solidFill>
                  <a:schemeClr val="tx1">
                    <a:lumMod val="95000"/>
                    <a:lumOff val="5000"/>
                  </a:schemeClr>
                </a:solidFill>
                <a:effectLst/>
                <a:uLnTx/>
                <a:uFillTx/>
                <a:latin typeface="Nunito Black" pitchFamily="2" charset="0"/>
                <a:ea typeface="+mn-ea"/>
                <a:cs typeface="+mn-cs"/>
              </a:rPr>
              <a:t>dọc</a:t>
            </a:r>
            <a:r>
              <a:rPr kumimoji="0" lang="en-US" sz="2800" b="0" i="0" u="none" strike="noStrike" kern="1200" cap="none" spc="0" normalizeH="0" baseline="0" noProof="0" dirty="0">
                <a:ln>
                  <a:noFill/>
                </a:ln>
                <a:solidFill>
                  <a:schemeClr val="tx1">
                    <a:lumMod val="95000"/>
                    <a:lumOff val="5000"/>
                  </a:schemeClr>
                </a:solidFill>
                <a:effectLst/>
                <a:uLnTx/>
                <a:uFillTx/>
                <a:latin typeface="Nunito Black" pitchFamily="2" charset="0"/>
                <a:ea typeface="+mn-ea"/>
                <a:cs typeface="+mn-cs"/>
              </a:rPr>
              <a:t>,…): </a:t>
            </a:r>
            <a:r>
              <a:rPr kumimoji="0" lang="en-US" sz="2800" b="0" i="0" u="none" strike="noStrike" kern="1200" cap="none" spc="0" normalizeH="0" baseline="0" noProof="0" dirty="0" err="1">
                <a:ln>
                  <a:noFill/>
                </a:ln>
                <a:solidFill>
                  <a:schemeClr val="tx1">
                    <a:lumMod val="95000"/>
                    <a:lumOff val="5000"/>
                  </a:schemeClr>
                </a:solidFill>
                <a:effectLst/>
                <a:uLnTx/>
                <a:uFillTx/>
                <a:latin typeface="Nunito Black" pitchFamily="2" charset="0"/>
                <a:ea typeface="+mn-ea"/>
                <a:cs typeface="+mn-cs"/>
              </a:rPr>
              <a:t>loài</a:t>
            </a:r>
            <a:r>
              <a:rPr kumimoji="0" lang="en-US" sz="2800" b="0" i="0" u="none" strike="noStrike" kern="1200" cap="none" spc="0" normalizeH="0" baseline="0" noProof="0" dirty="0">
                <a:ln>
                  <a:noFill/>
                </a:ln>
                <a:solidFill>
                  <a:schemeClr val="tx1">
                    <a:lumMod val="95000"/>
                    <a:lumOff val="5000"/>
                  </a:schemeClr>
                </a:solidFill>
                <a:effectLst/>
                <a:uLnTx/>
                <a:uFillTx/>
                <a:latin typeface="Nunito Black" pitchFamily="2" charset="0"/>
                <a:ea typeface="+mn-ea"/>
                <a:cs typeface="+mn-cs"/>
              </a:rPr>
              <a:t> </a:t>
            </a:r>
            <a:r>
              <a:rPr kumimoji="0" lang="en-US" sz="2800" b="0" i="0" u="none" strike="noStrike" kern="1200" cap="none" spc="0" normalizeH="0" baseline="0" noProof="0" dirty="0" err="1">
                <a:ln>
                  <a:noFill/>
                </a:ln>
                <a:solidFill>
                  <a:schemeClr val="tx1">
                    <a:lumMod val="95000"/>
                    <a:lumOff val="5000"/>
                  </a:schemeClr>
                </a:solidFill>
                <a:effectLst/>
                <a:uLnTx/>
                <a:uFillTx/>
                <a:latin typeface="Nunito Black" pitchFamily="2" charset="0"/>
                <a:ea typeface="+mn-ea"/>
                <a:cs typeface="+mn-cs"/>
              </a:rPr>
              <a:t>chim</a:t>
            </a:r>
            <a:r>
              <a:rPr kumimoji="0" lang="en-US" sz="2800" b="0" i="0" u="none" strike="noStrike" kern="1200" cap="none" spc="0" normalizeH="0" baseline="0" noProof="0" dirty="0">
                <a:ln>
                  <a:noFill/>
                </a:ln>
                <a:solidFill>
                  <a:schemeClr val="tx1">
                    <a:lumMod val="95000"/>
                    <a:lumOff val="5000"/>
                  </a:schemeClr>
                </a:solidFill>
                <a:effectLst/>
                <a:uLnTx/>
                <a:uFillTx/>
                <a:latin typeface="Nunito Black" pitchFamily="2" charset="0"/>
                <a:ea typeface="+mn-ea"/>
                <a:cs typeface="+mn-cs"/>
              </a:rPr>
              <a:t> </a:t>
            </a:r>
            <a:r>
              <a:rPr kumimoji="0" lang="en-US" sz="2800" b="0" i="0" u="none" strike="noStrike" kern="1200" cap="none" spc="0" normalizeH="0" baseline="0" noProof="0" dirty="0" err="1">
                <a:ln>
                  <a:noFill/>
                </a:ln>
                <a:solidFill>
                  <a:schemeClr val="tx1">
                    <a:lumMod val="95000"/>
                    <a:lumOff val="5000"/>
                  </a:schemeClr>
                </a:solidFill>
                <a:effectLst/>
                <a:uLnTx/>
                <a:uFillTx/>
                <a:latin typeface="Nunito Black" pitchFamily="2" charset="0"/>
                <a:ea typeface="+mn-ea"/>
                <a:cs typeface="+mn-cs"/>
              </a:rPr>
              <a:t>trông</a:t>
            </a:r>
            <a:r>
              <a:rPr kumimoji="0" lang="en-US" sz="2800" b="0" i="0" u="none" strike="noStrike" kern="1200" cap="none" spc="0" normalizeH="0" baseline="0" noProof="0" dirty="0">
                <a:ln>
                  <a:noFill/>
                </a:ln>
                <a:solidFill>
                  <a:schemeClr val="tx1">
                    <a:lumMod val="95000"/>
                    <a:lumOff val="5000"/>
                  </a:schemeClr>
                </a:solidFill>
                <a:effectLst/>
                <a:uLnTx/>
                <a:uFillTx/>
                <a:latin typeface="Nunito Black" pitchFamily="2" charset="0"/>
                <a:ea typeface="+mn-ea"/>
                <a:cs typeface="+mn-cs"/>
              </a:rPr>
              <a:t> </a:t>
            </a:r>
            <a:r>
              <a:rPr kumimoji="0" lang="en-US" sz="2800" b="0" i="0" u="none" strike="noStrike" kern="1200" cap="none" spc="0" normalizeH="0" baseline="0" noProof="0" dirty="0" err="1">
                <a:ln>
                  <a:noFill/>
                </a:ln>
                <a:solidFill>
                  <a:schemeClr val="tx1">
                    <a:lumMod val="95000"/>
                    <a:lumOff val="5000"/>
                  </a:schemeClr>
                </a:solidFill>
                <a:effectLst/>
                <a:uLnTx/>
                <a:uFillTx/>
                <a:latin typeface="Nunito Black" pitchFamily="2" charset="0"/>
                <a:ea typeface="+mn-ea"/>
                <a:cs typeface="+mn-cs"/>
              </a:rPr>
              <a:t>giống</a:t>
            </a:r>
            <a:r>
              <a:rPr kumimoji="0" lang="en-US" sz="2800" b="0" i="0" u="none" strike="noStrike" kern="1200" cap="none" spc="0" normalizeH="0" baseline="0" noProof="0" dirty="0">
                <a:ln>
                  <a:noFill/>
                </a:ln>
                <a:solidFill>
                  <a:schemeClr val="tx1">
                    <a:lumMod val="95000"/>
                    <a:lumOff val="5000"/>
                  </a:schemeClr>
                </a:solidFill>
                <a:effectLst/>
                <a:uLnTx/>
                <a:uFillTx/>
                <a:latin typeface="Nunito Black" pitchFamily="2" charset="0"/>
                <a:ea typeface="+mn-ea"/>
                <a:cs typeface="+mn-cs"/>
              </a:rPr>
              <a:t> </a:t>
            </a:r>
            <a:r>
              <a:rPr kumimoji="0" lang="en-US" sz="2800" b="0" i="0" u="none" strike="noStrike" kern="1200" cap="none" spc="0" normalizeH="0" baseline="0" noProof="0" dirty="0" err="1">
                <a:ln>
                  <a:noFill/>
                </a:ln>
                <a:solidFill>
                  <a:schemeClr val="tx1">
                    <a:lumMod val="95000"/>
                    <a:lumOff val="5000"/>
                  </a:schemeClr>
                </a:solidFill>
                <a:effectLst/>
                <a:uLnTx/>
                <a:uFillTx/>
                <a:latin typeface="Nunito Black" pitchFamily="2" charset="0"/>
                <a:ea typeface="+mn-ea"/>
                <a:cs typeface="+mn-cs"/>
              </a:rPr>
              <a:t>chim</a:t>
            </a:r>
            <a:r>
              <a:rPr kumimoji="0" lang="en-US" sz="2800" b="0" i="0" u="none" strike="noStrike" kern="1200" cap="none" spc="0" normalizeH="0" baseline="0" noProof="0" dirty="0">
                <a:ln>
                  <a:noFill/>
                </a:ln>
                <a:solidFill>
                  <a:schemeClr val="tx1">
                    <a:lumMod val="95000"/>
                    <a:lumOff val="5000"/>
                  </a:schemeClr>
                </a:solidFill>
                <a:effectLst/>
                <a:uLnTx/>
                <a:uFillTx/>
                <a:latin typeface="Nunito Black" pitchFamily="2" charset="0"/>
                <a:ea typeface="+mn-ea"/>
                <a:cs typeface="+mn-cs"/>
              </a:rPr>
              <a:t> </a:t>
            </a:r>
            <a:r>
              <a:rPr kumimoji="0" lang="en-US" sz="2800" b="0" i="0" u="none" strike="noStrike" kern="1200" cap="none" spc="0" normalizeH="0" baseline="0" noProof="0" dirty="0" err="1">
                <a:ln>
                  <a:noFill/>
                </a:ln>
                <a:solidFill>
                  <a:schemeClr val="tx1">
                    <a:lumMod val="95000"/>
                    <a:lumOff val="5000"/>
                  </a:schemeClr>
                </a:solidFill>
                <a:effectLst/>
                <a:uLnTx/>
                <a:uFillTx/>
                <a:latin typeface="Nunito Black" pitchFamily="2" charset="0"/>
                <a:ea typeface="+mn-ea"/>
                <a:cs typeface="+mn-cs"/>
              </a:rPr>
              <a:t>sẻ</a:t>
            </a:r>
            <a:r>
              <a:rPr kumimoji="0" lang="en-US" sz="2800" b="0" i="0" u="none" strike="noStrike" kern="1200" cap="none" spc="0" normalizeH="0" baseline="0" noProof="0" dirty="0">
                <a:ln>
                  <a:noFill/>
                </a:ln>
                <a:solidFill>
                  <a:schemeClr val="tx1">
                    <a:lumMod val="95000"/>
                    <a:lumOff val="5000"/>
                  </a:schemeClr>
                </a:solidFill>
                <a:effectLst/>
                <a:uLnTx/>
                <a:uFillTx/>
                <a:latin typeface="Nunito Black" pitchFamily="2" charset="0"/>
                <a:ea typeface="+mn-ea"/>
                <a:cs typeface="+mn-cs"/>
              </a:rPr>
              <a:t>, </a:t>
            </a:r>
            <a:r>
              <a:rPr kumimoji="0" lang="en-US" sz="2800" b="0" i="0" u="none" strike="noStrike" kern="1200" cap="none" spc="0" normalizeH="0" baseline="0" noProof="0" dirty="0" err="1">
                <a:ln>
                  <a:noFill/>
                </a:ln>
                <a:solidFill>
                  <a:schemeClr val="tx1">
                    <a:lumMod val="95000"/>
                    <a:lumOff val="5000"/>
                  </a:schemeClr>
                </a:solidFill>
                <a:effectLst/>
                <a:uLnTx/>
                <a:uFillTx/>
                <a:latin typeface="Nunito Black" pitchFamily="2" charset="0"/>
                <a:ea typeface="+mn-ea"/>
                <a:cs typeface="+mn-cs"/>
              </a:rPr>
              <a:t>làm</a:t>
            </a:r>
            <a:r>
              <a:rPr kumimoji="0" lang="en-US" sz="2800" b="0" i="0" u="none" strike="noStrike" kern="1200" cap="none" spc="0" normalizeH="0" baseline="0" noProof="0" dirty="0">
                <a:ln>
                  <a:noFill/>
                </a:ln>
                <a:solidFill>
                  <a:schemeClr val="tx1">
                    <a:lumMod val="95000"/>
                    <a:lumOff val="5000"/>
                  </a:schemeClr>
                </a:solidFill>
                <a:effectLst/>
                <a:uLnTx/>
                <a:uFillTx/>
                <a:latin typeface="Nunito Black" pitchFamily="2" charset="0"/>
                <a:ea typeface="+mn-ea"/>
                <a:cs typeface="+mn-cs"/>
              </a:rPr>
              <a:t> </a:t>
            </a:r>
            <a:r>
              <a:rPr kumimoji="0" lang="en-US" sz="2800" b="0" i="0" u="none" strike="noStrike" kern="1200" cap="none" spc="0" normalizeH="0" baseline="0" noProof="0" dirty="0" err="1">
                <a:ln>
                  <a:noFill/>
                </a:ln>
                <a:solidFill>
                  <a:schemeClr val="tx1">
                    <a:lumMod val="95000"/>
                    <a:lumOff val="5000"/>
                  </a:schemeClr>
                </a:solidFill>
                <a:effectLst/>
                <a:uLnTx/>
                <a:uFillTx/>
                <a:latin typeface="Nunito Black" pitchFamily="2" charset="0"/>
                <a:ea typeface="+mn-ea"/>
                <a:cs typeface="+mn-cs"/>
              </a:rPr>
              <a:t>tổ</a:t>
            </a:r>
            <a:r>
              <a:rPr kumimoji="0" lang="en-US" sz="2800" b="0" i="0" u="none" strike="noStrike" kern="1200" cap="none" spc="0" normalizeH="0" baseline="0" noProof="0" dirty="0">
                <a:ln>
                  <a:noFill/>
                </a:ln>
                <a:solidFill>
                  <a:schemeClr val="tx1">
                    <a:lumMod val="95000"/>
                    <a:lumOff val="5000"/>
                  </a:schemeClr>
                </a:solidFill>
                <a:effectLst/>
                <a:uLnTx/>
                <a:uFillTx/>
                <a:latin typeface="Nunito Black" pitchFamily="2" charset="0"/>
                <a:ea typeface="+mn-ea"/>
                <a:cs typeface="+mn-cs"/>
              </a:rPr>
              <a:t> </a:t>
            </a:r>
            <a:r>
              <a:rPr kumimoji="0" lang="en-US" sz="2800" b="0" i="0" u="none" strike="noStrike" kern="1200" cap="none" spc="0" normalizeH="0" baseline="0" noProof="0" dirty="0" err="1">
                <a:ln>
                  <a:noFill/>
                </a:ln>
                <a:solidFill>
                  <a:schemeClr val="tx1">
                    <a:lumMod val="95000"/>
                    <a:lumOff val="5000"/>
                  </a:schemeClr>
                </a:solidFill>
                <a:effectLst/>
                <a:uLnTx/>
                <a:uFillTx/>
                <a:latin typeface="Nunito Black" pitchFamily="2" charset="0"/>
                <a:ea typeface="+mn-ea"/>
                <a:cs typeface="+mn-cs"/>
              </a:rPr>
              <a:t>rất</a:t>
            </a:r>
            <a:r>
              <a:rPr kumimoji="0" lang="en-US" sz="2800" b="0" i="0" u="none" strike="noStrike" kern="1200" cap="none" spc="0" normalizeH="0" baseline="0" noProof="0" dirty="0">
                <a:ln>
                  <a:noFill/>
                </a:ln>
                <a:solidFill>
                  <a:schemeClr val="tx1">
                    <a:lumMod val="95000"/>
                    <a:lumOff val="5000"/>
                  </a:schemeClr>
                </a:solidFill>
                <a:effectLst/>
                <a:uLnTx/>
                <a:uFillTx/>
                <a:latin typeface="Nunito Black" pitchFamily="2" charset="0"/>
                <a:ea typeface="+mn-ea"/>
                <a:cs typeface="+mn-cs"/>
              </a:rPr>
              <a:t> </a:t>
            </a:r>
            <a:r>
              <a:rPr kumimoji="0" lang="en-US" sz="2800" b="0" i="0" u="none" strike="noStrike" kern="1200" cap="none" spc="0" normalizeH="0" baseline="0" noProof="0" dirty="0" err="1">
                <a:ln>
                  <a:noFill/>
                </a:ln>
                <a:solidFill>
                  <a:schemeClr val="tx1">
                    <a:lumMod val="95000"/>
                    <a:lumOff val="5000"/>
                  </a:schemeClr>
                </a:solidFill>
                <a:effectLst/>
                <a:uLnTx/>
                <a:uFillTx/>
                <a:latin typeface="Nunito Black" pitchFamily="2" charset="0"/>
                <a:ea typeface="+mn-ea"/>
                <a:cs typeface="+mn-cs"/>
              </a:rPr>
              <a:t>chắc</a:t>
            </a:r>
            <a:r>
              <a:rPr kumimoji="0" lang="en-US" sz="2800" b="0" i="0" u="none" strike="noStrike" kern="1200" cap="none" spc="0" normalizeH="0" baseline="0" noProof="0" dirty="0">
                <a:ln>
                  <a:noFill/>
                </a:ln>
                <a:solidFill>
                  <a:schemeClr val="tx1">
                    <a:lumMod val="95000"/>
                    <a:lumOff val="5000"/>
                  </a:schemeClr>
                </a:solidFill>
                <a:effectLst/>
                <a:uLnTx/>
                <a:uFillTx/>
                <a:latin typeface="Nunito Black" pitchFamily="2" charset="0"/>
                <a:ea typeface="+mn-ea"/>
                <a:cs typeface="+mn-cs"/>
              </a:rPr>
              <a:t> </a:t>
            </a:r>
            <a:r>
              <a:rPr kumimoji="0" lang="en-US" sz="2800" b="0" i="0" u="none" strike="noStrike" kern="1200" cap="none" spc="0" normalizeH="0" baseline="0" noProof="0" dirty="0" err="1">
                <a:ln>
                  <a:noFill/>
                </a:ln>
                <a:solidFill>
                  <a:schemeClr val="tx1">
                    <a:lumMod val="95000"/>
                    <a:lumOff val="5000"/>
                  </a:schemeClr>
                </a:solidFill>
                <a:effectLst/>
                <a:uLnTx/>
                <a:uFillTx/>
                <a:latin typeface="Nunito Black" pitchFamily="2" charset="0"/>
                <a:ea typeface="+mn-ea"/>
                <a:cs typeface="+mn-cs"/>
              </a:rPr>
              <a:t>và</a:t>
            </a:r>
            <a:r>
              <a:rPr kumimoji="0" lang="en-US" sz="2800" b="0" i="0" u="none" strike="noStrike" kern="1200" cap="none" spc="0" normalizeH="0" baseline="0" noProof="0" dirty="0">
                <a:ln>
                  <a:noFill/>
                </a:ln>
                <a:solidFill>
                  <a:schemeClr val="tx1">
                    <a:lumMod val="95000"/>
                    <a:lumOff val="5000"/>
                  </a:schemeClr>
                </a:solidFill>
                <a:effectLst/>
                <a:uLnTx/>
                <a:uFillTx/>
                <a:latin typeface="Nunito Black" pitchFamily="2" charset="0"/>
                <a:ea typeface="+mn-ea"/>
                <a:cs typeface="+mn-cs"/>
              </a:rPr>
              <a:t> </a:t>
            </a:r>
            <a:r>
              <a:rPr kumimoji="0" lang="en-US" sz="2800" b="0" i="0" u="none" strike="noStrike" kern="1200" cap="none" spc="0" normalizeH="0" baseline="0" noProof="0" dirty="0" err="1">
                <a:ln>
                  <a:noFill/>
                </a:ln>
                <a:solidFill>
                  <a:schemeClr val="tx1">
                    <a:lumMod val="95000"/>
                    <a:lumOff val="5000"/>
                  </a:schemeClr>
                </a:solidFill>
                <a:effectLst/>
                <a:uLnTx/>
                <a:uFillTx/>
                <a:latin typeface="Nunito Black" pitchFamily="2" charset="0"/>
                <a:ea typeface="+mn-ea"/>
                <a:cs typeface="+mn-cs"/>
              </a:rPr>
              <a:t>đẹp</a:t>
            </a:r>
            <a:r>
              <a:rPr kumimoji="0" lang="en-US" sz="2800" b="0" i="0" u="none" strike="noStrike" kern="1200" cap="none" spc="0" normalizeH="0" baseline="0" noProof="0" dirty="0">
                <a:ln>
                  <a:noFill/>
                </a:ln>
                <a:solidFill>
                  <a:schemeClr val="tx1">
                    <a:lumMod val="95000"/>
                    <a:lumOff val="5000"/>
                  </a:schemeClr>
                </a:solidFill>
                <a:effectLst/>
                <a:uLnTx/>
                <a:uFillTx/>
                <a:latin typeface="Nunito Black" pitchFamily="2" charset="0"/>
                <a:ea typeface="+mn-ea"/>
              </a:rPr>
              <a:t>.</a:t>
            </a:r>
            <a:endParaRPr kumimoji="0" lang="id-ID" sz="2800" b="1" i="1" u="none" strike="noStrike" kern="0" cap="none" spc="0" normalizeH="0" baseline="0" noProof="0" dirty="0">
              <a:ln>
                <a:noFill/>
              </a:ln>
              <a:solidFill>
                <a:schemeClr val="tx1">
                  <a:lumMod val="95000"/>
                  <a:lumOff val="5000"/>
                </a:schemeClr>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endParaRPr>
          </a:p>
        </p:txBody>
      </p:sp>
      <p:sp>
        <p:nvSpPr>
          <p:cNvPr id="2" name="Rectangle 1">
            <a:extLst>
              <a:ext uri="{FF2B5EF4-FFF2-40B4-BE49-F238E27FC236}">
                <a16:creationId xmlns:a16="http://schemas.microsoft.com/office/drawing/2014/main" xmlns="" id="{392731CF-8648-DF45-BA5F-63CCD4E45FA6}"/>
              </a:ext>
            </a:extLst>
          </p:cNvPr>
          <p:cNvSpPr/>
          <p:nvPr/>
        </p:nvSpPr>
        <p:spPr>
          <a:xfrm>
            <a:off x="8285018" y="762066"/>
            <a:ext cx="3639581" cy="192578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xmlns="" id="{C774DA5C-8233-87B7-D6C1-F0C15CC7E5DA}"/>
              </a:ext>
            </a:extLst>
          </p:cNvPr>
          <p:cNvSpPr txBox="1"/>
          <p:nvPr/>
        </p:nvSpPr>
        <p:spPr>
          <a:xfrm>
            <a:off x="8382142" y="969818"/>
            <a:ext cx="3542457" cy="1384995"/>
          </a:xfrm>
          <a:prstGeom prst="rect">
            <a:avLst/>
          </a:prstGeom>
          <a:noFill/>
        </p:spPr>
        <p:txBody>
          <a:bodyPr wrap="square" rtlCol="0">
            <a:spAutoFit/>
          </a:bodyPr>
          <a:lstStyle/>
          <a:p>
            <a:r>
              <a:rPr lang="en-US" sz="2800" dirty="0"/>
              <a:t>Xe(</a:t>
            </a:r>
            <a:r>
              <a:rPr lang="en-US" sz="2800" dirty="0" err="1"/>
              <a:t>chỉ</a:t>
            </a:r>
            <a:r>
              <a:rPr lang="en-US" sz="2800" dirty="0"/>
              <a:t>): </a:t>
            </a:r>
            <a:r>
              <a:rPr lang="en-US" sz="2800" dirty="0" err="1"/>
              <a:t>làm</a:t>
            </a:r>
            <a:r>
              <a:rPr lang="en-US" sz="2800" dirty="0"/>
              <a:t> </a:t>
            </a:r>
            <a:r>
              <a:rPr lang="en-US" sz="2800" dirty="0" err="1"/>
              <a:t>cho</a:t>
            </a:r>
            <a:r>
              <a:rPr lang="en-US" sz="2800" dirty="0"/>
              <a:t> </a:t>
            </a:r>
            <a:r>
              <a:rPr lang="en-US" sz="2800" dirty="0" err="1"/>
              <a:t>các</a:t>
            </a:r>
            <a:r>
              <a:rPr lang="en-US" sz="2800" dirty="0"/>
              <a:t> </a:t>
            </a:r>
            <a:r>
              <a:rPr lang="en-US" sz="2800" dirty="0" err="1"/>
              <a:t>sợi</a:t>
            </a:r>
            <a:r>
              <a:rPr lang="en-US" sz="2800" dirty="0"/>
              <a:t> </a:t>
            </a:r>
            <a:r>
              <a:rPr lang="en-US" sz="2800" dirty="0" err="1"/>
              <a:t>chỉ</a:t>
            </a:r>
            <a:r>
              <a:rPr lang="en-US" sz="2800" dirty="0"/>
              <a:t> </a:t>
            </a:r>
            <a:r>
              <a:rPr lang="en-US" sz="2800" dirty="0" err="1"/>
              <a:t>nhỏ</a:t>
            </a:r>
            <a:r>
              <a:rPr lang="en-US" sz="2800" dirty="0"/>
              <a:t> </a:t>
            </a:r>
            <a:r>
              <a:rPr lang="en-US" sz="2800" dirty="0" err="1"/>
              <a:t>xoắn</a:t>
            </a:r>
            <a:r>
              <a:rPr lang="en-US" sz="2800" dirty="0"/>
              <a:t> </a:t>
            </a:r>
            <a:r>
              <a:rPr lang="en-US" sz="2800" dirty="0" err="1"/>
              <a:t>chặt</a:t>
            </a:r>
            <a:r>
              <a:rPr lang="en-US" sz="2800" dirty="0"/>
              <a:t> </a:t>
            </a:r>
            <a:r>
              <a:rPr lang="en-US" sz="2800" dirty="0" err="1"/>
              <a:t>với</a:t>
            </a:r>
            <a:r>
              <a:rPr lang="en-US" sz="2800" dirty="0"/>
              <a:t> </a:t>
            </a:r>
            <a:r>
              <a:rPr lang="en-US" sz="2800" dirty="0" err="1"/>
              <a:t>nhau</a:t>
            </a:r>
            <a:r>
              <a:rPr lang="en-US" sz="2800" dirty="0"/>
              <a:t> </a:t>
            </a:r>
            <a:r>
              <a:rPr lang="en-US" sz="2800" dirty="0" err="1"/>
              <a:t>thành</a:t>
            </a:r>
            <a:r>
              <a:rPr lang="en-US" sz="2800" dirty="0"/>
              <a:t> </a:t>
            </a:r>
            <a:r>
              <a:rPr lang="en-US" sz="2800" dirty="0" err="1"/>
              <a:t>sợi</a:t>
            </a:r>
            <a:r>
              <a:rPr lang="en-US" sz="2800" dirty="0"/>
              <a:t> </a:t>
            </a:r>
            <a:r>
              <a:rPr lang="en-US" sz="2800" dirty="0" err="1"/>
              <a:t>lớn</a:t>
            </a:r>
            <a:r>
              <a:rPr lang="en-US" sz="2800" dirty="0"/>
              <a:t>.</a:t>
            </a:r>
          </a:p>
        </p:txBody>
      </p:sp>
    </p:spTree>
    <p:extLst>
      <p:ext uri="{BB962C8B-B14F-4D97-AF65-F5344CB8AC3E}">
        <p14:creationId xmlns:p14="http://schemas.microsoft.com/office/powerpoint/2010/main" val="312707101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133025F6-03E4-F7FE-A115-15A451327F80}"/>
              </a:ext>
            </a:extLst>
          </p:cNvPr>
          <p:cNvSpPr txBox="1"/>
          <p:nvPr/>
        </p:nvSpPr>
        <p:spPr>
          <a:xfrm>
            <a:off x="4643717" y="2619562"/>
            <a:ext cx="5172634"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err="1">
                <a:ln>
                  <a:noFill/>
                </a:ln>
                <a:solidFill>
                  <a:srgbClr val="71D400"/>
                </a:solidFill>
                <a:effectLst/>
                <a:uLnTx/>
                <a:uFillTx/>
                <a:latin typeface="Sigmar One" panose="00000500000000000000" pitchFamily="2" charset="0"/>
                <a:ea typeface="+mn-ea"/>
                <a:cs typeface="+mn-cs"/>
              </a:rPr>
              <a:t>Trả</a:t>
            </a:r>
            <a:r>
              <a:rPr kumimoji="0" lang="en-US" sz="6000" b="0" i="0" u="none" strike="noStrike" kern="1200" cap="none" spc="0" normalizeH="0" baseline="0" noProof="0" dirty="0">
                <a:ln>
                  <a:noFill/>
                </a:ln>
                <a:solidFill>
                  <a:srgbClr val="71D400"/>
                </a:solidFill>
                <a:effectLst/>
                <a:uLnTx/>
                <a:uFillTx/>
                <a:latin typeface="Sigmar One" panose="00000500000000000000" pitchFamily="2" charset="0"/>
                <a:ea typeface="+mn-ea"/>
                <a:cs typeface="+mn-cs"/>
              </a:rPr>
              <a:t> </a:t>
            </a:r>
            <a:r>
              <a:rPr kumimoji="0" lang="en-US" sz="6000" b="0" i="0" u="none" strike="noStrike" kern="1200" cap="none" spc="0" normalizeH="0" baseline="0" noProof="0" dirty="0" err="1">
                <a:ln>
                  <a:noFill/>
                </a:ln>
                <a:solidFill>
                  <a:srgbClr val="71D400"/>
                </a:solidFill>
                <a:effectLst/>
                <a:uLnTx/>
                <a:uFillTx/>
                <a:latin typeface="Sigmar One" panose="00000500000000000000" pitchFamily="2" charset="0"/>
                <a:ea typeface="+mn-ea"/>
                <a:cs typeface="+mn-cs"/>
              </a:rPr>
              <a:t>lời</a:t>
            </a:r>
            <a:r>
              <a:rPr kumimoji="0" lang="en-US" sz="6000" b="0" i="0" u="none" strike="noStrike" kern="1200" cap="none" spc="0" normalizeH="0" baseline="0" noProof="0" dirty="0">
                <a:ln>
                  <a:noFill/>
                </a:ln>
                <a:solidFill>
                  <a:srgbClr val="71D400"/>
                </a:solidFill>
                <a:effectLst/>
                <a:uLnTx/>
                <a:uFillTx/>
                <a:latin typeface="Sigmar One" panose="00000500000000000000" pitchFamily="2" charset="0"/>
                <a:ea typeface="+mn-ea"/>
                <a:cs typeface="+mn-cs"/>
              </a:rPr>
              <a:t> </a:t>
            </a:r>
            <a:r>
              <a:rPr kumimoji="0" lang="en-US" sz="6000" b="0" i="0" u="none" strike="noStrike" kern="1200" cap="none" spc="0" normalizeH="0" baseline="0" noProof="0" dirty="0" err="1">
                <a:ln>
                  <a:noFill/>
                </a:ln>
                <a:solidFill>
                  <a:srgbClr val="71D400"/>
                </a:solidFill>
                <a:effectLst/>
                <a:uLnTx/>
                <a:uFillTx/>
                <a:latin typeface="Sigmar One" panose="00000500000000000000" pitchFamily="2" charset="0"/>
                <a:ea typeface="+mn-ea"/>
                <a:cs typeface="+mn-cs"/>
              </a:rPr>
              <a:t>câu</a:t>
            </a:r>
            <a:r>
              <a:rPr kumimoji="0" lang="en-US" sz="6000" b="0" i="0" u="none" strike="noStrike" kern="1200" cap="none" spc="0" normalizeH="0" baseline="0" noProof="0" dirty="0">
                <a:ln>
                  <a:noFill/>
                </a:ln>
                <a:solidFill>
                  <a:srgbClr val="71D400"/>
                </a:solidFill>
                <a:effectLst/>
                <a:uLnTx/>
                <a:uFillTx/>
                <a:latin typeface="Sigmar One" panose="00000500000000000000" pitchFamily="2" charset="0"/>
                <a:ea typeface="+mn-ea"/>
                <a:cs typeface="+mn-cs"/>
              </a:rPr>
              <a:t> </a:t>
            </a:r>
            <a:r>
              <a:rPr kumimoji="0" lang="en-US" sz="6000" b="0" i="0" u="none" strike="noStrike" kern="1200" cap="none" spc="0" normalizeH="0" baseline="0" noProof="0" dirty="0" err="1">
                <a:ln>
                  <a:noFill/>
                </a:ln>
                <a:solidFill>
                  <a:srgbClr val="71D400"/>
                </a:solidFill>
                <a:effectLst/>
                <a:uLnTx/>
                <a:uFillTx/>
                <a:latin typeface="Sigmar One" panose="00000500000000000000" pitchFamily="2" charset="0"/>
                <a:ea typeface="+mn-ea"/>
                <a:cs typeface="+mn-cs"/>
              </a:rPr>
              <a:t>hỏi</a:t>
            </a:r>
            <a:endParaRPr kumimoji="0" lang="en-US" sz="6000" b="0" i="0" u="none" strike="noStrike" kern="1200" cap="none" spc="0" normalizeH="0" baseline="0" noProof="0" dirty="0">
              <a:ln>
                <a:noFill/>
              </a:ln>
              <a:solidFill>
                <a:srgbClr val="71D400"/>
              </a:solidFill>
              <a:effectLst/>
              <a:uLnTx/>
              <a:uFillTx/>
              <a:latin typeface="Sigmar One" panose="00000500000000000000" pitchFamily="2" charset="0"/>
              <a:ea typeface="+mn-ea"/>
              <a:cs typeface="+mn-cs"/>
            </a:endParaRPr>
          </a:p>
        </p:txBody>
      </p:sp>
    </p:spTree>
    <p:extLst>
      <p:ext uri="{BB962C8B-B14F-4D97-AF65-F5344CB8AC3E}">
        <p14:creationId xmlns:p14="http://schemas.microsoft.com/office/powerpoint/2010/main" val="209660891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9D6D37C3-74AB-08F2-9B01-B89BFEB6AD03}"/>
              </a:ext>
            </a:extLst>
          </p:cNvPr>
          <p:cNvPicPr>
            <a:picLocks noChangeAspect="1"/>
          </p:cNvPicPr>
          <p:nvPr/>
        </p:nvPicPr>
        <p:blipFill rotWithShape="1">
          <a:blip r:embed="rId3"/>
          <a:srcRect t="14694" b="21814"/>
          <a:stretch/>
        </p:blipFill>
        <p:spPr>
          <a:xfrm>
            <a:off x="25587" y="46037"/>
            <a:ext cx="915707" cy="765380"/>
          </a:xfrm>
          <a:prstGeom prst="ellipse">
            <a:avLst/>
          </a:prstGeom>
        </p:spPr>
      </p:pic>
      <p:pic>
        <p:nvPicPr>
          <p:cNvPr id="5" name="Picture 16" descr="Hướng dẫn cách vẽ con thỏ dễ thương mới nhất 2020 - Quà cho bé - Quà tặng  độc đáo cho bé yêu"/>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76246" y="3634655"/>
            <a:ext cx="2937249" cy="2928611"/>
          </a:xfrm>
          <a:prstGeom prst="rect">
            <a:avLst/>
          </a:prstGeom>
          <a:noFill/>
          <a:extLst>
            <a:ext uri="{909E8E84-426E-40DD-AFC4-6F175D3DCCD1}">
              <a14:hiddenFill xmlns:a14="http://schemas.microsoft.com/office/drawing/2010/main">
                <a:solidFill>
                  <a:srgbClr val="FFFFFF"/>
                </a:solidFill>
              </a14:hiddenFill>
            </a:ext>
          </a:extLst>
        </p:spPr>
      </p:pic>
      <p:sp>
        <p:nvSpPr>
          <p:cNvPr id="12" name="Rounded Rectangle 11"/>
          <p:cNvSpPr/>
          <p:nvPr/>
        </p:nvSpPr>
        <p:spPr>
          <a:xfrm>
            <a:off x="947308" y="259581"/>
            <a:ext cx="9395123" cy="681713"/>
          </a:xfrm>
          <a:prstGeom prst="roundRect">
            <a:avLst/>
          </a:prstGeom>
          <a:solidFill>
            <a:srgbClr val="FFFFFF">
              <a:alpha val="80000"/>
            </a:srgb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err="1">
                <a:solidFill>
                  <a:srgbClr val="0070C0"/>
                </a:solidFill>
                <a:latin typeface="Nunito Black" pitchFamily="2" charset="0"/>
              </a:rPr>
              <a:t>Câu</a:t>
            </a:r>
            <a:r>
              <a:rPr lang="en-US" sz="2800" b="1" dirty="0">
                <a:solidFill>
                  <a:srgbClr val="0070C0"/>
                </a:solidFill>
                <a:latin typeface="Nunito Black" pitchFamily="2" charset="0"/>
              </a:rPr>
              <a:t> 1</a:t>
            </a:r>
            <a:r>
              <a:rPr lang="en-US" sz="2800" dirty="0">
                <a:solidFill>
                  <a:srgbClr val="0070C0"/>
                </a:solidFill>
                <a:latin typeface="Nunito Black" pitchFamily="2" charset="0"/>
              </a:rPr>
              <a:t>: </a:t>
            </a:r>
            <a:r>
              <a:rPr lang="en-US" sz="2800" b="1" dirty="0" err="1">
                <a:solidFill>
                  <a:srgbClr val="0070C0"/>
                </a:solidFill>
                <a:latin typeface="Nunito Black" pitchFamily="2" charset="0"/>
              </a:rPr>
              <a:t>Mùa</a:t>
            </a:r>
            <a:r>
              <a:rPr lang="en-US" sz="2800" b="1" dirty="0">
                <a:solidFill>
                  <a:srgbClr val="0070C0"/>
                </a:solidFill>
                <a:latin typeface="Nunito Black" pitchFamily="2" charset="0"/>
              </a:rPr>
              <a:t> </a:t>
            </a:r>
            <a:r>
              <a:rPr lang="en-US" sz="2800" b="1" dirty="0" err="1">
                <a:solidFill>
                  <a:srgbClr val="0070C0"/>
                </a:solidFill>
                <a:latin typeface="Nunito Black" pitchFamily="2" charset="0"/>
              </a:rPr>
              <a:t>đông</a:t>
            </a:r>
            <a:r>
              <a:rPr lang="en-US" sz="2800" b="1" dirty="0">
                <a:solidFill>
                  <a:srgbClr val="0070C0"/>
                </a:solidFill>
                <a:latin typeface="Nunito Black" pitchFamily="2" charset="0"/>
              </a:rPr>
              <a:t> </a:t>
            </a:r>
            <a:r>
              <a:rPr lang="en-US" sz="2800" b="1" dirty="0" err="1">
                <a:solidFill>
                  <a:srgbClr val="0070C0"/>
                </a:solidFill>
                <a:latin typeface="Nunito Black" pitchFamily="2" charset="0"/>
              </a:rPr>
              <a:t>đến</a:t>
            </a:r>
            <a:r>
              <a:rPr lang="en-US" sz="2800" b="1" dirty="0">
                <a:solidFill>
                  <a:srgbClr val="0070C0"/>
                </a:solidFill>
                <a:latin typeface="Nunito Black" pitchFamily="2" charset="0"/>
              </a:rPr>
              <a:t>, </a:t>
            </a:r>
            <a:r>
              <a:rPr lang="en-US" sz="2800" b="1" dirty="0" err="1">
                <a:solidFill>
                  <a:srgbClr val="0070C0"/>
                </a:solidFill>
                <a:latin typeface="Nunito Black" pitchFamily="2" charset="0"/>
              </a:rPr>
              <a:t>thỏ</a:t>
            </a:r>
            <a:r>
              <a:rPr lang="en-US" sz="2800" b="1" dirty="0">
                <a:solidFill>
                  <a:srgbClr val="0070C0"/>
                </a:solidFill>
                <a:latin typeface="Nunito Black" pitchFamily="2" charset="0"/>
              </a:rPr>
              <a:t> </a:t>
            </a:r>
            <a:r>
              <a:rPr lang="en-US" sz="2800" b="1" dirty="0" err="1">
                <a:solidFill>
                  <a:srgbClr val="0070C0"/>
                </a:solidFill>
                <a:latin typeface="Nunito Black" pitchFamily="2" charset="0"/>
              </a:rPr>
              <a:t>chống</a:t>
            </a:r>
            <a:r>
              <a:rPr lang="en-US" sz="2800" b="1" dirty="0">
                <a:solidFill>
                  <a:srgbClr val="0070C0"/>
                </a:solidFill>
                <a:latin typeface="Nunito Black" pitchFamily="2" charset="0"/>
              </a:rPr>
              <a:t> </a:t>
            </a:r>
            <a:r>
              <a:rPr lang="en-US" sz="2800" b="1" dirty="0" err="1">
                <a:solidFill>
                  <a:srgbClr val="0070C0"/>
                </a:solidFill>
                <a:latin typeface="Nunito Black" pitchFamily="2" charset="0"/>
              </a:rPr>
              <a:t>rét</a:t>
            </a:r>
            <a:r>
              <a:rPr lang="en-US" sz="2800" b="1" dirty="0">
                <a:solidFill>
                  <a:srgbClr val="0070C0"/>
                </a:solidFill>
                <a:latin typeface="Nunito Black" pitchFamily="2" charset="0"/>
              </a:rPr>
              <a:t> </a:t>
            </a:r>
            <a:r>
              <a:rPr lang="en-US" sz="2800" b="1" dirty="0" err="1">
                <a:solidFill>
                  <a:srgbClr val="0070C0"/>
                </a:solidFill>
                <a:latin typeface="Nunito Black" pitchFamily="2" charset="0"/>
              </a:rPr>
              <a:t>bằng</a:t>
            </a:r>
            <a:r>
              <a:rPr lang="en-US" sz="2800" b="1" dirty="0">
                <a:solidFill>
                  <a:srgbClr val="0070C0"/>
                </a:solidFill>
                <a:latin typeface="Nunito Black" pitchFamily="2" charset="0"/>
              </a:rPr>
              <a:t> </a:t>
            </a:r>
            <a:r>
              <a:rPr lang="en-US" sz="2800" b="1" dirty="0" err="1">
                <a:solidFill>
                  <a:srgbClr val="0070C0"/>
                </a:solidFill>
                <a:latin typeface="Nunito Black" pitchFamily="2" charset="0"/>
              </a:rPr>
              <a:t>cách</a:t>
            </a:r>
            <a:r>
              <a:rPr lang="en-US" sz="2800" b="1" dirty="0">
                <a:solidFill>
                  <a:srgbClr val="0070C0"/>
                </a:solidFill>
                <a:latin typeface="Nunito Black" pitchFamily="2" charset="0"/>
              </a:rPr>
              <a:t> </a:t>
            </a:r>
            <a:r>
              <a:rPr lang="en-US" sz="2800" b="1" dirty="0" err="1">
                <a:solidFill>
                  <a:srgbClr val="0070C0"/>
                </a:solidFill>
                <a:latin typeface="Nunito Black" pitchFamily="2" charset="0"/>
              </a:rPr>
              <a:t>nào</a:t>
            </a:r>
            <a:r>
              <a:rPr lang="en-US" sz="2800" b="1" dirty="0">
                <a:solidFill>
                  <a:srgbClr val="0070C0"/>
                </a:solidFill>
                <a:latin typeface="Nunito Black" pitchFamily="2" charset="0"/>
              </a:rPr>
              <a:t>?</a:t>
            </a:r>
            <a:endParaRPr lang="en-US" sz="2800" dirty="0">
              <a:solidFill>
                <a:srgbClr val="0070C0"/>
              </a:solidFill>
              <a:latin typeface="Nunito Black" pitchFamily="2" charset="0"/>
            </a:endParaRPr>
          </a:p>
        </p:txBody>
      </p:sp>
      <p:sp>
        <p:nvSpPr>
          <p:cNvPr id="14" name="Cloud Callout 13"/>
          <p:cNvSpPr/>
          <p:nvPr/>
        </p:nvSpPr>
        <p:spPr>
          <a:xfrm>
            <a:off x="8418000" y="1429510"/>
            <a:ext cx="3388519" cy="1945573"/>
          </a:xfrm>
          <a:prstGeom prst="cloudCallout">
            <a:avLst>
              <a:gd name="adj1" fmla="val -63096"/>
              <a:gd name="adj2" fmla="val 15181"/>
            </a:avLst>
          </a:prstGeom>
          <a:solidFill>
            <a:srgbClr val="FFFFFF">
              <a:alpha val="80000"/>
            </a:srgb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accent2">
                    <a:lumMod val="50000"/>
                  </a:schemeClr>
                </a:solidFill>
                <a:latin typeface="Nunito Black" pitchFamily="2" charset="0"/>
              </a:rPr>
              <a:t>Gợi</a:t>
            </a:r>
            <a:r>
              <a:rPr lang="en-US" sz="2400" dirty="0">
                <a:solidFill>
                  <a:schemeClr val="accent2">
                    <a:lumMod val="50000"/>
                  </a:schemeClr>
                </a:solidFill>
                <a:latin typeface="Nunito Black" pitchFamily="2" charset="0"/>
              </a:rPr>
              <a:t> ý: </a:t>
            </a:r>
            <a:r>
              <a:rPr lang="en-US" sz="2400" dirty="0" err="1">
                <a:solidFill>
                  <a:schemeClr val="accent2">
                    <a:lumMod val="50000"/>
                  </a:schemeClr>
                </a:solidFill>
                <a:latin typeface="Nunito Black" pitchFamily="2" charset="0"/>
              </a:rPr>
              <a:t>Em</a:t>
            </a:r>
            <a:r>
              <a:rPr lang="en-US" sz="2400" dirty="0">
                <a:solidFill>
                  <a:schemeClr val="accent2">
                    <a:lumMod val="50000"/>
                  </a:schemeClr>
                </a:solidFill>
                <a:latin typeface="Nunito Black" pitchFamily="2" charset="0"/>
              </a:rPr>
              <a:t> </a:t>
            </a:r>
            <a:r>
              <a:rPr lang="en-US" sz="2400" dirty="0" err="1">
                <a:solidFill>
                  <a:schemeClr val="accent2">
                    <a:lumMod val="50000"/>
                  </a:schemeClr>
                </a:solidFill>
                <a:latin typeface="Nunito Black" pitchFamily="2" charset="0"/>
              </a:rPr>
              <a:t>đọc</a:t>
            </a:r>
            <a:r>
              <a:rPr lang="en-US" sz="2400" dirty="0">
                <a:solidFill>
                  <a:schemeClr val="accent2">
                    <a:lumMod val="50000"/>
                  </a:schemeClr>
                </a:solidFill>
                <a:latin typeface="Nunito Black" pitchFamily="2" charset="0"/>
              </a:rPr>
              <a:t> </a:t>
            </a:r>
            <a:r>
              <a:rPr lang="en-US" sz="2400" dirty="0" err="1">
                <a:solidFill>
                  <a:schemeClr val="accent2">
                    <a:lumMod val="50000"/>
                  </a:schemeClr>
                </a:solidFill>
                <a:latin typeface="Nunito Black" pitchFamily="2" charset="0"/>
              </a:rPr>
              <a:t>kĩ</a:t>
            </a:r>
            <a:r>
              <a:rPr lang="en-US" sz="2400" dirty="0">
                <a:solidFill>
                  <a:schemeClr val="accent2">
                    <a:lumMod val="50000"/>
                  </a:schemeClr>
                </a:solidFill>
                <a:latin typeface="Nunito Black" pitchFamily="2" charset="0"/>
              </a:rPr>
              <a:t> </a:t>
            </a:r>
            <a:r>
              <a:rPr lang="en-US" sz="2400" dirty="0" err="1">
                <a:solidFill>
                  <a:schemeClr val="accent2">
                    <a:lumMod val="50000"/>
                  </a:schemeClr>
                </a:solidFill>
                <a:latin typeface="Nunito Black" pitchFamily="2" charset="0"/>
              </a:rPr>
              <a:t>đoạn</a:t>
            </a:r>
            <a:r>
              <a:rPr lang="en-US" sz="2400" dirty="0">
                <a:solidFill>
                  <a:schemeClr val="accent2">
                    <a:lumMod val="50000"/>
                  </a:schemeClr>
                </a:solidFill>
                <a:latin typeface="Nunito Black" pitchFamily="2" charset="0"/>
              </a:rPr>
              <a:t> </a:t>
            </a:r>
            <a:r>
              <a:rPr lang="en-US" sz="2400" dirty="0" err="1">
                <a:solidFill>
                  <a:schemeClr val="accent2">
                    <a:lumMod val="50000"/>
                  </a:schemeClr>
                </a:solidFill>
                <a:latin typeface="Nunito Black" pitchFamily="2" charset="0"/>
              </a:rPr>
              <a:t>đầu</a:t>
            </a:r>
            <a:r>
              <a:rPr lang="en-US" sz="2400" dirty="0">
                <a:solidFill>
                  <a:schemeClr val="accent2">
                    <a:lumMod val="50000"/>
                  </a:schemeClr>
                </a:solidFill>
                <a:latin typeface="Nunito Black" pitchFamily="2" charset="0"/>
              </a:rPr>
              <a:t> </a:t>
            </a:r>
            <a:r>
              <a:rPr lang="en-US" sz="2400" dirty="0" err="1">
                <a:solidFill>
                  <a:schemeClr val="accent2">
                    <a:lumMod val="50000"/>
                  </a:schemeClr>
                </a:solidFill>
                <a:latin typeface="Nunito Black" pitchFamily="2" charset="0"/>
              </a:rPr>
              <a:t>tiên</a:t>
            </a:r>
            <a:r>
              <a:rPr lang="en-US" sz="2400" dirty="0">
                <a:solidFill>
                  <a:schemeClr val="accent2">
                    <a:lumMod val="50000"/>
                  </a:schemeClr>
                </a:solidFill>
                <a:latin typeface="Nunito Black" pitchFamily="2" charset="0"/>
              </a:rPr>
              <a:t> </a:t>
            </a:r>
            <a:r>
              <a:rPr lang="en-US" sz="2400" dirty="0" err="1">
                <a:solidFill>
                  <a:schemeClr val="accent2">
                    <a:lumMod val="50000"/>
                  </a:schemeClr>
                </a:solidFill>
                <a:latin typeface="Nunito Black" pitchFamily="2" charset="0"/>
              </a:rPr>
              <a:t>để</a:t>
            </a:r>
            <a:r>
              <a:rPr lang="en-US" sz="2400" dirty="0">
                <a:solidFill>
                  <a:schemeClr val="accent2">
                    <a:lumMod val="50000"/>
                  </a:schemeClr>
                </a:solidFill>
                <a:latin typeface="Nunito Black" pitchFamily="2" charset="0"/>
              </a:rPr>
              <a:t> </a:t>
            </a:r>
            <a:r>
              <a:rPr lang="en-US" sz="2400" dirty="0" err="1">
                <a:solidFill>
                  <a:schemeClr val="accent2">
                    <a:lumMod val="50000"/>
                  </a:schemeClr>
                </a:solidFill>
                <a:latin typeface="Nunito Black" pitchFamily="2" charset="0"/>
              </a:rPr>
              <a:t>trả</a:t>
            </a:r>
            <a:r>
              <a:rPr lang="en-US" sz="2400" dirty="0">
                <a:solidFill>
                  <a:schemeClr val="accent2">
                    <a:lumMod val="50000"/>
                  </a:schemeClr>
                </a:solidFill>
                <a:latin typeface="Nunito Black" pitchFamily="2" charset="0"/>
              </a:rPr>
              <a:t> </a:t>
            </a:r>
            <a:r>
              <a:rPr lang="en-US" sz="2400" dirty="0" err="1">
                <a:solidFill>
                  <a:schemeClr val="accent2">
                    <a:lumMod val="50000"/>
                  </a:schemeClr>
                </a:solidFill>
                <a:latin typeface="Nunito Black" pitchFamily="2" charset="0"/>
              </a:rPr>
              <a:t>lời</a:t>
            </a:r>
            <a:r>
              <a:rPr lang="en-US" sz="2400" dirty="0">
                <a:solidFill>
                  <a:schemeClr val="accent2">
                    <a:lumMod val="50000"/>
                  </a:schemeClr>
                </a:solidFill>
                <a:latin typeface="Nunito Black" pitchFamily="2" charset="0"/>
              </a:rPr>
              <a:t> </a:t>
            </a:r>
            <a:r>
              <a:rPr lang="en-US" sz="2400" dirty="0" err="1">
                <a:solidFill>
                  <a:schemeClr val="accent2">
                    <a:lumMod val="50000"/>
                  </a:schemeClr>
                </a:solidFill>
                <a:latin typeface="Nunito Black" pitchFamily="2" charset="0"/>
              </a:rPr>
              <a:t>câu</a:t>
            </a:r>
            <a:r>
              <a:rPr lang="en-US" sz="2400" dirty="0">
                <a:solidFill>
                  <a:schemeClr val="accent2">
                    <a:lumMod val="50000"/>
                  </a:schemeClr>
                </a:solidFill>
                <a:latin typeface="Nunito Black" pitchFamily="2" charset="0"/>
              </a:rPr>
              <a:t> </a:t>
            </a:r>
            <a:r>
              <a:rPr lang="en-US" sz="2400" dirty="0" err="1">
                <a:solidFill>
                  <a:schemeClr val="accent2">
                    <a:lumMod val="50000"/>
                  </a:schemeClr>
                </a:solidFill>
                <a:latin typeface="Nunito Black" pitchFamily="2" charset="0"/>
              </a:rPr>
              <a:t>hỏi</a:t>
            </a:r>
            <a:r>
              <a:rPr lang="en-US" sz="2400" dirty="0">
                <a:solidFill>
                  <a:schemeClr val="accent2">
                    <a:lumMod val="50000"/>
                  </a:schemeClr>
                </a:solidFill>
                <a:latin typeface="Nunito Black" pitchFamily="2" charset="0"/>
              </a:rPr>
              <a:t>.</a:t>
            </a:r>
          </a:p>
        </p:txBody>
      </p:sp>
      <p:sp>
        <p:nvSpPr>
          <p:cNvPr id="16" name="Rounded Rectangle 15"/>
          <p:cNvSpPr/>
          <p:nvPr/>
        </p:nvSpPr>
        <p:spPr>
          <a:xfrm>
            <a:off x="941294" y="1542658"/>
            <a:ext cx="6952783" cy="2241795"/>
          </a:xfrm>
          <a:prstGeom prst="roundRect">
            <a:avLst/>
          </a:prstGeom>
          <a:solidFill>
            <a:srgbClr val="FFFFFF">
              <a:alpha val="80000"/>
            </a:srgb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US" sz="2400" dirty="0">
                <a:solidFill>
                  <a:srgbClr val="002060"/>
                </a:solidFill>
                <a:latin typeface="Nunito Black" pitchFamily="2" charset="0"/>
              </a:rPr>
              <a:t>     </a:t>
            </a:r>
            <a:r>
              <a:rPr lang="vi-VN" sz="2400" dirty="0">
                <a:solidFill>
                  <a:srgbClr val="002060"/>
                </a:solidFill>
                <a:latin typeface="Nunito Black" pitchFamily="2" charset="0"/>
              </a:rPr>
              <a:t>M</a:t>
            </a:r>
            <a:r>
              <a:rPr lang="en-US" sz="2400" dirty="0" err="1">
                <a:solidFill>
                  <a:srgbClr val="002060"/>
                </a:solidFill>
                <a:latin typeface="Nunito Black" pitchFamily="2" charset="0"/>
              </a:rPr>
              <a:t>ùa</a:t>
            </a:r>
            <a:r>
              <a:rPr lang="vi-VN" sz="2400" dirty="0">
                <a:solidFill>
                  <a:srgbClr val="002060"/>
                </a:solidFill>
                <a:latin typeface="Nunito Black" pitchFamily="2" charset="0"/>
              </a:rPr>
              <a:t> </a:t>
            </a:r>
            <a:r>
              <a:rPr lang="en-US" sz="2400" dirty="0" err="1">
                <a:solidFill>
                  <a:srgbClr val="002060"/>
                </a:solidFill>
                <a:latin typeface="Nunito Black" pitchFamily="2" charset="0"/>
              </a:rPr>
              <a:t>đông</a:t>
            </a:r>
            <a:r>
              <a:rPr lang="vi-VN" sz="2400" dirty="0">
                <a:solidFill>
                  <a:srgbClr val="002060"/>
                </a:solidFill>
                <a:latin typeface="Nunito Black" pitchFamily="2" charset="0"/>
              </a:rPr>
              <a:t>, thỏ quấn tấm vải lên người cho đỡ rét thì gió thổi tấm vải bay xuống ao. Nhím giúp thỏ</a:t>
            </a:r>
            <a:r>
              <a:rPr lang="en-US" sz="2400" dirty="0">
                <a:solidFill>
                  <a:srgbClr val="002060"/>
                </a:solidFill>
                <a:latin typeface="Nunito Black" pitchFamily="2" charset="0"/>
              </a:rPr>
              <a:t> </a:t>
            </a:r>
            <a:r>
              <a:rPr lang="vi-VN" sz="2400" dirty="0">
                <a:solidFill>
                  <a:srgbClr val="002060"/>
                </a:solidFill>
                <a:latin typeface="Nunito Black" pitchFamily="2" charset="0"/>
              </a:rPr>
              <a:t>khều tấm vải vào bờ và nói:</a:t>
            </a:r>
          </a:p>
          <a:p>
            <a:pPr lvl="0" algn="just">
              <a:defRPr/>
            </a:pPr>
            <a:r>
              <a:rPr lang="en-US" sz="2400" dirty="0">
                <a:solidFill>
                  <a:srgbClr val="002060"/>
                </a:solidFill>
                <a:latin typeface="Nunito Black" pitchFamily="2" charset="0"/>
              </a:rPr>
              <a:t>     </a:t>
            </a:r>
            <a:r>
              <a:rPr lang="vi-VN" sz="2400" dirty="0">
                <a:solidFill>
                  <a:srgbClr val="002060"/>
                </a:solidFill>
                <a:latin typeface="Nunito Black" pitchFamily="2" charset="0"/>
              </a:rPr>
              <a:t>- Phải may thành áo mới được.</a:t>
            </a:r>
          </a:p>
        </p:txBody>
      </p:sp>
      <p:grpSp>
        <p:nvGrpSpPr>
          <p:cNvPr id="19" name="Group 18"/>
          <p:cNvGrpSpPr/>
          <p:nvPr/>
        </p:nvGrpSpPr>
        <p:grpSpPr>
          <a:xfrm>
            <a:off x="615259" y="4691327"/>
            <a:ext cx="9202737" cy="965065"/>
            <a:chOff x="1139694" y="4696146"/>
            <a:chExt cx="9202737" cy="965065"/>
          </a:xfrm>
        </p:grpSpPr>
        <p:sp>
          <p:nvSpPr>
            <p:cNvPr id="17" name="Rounded Rectangle 16"/>
            <p:cNvSpPr/>
            <p:nvPr/>
          </p:nvSpPr>
          <p:spPr>
            <a:xfrm>
              <a:off x="1546413" y="4696146"/>
              <a:ext cx="8796018" cy="965065"/>
            </a:xfrm>
            <a:prstGeom prst="roundRect">
              <a:avLst/>
            </a:prstGeom>
            <a:solidFill>
              <a:srgbClr val="FFFFFF">
                <a:alpha val="80000"/>
              </a:srgb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rgbClr val="002060"/>
                  </a:solidFill>
                  <a:latin typeface="Nunito Black" pitchFamily="2" charset="0"/>
                </a:rPr>
                <a:t>     </a:t>
              </a:r>
              <a:r>
                <a:rPr lang="vi-VN" sz="2400" dirty="0">
                  <a:solidFill>
                    <a:srgbClr val="FF0000"/>
                  </a:solidFill>
                  <a:latin typeface="Nunito Black" pitchFamily="2" charset="0"/>
                </a:rPr>
                <a:t>Mùa đông đến, thỏ quấn tấm vải lên người cho đỡ rét.</a:t>
              </a:r>
              <a:endParaRPr lang="en-US" sz="2400" dirty="0">
                <a:solidFill>
                  <a:srgbClr val="FF0000"/>
                </a:solidFill>
                <a:latin typeface="Nunito Black" pitchFamily="2" charset="0"/>
              </a:endParaRPr>
            </a:p>
          </p:txBody>
        </p:sp>
        <p:sp>
          <p:nvSpPr>
            <p:cNvPr id="18" name="Arrow: Right 16">
              <a:extLst>
                <a:ext uri="{FF2B5EF4-FFF2-40B4-BE49-F238E27FC236}">
                  <a16:creationId xmlns:a16="http://schemas.microsoft.com/office/drawing/2014/main" xmlns="" id="{20A2D69E-61A8-ECFB-AD2D-86A364EF4EC5}"/>
                </a:ext>
              </a:extLst>
            </p:cNvPr>
            <p:cNvSpPr/>
            <p:nvPr/>
          </p:nvSpPr>
          <p:spPr>
            <a:xfrm>
              <a:off x="1139694" y="4951043"/>
              <a:ext cx="425587" cy="439616"/>
            </a:xfrm>
            <a:prstGeom prst="rightArrow">
              <a:avLst/>
            </a:prstGeom>
            <a:solidFill>
              <a:srgbClr val="FF0000"/>
            </a:solidFill>
            <a:ln>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0953718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1000"/>
                                        <p:tgtEl>
                                          <p:spTgt spid="14"/>
                                        </p:tgtEl>
                                      </p:cBhvr>
                                    </p:animEffect>
                                    <p:anim calcmode="lin" valueType="num">
                                      <p:cBhvr>
                                        <p:cTn id="20" dur="1000" fill="hold"/>
                                        <p:tgtEl>
                                          <p:spTgt spid="14"/>
                                        </p:tgtEl>
                                        <p:attrNameLst>
                                          <p:attrName>ppt_x</p:attrName>
                                        </p:attrNameLst>
                                      </p:cBhvr>
                                      <p:tavLst>
                                        <p:tav tm="0">
                                          <p:val>
                                            <p:strVal val="#ppt_x"/>
                                          </p:val>
                                        </p:tav>
                                        <p:tav tm="100000">
                                          <p:val>
                                            <p:strVal val="#ppt_x"/>
                                          </p:val>
                                        </p:tav>
                                      </p:tavLst>
                                    </p:anim>
                                    <p:anim calcmode="lin" valueType="num">
                                      <p:cBhvr>
                                        <p:cTn id="21"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fade">
                                      <p:cBhvr>
                                        <p:cTn id="26" dur="1000"/>
                                        <p:tgtEl>
                                          <p:spTgt spid="16"/>
                                        </p:tgtEl>
                                      </p:cBhvr>
                                    </p:animEffect>
                                    <p:anim calcmode="lin" valueType="num">
                                      <p:cBhvr>
                                        <p:cTn id="27" dur="1000" fill="hold"/>
                                        <p:tgtEl>
                                          <p:spTgt spid="16"/>
                                        </p:tgtEl>
                                        <p:attrNameLst>
                                          <p:attrName>ppt_x</p:attrName>
                                        </p:attrNameLst>
                                      </p:cBhvr>
                                      <p:tavLst>
                                        <p:tav tm="0">
                                          <p:val>
                                            <p:strVal val="#ppt_x"/>
                                          </p:val>
                                        </p:tav>
                                        <p:tav tm="100000">
                                          <p:val>
                                            <p:strVal val="#ppt_x"/>
                                          </p:val>
                                        </p:tav>
                                      </p:tavLst>
                                    </p:anim>
                                    <p:anim calcmode="lin" valueType="num">
                                      <p:cBhvr>
                                        <p:cTn id="28"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fade">
                                      <p:cBhvr>
                                        <p:cTn id="33" dur="1000"/>
                                        <p:tgtEl>
                                          <p:spTgt spid="19"/>
                                        </p:tgtEl>
                                      </p:cBhvr>
                                    </p:animEffect>
                                    <p:anim calcmode="lin" valueType="num">
                                      <p:cBhvr>
                                        <p:cTn id="34" dur="1000" fill="hold"/>
                                        <p:tgtEl>
                                          <p:spTgt spid="19"/>
                                        </p:tgtEl>
                                        <p:attrNameLst>
                                          <p:attrName>ppt_x</p:attrName>
                                        </p:attrNameLst>
                                      </p:cBhvr>
                                      <p:tavLst>
                                        <p:tav tm="0">
                                          <p:val>
                                            <p:strVal val="#ppt_x"/>
                                          </p:val>
                                        </p:tav>
                                        <p:tav tm="100000">
                                          <p:val>
                                            <p:strVal val="#ppt_x"/>
                                          </p:val>
                                        </p:tav>
                                      </p:tavLst>
                                    </p:anim>
                                    <p:anim calcmode="lin" valueType="num">
                                      <p:cBhvr>
                                        <p:cTn id="35"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P spid="1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backgroundRemoval t="0" b="98264" l="1034" r="100000"/>
                    </a14:imgEffect>
                  </a14:imgLayer>
                </a14:imgProps>
              </a:ext>
            </a:extLst>
          </a:blip>
          <a:stretch>
            <a:fillRect/>
          </a:stretch>
        </p:blipFill>
        <p:spPr>
          <a:xfrm>
            <a:off x="4611155" y="3799059"/>
            <a:ext cx="3686689" cy="2743583"/>
          </a:xfrm>
          <a:prstGeom prst="rect">
            <a:avLst/>
          </a:prstGeom>
        </p:spPr>
      </p:pic>
      <p:pic>
        <p:nvPicPr>
          <p:cNvPr id="4" name="Picture 3">
            <a:extLst>
              <a:ext uri="{FF2B5EF4-FFF2-40B4-BE49-F238E27FC236}">
                <a16:creationId xmlns:a16="http://schemas.microsoft.com/office/drawing/2014/main" xmlns="" id="{9D6D37C3-74AB-08F2-9B01-B89BFEB6AD03}"/>
              </a:ext>
            </a:extLst>
          </p:cNvPr>
          <p:cNvPicPr>
            <a:picLocks noChangeAspect="1"/>
          </p:cNvPicPr>
          <p:nvPr/>
        </p:nvPicPr>
        <p:blipFill rotWithShape="1">
          <a:blip r:embed="rId5"/>
          <a:srcRect t="14694" b="21814"/>
          <a:stretch/>
        </p:blipFill>
        <p:spPr>
          <a:xfrm>
            <a:off x="25587" y="0"/>
            <a:ext cx="915707" cy="765380"/>
          </a:xfrm>
          <a:prstGeom prst="ellipse">
            <a:avLst/>
          </a:prstGeom>
        </p:spPr>
      </p:pic>
      <p:sp>
        <p:nvSpPr>
          <p:cNvPr id="12" name="Rounded Rectangle 11"/>
          <p:cNvSpPr/>
          <p:nvPr/>
        </p:nvSpPr>
        <p:spPr>
          <a:xfrm>
            <a:off x="987648" y="213544"/>
            <a:ext cx="8653893" cy="681713"/>
          </a:xfrm>
          <a:prstGeom prst="roundRect">
            <a:avLst/>
          </a:prstGeom>
          <a:solidFill>
            <a:srgbClr val="FFFFFF">
              <a:alpha val="80000"/>
            </a:srgb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err="1">
                <a:solidFill>
                  <a:srgbClr val="002060"/>
                </a:solidFill>
                <a:latin typeface="Nunito Black" pitchFamily="2" charset="0"/>
              </a:rPr>
              <a:t>Câu</a:t>
            </a:r>
            <a:r>
              <a:rPr lang="en-US" sz="2800" b="1" dirty="0">
                <a:solidFill>
                  <a:srgbClr val="002060"/>
                </a:solidFill>
                <a:latin typeface="Nunito Black" pitchFamily="2" charset="0"/>
              </a:rPr>
              <a:t> 2</a:t>
            </a:r>
            <a:r>
              <a:rPr lang="en-US" sz="2800" dirty="0">
                <a:solidFill>
                  <a:srgbClr val="002060"/>
                </a:solidFill>
                <a:latin typeface="Nunito Black" pitchFamily="2" charset="0"/>
              </a:rPr>
              <a:t>: </a:t>
            </a:r>
            <a:r>
              <a:rPr lang="en-US" sz="2800" b="1" dirty="0" err="1">
                <a:solidFill>
                  <a:srgbClr val="002060"/>
                </a:solidFill>
                <a:latin typeface="Nunito Black" pitchFamily="2" charset="0"/>
              </a:rPr>
              <a:t>Vì</a:t>
            </a:r>
            <a:r>
              <a:rPr lang="en-US" sz="2800" b="1" dirty="0">
                <a:solidFill>
                  <a:srgbClr val="002060"/>
                </a:solidFill>
                <a:latin typeface="Nunito Black" pitchFamily="2" charset="0"/>
              </a:rPr>
              <a:t> </a:t>
            </a:r>
            <a:r>
              <a:rPr lang="en-US" sz="2800" b="1" dirty="0" err="1">
                <a:solidFill>
                  <a:srgbClr val="002060"/>
                </a:solidFill>
                <a:latin typeface="Nunito Black" pitchFamily="2" charset="0"/>
              </a:rPr>
              <a:t>sao</a:t>
            </a:r>
            <a:r>
              <a:rPr lang="en-US" sz="2800" b="1" dirty="0">
                <a:solidFill>
                  <a:srgbClr val="002060"/>
                </a:solidFill>
                <a:latin typeface="Nunito Black" pitchFamily="2" charset="0"/>
              </a:rPr>
              <a:t> </a:t>
            </a:r>
            <a:r>
              <a:rPr lang="en-US" sz="2800" b="1" dirty="0" err="1">
                <a:solidFill>
                  <a:srgbClr val="002060"/>
                </a:solidFill>
                <a:latin typeface="Nunito Black" pitchFamily="2" charset="0"/>
              </a:rPr>
              <a:t>nhím</a:t>
            </a:r>
            <a:r>
              <a:rPr lang="en-US" sz="2800" b="1" dirty="0">
                <a:solidFill>
                  <a:srgbClr val="002060"/>
                </a:solidFill>
                <a:latin typeface="Nunito Black" pitchFamily="2" charset="0"/>
              </a:rPr>
              <a:t> </a:t>
            </a:r>
            <a:r>
              <a:rPr lang="en-US" sz="2800" b="1" dirty="0" err="1">
                <a:solidFill>
                  <a:srgbClr val="002060"/>
                </a:solidFill>
                <a:latin typeface="Nunito Black" pitchFamily="2" charset="0"/>
              </a:rPr>
              <a:t>nảy</a:t>
            </a:r>
            <a:r>
              <a:rPr lang="en-US" sz="2800" b="1" dirty="0">
                <a:solidFill>
                  <a:srgbClr val="002060"/>
                </a:solidFill>
                <a:latin typeface="Nunito Black" pitchFamily="2" charset="0"/>
              </a:rPr>
              <a:t> </a:t>
            </a:r>
            <a:r>
              <a:rPr lang="en-US" sz="2800" b="1" dirty="0" err="1">
                <a:solidFill>
                  <a:srgbClr val="002060"/>
                </a:solidFill>
                <a:latin typeface="Nunito Black" pitchFamily="2" charset="0"/>
              </a:rPr>
              <a:t>ra</a:t>
            </a:r>
            <a:r>
              <a:rPr lang="en-US" sz="2800" b="1" dirty="0">
                <a:solidFill>
                  <a:srgbClr val="002060"/>
                </a:solidFill>
                <a:latin typeface="Nunito Black" pitchFamily="2" charset="0"/>
              </a:rPr>
              <a:t> </a:t>
            </a:r>
            <a:r>
              <a:rPr lang="en-US" sz="2800" b="1" dirty="0" err="1">
                <a:solidFill>
                  <a:srgbClr val="002060"/>
                </a:solidFill>
                <a:latin typeface="Nunito Black" pitchFamily="2" charset="0"/>
              </a:rPr>
              <a:t>sáng</a:t>
            </a:r>
            <a:r>
              <a:rPr lang="en-US" sz="2800" b="1" dirty="0">
                <a:solidFill>
                  <a:srgbClr val="002060"/>
                </a:solidFill>
                <a:latin typeface="Nunito Black" pitchFamily="2" charset="0"/>
              </a:rPr>
              <a:t> </a:t>
            </a:r>
            <a:r>
              <a:rPr lang="en-US" sz="2800" b="1" dirty="0" err="1">
                <a:solidFill>
                  <a:srgbClr val="002060"/>
                </a:solidFill>
                <a:latin typeface="Nunito Black" pitchFamily="2" charset="0"/>
              </a:rPr>
              <a:t>kiến</a:t>
            </a:r>
            <a:r>
              <a:rPr lang="en-US" sz="2800" b="1" dirty="0">
                <a:solidFill>
                  <a:srgbClr val="002060"/>
                </a:solidFill>
                <a:latin typeface="Nunito Black" pitchFamily="2" charset="0"/>
              </a:rPr>
              <a:t> may </a:t>
            </a:r>
            <a:r>
              <a:rPr lang="en-US" sz="2800" b="1" dirty="0" err="1">
                <a:solidFill>
                  <a:srgbClr val="002060"/>
                </a:solidFill>
                <a:latin typeface="Nunito Black" pitchFamily="2" charset="0"/>
              </a:rPr>
              <a:t>áo</a:t>
            </a:r>
            <a:r>
              <a:rPr lang="en-US" sz="2800" b="1" dirty="0">
                <a:solidFill>
                  <a:srgbClr val="002060"/>
                </a:solidFill>
                <a:latin typeface="Nunito Black" pitchFamily="2" charset="0"/>
              </a:rPr>
              <a:t> </a:t>
            </a:r>
            <a:r>
              <a:rPr lang="en-US" sz="2800" b="1" dirty="0" err="1">
                <a:solidFill>
                  <a:srgbClr val="002060"/>
                </a:solidFill>
                <a:latin typeface="Nunito Black" pitchFamily="2" charset="0"/>
              </a:rPr>
              <a:t>ấm</a:t>
            </a:r>
            <a:r>
              <a:rPr lang="en-US" sz="2800" b="1" dirty="0">
                <a:solidFill>
                  <a:srgbClr val="002060"/>
                </a:solidFill>
                <a:latin typeface="Nunito Black" pitchFamily="2" charset="0"/>
              </a:rPr>
              <a:t>?</a:t>
            </a:r>
            <a:endParaRPr lang="en-US" sz="2800" dirty="0">
              <a:solidFill>
                <a:srgbClr val="002060"/>
              </a:solidFill>
              <a:latin typeface="Nunito Black" pitchFamily="2" charset="0"/>
            </a:endParaRPr>
          </a:p>
        </p:txBody>
      </p:sp>
      <p:sp>
        <p:nvSpPr>
          <p:cNvPr id="14" name="Cloud Callout 13"/>
          <p:cNvSpPr/>
          <p:nvPr/>
        </p:nvSpPr>
        <p:spPr>
          <a:xfrm>
            <a:off x="8418000" y="1383473"/>
            <a:ext cx="3388519" cy="1945573"/>
          </a:xfrm>
          <a:prstGeom prst="cloudCallout">
            <a:avLst>
              <a:gd name="adj1" fmla="val -63096"/>
              <a:gd name="adj2" fmla="val 15181"/>
            </a:avLst>
          </a:prstGeom>
          <a:solidFill>
            <a:srgbClr val="FFFFFF">
              <a:alpha val="80000"/>
            </a:srgb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Gợi</a:t>
            </a:r>
            <a:r>
              <a:rPr kumimoji="0" lang="en-US" sz="24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ý: </a:t>
            </a:r>
            <a:r>
              <a:rPr kumimoji="0" lang="en-US" sz="24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Em</a:t>
            </a:r>
            <a:r>
              <a:rPr kumimoji="0" lang="en-US" sz="24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đọc</a:t>
            </a:r>
            <a:r>
              <a:rPr kumimoji="0" lang="en-US" sz="24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kĩ</a:t>
            </a:r>
            <a:r>
              <a:rPr kumimoji="0" lang="en-US" sz="24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đoạn</a:t>
            </a:r>
            <a:r>
              <a:rPr kumimoji="0" lang="en-US" sz="24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đầu</a:t>
            </a:r>
            <a:r>
              <a:rPr kumimoji="0" lang="en-US" sz="24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tiên</a:t>
            </a:r>
            <a:r>
              <a:rPr kumimoji="0" lang="en-US" sz="24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để</a:t>
            </a:r>
            <a:r>
              <a:rPr kumimoji="0" lang="en-US" sz="24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trả</a:t>
            </a:r>
            <a:r>
              <a:rPr kumimoji="0" lang="en-US" sz="24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lời</a:t>
            </a:r>
            <a:r>
              <a:rPr kumimoji="0" lang="en-US" sz="24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câu</a:t>
            </a:r>
            <a:r>
              <a:rPr kumimoji="0" lang="en-US" sz="24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hỏi</a:t>
            </a:r>
            <a:r>
              <a:rPr kumimoji="0" lang="en-US" sz="24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a:t>
            </a:r>
          </a:p>
        </p:txBody>
      </p:sp>
      <p:sp>
        <p:nvSpPr>
          <p:cNvPr id="16" name="Rounded Rectangle 15"/>
          <p:cNvSpPr/>
          <p:nvPr/>
        </p:nvSpPr>
        <p:spPr>
          <a:xfrm>
            <a:off x="941294" y="1542658"/>
            <a:ext cx="6952783" cy="2241795"/>
          </a:xfrm>
          <a:prstGeom prst="roundRect">
            <a:avLst/>
          </a:prstGeom>
          <a:solidFill>
            <a:srgbClr val="FFFFFF">
              <a:alpha val="80000"/>
            </a:srgb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tx1"/>
                </a:solidFill>
                <a:effectLst/>
                <a:uLnTx/>
                <a:uFillTx/>
                <a:latin typeface="Nunito Black" pitchFamily="2" charset="0"/>
                <a:ea typeface="+mn-ea"/>
                <a:cs typeface="+mn-cs"/>
              </a:rPr>
              <a:t>     </a:t>
            </a:r>
            <a:r>
              <a:rPr kumimoji="0" lang="vi-VN" sz="2400" b="0" i="0" u="none" strike="noStrike" kern="1200" cap="none" spc="0" normalizeH="0" baseline="0" noProof="0" dirty="0">
                <a:ln>
                  <a:noFill/>
                </a:ln>
                <a:solidFill>
                  <a:schemeClr val="tx1"/>
                </a:solidFill>
                <a:effectLst/>
                <a:uLnTx/>
                <a:uFillTx/>
                <a:latin typeface="Nunito Black" pitchFamily="2" charset="0"/>
                <a:ea typeface="+mn-ea"/>
                <a:cs typeface="+mn-cs"/>
              </a:rPr>
              <a:t>M</a:t>
            </a:r>
            <a:r>
              <a:rPr kumimoji="0" lang="en-US" sz="2400" b="0" i="0" u="none" strike="noStrike" kern="1200" cap="none" spc="0" normalizeH="0" baseline="0" noProof="0" dirty="0" err="1">
                <a:ln>
                  <a:noFill/>
                </a:ln>
                <a:solidFill>
                  <a:schemeClr val="tx1"/>
                </a:solidFill>
                <a:effectLst/>
                <a:uLnTx/>
                <a:uFillTx/>
                <a:latin typeface="Nunito Black" pitchFamily="2" charset="0"/>
                <a:ea typeface="+mn-ea"/>
                <a:cs typeface="+mn-cs"/>
              </a:rPr>
              <a:t>ùa</a:t>
            </a:r>
            <a:r>
              <a:rPr kumimoji="0" lang="vi-VN" sz="2400" b="0" i="0" u="none" strike="noStrike" kern="1200" cap="none" spc="0" normalizeH="0" baseline="0" noProof="0" dirty="0">
                <a:ln>
                  <a:noFill/>
                </a:ln>
                <a:solidFill>
                  <a:schemeClr val="tx1"/>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chemeClr val="tx1"/>
                </a:solidFill>
                <a:effectLst/>
                <a:uLnTx/>
                <a:uFillTx/>
                <a:latin typeface="Nunito Black" pitchFamily="2" charset="0"/>
                <a:ea typeface="+mn-ea"/>
                <a:cs typeface="+mn-cs"/>
              </a:rPr>
              <a:t>đông</a:t>
            </a:r>
            <a:r>
              <a:rPr kumimoji="0" lang="vi-VN" sz="2400" b="0" i="0" u="none" strike="noStrike" kern="1200" cap="none" spc="0" normalizeH="0" baseline="0" noProof="0" dirty="0">
                <a:ln>
                  <a:noFill/>
                </a:ln>
                <a:solidFill>
                  <a:schemeClr val="tx1"/>
                </a:solidFill>
                <a:effectLst/>
                <a:uLnTx/>
                <a:uFillTx/>
                <a:latin typeface="Nunito Black" pitchFamily="2" charset="0"/>
                <a:ea typeface="+mn-ea"/>
                <a:cs typeface="+mn-cs"/>
              </a:rPr>
              <a:t>, thỏ quấn tấm vải lên người cho đỡ rét thì gió thổi tấm vải bay xuống ao. Nhím giúp thỏ</a:t>
            </a:r>
            <a:r>
              <a:rPr kumimoji="0" lang="en-US" sz="2400" b="0" i="0" u="none" strike="noStrike" kern="1200" cap="none" spc="0" normalizeH="0" baseline="0" noProof="0" dirty="0">
                <a:ln>
                  <a:noFill/>
                </a:ln>
                <a:solidFill>
                  <a:schemeClr val="tx1"/>
                </a:solidFill>
                <a:effectLst/>
                <a:uLnTx/>
                <a:uFillTx/>
                <a:latin typeface="Nunito Black" pitchFamily="2" charset="0"/>
                <a:ea typeface="+mn-ea"/>
                <a:cs typeface="+mn-cs"/>
              </a:rPr>
              <a:t> </a:t>
            </a:r>
            <a:r>
              <a:rPr kumimoji="0" lang="vi-VN" sz="2400" b="0" i="0" u="none" strike="noStrike" kern="1200" cap="none" spc="0" normalizeH="0" baseline="0" noProof="0" dirty="0">
                <a:ln>
                  <a:noFill/>
                </a:ln>
                <a:solidFill>
                  <a:schemeClr val="tx1"/>
                </a:solidFill>
                <a:effectLst/>
                <a:uLnTx/>
                <a:uFillTx/>
                <a:latin typeface="Nunito Black" pitchFamily="2" charset="0"/>
                <a:ea typeface="+mn-ea"/>
                <a:cs typeface="+mn-cs"/>
              </a:rPr>
              <a:t>khều tấm vải vào bờ và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tx1"/>
                </a:solidFill>
                <a:effectLst/>
                <a:uLnTx/>
                <a:uFillTx/>
                <a:latin typeface="Nunito Black" pitchFamily="2" charset="0"/>
                <a:ea typeface="+mn-ea"/>
                <a:cs typeface="+mn-cs"/>
              </a:rPr>
              <a:t>     </a:t>
            </a:r>
            <a:r>
              <a:rPr kumimoji="0" lang="vi-VN" sz="2400" b="0" i="0" u="none" strike="noStrike" kern="1200" cap="none" spc="0" normalizeH="0" baseline="0" noProof="0" dirty="0">
                <a:ln>
                  <a:noFill/>
                </a:ln>
                <a:solidFill>
                  <a:schemeClr val="tx1"/>
                </a:solidFill>
                <a:effectLst/>
                <a:uLnTx/>
                <a:uFillTx/>
                <a:latin typeface="Nunito Black" pitchFamily="2" charset="0"/>
                <a:ea typeface="+mn-ea"/>
                <a:cs typeface="+mn-cs"/>
              </a:rPr>
              <a:t>- Phải may thành áo mới được.</a:t>
            </a:r>
          </a:p>
        </p:txBody>
      </p:sp>
      <p:grpSp>
        <p:nvGrpSpPr>
          <p:cNvPr id="19" name="Group 18"/>
          <p:cNvGrpSpPr/>
          <p:nvPr/>
        </p:nvGrpSpPr>
        <p:grpSpPr>
          <a:xfrm>
            <a:off x="483440" y="4515694"/>
            <a:ext cx="9202737" cy="965065"/>
            <a:chOff x="1139694" y="4696146"/>
            <a:chExt cx="9202737" cy="965065"/>
          </a:xfrm>
        </p:grpSpPr>
        <p:sp>
          <p:nvSpPr>
            <p:cNvPr id="17" name="Rounded Rectangle 16"/>
            <p:cNvSpPr/>
            <p:nvPr/>
          </p:nvSpPr>
          <p:spPr>
            <a:xfrm>
              <a:off x="1546413" y="4696146"/>
              <a:ext cx="8796018" cy="965065"/>
            </a:xfrm>
            <a:prstGeom prst="roundRect">
              <a:avLst/>
            </a:prstGeom>
            <a:solidFill>
              <a:srgbClr val="FFFFFF">
                <a:alpha val="80000"/>
              </a:srgb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lang="en-US" sz="2400" dirty="0" err="1">
                  <a:solidFill>
                    <a:srgbClr val="FF0000"/>
                  </a:solidFill>
                  <a:latin typeface="Nunito Black" pitchFamily="2" charset="0"/>
                </a:rPr>
                <a:t>Nhím</a:t>
              </a:r>
              <a:r>
                <a:rPr lang="en-US" sz="2400" dirty="0">
                  <a:solidFill>
                    <a:srgbClr val="FF0000"/>
                  </a:solidFill>
                  <a:latin typeface="Nunito Black" pitchFamily="2" charset="0"/>
                </a:rPr>
                <a:t> </a:t>
              </a:r>
              <a:r>
                <a:rPr lang="en-US" sz="2400" dirty="0" err="1">
                  <a:solidFill>
                    <a:srgbClr val="FF0000"/>
                  </a:solidFill>
                  <a:latin typeface="Nunito Black" pitchFamily="2" charset="0"/>
                </a:rPr>
                <a:t>nảy</a:t>
              </a:r>
              <a:r>
                <a:rPr lang="en-US" sz="2400" dirty="0">
                  <a:solidFill>
                    <a:srgbClr val="FF0000"/>
                  </a:solidFill>
                  <a:latin typeface="Nunito Black" pitchFamily="2" charset="0"/>
                </a:rPr>
                <a:t> </a:t>
              </a:r>
              <a:r>
                <a:rPr lang="en-US" sz="2400" dirty="0" err="1">
                  <a:solidFill>
                    <a:srgbClr val="FF0000"/>
                  </a:solidFill>
                  <a:latin typeface="Nunito Black" pitchFamily="2" charset="0"/>
                </a:rPr>
                <a:t>ra</a:t>
              </a:r>
              <a:r>
                <a:rPr lang="en-US" sz="2400" dirty="0">
                  <a:solidFill>
                    <a:srgbClr val="FF0000"/>
                  </a:solidFill>
                  <a:latin typeface="Nunito Black" pitchFamily="2" charset="0"/>
                </a:rPr>
                <a:t> </a:t>
              </a:r>
              <a:r>
                <a:rPr lang="en-US" sz="2400" dirty="0" err="1">
                  <a:solidFill>
                    <a:srgbClr val="FF0000"/>
                  </a:solidFill>
                  <a:latin typeface="Nunito Black" pitchFamily="2" charset="0"/>
                </a:rPr>
                <a:t>sáng</a:t>
              </a:r>
              <a:r>
                <a:rPr lang="en-US" sz="2400" dirty="0">
                  <a:solidFill>
                    <a:srgbClr val="FF0000"/>
                  </a:solidFill>
                  <a:latin typeface="Nunito Black" pitchFamily="2" charset="0"/>
                </a:rPr>
                <a:t> </a:t>
              </a:r>
              <a:r>
                <a:rPr lang="en-US" sz="2400" dirty="0" err="1">
                  <a:solidFill>
                    <a:srgbClr val="FF0000"/>
                  </a:solidFill>
                  <a:latin typeface="Nunito Black" pitchFamily="2" charset="0"/>
                </a:rPr>
                <a:t>kiến</a:t>
              </a:r>
              <a:r>
                <a:rPr lang="en-US" sz="2400" dirty="0">
                  <a:solidFill>
                    <a:srgbClr val="FF0000"/>
                  </a:solidFill>
                  <a:latin typeface="Nunito Black" pitchFamily="2" charset="0"/>
                </a:rPr>
                <a:t> may </a:t>
              </a:r>
              <a:r>
                <a:rPr lang="en-US" sz="2400" dirty="0" err="1">
                  <a:solidFill>
                    <a:srgbClr val="FF0000"/>
                  </a:solidFill>
                  <a:latin typeface="Nunito Black" pitchFamily="2" charset="0"/>
                </a:rPr>
                <a:t>áo</a:t>
              </a:r>
              <a:r>
                <a:rPr lang="en-US" sz="2400" dirty="0">
                  <a:solidFill>
                    <a:srgbClr val="FF0000"/>
                  </a:solidFill>
                  <a:latin typeface="Nunito Black" pitchFamily="2" charset="0"/>
                </a:rPr>
                <a:t> </a:t>
              </a:r>
              <a:r>
                <a:rPr lang="en-US" sz="2400" dirty="0" err="1">
                  <a:solidFill>
                    <a:srgbClr val="FF0000"/>
                  </a:solidFill>
                  <a:latin typeface="Nunito Black" pitchFamily="2" charset="0"/>
                </a:rPr>
                <a:t>ấm</a:t>
              </a:r>
              <a:r>
                <a:rPr lang="en-US" sz="2400" dirty="0">
                  <a:solidFill>
                    <a:srgbClr val="FF0000"/>
                  </a:solidFill>
                  <a:latin typeface="Nunito Black" pitchFamily="2" charset="0"/>
                </a:rPr>
                <a:t> </a:t>
              </a:r>
              <a:r>
                <a:rPr lang="en-US" sz="2400" dirty="0" err="1">
                  <a:solidFill>
                    <a:srgbClr val="FF0000"/>
                  </a:solidFill>
                  <a:latin typeface="Nunito Black" pitchFamily="2" charset="0"/>
                </a:rPr>
                <a:t>vì</a:t>
              </a:r>
              <a:r>
                <a:rPr lang="en-US" sz="2400" dirty="0">
                  <a:solidFill>
                    <a:srgbClr val="FF0000"/>
                  </a:solidFill>
                  <a:latin typeface="Nunito Black" pitchFamily="2" charset="0"/>
                </a:rPr>
                <a:t> </a:t>
              </a:r>
              <a:r>
                <a:rPr lang="en-US" sz="2400" dirty="0" err="1">
                  <a:solidFill>
                    <a:srgbClr val="FF0000"/>
                  </a:solidFill>
                  <a:latin typeface="Nunito Black" pitchFamily="2" charset="0"/>
                </a:rPr>
                <a:t>tấm</a:t>
              </a:r>
              <a:r>
                <a:rPr lang="en-US" sz="2400" dirty="0">
                  <a:solidFill>
                    <a:srgbClr val="FF0000"/>
                  </a:solidFill>
                  <a:latin typeface="Nunito Black" pitchFamily="2" charset="0"/>
                </a:rPr>
                <a:t> </a:t>
              </a:r>
              <a:r>
                <a:rPr lang="en-US" sz="2400" dirty="0" err="1">
                  <a:solidFill>
                    <a:srgbClr val="FF0000"/>
                  </a:solidFill>
                  <a:latin typeface="Nunito Black" pitchFamily="2" charset="0"/>
                </a:rPr>
                <a:t>vải</a:t>
              </a:r>
              <a:r>
                <a:rPr lang="en-US" sz="2400" dirty="0">
                  <a:solidFill>
                    <a:srgbClr val="FF0000"/>
                  </a:solidFill>
                  <a:latin typeface="Nunito Black" pitchFamily="2" charset="0"/>
                </a:rPr>
                <a:t> </a:t>
              </a:r>
              <a:r>
                <a:rPr lang="en-US" sz="2400" dirty="0" err="1">
                  <a:solidFill>
                    <a:srgbClr val="FF0000"/>
                  </a:solidFill>
                  <a:latin typeface="Nunito Black" pitchFamily="2" charset="0"/>
                </a:rPr>
                <a:t>của</a:t>
              </a:r>
              <a:r>
                <a:rPr lang="en-US" sz="2400" dirty="0">
                  <a:solidFill>
                    <a:srgbClr val="FF0000"/>
                  </a:solidFill>
                  <a:latin typeface="Nunito Black" pitchFamily="2" charset="0"/>
                </a:rPr>
                <a:t> </a:t>
              </a:r>
              <a:r>
                <a:rPr lang="en-US" sz="2400" dirty="0" err="1">
                  <a:solidFill>
                    <a:srgbClr val="FF0000"/>
                  </a:solidFill>
                  <a:latin typeface="Nunito Black" pitchFamily="2" charset="0"/>
                </a:rPr>
                <a:t>thỏ</a:t>
              </a:r>
              <a:r>
                <a:rPr lang="en-US" sz="2400" dirty="0">
                  <a:solidFill>
                    <a:srgbClr val="FF0000"/>
                  </a:solidFill>
                  <a:latin typeface="Nunito Black" pitchFamily="2" charset="0"/>
                </a:rPr>
                <a:t> </a:t>
              </a:r>
              <a:r>
                <a:rPr lang="en-US" sz="2400" dirty="0" err="1">
                  <a:solidFill>
                    <a:srgbClr val="FF0000"/>
                  </a:solidFill>
                  <a:latin typeface="Nunito Black" pitchFamily="2" charset="0"/>
                </a:rPr>
                <a:t>bị</a:t>
              </a:r>
              <a:r>
                <a:rPr lang="en-US" sz="2400" dirty="0">
                  <a:solidFill>
                    <a:srgbClr val="FF0000"/>
                  </a:solidFill>
                  <a:latin typeface="Nunito Black" pitchFamily="2" charset="0"/>
                </a:rPr>
                <a:t> </a:t>
              </a:r>
              <a:r>
                <a:rPr lang="en-US" sz="2400" dirty="0" err="1">
                  <a:solidFill>
                    <a:srgbClr val="FF0000"/>
                  </a:solidFill>
                  <a:latin typeface="Nunito Black" pitchFamily="2" charset="0"/>
                </a:rPr>
                <a:t>gió</a:t>
              </a:r>
              <a:r>
                <a:rPr lang="en-US" sz="2400" dirty="0">
                  <a:solidFill>
                    <a:srgbClr val="FF0000"/>
                  </a:solidFill>
                  <a:latin typeface="Nunito Black" pitchFamily="2" charset="0"/>
                </a:rPr>
                <a:t> </a:t>
              </a:r>
              <a:r>
                <a:rPr lang="en-US" sz="2400" dirty="0" err="1">
                  <a:solidFill>
                    <a:srgbClr val="FF0000"/>
                  </a:solidFill>
                  <a:latin typeface="Nunito Black" pitchFamily="2" charset="0"/>
                </a:rPr>
                <a:t>thổi</a:t>
              </a:r>
              <a:r>
                <a:rPr lang="en-US" sz="2400" dirty="0">
                  <a:solidFill>
                    <a:srgbClr val="FF0000"/>
                  </a:solidFill>
                  <a:latin typeface="Nunito Black" pitchFamily="2" charset="0"/>
                </a:rPr>
                <a:t> bay </a:t>
              </a:r>
              <a:r>
                <a:rPr lang="en-US" sz="2400" dirty="0" err="1">
                  <a:solidFill>
                    <a:srgbClr val="FF0000"/>
                  </a:solidFill>
                  <a:latin typeface="Nunito Black" pitchFamily="2" charset="0"/>
                </a:rPr>
                <a:t>xuống</a:t>
              </a:r>
              <a:r>
                <a:rPr lang="en-US" sz="2400" dirty="0">
                  <a:solidFill>
                    <a:srgbClr val="FF0000"/>
                  </a:solidFill>
                  <a:latin typeface="Nunito Black" pitchFamily="2" charset="0"/>
                </a:rPr>
                <a:t> </a:t>
              </a:r>
              <a:r>
                <a:rPr lang="en-US" sz="2400" dirty="0" err="1">
                  <a:solidFill>
                    <a:srgbClr val="FF0000"/>
                  </a:solidFill>
                  <a:latin typeface="Nunito Black" pitchFamily="2" charset="0"/>
                </a:rPr>
                <a:t>ao</a:t>
              </a:r>
              <a:r>
                <a:rPr lang="en-US" sz="2400" dirty="0">
                  <a:solidFill>
                    <a:srgbClr val="FF0000"/>
                  </a:solidFill>
                  <a:latin typeface="Nunito Black" pitchFamily="2" charset="0"/>
                </a:rPr>
                <a:t>.</a:t>
              </a:r>
              <a:endParaRPr kumimoji="0" lang="en-US" sz="2400" b="0" i="0" u="none" strike="noStrike" kern="1200" cap="none" spc="0" normalizeH="0" baseline="0" noProof="0" dirty="0">
                <a:ln>
                  <a:noFill/>
                </a:ln>
                <a:solidFill>
                  <a:srgbClr val="FF0000"/>
                </a:solidFill>
                <a:effectLst/>
                <a:uLnTx/>
                <a:uFillTx/>
                <a:latin typeface="Nunito Black" pitchFamily="2" charset="0"/>
              </a:endParaRPr>
            </a:p>
          </p:txBody>
        </p:sp>
        <p:sp>
          <p:nvSpPr>
            <p:cNvPr id="18" name="Arrow: Right 16">
              <a:extLst>
                <a:ext uri="{FF2B5EF4-FFF2-40B4-BE49-F238E27FC236}">
                  <a16:creationId xmlns:a16="http://schemas.microsoft.com/office/drawing/2014/main" xmlns="" id="{20A2D69E-61A8-ECFB-AD2D-86A364EF4EC5}"/>
                </a:ext>
              </a:extLst>
            </p:cNvPr>
            <p:cNvSpPr/>
            <p:nvPr/>
          </p:nvSpPr>
          <p:spPr>
            <a:xfrm>
              <a:off x="1139694" y="4951043"/>
              <a:ext cx="425587" cy="439616"/>
            </a:xfrm>
            <a:prstGeom prst="rightArrow">
              <a:avLst/>
            </a:prstGeom>
            <a:solidFill>
              <a:srgbClr val="FF0000"/>
            </a:solidFill>
            <a:ln>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120486826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1000"/>
                                        <p:tgtEl>
                                          <p:spTgt spid="14"/>
                                        </p:tgtEl>
                                      </p:cBhvr>
                                    </p:animEffect>
                                    <p:anim calcmode="lin" valueType="num">
                                      <p:cBhvr>
                                        <p:cTn id="20" dur="1000" fill="hold"/>
                                        <p:tgtEl>
                                          <p:spTgt spid="14"/>
                                        </p:tgtEl>
                                        <p:attrNameLst>
                                          <p:attrName>ppt_x</p:attrName>
                                        </p:attrNameLst>
                                      </p:cBhvr>
                                      <p:tavLst>
                                        <p:tav tm="0">
                                          <p:val>
                                            <p:strVal val="#ppt_x"/>
                                          </p:val>
                                        </p:tav>
                                        <p:tav tm="100000">
                                          <p:val>
                                            <p:strVal val="#ppt_x"/>
                                          </p:val>
                                        </p:tav>
                                      </p:tavLst>
                                    </p:anim>
                                    <p:anim calcmode="lin" valueType="num">
                                      <p:cBhvr>
                                        <p:cTn id="21"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fade">
                                      <p:cBhvr>
                                        <p:cTn id="26" dur="1000"/>
                                        <p:tgtEl>
                                          <p:spTgt spid="16"/>
                                        </p:tgtEl>
                                      </p:cBhvr>
                                    </p:animEffect>
                                    <p:anim calcmode="lin" valueType="num">
                                      <p:cBhvr>
                                        <p:cTn id="27" dur="1000" fill="hold"/>
                                        <p:tgtEl>
                                          <p:spTgt spid="16"/>
                                        </p:tgtEl>
                                        <p:attrNameLst>
                                          <p:attrName>ppt_x</p:attrName>
                                        </p:attrNameLst>
                                      </p:cBhvr>
                                      <p:tavLst>
                                        <p:tav tm="0">
                                          <p:val>
                                            <p:strVal val="#ppt_x"/>
                                          </p:val>
                                        </p:tav>
                                        <p:tav tm="100000">
                                          <p:val>
                                            <p:strVal val="#ppt_x"/>
                                          </p:val>
                                        </p:tav>
                                      </p:tavLst>
                                    </p:anim>
                                    <p:anim calcmode="lin" valueType="num">
                                      <p:cBhvr>
                                        <p:cTn id="28"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fade">
                                      <p:cBhvr>
                                        <p:cTn id="33" dur="1000"/>
                                        <p:tgtEl>
                                          <p:spTgt spid="19"/>
                                        </p:tgtEl>
                                      </p:cBhvr>
                                    </p:animEffect>
                                    <p:anim calcmode="lin" valueType="num">
                                      <p:cBhvr>
                                        <p:cTn id="34" dur="1000" fill="hold"/>
                                        <p:tgtEl>
                                          <p:spTgt spid="19"/>
                                        </p:tgtEl>
                                        <p:attrNameLst>
                                          <p:attrName>ppt_x</p:attrName>
                                        </p:attrNameLst>
                                      </p:cBhvr>
                                      <p:tavLst>
                                        <p:tav tm="0">
                                          <p:val>
                                            <p:strVal val="#ppt_x"/>
                                          </p:val>
                                        </p:tav>
                                        <p:tav tm="100000">
                                          <p:val>
                                            <p:strVal val="#ppt_x"/>
                                          </p:val>
                                        </p:tav>
                                      </p:tavLst>
                                    </p:anim>
                                    <p:anim calcmode="lin" valueType="num">
                                      <p:cBhvr>
                                        <p:cTn id="35"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P spid="1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xmlns="" id="{9D6D37C3-74AB-08F2-9B01-B89BFEB6AD03}"/>
              </a:ext>
            </a:extLst>
          </p:cNvPr>
          <p:cNvPicPr>
            <a:picLocks noChangeAspect="1"/>
          </p:cNvPicPr>
          <p:nvPr/>
        </p:nvPicPr>
        <p:blipFill rotWithShape="1">
          <a:blip r:embed="rId3"/>
          <a:srcRect t="14694" b="21814"/>
          <a:stretch/>
        </p:blipFill>
        <p:spPr>
          <a:xfrm>
            <a:off x="25587" y="0"/>
            <a:ext cx="915707" cy="765380"/>
          </a:xfrm>
          <a:prstGeom prst="ellipse">
            <a:avLst/>
          </a:prstGeom>
        </p:spPr>
      </p:pic>
      <p:sp>
        <p:nvSpPr>
          <p:cNvPr id="10" name="Rounded Rectangle 9"/>
          <p:cNvSpPr/>
          <p:nvPr/>
        </p:nvSpPr>
        <p:spPr>
          <a:xfrm>
            <a:off x="890159" y="188875"/>
            <a:ext cx="9157447" cy="1214872"/>
          </a:xfrm>
          <a:prstGeom prst="roundRect">
            <a:avLst/>
          </a:prstGeom>
          <a:solidFill>
            <a:srgbClr val="FFFFFF">
              <a:alpha val="80000"/>
            </a:srgb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err="1">
                <a:solidFill>
                  <a:srgbClr val="002060"/>
                </a:solidFill>
                <a:latin typeface="Nunito Black" pitchFamily="2" charset="0"/>
              </a:rPr>
              <a:t>Câu</a:t>
            </a:r>
            <a:r>
              <a:rPr lang="en-US" sz="2400" b="1" dirty="0">
                <a:solidFill>
                  <a:srgbClr val="002060"/>
                </a:solidFill>
                <a:latin typeface="Nunito Black" pitchFamily="2" charset="0"/>
              </a:rPr>
              <a:t> 3: </a:t>
            </a:r>
            <a:r>
              <a:rPr lang="en-US" sz="2400" b="1" dirty="0" err="1">
                <a:solidFill>
                  <a:srgbClr val="002060"/>
                </a:solidFill>
                <a:latin typeface="Nunito Black" pitchFamily="2" charset="0"/>
              </a:rPr>
              <a:t>Mỗi</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nhân</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vật</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trong</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câu</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chuyện</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đã</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góp</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gì</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vào</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việc</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làm</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ra</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những</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chiếc</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áo</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ấm</a:t>
            </a:r>
            <a:r>
              <a:rPr lang="en-US" sz="2400" b="1" dirty="0">
                <a:solidFill>
                  <a:srgbClr val="002060"/>
                </a:solidFill>
                <a:latin typeface="Nunito Black" pitchFamily="2" charset="0"/>
              </a:rPr>
              <a:t>?</a:t>
            </a:r>
          </a:p>
        </p:txBody>
      </p:sp>
      <p:sp>
        <p:nvSpPr>
          <p:cNvPr id="17" name="Rounded Rectangular Callout 16"/>
          <p:cNvSpPr/>
          <p:nvPr/>
        </p:nvSpPr>
        <p:spPr>
          <a:xfrm>
            <a:off x="8664612" y="1421795"/>
            <a:ext cx="3201557" cy="1190031"/>
          </a:xfrm>
          <a:prstGeom prst="wedgeRoundRectCallout">
            <a:avLst>
              <a:gd name="adj1" fmla="val -36230"/>
              <a:gd name="adj2" fmla="val 100596"/>
              <a:gd name="adj3" fmla="val 16667"/>
            </a:avLst>
          </a:prstGeom>
          <a:solidFill>
            <a:srgbClr val="FFFFFF">
              <a:alpha val="80000"/>
            </a:srgbClr>
          </a:solidFill>
          <a:ln>
            <a:solidFill>
              <a:srgbClr val="548F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000" dirty="0">
                <a:solidFill>
                  <a:srgbClr val="FF0000"/>
                </a:solidFill>
                <a:latin typeface="Nunito Black" pitchFamily="2" charset="0"/>
              </a:rPr>
              <a:t>M:</a:t>
            </a:r>
            <a:r>
              <a:rPr lang="vi-VN" sz="2000" dirty="0">
                <a:solidFill>
                  <a:srgbClr val="7030A0"/>
                </a:solidFill>
                <a:latin typeface="Nunito Black" pitchFamily="2" charset="0"/>
              </a:rPr>
              <a:t> Nhím rút chiếc lông nhọn trên lưng để làm kim may áo.</a:t>
            </a:r>
            <a:endParaRPr lang="en-US" sz="2000" dirty="0">
              <a:solidFill>
                <a:srgbClr val="002060"/>
              </a:solidFill>
              <a:latin typeface="Nunito Black" pitchFamily="2" charset="0"/>
            </a:endParaRPr>
          </a:p>
        </p:txBody>
      </p:sp>
      <p:sp>
        <p:nvSpPr>
          <p:cNvPr id="18" name="Rounded Rectangular Callout 17"/>
          <p:cNvSpPr/>
          <p:nvPr/>
        </p:nvSpPr>
        <p:spPr>
          <a:xfrm>
            <a:off x="2804087" y="1491253"/>
            <a:ext cx="2664795" cy="806024"/>
          </a:xfrm>
          <a:prstGeom prst="wedgeRoundRectCallout">
            <a:avLst>
              <a:gd name="adj1" fmla="val 45566"/>
              <a:gd name="adj2" fmla="val 114267"/>
              <a:gd name="adj3" fmla="val 16667"/>
            </a:avLst>
          </a:prstGeom>
          <a:solidFill>
            <a:srgbClr val="FFFFFF">
              <a:alpha val="80000"/>
            </a:srgbClr>
          </a:solidFill>
          <a:ln>
            <a:solidFill>
              <a:srgbClr val="548F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000" dirty="0">
                <a:solidFill>
                  <a:srgbClr val="FF0000"/>
                </a:solidFill>
                <a:latin typeface="Nunito Black" pitchFamily="2" charset="0"/>
              </a:rPr>
              <a:t>Thỏ trải vải để đôi chim may áo.</a:t>
            </a:r>
          </a:p>
        </p:txBody>
      </p:sp>
      <p:sp>
        <p:nvSpPr>
          <p:cNvPr id="19" name="Rounded Rectangular Callout 18"/>
          <p:cNvSpPr/>
          <p:nvPr/>
        </p:nvSpPr>
        <p:spPr>
          <a:xfrm>
            <a:off x="185550" y="3660524"/>
            <a:ext cx="2463522" cy="1190031"/>
          </a:xfrm>
          <a:prstGeom prst="wedgeRoundRectCallout">
            <a:avLst>
              <a:gd name="adj1" fmla="val 9981"/>
              <a:gd name="adj2" fmla="val -85850"/>
              <a:gd name="adj3" fmla="val 16667"/>
            </a:avLst>
          </a:prstGeom>
          <a:solidFill>
            <a:srgbClr val="FFFFFF">
              <a:alpha val="80000"/>
            </a:srgbClr>
          </a:solidFill>
          <a:ln>
            <a:solidFill>
              <a:srgbClr val="548F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000" dirty="0">
                <a:solidFill>
                  <a:srgbClr val="FF0000"/>
                </a:solidFill>
                <a:latin typeface="Nunito Black" pitchFamily="2" charset="0"/>
              </a:rPr>
              <a:t>Bọ ngựa dùng kiếm của mình để cắt vải may áo.</a:t>
            </a:r>
          </a:p>
        </p:txBody>
      </p:sp>
      <p:sp>
        <p:nvSpPr>
          <p:cNvPr id="20" name="Rounded Rectangular Callout 19"/>
          <p:cNvSpPr/>
          <p:nvPr/>
        </p:nvSpPr>
        <p:spPr>
          <a:xfrm>
            <a:off x="1039440" y="5604952"/>
            <a:ext cx="2228196" cy="1092414"/>
          </a:xfrm>
          <a:prstGeom prst="wedgeRoundRectCallout">
            <a:avLst>
              <a:gd name="adj1" fmla="val 4811"/>
              <a:gd name="adj2" fmla="val -71329"/>
              <a:gd name="adj3" fmla="val 16667"/>
            </a:avLst>
          </a:prstGeom>
          <a:solidFill>
            <a:srgbClr val="FFFFFF">
              <a:alpha val="80000"/>
            </a:srgbClr>
          </a:solidFill>
          <a:ln>
            <a:solidFill>
              <a:srgbClr val="548F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000" dirty="0">
                <a:solidFill>
                  <a:srgbClr val="FF0000"/>
                </a:solidFill>
                <a:latin typeface="Nunito Black" pitchFamily="2" charset="0"/>
              </a:rPr>
              <a:t>Tằm cho tơ của mình để làm chỉ may áo.</a:t>
            </a:r>
          </a:p>
        </p:txBody>
      </p:sp>
      <p:sp>
        <p:nvSpPr>
          <p:cNvPr id="21" name="Rounded Rectangular Callout 20"/>
          <p:cNvSpPr/>
          <p:nvPr/>
        </p:nvSpPr>
        <p:spPr>
          <a:xfrm>
            <a:off x="3866719" y="5446059"/>
            <a:ext cx="3905681" cy="1251306"/>
          </a:xfrm>
          <a:prstGeom prst="wedgeRoundRectCallout">
            <a:avLst>
              <a:gd name="adj1" fmla="val -51530"/>
              <a:gd name="adj2" fmla="val -226758"/>
              <a:gd name="adj3" fmla="val 16667"/>
            </a:avLst>
          </a:prstGeom>
          <a:solidFill>
            <a:srgbClr val="FFFFFF">
              <a:alpha val="80000"/>
            </a:srgbClr>
          </a:solidFill>
          <a:ln>
            <a:solidFill>
              <a:srgbClr val="548F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buClr>
                <a:srgbClr val="000000"/>
              </a:buClr>
            </a:pPr>
            <a:r>
              <a:rPr lang="vi-VN" sz="2000" dirty="0">
                <a:solidFill>
                  <a:srgbClr val="FF0000"/>
                </a:solidFill>
                <a:latin typeface="Nunito Black" pitchFamily="2" charset="0"/>
              </a:rPr>
              <a:t>Ốc sên bò trên tấm vải, vạch những đường kẻ để giúp bọ ngựa cắt vải may áo.</a:t>
            </a:r>
            <a:endParaRPr lang="id-ID" sz="2000" b="1" kern="0" dirty="0">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endParaRPr>
          </a:p>
        </p:txBody>
      </p:sp>
      <p:sp>
        <p:nvSpPr>
          <p:cNvPr id="22" name="Rounded Rectangular Callout 21"/>
          <p:cNvSpPr/>
          <p:nvPr/>
        </p:nvSpPr>
        <p:spPr>
          <a:xfrm>
            <a:off x="8506191" y="5427526"/>
            <a:ext cx="2560739" cy="1269839"/>
          </a:xfrm>
          <a:prstGeom prst="wedgeRoundRectCallout">
            <a:avLst>
              <a:gd name="adj1" fmla="val -67579"/>
              <a:gd name="adj2" fmla="val -80253"/>
              <a:gd name="adj3" fmla="val 16667"/>
            </a:avLst>
          </a:prstGeom>
          <a:solidFill>
            <a:srgbClr val="FFFFFF">
              <a:alpha val="80000"/>
            </a:srgbClr>
          </a:solidFill>
          <a:ln>
            <a:solidFill>
              <a:srgbClr val="548F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000" dirty="0">
                <a:solidFill>
                  <a:srgbClr val="FF0000"/>
                </a:solidFill>
                <a:latin typeface="Nunito Black" pitchFamily="2" charset="0"/>
              </a:rPr>
              <a:t>Đôi chim ổ dộc dùng biệt tài khâu vá của mình để may áo.</a:t>
            </a:r>
          </a:p>
        </p:txBody>
      </p:sp>
    </p:spTree>
    <p:extLst>
      <p:ext uri="{BB962C8B-B14F-4D97-AF65-F5344CB8AC3E}">
        <p14:creationId xmlns:p14="http://schemas.microsoft.com/office/powerpoint/2010/main" val="148209018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1000"/>
                                        <p:tgtEl>
                                          <p:spTgt spid="17"/>
                                        </p:tgtEl>
                                      </p:cBhvr>
                                    </p:animEffect>
                                    <p:anim calcmode="lin" valueType="num">
                                      <p:cBhvr>
                                        <p:cTn id="15" dur="1000" fill="hold"/>
                                        <p:tgtEl>
                                          <p:spTgt spid="17"/>
                                        </p:tgtEl>
                                        <p:attrNameLst>
                                          <p:attrName>ppt_x</p:attrName>
                                        </p:attrNameLst>
                                      </p:cBhvr>
                                      <p:tavLst>
                                        <p:tav tm="0">
                                          <p:val>
                                            <p:strVal val="#ppt_x"/>
                                          </p:val>
                                        </p:tav>
                                        <p:tav tm="100000">
                                          <p:val>
                                            <p:strVal val="#ppt_x"/>
                                          </p:val>
                                        </p:tav>
                                      </p:tavLst>
                                    </p:anim>
                                    <p:anim calcmode="lin" valueType="num">
                                      <p:cBhvr>
                                        <p:cTn id="1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1000"/>
                                        <p:tgtEl>
                                          <p:spTgt spid="18"/>
                                        </p:tgtEl>
                                      </p:cBhvr>
                                    </p:animEffect>
                                    <p:anim calcmode="lin" valueType="num">
                                      <p:cBhvr>
                                        <p:cTn id="22" dur="1000" fill="hold"/>
                                        <p:tgtEl>
                                          <p:spTgt spid="18"/>
                                        </p:tgtEl>
                                        <p:attrNameLst>
                                          <p:attrName>ppt_x</p:attrName>
                                        </p:attrNameLst>
                                      </p:cBhvr>
                                      <p:tavLst>
                                        <p:tav tm="0">
                                          <p:val>
                                            <p:strVal val="#ppt_x"/>
                                          </p:val>
                                        </p:tav>
                                        <p:tav tm="100000">
                                          <p:val>
                                            <p:strVal val="#ppt_x"/>
                                          </p:val>
                                        </p:tav>
                                      </p:tavLst>
                                    </p:anim>
                                    <p:anim calcmode="lin" valueType="num">
                                      <p:cBhvr>
                                        <p:cTn id="23"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fade">
                                      <p:cBhvr>
                                        <p:cTn id="28" dur="1000"/>
                                        <p:tgtEl>
                                          <p:spTgt spid="21"/>
                                        </p:tgtEl>
                                      </p:cBhvr>
                                    </p:animEffect>
                                    <p:anim calcmode="lin" valueType="num">
                                      <p:cBhvr>
                                        <p:cTn id="29" dur="1000" fill="hold"/>
                                        <p:tgtEl>
                                          <p:spTgt spid="21"/>
                                        </p:tgtEl>
                                        <p:attrNameLst>
                                          <p:attrName>ppt_x</p:attrName>
                                        </p:attrNameLst>
                                      </p:cBhvr>
                                      <p:tavLst>
                                        <p:tav tm="0">
                                          <p:val>
                                            <p:strVal val="#ppt_x"/>
                                          </p:val>
                                        </p:tav>
                                        <p:tav tm="100000">
                                          <p:val>
                                            <p:strVal val="#ppt_x"/>
                                          </p:val>
                                        </p:tav>
                                      </p:tavLst>
                                    </p:anim>
                                    <p:anim calcmode="lin" valueType="num">
                                      <p:cBhvr>
                                        <p:cTn id="30"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fade">
                                      <p:cBhvr>
                                        <p:cTn id="35" dur="1000"/>
                                        <p:tgtEl>
                                          <p:spTgt spid="19"/>
                                        </p:tgtEl>
                                      </p:cBhvr>
                                    </p:animEffect>
                                    <p:anim calcmode="lin" valueType="num">
                                      <p:cBhvr>
                                        <p:cTn id="36" dur="1000" fill="hold"/>
                                        <p:tgtEl>
                                          <p:spTgt spid="19"/>
                                        </p:tgtEl>
                                        <p:attrNameLst>
                                          <p:attrName>ppt_x</p:attrName>
                                        </p:attrNameLst>
                                      </p:cBhvr>
                                      <p:tavLst>
                                        <p:tav tm="0">
                                          <p:val>
                                            <p:strVal val="#ppt_x"/>
                                          </p:val>
                                        </p:tav>
                                        <p:tav tm="100000">
                                          <p:val>
                                            <p:strVal val="#ppt_x"/>
                                          </p:val>
                                        </p:tav>
                                      </p:tavLst>
                                    </p:anim>
                                    <p:anim calcmode="lin" valueType="num">
                                      <p:cBhvr>
                                        <p:cTn id="37"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fade">
                                      <p:cBhvr>
                                        <p:cTn id="42" dur="1000"/>
                                        <p:tgtEl>
                                          <p:spTgt spid="20"/>
                                        </p:tgtEl>
                                      </p:cBhvr>
                                    </p:animEffect>
                                    <p:anim calcmode="lin" valueType="num">
                                      <p:cBhvr>
                                        <p:cTn id="43" dur="1000" fill="hold"/>
                                        <p:tgtEl>
                                          <p:spTgt spid="20"/>
                                        </p:tgtEl>
                                        <p:attrNameLst>
                                          <p:attrName>ppt_x</p:attrName>
                                        </p:attrNameLst>
                                      </p:cBhvr>
                                      <p:tavLst>
                                        <p:tav tm="0">
                                          <p:val>
                                            <p:strVal val="#ppt_x"/>
                                          </p:val>
                                        </p:tav>
                                        <p:tav tm="100000">
                                          <p:val>
                                            <p:strVal val="#ppt_x"/>
                                          </p:val>
                                        </p:tav>
                                      </p:tavLst>
                                    </p:anim>
                                    <p:anim calcmode="lin" valueType="num">
                                      <p:cBhvr>
                                        <p:cTn id="44"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22"/>
                                        </p:tgtEl>
                                        <p:attrNameLst>
                                          <p:attrName>style.visibility</p:attrName>
                                        </p:attrNameLst>
                                      </p:cBhvr>
                                      <p:to>
                                        <p:strVal val="visible"/>
                                      </p:to>
                                    </p:set>
                                    <p:animEffect transition="in" filter="fade">
                                      <p:cBhvr>
                                        <p:cTn id="49" dur="1000"/>
                                        <p:tgtEl>
                                          <p:spTgt spid="22"/>
                                        </p:tgtEl>
                                      </p:cBhvr>
                                    </p:animEffect>
                                    <p:anim calcmode="lin" valueType="num">
                                      <p:cBhvr>
                                        <p:cTn id="50" dur="1000" fill="hold"/>
                                        <p:tgtEl>
                                          <p:spTgt spid="22"/>
                                        </p:tgtEl>
                                        <p:attrNameLst>
                                          <p:attrName>ppt_x</p:attrName>
                                        </p:attrNameLst>
                                      </p:cBhvr>
                                      <p:tavLst>
                                        <p:tav tm="0">
                                          <p:val>
                                            <p:strVal val="#ppt_x"/>
                                          </p:val>
                                        </p:tav>
                                        <p:tav tm="100000">
                                          <p:val>
                                            <p:strVal val="#ppt_x"/>
                                          </p:val>
                                        </p:tav>
                                      </p:tavLst>
                                    </p:anim>
                                    <p:anim calcmode="lin" valueType="num">
                                      <p:cBhvr>
                                        <p:cTn id="51"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7" grpId="0" animBg="1"/>
      <p:bldP spid="18" grpId="0" animBg="1"/>
      <p:bldP spid="19" grpId="0" animBg="1"/>
      <p:bldP spid="20" grpId="0" animBg="1"/>
      <p:bldP spid="21" grpId="0" animBg="1"/>
      <p:bldP spid="2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2775BEB2-DD79-A8F3-CE64-9ECC2ECDD691}"/>
              </a:ext>
            </a:extLst>
          </p:cNvPr>
          <p:cNvSpPr txBox="1"/>
          <p:nvPr/>
        </p:nvSpPr>
        <p:spPr>
          <a:xfrm>
            <a:off x="3200402" y="3304902"/>
            <a:ext cx="5839099" cy="1913497"/>
          </a:xfrm>
          <a:prstGeom prst="rect">
            <a:avLst/>
          </a:prstGeom>
        </p:spPr>
        <p:txBody>
          <a:bodyPr vert="horz" lIns="91440" tIns="45720" rIns="91440" bIns="45720" rtlCol="0" anchor="b">
            <a:no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9600" b="0" i="0" u="none" strike="noStrike" kern="1200" cap="none" spc="0" normalizeH="0" baseline="0" noProof="0" dirty="0">
                <a:ln>
                  <a:noFill/>
                </a:ln>
                <a:solidFill>
                  <a:srgbClr val="FF0000"/>
                </a:solidFill>
                <a:effectLst/>
                <a:uLnTx/>
                <a:uFillTx/>
                <a:latin typeface="Nunito Black" pitchFamily="2" charset="0"/>
                <a:ea typeface="+mn-ea"/>
                <a:cs typeface="+mn-cs"/>
              </a:rPr>
              <a:t>TIẾT 1+2</a:t>
            </a:r>
          </a:p>
        </p:txBody>
      </p:sp>
    </p:spTree>
    <p:extLst>
      <p:ext uri="{BB962C8B-B14F-4D97-AF65-F5344CB8AC3E}">
        <p14:creationId xmlns:p14="http://schemas.microsoft.com/office/powerpoint/2010/main" val="485401075"/>
      </p:ext>
    </p:extLst>
  </p:cSld>
  <p:clrMapOvr>
    <a:masterClrMapping/>
  </p:clrMapOvr>
  <p:transition spd="slow">
    <p:randomBar dir="vert"/>
  </p:transition>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xmlns="" id="{9D6D37C3-74AB-08F2-9B01-B89BFEB6AD03}"/>
              </a:ext>
            </a:extLst>
          </p:cNvPr>
          <p:cNvPicPr>
            <a:picLocks noChangeAspect="1"/>
          </p:cNvPicPr>
          <p:nvPr/>
        </p:nvPicPr>
        <p:blipFill rotWithShape="1">
          <a:blip r:embed="rId3"/>
          <a:srcRect t="14694" b="21814"/>
          <a:stretch/>
        </p:blipFill>
        <p:spPr>
          <a:xfrm>
            <a:off x="25587" y="0"/>
            <a:ext cx="915707" cy="765380"/>
          </a:xfrm>
          <a:prstGeom prst="ellipse">
            <a:avLst/>
          </a:prstGeom>
        </p:spPr>
      </p:pic>
      <p:sp>
        <p:nvSpPr>
          <p:cNvPr id="10" name="Rounded Rectangle 9"/>
          <p:cNvSpPr/>
          <p:nvPr/>
        </p:nvSpPr>
        <p:spPr>
          <a:xfrm>
            <a:off x="997735" y="188875"/>
            <a:ext cx="8482441" cy="806207"/>
          </a:xfrm>
          <a:prstGeom prst="roundRect">
            <a:avLst/>
          </a:prstGeom>
          <a:solidFill>
            <a:srgbClr val="FFFFFF">
              <a:alpha val="80000"/>
            </a:srgb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err="1">
                <a:solidFill>
                  <a:srgbClr val="002060"/>
                </a:solidFill>
                <a:latin typeface="Nunito Black" pitchFamily="2" charset="0"/>
              </a:rPr>
              <a:t>Câu</a:t>
            </a:r>
            <a:r>
              <a:rPr lang="en-US" sz="2400" b="1" dirty="0">
                <a:solidFill>
                  <a:srgbClr val="002060"/>
                </a:solidFill>
                <a:latin typeface="Nunito Black" pitchFamily="2" charset="0"/>
              </a:rPr>
              <a:t> 4</a:t>
            </a:r>
            <a:r>
              <a:rPr lang="en-US" sz="2400" dirty="0">
                <a:solidFill>
                  <a:srgbClr val="002060"/>
                </a:solidFill>
                <a:latin typeface="Nunito Black" pitchFamily="2" charset="0"/>
              </a:rPr>
              <a:t>: </a:t>
            </a:r>
            <a:r>
              <a:rPr lang="en-US" sz="2400" b="1" dirty="0" err="1">
                <a:solidFill>
                  <a:srgbClr val="002060"/>
                </a:solidFill>
                <a:latin typeface="Nunito Black" pitchFamily="2" charset="0"/>
              </a:rPr>
              <a:t>Em</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thích</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nhân</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vật</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nào</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trong</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câu</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chuyện</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Vì</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sao</a:t>
            </a:r>
            <a:r>
              <a:rPr lang="en-US" sz="2400" b="1" dirty="0">
                <a:solidFill>
                  <a:srgbClr val="002060"/>
                </a:solidFill>
                <a:latin typeface="Nunito Black" pitchFamily="2" charset="0"/>
              </a:rPr>
              <a:t>?</a:t>
            </a:r>
            <a:endParaRPr lang="en-US" sz="2400" dirty="0">
              <a:solidFill>
                <a:srgbClr val="002060"/>
              </a:solidFill>
              <a:latin typeface="Nunito Black" pitchFamily="2" charset="0"/>
            </a:endParaRPr>
          </a:p>
        </p:txBody>
      </p:sp>
      <p:sp>
        <p:nvSpPr>
          <p:cNvPr id="12" name="Cloud 11"/>
          <p:cNvSpPr/>
          <p:nvPr/>
        </p:nvSpPr>
        <p:spPr>
          <a:xfrm>
            <a:off x="8636193" y="1419674"/>
            <a:ext cx="3103090" cy="1400067"/>
          </a:xfrm>
          <a:prstGeom prst="cloud">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2800" b="1" i="0" u="none" strike="noStrike" kern="0" cap="none" spc="0" normalizeH="0" baseline="0" noProof="0" dirty="0" err="1">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Hoạt</a:t>
            </a:r>
            <a:r>
              <a:rPr kumimoji="0" lang="en-US" sz="2800" b="1" i="0" u="none" strike="noStrike" kern="0" cap="none" spc="0" normalizeH="0" noProof="0" dirty="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 </a:t>
            </a:r>
            <a:r>
              <a:rPr kumimoji="0" lang="en-US" sz="2800" b="1" i="0" u="none" strike="noStrike" kern="0" cap="none" spc="0" normalizeH="0" noProof="0" dirty="0" err="1">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động</a:t>
            </a:r>
            <a:r>
              <a:rPr kumimoji="0" lang="en-US" sz="2800" b="1" i="0" u="none" strike="noStrike" kern="0" cap="none" spc="0" normalizeH="0" noProof="0" dirty="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 </a:t>
            </a:r>
            <a:r>
              <a:rPr kumimoji="0" lang="en-US" sz="2800" b="1" i="0" u="none" strike="noStrike" kern="0" cap="none" spc="0" normalizeH="0" noProof="0" dirty="0" err="1">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nhóm</a:t>
            </a:r>
            <a:endParaRPr kumimoji="0" lang="id-ID" sz="2800" b="1" i="0" u="none" strike="noStrike" kern="0" cap="none" spc="0" normalizeH="0" baseline="0" noProof="0" dirty="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endParaRPr>
          </a:p>
        </p:txBody>
      </p:sp>
      <p:sp>
        <p:nvSpPr>
          <p:cNvPr id="16" name="Rounded Rectangular Callout 15"/>
          <p:cNvSpPr/>
          <p:nvPr/>
        </p:nvSpPr>
        <p:spPr>
          <a:xfrm>
            <a:off x="1159101" y="5653960"/>
            <a:ext cx="8796018" cy="965065"/>
          </a:xfrm>
          <a:prstGeom prst="wedgeRoundRectCallout">
            <a:avLst>
              <a:gd name="adj1" fmla="val 38636"/>
              <a:gd name="adj2" fmla="val -193882"/>
              <a:gd name="adj3" fmla="val 16667"/>
            </a:avLst>
          </a:prstGeom>
          <a:solidFill>
            <a:srgbClr val="FFFFFF">
              <a:alpha val="80000"/>
            </a:srgb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lang="vi-VN" sz="2400" dirty="0">
                <a:solidFill>
                  <a:srgbClr val="FF0000"/>
                </a:solidFill>
                <a:latin typeface="Nunito Black" pitchFamily="2" charset="0"/>
              </a:rPr>
              <a:t>Em thích nhân vật nhím nhất. Vì nhím đã biết rủ các bạn cùng giúp đỡ mình may áo cho thỏ.</a:t>
            </a:r>
          </a:p>
        </p:txBody>
      </p:sp>
    </p:spTree>
    <p:extLst>
      <p:ext uri="{BB962C8B-B14F-4D97-AF65-F5344CB8AC3E}">
        <p14:creationId xmlns:p14="http://schemas.microsoft.com/office/powerpoint/2010/main" val="164459486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1000"/>
                                        <p:tgtEl>
                                          <p:spTgt spid="16"/>
                                        </p:tgtEl>
                                      </p:cBhvr>
                                    </p:animEffect>
                                    <p:anim calcmode="lin" valueType="num">
                                      <p:cBhvr>
                                        <p:cTn id="22" dur="1000" fill="hold"/>
                                        <p:tgtEl>
                                          <p:spTgt spid="16"/>
                                        </p:tgtEl>
                                        <p:attrNameLst>
                                          <p:attrName>ppt_x</p:attrName>
                                        </p:attrNameLst>
                                      </p:cBhvr>
                                      <p:tavLst>
                                        <p:tav tm="0">
                                          <p:val>
                                            <p:strVal val="#ppt_x"/>
                                          </p:val>
                                        </p:tav>
                                        <p:tav tm="100000">
                                          <p:val>
                                            <p:strVal val="#ppt_x"/>
                                          </p:val>
                                        </p:tav>
                                      </p:tavLst>
                                    </p:anim>
                                    <p:anim calcmode="lin" valueType="num">
                                      <p:cBhvr>
                                        <p:cTn id="23"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P spid="1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xmlns="" id="{9D6D37C3-74AB-08F2-9B01-B89BFEB6AD03}"/>
              </a:ext>
            </a:extLst>
          </p:cNvPr>
          <p:cNvPicPr>
            <a:picLocks noChangeAspect="1"/>
          </p:cNvPicPr>
          <p:nvPr/>
        </p:nvPicPr>
        <p:blipFill rotWithShape="1">
          <a:blip r:embed="rId3"/>
          <a:srcRect t="14694" b="21814"/>
          <a:stretch/>
        </p:blipFill>
        <p:spPr>
          <a:xfrm>
            <a:off x="25587" y="0"/>
            <a:ext cx="915707" cy="765380"/>
          </a:xfrm>
          <a:prstGeom prst="ellipse">
            <a:avLst/>
          </a:prstGeom>
        </p:spPr>
      </p:pic>
      <p:sp>
        <p:nvSpPr>
          <p:cNvPr id="10" name="Rounded Rectangle 9"/>
          <p:cNvSpPr/>
          <p:nvPr/>
        </p:nvSpPr>
        <p:spPr>
          <a:xfrm>
            <a:off x="997735" y="188875"/>
            <a:ext cx="8482441" cy="806207"/>
          </a:xfrm>
          <a:prstGeom prst="roundRect">
            <a:avLst/>
          </a:prstGeom>
          <a:solidFill>
            <a:srgbClr val="FFFFFF">
              <a:alpha val="80000"/>
            </a:srgb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2060"/>
                </a:solidFill>
                <a:effectLst/>
                <a:uLnTx/>
                <a:uFillTx/>
                <a:latin typeface="Nunito Black" pitchFamily="2" charset="0"/>
                <a:ea typeface="+mn-ea"/>
                <a:cs typeface="+mn-cs"/>
              </a:rPr>
              <a:t>Câu</a:t>
            </a: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 4</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2060"/>
                </a:solidFill>
                <a:effectLst/>
                <a:uLnTx/>
                <a:uFillTx/>
                <a:latin typeface="Nunito Black" pitchFamily="2" charset="0"/>
                <a:ea typeface="+mn-ea"/>
                <a:cs typeface="+mn-cs"/>
              </a:rPr>
              <a:t>Em</a:t>
            </a: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2060"/>
                </a:solidFill>
                <a:effectLst/>
                <a:uLnTx/>
                <a:uFillTx/>
                <a:latin typeface="Nunito Black" pitchFamily="2" charset="0"/>
                <a:ea typeface="+mn-ea"/>
                <a:cs typeface="+mn-cs"/>
              </a:rPr>
              <a:t>thích</a:t>
            </a: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2060"/>
                </a:solidFill>
                <a:effectLst/>
                <a:uLnTx/>
                <a:uFillTx/>
                <a:latin typeface="Nunito Black" pitchFamily="2" charset="0"/>
                <a:ea typeface="+mn-ea"/>
                <a:cs typeface="+mn-cs"/>
              </a:rPr>
              <a:t>nhân</a:t>
            </a: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2060"/>
                </a:solidFill>
                <a:effectLst/>
                <a:uLnTx/>
                <a:uFillTx/>
                <a:latin typeface="Nunito Black" pitchFamily="2" charset="0"/>
                <a:ea typeface="+mn-ea"/>
                <a:cs typeface="+mn-cs"/>
              </a:rPr>
              <a:t>vật</a:t>
            </a: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2060"/>
                </a:solidFill>
                <a:effectLst/>
                <a:uLnTx/>
                <a:uFillTx/>
                <a:latin typeface="Nunito Black" pitchFamily="2" charset="0"/>
                <a:ea typeface="+mn-ea"/>
                <a:cs typeface="+mn-cs"/>
              </a:rPr>
              <a:t>nào</a:t>
            </a: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2060"/>
                </a:solidFill>
                <a:effectLst/>
                <a:uLnTx/>
                <a:uFillTx/>
                <a:latin typeface="Nunito Black" pitchFamily="2" charset="0"/>
                <a:ea typeface="+mn-ea"/>
                <a:cs typeface="+mn-cs"/>
              </a:rPr>
              <a:t>trong</a:t>
            </a: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2060"/>
                </a:solidFill>
                <a:effectLst/>
                <a:uLnTx/>
                <a:uFillTx/>
                <a:latin typeface="Nunito Black" pitchFamily="2" charset="0"/>
                <a:ea typeface="+mn-ea"/>
                <a:cs typeface="+mn-cs"/>
              </a:rPr>
              <a:t>câu</a:t>
            </a: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2060"/>
                </a:solidFill>
                <a:effectLst/>
                <a:uLnTx/>
                <a:uFillTx/>
                <a:latin typeface="Nunito Black" pitchFamily="2" charset="0"/>
                <a:ea typeface="+mn-ea"/>
                <a:cs typeface="+mn-cs"/>
              </a:rPr>
              <a:t>chuyện</a:t>
            </a: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2060"/>
                </a:solidFill>
                <a:effectLst/>
                <a:uLnTx/>
                <a:uFillTx/>
                <a:latin typeface="Nunito Black" pitchFamily="2" charset="0"/>
                <a:ea typeface="+mn-ea"/>
                <a:cs typeface="+mn-cs"/>
              </a:rPr>
              <a:t>Vì</a:t>
            </a: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2060"/>
                </a:solidFill>
                <a:effectLst/>
                <a:uLnTx/>
                <a:uFillTx/>
                <a:latin typeface="Nunito Black" pitchFamily="2" charset="0"/>
                <a:ea typeface="+mn-ea"/>
                <a:cs typeface="+mn-cs"/>
              </a:rPr>
              <a:t>sao</a:t>
            </a: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a:t>
            </a:r>
            <a:endPar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endParaRPr>
          </a:p>
        </p:txBody>
      </p:sp>
      <p:sp>
        <p:nvSpPr>
          <p:cNvPr id="16" name="Cloud Callout 15"/>
          <p:cNvSpPr/>
          <p:nvPr/>
        </p:nvSpPr>
        <p:spPr>
          <a:xfrm>
            <a:off x="309282" y="3415554"/>
            <a:ext cx="4639236" cy="2702858"/>
          </a:xfrm>
          <a:prstGeom prst="cloudCallout">
            <a:avLst>
              <a:gd name="adj1" fmla="val 77942"/>
              <a:gd name="adj2" fmla="val -17427"/>
            </a:avLst>
          </a:prstGeom>
          <a:solidFill>
            <a:srgbClr val="FFFFFF">
              <a:alpha val="80000"/>
            </a:srgb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lang="vi-VN" sz="2400" dirty="0">
                <a:solidFill>
                  <a:srgbClr val="FF0000"/>
                </a:solidFill>
                <a:latin typeface="Nunito Black" pitchFamily="2" charset="0"/>
              </a:rPr>
              <a:t>Em thích nhân vật chim ổ dộc nhất. Vì các bạn ấy có khả năng khâu vá rất giỏi.</a:t>
            </a:r>
          </a:p>
        </p:txBody>
      </p:sp>
    </p:spTree>
    <p:extLst>
      <p:ext uri="{BB962C8B-B14F-4D97-AF65-F5344CB8AC3E}">
        <p14:creationId xmlns:p14="http://schemas.microsoft.com/office/powerpoint/2010/main" val="2169866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xmlns="" id="{9D6D37C3-74AB-08F2-9B01-B89BFEB6AD03}"/>
              </a:ext>
            </a:extLst>
          </p:cNvPr>
          <p:cNvPicPr>
            <a:picLocks noChangeAspect="1"/>
          </p:cNvPicPr>
          <p:nvPr/>
        </p:nvPicPr>
        <p:blipFill rotWithShape="1">
          <a:blip r:embed="rId3"/>
          <a:srcRect t="14694" b="21814"/>
          <a:stretch/>
        </p:blipFill>
        <p:spPr>
          <a:xfrm>
            <a:off x="25587" y="0"/>
            <a:ext cx="915707" cy="765380"/>
          </a:xfrm>
          <a:prstGeom prst="ellipse">
            <a:avLst/>
          </a:prstGeom>
        </p:spPr>
      </p:pic>
      <p:sp>
        <p:nvSpPr>
          <p:cNvPr id="10" name="Rounded Rectangle 9"/>
          <p:cNvSpPr/>
          <p:nvPr/>
        </p:nvSpPr>
        <p:spPr>
          <a:xfrm>
            <a:off x="997735" y="188875"/>
            <a:ext cx="8482441" cy="806207"/>
          </a:xfrm>
          <a:prstGeom prst="roundRect">
            <a:avLst/>
          </a:prstGeom>
          <a:solidFill>
            <a:srgbClr val="FFFFFF">
              <a:alpha val="80000"/>
            </a:srgb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2060"/>
                </a:solidFill>
                <a:effectLst/>
                <a:uLnTx/>
                <a:uFillTx/>
                <a:latin typeface="Nunito Black" pitchFamily="2" charset="0"/>
                <a:ea typeface="+mn-ea"/>
                <a:cs typeface="+mn-cs"/>
              </a:rPr>
              <a:t>Câu</a:t>
            </a: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 4</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2060"/>
                </a:solidFill>
                <a:effectLst/>
                <a:uLnTx/>
                <a:uFillTx/>
                <a:latin typeface="Nunito Black" pitchFamily="2" charset="0"/>
                <a:ea typeface="+mn-ea"/>
                <a:cs typeface="+mn-cs"/>
              </a:rPr>
              <a:t>Em</a:t>
            </a: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2060"/>
                </a:solidFill>
                <a:effectLst/>
                <a:uLnTx/>
                <a:uFillTx/>
                <a:latin typeface="Nunito Black" pitchFamily="2" charset="0"/>
                <a:ea typeface="+mn-ea"/>
                <a:cs typeface="+mn-cs"/>
              </a:rPr>
              <a:t>thích</a:t>
            </a: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2060"/>
                </a:solidFill>
                <a:effectLst/>
                <a:uLnTx/>
                <a:uFillTx/>
                <a:latin typeface="Nunito Black" pitchFamily="2" charset="0"/>
                <a:ea typeface="+mn-ea"/>
                <a:cs typeface="+mn-cs"/>
              </a:rPr>
              <a:t>nhân</a:t>
            </a: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2060"/>
                </a:solidFill>
                <a:effectLst/>
                <a:uLnTx/>
                <a:uFillTx/>
                <a:latin typeface="Nunito Black" pitchFamily="2" charset="0"/>
                <a:ea typeface="+mn-ea"/>
                <a:cs typeface="+mn-cs"/>
              </a:rPr>
              <a:t>vật</a:t>
            </a: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2060"/>
                </a:solidFill>
                <a:effectLst/>
                <a:uLnTx/>
                <a:uFillTx/>
                <a:latin typeface="Nunito Black" pitchFamily="2" charset="0"/>
                <a:ea typeface="+mn-ea"/>
                <a:cs typeface="+mn-cs"/>
              </a:rPr>
              <a:t>nào</a:t>
            </a: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2060"/>
                </a:solidFill>
                <a:effectLst/>
                <a:uLnTx/>
                <a:uFillTx/>
                <a:latin typeface="Nunito Black" pitchFamily="2" charset="0"/>
                <a:ea typeface="+mn-ea"/>
                <a:cs typeface="+mn-cs"/>
              </a:rPr>
              <a:t>trong</a:t>
            </a: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2060"/>
                </a:solidFill>
                <a:effectLst/>
                <a:uLnTx/>
                <a:uFillTx/>
                <a:latin typeface="Nunito Black" pitchFamily="2" charset="0"/>
                <a:ea typeface="+mn-ea"/>
                <a:cs typeface="+mn-cs"/>
              </a:rPr>
              <a:t>câu</a:t>
            </a: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2060"/>
                </a:solidFill>
                <a:effectLst/>
                <a:uLnTx/>
                <a:uFillTx/>
                <a:latin typeface="Nunito Black" pitchFamily="2" charset="0"/>
                <a:ea typeface="+mn-ea"/>
                <a:cs typeface="+mn-cs"/>
              </a:rPr>
              <a:t>chuyện</a:t>
            </a: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2060"/>
                </a:solidFill>
                <a:effectLst/>
                <a:uLnTx/>
                <a:uFillTx/>
                <a:latin typeface="Nunito Black" pitchFamily="2" charset="0"/>
                <a:ea typeface="+mn-ea"/>
                <a:cs typeface="+mn-cs"/>
              </a:rPr>
              <a:t>Vì</a:t>
            </a: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2060"/>
                </a:solidFill>
                <a:effectLst/>
                <a:uLnTx/>
                <a:uFillTx/>
                <a:latin typeface="Nunito Black" pitchFamily="2" charset="0"/>
                <a:ea typeface="+mn-ea"/>
                <a:cs typeface="+mn-cs"/>
              </a:rPr>
              <a:t>sao</a:t>
            </a: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a:t>
            </a:r>
            <a:endPar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endParaRPr>
          </a:p>
        </p:txBody>
      </p:sp>
      <p:sp>
        <p:nvSpPr>
          <p:cNvPr id="16" name="Cloud Callout 15"/>
          <p:cNvSpPr/>
          <p:nvPr/>
        </p:nvSpPr>
        <p:spPr>
          <a:xfrm>
            <a:off x="228600" y="1586754"/>
            <a:ext cx="4639236" cy="2702858"/>
          </a:xfrm>
          <a:prstGeom prst="cloudCallout">
            <a:avLst>
              <a:gd name="adj1" fmla="val 841"/>
              <a:gd name="adj2" fmla="val 68145"/>
            </a:avLst>
          </a:prstGeom>
          <a:solidFill>
            <a:srgbClr val="FFFFFF">
              <a:alpha val="80000"/>
            </a:srgb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lang="vi-VN" sz="2400" dirty="0">
                <a:solidFill>
                  <a:srgbClr val="FF0000"/>
                </a:solidFill>
                <a:latin typeface="Nunito Black" pitchFamily="2" charset="0"/>
              </a:rPr>
              <a:t>Em thích nhân vật tằm nhất vì tằm đã hi sinh tơ của mình để làm chỉ may áo cho thỏ.</a:t>
            </a:r>
          </a:p>
        </p:txBody>
      </p:sp>
    </p:spTree>
    <p:extLst>
      <p:ext uri="{BB962C8B-B14F-4D97-AF65-F5344CB8AC3E}">
        <p14:creationId xmlns:p14="http://schemas.microsoft.com/office/powerpoint/2010/main" val="2653820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xmlns="" id="{9D6D37C3-74AB-08F2-9B01-B89BFEB6AD03}"/>
              </a:ext>
            </a:extLst>
          </p:cNvPr>
          <p:cNvPicPr>
            <a:picLocks noChangeAspect="1"/>
          </p:cNvPicPr>
          <p:nvPr/>
        </p:nvPicPr>
        <p:blipFill rotWithShape="1">
          <a:blip r:embed="rId3"/>
          <a:srcRect t="14694" b="21814"/>
          <a:stretch/>
        </p:blipFill>
        <p:spPr>
          <a:xfrm>
            <a:off x="25587" y="0"/>
            <a:ext cx="915707" cy="765380"/>
          </a:xfrm>
          <a:prstGeom prst="ellipse">
            <a:avLst/>
          </a:prstGeom>
        </p:spPr>
      </p:pic>
      <p:sp>
        <p:nvSpPr>
          <p:cNvPr id="10" name="Rounded Rectangle 9"/>
          <p:cNvSpPr/>
          <p:nvPr/>
        </p:nvSpPr>
        <p:spPr>
          <a:xfrm>
            <a:off x="997736" y="309898"/>
            <a:ext cx="7473912" cy="576505"/>
          </a:xfrm>
          <a:prstGeom prst="roundRect">
            <a:avLst/>
          </a:prstGeom>
          <a:solidFill>
            <a:srgbClr val="FFFFFF">
              <a:alpha val="80000"/>
            </a:srgb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400" b="1" dirty="0">
                <a:solidFill>
                  <a:srgbClr val="002060"/>
                </a:solidFill>
                <a:latin typeface="Nunito Black" pitchFamily="2" charset="0"/>
              </a:rPr>
              <a:t>Câu 5</a:t>
            </a:r>
            <a:r>
              <a:rPr lang="en-US" sz="2400" b="1" dirty="0">
                <a:solidFill>
                  <a:srgbClr val="002060"/>
                </a:solidFill>
                <a:latin typeface="Nunito Black" pitchFamily="2" charset="0"/>
              </a:rPr>
              <a:t>: </a:t>
            </a:r>
            <a:r>
              <a:rPr lang="vi-VN" sz="2400" b="1" dirty="0">
                <a:solidFill>
                  <a:srgbClr val="002060"/>
                </a:solidFill>
                <a:latin typeface="Nunito Black" pitchFamily="2" charset="0"/>
              </a:rPr>
              <a:t>Em học được điều gì qua câu chuyện trên?</a:t>
            </a:r>
            <a:endParaRPr kumimoji="0" lang="en-US" sz="2400" b="0" i="0" u="none" strike="noStrike" kern="1200" cap="none" spc="0" normalizeH="0" baseline="0" noProof="0" dirty="0">
              <a:ln>
                <a:noFill/>
              </a:ln>
              <a:solidFill>
                <a:srgbClr val="002060"/>
              </a:solidFill>
              <a:effectLst/>
              <a:uLnTx/>
              <a:uFillTx/>
              <a:latin typeface="Nunito Black" pitchFamily="2" charset="0"/>
            </a:endParaRPr>
          </a:p>
        </p:txBody>
      </p:sp>
      <p:sp>
        <p:nvSpPr>
          <p:cNvPr id="12" name="Cloud 11"/>
          <p:cNvSpPr/>
          <p:nvPr/>
        </p:nvSpPr>
        <p:spPr>
          <a:xfrm>
            <a:off x="8955740" y="1142213"/>
            <a:ext cx="3094151" cy="1400067"/>
          </a:xfrm>
          <a:prstGeom prst="cloud">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2800" b="1" i="0" u="none" strike="noStrike" kern="0" cap="none" spc="0" normalizeH="0" baseline="0" noProof="0" dirty="0" err="1">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Hoạt</a:t>
            </a:r>
            <a:r>
              <a:rPr kumimoji="0" lang="en-US" sz="2800" b="1" i="0" u="none" strike="noStrike" kern="0" cap="none" spc="0" normalizeH="0" baseline="0" noProof="0" dirty="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 </a:t>
            </a:r>
            <a:r>
              <a:rPr kumimoji="0" lang="en-US" sz="2800" b="1" i="0" u="none" strike="noStrike" kern="0" cap="none" spc="0" normalizeH="0" baseline="0" noProof="0" dirty="0" err="1">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động</a:t>
            </a:r>
            <a:r>
              <a:rPr kumimoji="0" lang="en-US" sz="2800" b="1" i="0" u="none" strike="noStrike" kern="0" cap="none" spc="0" normalizeH="0" baseline="0" noProof="0" dirty="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 </a:t>
            </a:r>
            <a:r>
              <a:rPr kumimoji="0" lang="en-US" sz="2800" b="1" i="0" u="none" strike="noStrike" kern="0" cap="none" spc="0" normalizeH="0" baseline="0" noProof="0" dirty="0" err="1">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cặp</a:t>
            </a:r>
            <a:r>
              <a:rPr kumimoji="0" lang="en-US" sz="2800" b="1" i="0" u="none" strike="noStrike" kern="0" cap="none" spc="0" normalizeH="0" noProof="0" dirty="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 </a:t>
            </a:r>
            <a:r>
              <a:rPr kumimoji="0" lang="en-US" sz="2800" b="1" i="0" u="none" strike="noStrike" kern="0" cap="none" spc="0" normalizeH="0" noProof="0" dirty="0" err="1">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đôi</a:t>
            </a:r>
            <a:endParaRPr kumimoji="0" lang="id-ID" sz="2800" b="1" i="0" u="none" strike="noStrike" kern="0" cap="none" spc="0" normalizeH="0" baseline="0" noProof="0" dirty="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endParaRPr>
          </a:p>
        </p:txBody>
      </p:sp>
      <p:sp>
        <p:nvSpPr>
          <p:cNvPr id="16" name="Rounded Rectangle 15"/>
          <p:cNvSpPr/>
          <p:nvPr/>
        </p:nvSpPr>
        <p:spPr>
          <a:xfrm>
            <a:off x="615259" y="1878153"/>
            <a:ext cx="4413941" cy="2072548"/>
          </a:xfrm>
          <a:prstGeom prst="roundRect">
            <a:avLst/>
          </a:prstGeom>
          <a:solidFill>
            <a:srgbClr val="FFFFFF">
              <a:alpha val="80000"/>
            </a:srgbClr>
          </a:solidFill>
          <a:ln w="57150">
            <a:solidFill>
              <a:schemeClr val="accent2">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err="1">
                <a:solidFill>
                  <a:srgbClr val="800000"/>
                </a:solidFill>
                <a:latin typeface="Nunito Black" pitchFamily="2" charset="0"/>
              </a:rPr>
              <a:t>Gợi</a:t>
            </a:r>
            <a:r>
              <a:rPr lang="en-US" sz="2400" dirty="0">
                <a:solidFill>
                  <a:srgbClr val="800000"/>
                </a:solidFill>
                <a:latin typeface="Nunito Black" pitchFamily="2" charset="0"/>
              </a:rPr>
              <a:t> ý:</a:t>
            </a:r>
            <a:r>
              <a:rPr lang="vi-VN" sz="2400" dirty="0">
                <a:solidFill>
                  <a:srgbClr val="800000"/>
                </a:solidFill>
                <a:latin typeface="Nunito Black" pitchFamily="2" charset="0"/>
              </a:rPr>
              <a:t> </a:t>
            </a:r>
            <a:r>
              <a:rPr lang="en-US" sz="2400" dirty="0" err="1">
                <a:solidFill>
                  <a:srgbClr val="800000"/>
                </a:solidFill>
                <a:latin typeface="Nunito Black" pitchFamily="2" charset="0"/>
              </a:rPr>
              <a:t>Em</a:t>
            </a:r>
            <a:r>
              <a:rPr lang="en-US" sz="2400" dirty="0">
                <a:solidFill>
                  <a:srgbClr val="800000"/>
                </a:solidFill>
                <a:latin typeface="Nunito Black" pitchFamily="2" charset="0"/>
              </a:rPr>
              <a:t> </a:t>
            </a:r>
            <a:r>
              <a:rPr lang="vi-VN" sz="2400" dirty="0">
                <a:solidFill>
                  <a:srgbClr val="800000"/>
                </a:solidFill>
                <a:latin typeface="Nunito Black" pitchFamily="2" charset="0"/>
              </a:rPr>
              <a:t>nhớ lại nội dung câu chuyện và suy nghĩ xem qua câu chuyện đó, em rút ra được bài học gì khi làm việc?</a:t>
            </a:r>
            <a:endParaRPr lang="en-US" sz="2400" dirty="0">
              <a:solidFill>
                <a:srgbClr val="800000"/>
              </a:solidFill>
              <a:latin typeface="Nunito Black" pitchFamily="2" charset="0"/>
            </a:endParaRPr>
          </a:p>
        </p:txBody>
      </p:sp>
      <p:grpSp>
        <p:nvGrpSpPr>
          <p:cNvPr id="8" name="Group 7"/>
          <p:cNvGrpSpPr/>
          <p:nvPr/>
        </p:nvGrpSpPr>
        <p:grpSpPr>
          <a:xfrm>
            <a:off x="292529" y="4650986"/>
            <a:ext cx="11352624" cy="1427085"/>
            <a:chOff x="1139694" y="4696146"/>
            <a:chExt cx="9202737" cy="1427085"/>
          </a:xfrm>
        </p:grpSpPr>
        <p:sp>
          <p:nvSpPr>
            <p:cNvPr id="11" name="Rounded Rectangle 10"/>
            <p:cNvSpPr/>
            <p:nvPr/>
          </p:nvSpPr>
          <p:spPr>
            <a:xfrm>
              <a:off x="1546413" y="4696146"/>
              <a:ext cx="8796018" cy="1427085"/>
            </a:xfrm>
            <a:prstGeom prst="roundRect">
              <a:avLst/>
            </a:prstGeom>
            <a:solidFill>
              <a:srgbClr val="FFFFFF">
                <a:alpha val="80000"/>
              </a:srgb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rgbClr val="002060"/>
                  </a:solidFill>
                  <a:latin typeface="Nunito Black" pitchFamily="2" charset="0"/>
                </a:rPr>
                <a:t>     </a:t>
              </a:r>
              <a:r>
                <a:rPr lang="vi-VN" sz="2400" dirty="0">
                  <a:solidFill>
                    <a:srgbClr val="FF0000"/>
                  </a:solidFill>
                  <a:latin typeface="Nunito Black" pitchFamily="2" charset="0"/>
                </a:rPr>
                <a:t>Sau khi đọc câu chuyện Những chiếc áo ấm, em học được một điều là phải biết giúp đỡ lẫn nhau. Khi cùng nhau làm việc thì sẽ đạt được hiệu quả cao.</a:t>
              </a:r>
              <a:endParaRPr lang="en-US" sz="2400" dirty="0">
                <a:solidFill>
                  <a:srgbClr val="FF0000"/>
                </a:solidFill>
                <a:latin typeface="Nunito Black" pitchFamily="2" charset="0"/>
              </a:endParaRPr>
            </a:p>
          </p:txBody>
        </p:sp>
        <p:sp>
          <p:nvSpPr>
            <p:cNvPr id="13" name="Arrow: Right 16">
              <a:extLst>
                <a:ext uri="{FF2B5EF4-FFF2-40B4-BE49-F238E27FC236}">
                  <a16:creationId xmlns:a16="http://schemas.microsoft.com/office/drawing/2014/main" xmlns="" id="{20A2D69E-61A8-ECFB-AD2D-86A364EF4EC5}"/>
                </a:ext>
              </a:extLst>
            </p:cNvPr>
            <p:cNvSpPr/>
            <p:nvPr/>
          </p:nvSpPr>
          <p:spPr>
            <a:xfrm>
              <a:off x="1139694" y="5072066"/>
              <a:ext cx="425587" cy="439616"/>
            </a:xfrm>
            <a:prstGeom prst="rightArrow">
              <a:avLst/>
            </a:prstGeom>
            <a:solidFill>
              <a:srgbClr val="FF0000"/>
            </a:solidFill>
            <a:ln>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55547978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1000"/>
                                        <p:tgtEl>
                                          <p:spTgt spid="16"/>
                                        </p:tgtEl>
                                      </p:cBhvr>
                                    </p:animEffect>
                                    <p:anim calcmode="lin" valueType="num">
                                      <p:cBhvr>
                                        <p:cTn id="22" dur="1000" fill="hold"/>
                                        <p:tgtEl>
                                          <p:spTgt spid="16"/>
                                        </p:tgtEl>
                                        <p:attrNameLst>
                                          <p:attrName>ppt_x</p:attrName>
                                        </p:attrNameLst>
                                      </p:cBhvr>
                                      <p:tavLst>
                                        <p:tav tm="0">
                                          <p:val>
                                            <p:strVal val="#ppt_x"/>
                                          </p:val>
                                        </p:tav>
                                        <p:tav tm="100000">
                                          <p:val>
                                            <p:strVal val="#ppt_x"/>
                                          </p:val>
                                        </p:tav>
                                      </p:tavLst>
                                    </p:anim>
                                    <p:anim calcmode="lin" valueType="num">
                                      <p:cBhvr>
                                        <p:cTn id="23"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1000"/>
                                        <p:tgtEl>
                                          <p:spTgt spid="8"/>
                                        </p:tgtEl>
                                      </p:cBhvr>
                                    </p:animEffect>
                                    <p:anim calcmode="lin" valueType="num">
                                      <p:cBhvr>
                                        <p:cTn id="29" dur="1000" fill="hold"/>
                                        <p:tgtEl>
                                          <p:spTgt spid="8"/>
                                        </p:tgtEl>
                                        <p:attrNameLst>
                                          <p:attrName>ppt_x</p:attrName>
                                        </p:attrNameLst>
                                      </p:cBhvr>
                                      <p:tavLst>
                                        <p:tav tm="0">
                                          <p:val>
                                            <p:strVal val="#ppt_x"/>
                                          </p:val>
                                        </p:tav>
                                        <p:tav tm="100000">
                                          <p:val>
                                            <p:strVal val="#ppt_x"/>
                                          </p:val>
                                        </p:tav>
                                      </p:tavLst>
                                    </p:anim>
                                    <p:anim calcmode="lin" valueType="num">
                                      <p:cBhvr>
                                        <p:cTn id="3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P spid="1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ounded Rectangle 4"/>
          <p:cNvSpPr/>
          <p:nvPr/>
        </p:nvSpPr>
        <p:spPr>
          <a:xfrm>
            <a:off x="483440" y="1307673"/>
            <a:ext cx="10922378" cy="3250879"/>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fontAlgn="t"/>
            <a:r>
              <a:rPr lang="en-US" sz="3200" b="1" kern="0" dirty="0">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NỘI DUNG</a:t>
            </a:r>
            <a:endParaRPr lang="id-ID" sz="3200" b="1" kern="0" dirty="0">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endParaRPr>
          </a:p>
          <a:p>
            <a:pPr fontAlgn="t"/>
            <a:r>
              <a:rPr lang="vi-VN" sz="3200" dirty="0">
                <a:solidFill>
                  <a:srgbClr val="002060"/>
                </a:solidFill>
                <a:latin typeface="Nunito Black" pitchFamily="2" charset="0"/>
              </a:rPr>
              <a:t>Câu chuyện kể về xưởng may áo ấm của các loài động vật sống trong rừng. Nhờ có sự góp sức của các con vật mà những tấm áo ấm được hoàn thiện một cách dễ dàng và nhanh chóng.</a:t>
            </a:r>
          </a:p>
        </p:txBody>
      </p:sp>
      <p:pic>
        <p:nvPicPr>
          <p:cNvPr id="7" name="Picture 6">
            <a:extLst>
              <a:ext uri="{FF2B5EF4-FFF2-40B4-BE49-F238E27FC236}">
                <a16:creationId xmlns:a16="http://schemas.microsoft.com/office/drawing/2014/main" xmlns="" id="{9D6D37C3-74AB-08F2-9B01-B89BFEB6AD03}"/>
              </a:ext>
            </a:extLst>
          </p:cNvPr>
          <p:cNvPicPr>
            <a:picLocks noChangeAspect="1"/>
          </p:cNvPicPr>
          <p:nvPr/>
        </p:nvPicPr>
        <p:blipFill rotWithShape="1">
          <a:blip r:embed="rId3"/>
          <a:srcRect t="14694" b="21814"/>
          <a:stretch/>
        </p:blipFill>
        <p:spPr>
          <a:xfrm>
            <a:off x="25587" y="0"/>
            <a:ext cx="915707" cy="765380"/>
          </a:xfrm>
          <a:prstGeom prst="ellipse">
            <a:avLst/>
          </a:prstGeom>
        </p:spPr>
      </p:pic>
    </p:spTree>
    <p:extLst>
      <p:ext uri="{BB962C8B-B14F-4D97-AF65-F5344CB8AC3E}">
        <p14:creationId xmlns:p14="http://schemas.microsoft.com/office/powerpoint/2010/main" val="74763671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2775BEB2-DD79-A8F3-CE64-9ECC2ECDD691}"/>
              </a:ext>
            </a:extLst>
          </p:cNvPr>
          <p:cNvSpPr txBox="1"/>
          <p:nvPr/>
        </p:nvSpPr>
        <p:spPr>
          <a:xfrm>
            <a:off x="1250576" y="955897"/>
            <a:ext cx="10340789" cy="956603"/>
          </a:xfrm>
          <a:prstGeom prst="rect">
            <a:avLst/>
          </a:prstGeom>
        </p:spPr>
        <p:txBody>
          <a:bodyPr vert="horz" lIns="91440" tIns="45720" rIns="91440" bIns="45720" rtlCol="0" anchor="b">
            <a:no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7200" b="0" i="0" u="none" strike="noStrike" kern="1200" cap="none" spc="0" normalizeH="0" baseline="0" noProof="0" dirty="0">
                <a:ln>
                  <a:noFill/>
                </a:ln>
                <a:solidFill>
                  <a:srgbClr val="FF0000"/>
                </a:solidFill>
                <a:effectLst/>
                <a:uLnTx/>
                <a:uFillTx/>
                <a:latin typeface="Nunito Black" pitchFamily="2" charset="0"/>
                <a:ea typeface="+mn-ea"/>
                <a:cs typeface="+mn-cs"/>
              </a:rPr>
              <a:t>LUYỆN</a:t>
            </a:r>
            <a:r>
              <a:rPr kumimoji="0" lang="en-US" sz="7200" b="0" i="0" u="none" strike="noStrike" kern="1200" cap="none" spc="0" normalizeH="0" noProof="0" dirty="0">
                <a:ln>
                  <a:noFill/>
                </a:ln>
                <a:solidFill>
                  <a:srgbClr val="FF0000"/>
                </a:solidFill>
                <a:effectLst/>
                <a:uLnTx/>
                <a:uFillTx/>
                <a:latin typeface="Nunito Black" pitchFamily="2" charset="0"/>
                <a:ea typeface="+mn-ea"/>
                <a:cs typeface="+mn-cs"/>
              </a:rPr>
              <a:t> </a:t>
            </a:r>
            <a:r>
              <a:rPr kumimoji="0" lang="en-US" sz="7200" b="0" i="0" u="none" strike="noStrike" kern="1200" cap="none" spc="0" normalizeH="0" baseline="0" noProof="0" dirty="0">
                <a:ln>
                  <a:noFill/>
                </a:ln>
                <a:solidFill>
                  <a:srgbClr val="FF0000"/>
                </a:solidFill>
                <a:effectLst/>
                <a:uLnTx/>
                <a:uFillTx/>
                <a:latin typeface="Nunito Black" pitchFamily="2" charset="0"/>
                <a:ea typeface="+mn-ea"/>
                <a:cs typeface="+mn-cs"/>
              </a:rPr>
              <a:t>ĐỌC LẠI</a:t>
            </a:r>
          </a:p>
        </p:txBody>
      </p:sp>
    </p:spTree>
    <p:extLst>
      <p:ext uri="{BB962C8B-B14F-4D97-AF65-F5344CB8AC3E}">
        <p14:creationId xmlns:p14="http://schemas.microsoft.com/office/powerpoint/2010/main" val="5507007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08977D5A-3CE0-5936-80D7-A88FD3CB0262}"/>
              </a:ext>
            </a:extLst>
          </p:cNvPr>
          <p:cNvPicPr>
            <a:picLocks noChangeAspect="1"/>
          </p:cNvPicPr>
          <p:nvPr/>
        </p:nvPicPr>
        <p:blipFill>
          <a:blip r:embed="rId3"/>
          <a:stretch>
            <a:fillRect/>
          </a:stretch>
        </p:blipFill>
        <p:spPr>
          <a:xfrm>
            <a:off x="81718" y="15240"/>
            <a:ext cx="957155" cy="762066"/>
          </a:xfrm>
          <a:prstGeom prst="ellipse">
            <a:avLst/>
          </a:prstGeom>
        </p:spPr>
      </p:pic>
      <p:sp>
        <p:nvSpPr>
          <p:cNvPr id="6" name="Rounded Rectangle 5"/>
          <p:cNvSpPr/>
          <p:nvPr/>
        </p:nvSpPr>
        <p:spPr>
          <a:xfrm>
            <a:off x="195943" y="1157283"/>
            <a:ext cx="11834132" cy="5486406"/>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000000"/>
                </a:solidFill>
                <a:effectLst/>
                <a:uLnTx/>
                <a:uFillTx/>
                <a:latin typeface="Nunito Black" pitchFamily="2" charset="0"/>
                <a:ea typeface="+mn-ea"/>
                <a:cs typeface="+mn-cs"/>
              </a:rPr>
              <a:t>     </a:t>
            </a:r>
            <a:r>
              <a:rPr kumimoji="0" lang="vi-VN" sz="1900" b="0" i="0" u="none" strike="noStrike" kern="1200" cap="none" spc="0" normalizeH="0" baseline="0" noProof="0" dirty="0">
                <a:ln>
                  <a:noFill/>
                </a:ln>
                <a:solidFill>
                  <a:srgbClr val="000000"/>
                </a:solidFill>
                <a:effectLst/>
                <a:uLnTx/>
                <a:uFillTx/>
                <a:latin typeface="Nunito Black" pitchFamily="2" charset="0"/>
                <a:ea typeface="+mn-ea"/>
                <a:cs typeface="+mn-cs"/>
              </a:rPr>
              <a:t>M</a:t>
            </a:r>
            <a:r>
              <a:rPr kumimoji="0" lang="en-US" sz="1900" b="0" i="0" u="none" strike="noStrike" kern="1200" cap="none" spc="0" normalizeH="0" baseline="0" noProof="0" dirty="0" err="1">
                <a:ln>
                  <a:noFill/>
                </a:ln>
                <a:solidFill>
                  <a:srgbClr val="000000"/>
                </a:solidFill>
                <a:effectLst/>
                <a:uLnTx/>
                <a:uFillTx/>
                <a:latin typeface="Nunito Black" pitchFamily="2" charset="0"/>
                <a:ea typeface="+mn-ea"/>
                <a:cs typeface="+mn-cs"/>
              </a:rPr>
              <a:t>ùa</a:t>
            </a:r>
            <a:r>
              <a:rPr kumimoji="0" lang="vi-VN" sz="1900" b="0" i="0" u="none" strike="noStrike" kern="1200" cap="none" spc="0" normalizeH="0" baseline="0" noProof="0" dirty="0">
                <a:ln>
                  <a:noFill/>
                </a:ln>
                <a:solidFill>
                  <a:srgbClr val="000000"/>
                </a:solidFill>
                <a:effectLst/>
                <a:uLnTx/>
                <a:uFillTx/>
                <a:latin typeface="Nunito Black" pitchFamily="2" charset="0"/>
                <a:ea typeface="+mn-ea"/>
                <a:cs typeface="+mn-cs"/>
              </a:rPr>
              <a:t> </a:t>
            </a:r>
            <a:r>
              <a:rPr kumimoji="0" lang="en-US" sz="1900" b="0" i="0" u="none" strike="noStrike" kern="1200" cap="none" spc="0" normalizeH="0" baseline="0" noProof="0" dirty="0" err="1">
                <a:ln>
                  <a:noFill/>
                </a:ln>
                <a:solidFill>
                  <a:srgbClr val="000000"/>
                </a:solidFill>
                <a:effectLst/>
                <a:uLnTx/>
                <a:uFillTx/>
                <a:latin typeface="Nunito Black" pitchFamily="2" charset="0"/>
                <a:ea typeface="+mn-ea"/>
                <a:cs typeface="+mn-cs"/>
              </a:rPr>
              <a:t>đông</a:t>
            </a:r>
            <a:r>
              <a:rPr kumimoji="0" lang="vi-VN" sz="1900" b="0" i="0" u="none" strike="noStrike" kern="1200" cap="none" spc="0" normalizeH="0" baseline="0" noProof="0" dirty="0">
                <a:ln>
                  <a:noFill/>
                </a:ln>
                <a:solidFill>
                  <a:srgbClr val="000000"/>
                </a:solidFill>
                <a:effectLst/>
                <a:uLnTx/>
                <a:uFillTx/>
                <a:latin typeface="Nunito Black" pitchFamily="2" charset="0"/>
                <a:ea typeface="+mn-ea"/>
                <a:cs typeface="+mn-cs"/>
              </a:rPr>
              <a:t>, thỏ quấn tấm vải lên người cho đỡ rét thì gió thổi tấm vải bay xuống ao. Nhím giúp thỏ</a:t>
            </a:r>
            <a:r>
              <a:rPr kumimoji="0" lang="en-US" sz="1900" b="0" i="0" u="none" strike="noStrike" kern="1200" cap="none" spc="0" normalizeH="0" baseline="0" noProof="0" dirty="0">
                <a:ln>
                  <a:noFill/>
                </a:ln>
                <a:solidFill>
                  <a:srgbClr val="000000"/>
                </a:solidFill>
                <a:effectLst/>
                <a:uLnTx/>
                <a:uFillTx/>
                <a:latin typeface="Nunito Black" pitchFamily="2" charset="0"/>
                <a:ea typeface="+mn-ea"/>
                <a:cs typeface="+mn-cs"/>
              </a:rPr>
              <a:t> </a:t>
            </a:r>
            <a:r>
              <a:rPr kumimoji="0" lang="vi-VN" sz="1900" b="0" i="0" u="none" strike="noStrike" kern="1200" cap="none" spc="0" normalizeH="0" baseline="0" noProof="0" dirty="0">
                <a:ln>
                  <a:noFill/>
                </a:ln>
                <a:solidFill>
                  <a:srgbClr val="000000"/>
                </a:solidFill>
                <a:effectLst/>
                <a:uLnTx/>
                <a:uFillTx/>
                <a:latin typeface="Nunito Black" pitchFamily="2" charset="0"/>
                <a:ea typeface="+mn-ea"/>
                <a:cs typeface="+mn-cs"/>
              </a:rPr>
              <a:t>khều tấm vải vào bờ và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000000"/>
                </a:solidFill>
                <a:effectLst/>
                <a:uLnTx/>
                <a:uFillTx/>
                <a:latin typeface="Nunito Black" pitchFamily="2" charset="0"/>
                <a:ea typeface="+mn-ea"/>
                <a:cs typeface="+mn-cs"/>
              </a:rPr>
              <a:t>     </a:t>
            </a:r>
            <a:r>
              <a:rPr kumimoji="0" lang="vi-VN" sz="1900" b="0" i="0" u="none" strike="noStrike" kern="1200" cap="none" spc="0" normalizeH="0" baseline="0" noProof="0" dirty="0">
                <a:ln>
                  <a:noFill/>
                </a:ln>
                <a:solidFill>
                  <a:srgbClr val="000000"/>
                </a:solidFill>
                <a:effectLst/>
                <a:uLnTx/>
                <a:uFillTx/>
                <a:latin typeface="Nunito Black" pitchFamily="2" charset="0"/>
                <a:ea typeface="+mn-ea"/>
                <a:cs typeface="+mn-cs"/>
              </a:rPr>
              <a:t>- Phải may thành áo mới được.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000000"/>
                </a:solidFill>
                <a:effectLst/>
                <a:uLnTx/>
                <a:uFillTx/>
                <a:latin typeface="Nunito Black" pitchFamily="2" charset="0"/>
                <a:ea typeface="+mn-ea"/>
                <a:cs typeface="+mn-cs"/>
              </a:rPr>
              <a:t>     </a:t>
            </a:r>
            <a:r>
              <a:rPr kumimoji="0" lang="vi-VN" sz="1900" b="0" i="0" u="none" strike="noStrike" kern="1200" cap="none" spc="0" normalizeH="0" baseline="0" noProof="0" dirty="0">
                <a:ln>
                  <a:noFill/>
                </a:ln>
                <a:solidFill>
                  <a:srgbClr val="000000"/>
                </a:solidFill>
                <a:effectLst/>
                <a:uLnTx/>
                <a:uFillTx/>
                <a:latin typeface="Nunito Black" pitchFamily="2" charset="0"/>
                <a:ea typeface="+mn-ea"/>
                <a:cs typeface="+mn-cs"/>
              </a:rPr>
              <a:t>Nhím xù lông, rút một chiếc kim định khâu áo cho thỏ, nhưng không có chỉ. Hai bạn đi tìm chị tằm, xin một ít tơ làm chỉ. Chị tằm đồng ý ngay. Có chỉ, có kim, nhưng phải tìm người cắt vải. Thấy bọ ngựa vung kiếm cắt cỏ, nhím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000000"/>
                </a:solidFill>
                <a:effectLst/>
                <a:uLnTx/>
                <a:uFillTx/>
                <a:latin typeface="Nunito Black" pitchFamily="2" charset="0"/>
                <a:ea typeface="+mn-ea"/>
                <a:cs typeface="+mn-cs"/>
              </a:rPr>
              <a:t>     </a:t>
            </a:r>
            <a:r>
              <a:rPr kumimoji="0" lang="vi-VN" sz="1900" b="0" i="0" u="none" strike="noStrike" kern="1200" cap="none" spc="0" normalizeH="0" baseline="0" noProof="0" dirty="0">
                <a:ln>
                  <a:noFill/>
                </a:ln>
                <a:solidFill>
                  <a:srgbClr val="000000"/>
                </a:solidFill>
                <a:effectLst/>
                <a:uLnTx/>
                <a:uFillTx/>
                <a:latin typeface="Nunito Black" pitchFamily="2" charset="0"/>
                <a:ea typeface="+mn-ea"/>
                <a:cs typeface="+mn-cs"/>
              </a:rPr>
              <a:t>- Anh giúp chúng tôi cắt vải may áo. Mọi người cần áo ấm.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000000"/>
                </a:solidFill>
                <a:effectLst/>
                <a:uLnTx/>
                <a:uFillTx/>
                <a:latin typeface="Nunito Black" pitchFamily="2" charset="0"/>
                <a:ea typeface="+mn-ea"/>
                <a:cs typeface="+mn-cs"/>
              </a:rPr>
              <a:t>     </a:t>
            </a:r>
            <a:r>
              <a:rPr kumimoji="0" lang="vi-VN" sz="1900" b="0" i="0" u="none" strike="noStrike" kern="1200" cap="none" spc="0" normalizeH="0" baseline="0" noProof="0" dirty="0">
                <a:ln>
                  <a:noFill/>
                </a:ln>
                <a:solidFill>
                  <a:srgbClr val="000000"/>
                </a:solidFill>
                <a:effectLst/>
                <a:uLnTx/>
                <a:uFillTx/>
                <a:latin typeface="Nunito Black" pitchFamily="2" charset="0"/>
                <a:ea typeface="+mn-ea"/>
                <a:cs typeface="+mn-cs"/>
              </a:rPr>
              <a:t>Bọ ngựa đồng ý, vung kiếm cắt vải, nhím ngăn: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000000"/>
                </a:solidFill>
                <a:effectLst/>
                <a:uLnTx/>
                <a:uFillTx/>
                <a:latin typeface="Nunito Black" pitchFamily="2" charset="0"/>
                <a:ea typeface="+mn-ea"/>
                <a:cs typeface="+mn-cs"/>
              </a:rPr>
              <a:t>     </a:t>
            </a:r>
            <a:r>
              <a:rPr kumimoji="0" lang="vi-VN" sz="1900" b="0" i="0" u="none" strike="noStrike" kern="1200" cap="none" spc="0" normalizeH="0" baseline="0" noProof="0" dirty="0">
                <a:ln>
                  <a:noFill/>
                </a:ln>
                <a:solidFill>
                  <a:srgbClr val="000000"/>
                </a:solidFill>
                <a:effectLst/>
                <a:uLnTx/>
                <a:uFillTx/>
                <a:latin typeface="Nunito Black" pitchFamily="2" charset="0"/>
                <a:ea typeface="+mn-ea"/>
                <a:cs typeface="+mn-cs"/>
              </a:rPr>
              <a:t>- Phải cắt đúng theo kích thước.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000000"/>
                </a:solidFill>
                <a:effectLst/>
                <a:uLnTx/>
                <a:uFillTx/>
                <a:latin typeface="Nunito Black" pitchFamily="2" charset="0"/>
                <a:ea typeface="+mn-ea"/>
                <a:cs typeface="+mn-cs"/>
              </a:rPr>
              <a:t>     </a:t>
            </a:r>
            <a:r>
              <a:rPr kumimoji="0" lang="vi-VN" sz="1900" b="0" i="0" u="none" strike="noStrike" kern="1200" cap="none" spc="0" normalizeH="0" baseline="0" noProof="0" dirty="0">
                <a:ln>
                  <a:noFill/>
                </a:ln>
                <a:solidFill>
                  <a:srgbClr val="000000"/>
                </a:solidFill>
                <a:effectLst/>
                <a:uLnTx/>
                <a:uFillTx/>
                <a:latin typeface="Nunito Black" pitchFamily="2" charset="0"/>
                <a:ea typeface="+mn-ea"/>
                <a:cs typeface="+mn-cs"/>
              </a:rPr>
              <a:t>Tất cả lại đi tìm người biết kẻ đường vạch trên vải. Lúc qua vườn chuối, Nhím trông thấy ốc sên bò trên lá, cứ mỗi quãng, ốc sên lại để lại phía sau một đường vạch. Nhím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000000"/>
                </a:solidFill>
                <a:effectLst/>
                <a:uLnTx/>
                <a:uFillTx/>
                <a:latin typeface="Nunito Black" pitchFamily="2" charset="0"/>
                <a:ea typeface="+mn-ea"/>
                <a:cs typeface="+mn-cs"/>
              </a:rPr>
              <a:t>     </a:t>
            </a:r>
            <a:r>
              <a:rPr kumimoji="0" lang="vi-VN" sz="1900" b="0" i="0" u="none" strike="noStrike" kern="1200" cap="none" spc="0" normalizeH="0" baseline="0" noProof="0" dirty="0">
                <a:ln>
                  <a:noFill/>
                </a:ln>
                <a:solidFill>
                  <a:srgbClr val="000000"/>
                </a:solidFill>
                <a:effectLst/>
                <a:uLnTx/>
                <a:uFillTx/>
                <a:latin typeface="Nunito Black" pitchFamily="2" charset="0"/>
                <a:ea typeface="+mn-ea"/>
                <a:cs typeface="+mn-cs"/>
              </a:rPr>
              <a:t>- Chúng tôi cần anh kẻ đường vạch để may áo ấm cho mọi người.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000000"/>
                </a:solidFill>
                <a:effectLst/>
                <a:uLnTx/>
                <a:uFillTx/>
                <a:latin typeface="Nunito Black" pitchFamily="2" charset="0"/>
                <a:ea typeface="+mn-ea"/>
                <a:cs typeface="+mn-cs"/>
              </a:rPr>
              <a:t>     </a:t>
            </a:r>
            <a:r>
              <a:rPr kumimoji="0" lang="vi-VN" sz="1900" b="0" i="0" u="none" strike="noStrike" kern="1200" cap="none" spc="0" normalizeH="0" baseline="0" noProof="0" dirty="0">
                <a:ln>
                  <a:noFill/>
                </a:ln>
                <a:solidFill>
                  <a:srgbClr val="000000"/>
                </a:solidFill>
                <a:effectLst/>
                <a:uLnTx/>
                <a:uFillTx/>
                <a:latin typeface="Nunito Black" pitchFamily="2" charset="0"/>
                <a:ea typeface="+mn-ea"/>
                <a:cs typeface="+mn-cs"/>
              </a:rPr>
              <a:t>Ốc sên nhận lời, bò lên tấm vải, vạch những đường rất rõ. Bây giờ chỉ còn thiếu người luồn kim giỏi. Tất cả lại đi tìm chim ổ dộc có biệt tài khâu vá.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000000"/>
                </a:solidFill>
                <a:effectLst/>
                <a:uLnTx/>
                <a:uFillTx/>
                <a:latin typeface="Nunito Black" pitchFamily="2" charset="0"/>
                <a:ea typeface="+mn-ea"/>
                <a:cs typeface="+mn-cs"/>
              </a:rPr>
              <a:t>     </a:t>
            </a:r>
            <a:r>
              <a:rPr kumimoji="0" lang="vi-VN" sz="1900" b="0" i="0" u="none" strike="noStrike" kern="1200" cap="none" spc="0" normalizeH="0" baseline="0" noProof="0" dirty="0">
                <a:ln>
                  <a:noFill/>
                </a:ln>
                <a:solidFill>
                  <a:srgbClr val="000000"/>
                </a:solidFill>
                <a:effectLst/>
                <a:uLnTx/>
                <a:uFillTx/>
                <a:latin typeface="Nunito Black" pitchFamily="2" charset="0"/>
                <a:ea typeface="+mn-ea"/>
                <a:cs typeface="+mn-cs"/>
              </a:rPr>
              <a:t>Xưởng may áo ấm được dựng lên. Thỏ trải vải. Ốc sên kẻ đường vạch.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000000"/>
                </a:solidFill>
                <a:effectLst/>
                <a:uLnTx/>
                <a:uFillTx/>
                <a:latin typeface="Nunito Black" pitchFamily="2" charset="0"/>
                <a:ea typeface="+mn-ea"/>
                <a:cs typeface="+mn-cs"/>
              </a:rPr>
              <a:t>     </a:t>
            </a:r>
            <a:r>
              <a:rPr kumimoji="0" lang="vi-VN" sz="1900" b="0" i="0" u="none" strike="noStrike" kern="1200" cap="none" spc="0" normalizeH="0" baseline="0" noProof="0" dirty="0">
                <a:ln>
                  <a:noFill/>
                </a:ln>
                <a:solidFill>
                  <a:srgbClr val="000000"/>
                </a:solidFill>
                <a:effectLst/>
                <a:uLnTx/>
                <a:uFillTx/>
                <a:latin typeface="Nunito Black" pitchFamily="2" charset="0"/>
                <a:ea typeface="+mn-ea"/>
                <a:cs typeface="+mn-cs"/>
              </a:rPr>
              <a:t>Bọ ngựa cắt vải theo vạch. Tằm xe chỉ. Nhím chắp vải, dùi lỗ. Đôi chim ổ dộc luồn kim, may áo…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000000"/>
                </a:solidFill>
                <a:effectLst/>
                <a:uLnTx/>
                <a:uFillTx/>
                <a:latin typeface="Nunito Black" pitchFamily="2" charset="0"/>
                <a:ea typeface="+mn-ea"/>
                <a:cs typeface="+mn-cs"/>
              </a:rPr>
              <a:t>     </a:t>
            </a:r>
            <a:r>
              <a:rPr kumimoji="0" lang="vi-VN" sz="1900" b="0" i="0" u="none" strike="noStrike" kern="1200" cap="none" spc="0" normalizeH="0" baseline="0" noProof="0" dirty="0">
                <a:ln>
                  <a:noFill/>
                </a:ln>
                <a:solidFill>
                  <a:srgbClr val="000000"/>
                </a:solidFill>
                <a:effectLst/>
                <a:uLnTx/>
                <a:uFillTx/>
                <a:latin typeface="Nunito Black" pitchFamily="2" charset="0"/>
                <a:ea typeface="+mn-ea"/>
                <a:cs typeface="+mn-cs"/>
              </a:rPr>
              <a:t>Mùa đông năm ấy, trong rừng ai cũng có áo ấm để mặc.</a:t>
            </a:r>
            <a:r>
              <a:rPr kumimoji="0" lang="en-US" sz="1900" b="0" i="0" u="none" strike="noStrike" kern="1200" cap="none" spc="0" normalizeH="0" baseline="0" noProof="0" dirty="0">
                <a:ln>
                  <a:noFill/>
                </a:ln>
                <a:solidFill>
                  <a:srgbClr val="000000"/>
                </a:solidFill>
                <a:effectLst/>
                <a:uLnTx/>
                <a:uFillTx/>
                <a:latin typeface="Nunito Black" pitchFamily="2" charset="0"/>
                <a:ea typeface="+mn-ea"/>
                <a:cs typeface="+mn-cs"/>
              </a:rPr>
              <a: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000000"/>
                </a:solidFill>
                <a:effectLst/>
                <a:uLnTx/>
                <a:uFillTx/>
                <a:latin typeface="Nunito Black" pitchFamily="2" charset="0"/>
                <a:ea typeface="+mn-ea"/>
                <a:cs typeface="+mn-cs"/>
              </a:rPr>
              <a:t>                                                                                                                       </a:t>
            </a:r>
            <a:r>
              <a:rPr kumimoji="0" lang="vi-VN" sz="1900" b="0" i="0" u="none" strike="noStrike" kern="1200" cap="none" spc="0" normalizeH="0" baseline="0" noProof="0" dirty="0">
                <a:ln>
                  <a:noFill/>
                </a:ln>
                <a:solidFill>
                  <a:srgbClr val="000000"/>
                </a:solidFill>
                <a:effectLst/>
                <a:uLnTx/>
                <a:uFillTx/>
                <a:latin typeface="Nunito Black" pitchFamily="2" charset="0"/>
                <a:ea typeface="+mn-ea"/>
                <a:cs typeface="+mn-cs"/>
              </a:rPr>
              <a:t>(Theo Võ Quảng)</a:t>
            </a:r>
          </a:p>
        </p:txBody>
      </p:sp>
      <p:pic>
        <p:nvPicPr>
          <p:cNvPr id="7" name="Picture 6">
            <a:extLst>
              <a:ext uri="{FF2B5EF4-FFF2-40B4-BE49-F238E27FC236}">
                <a16:creationId xmlns:a16="http://schemas.microsoft.com/office/drawing/2014/main" xmlns="" id="{08977D5A-3CE0-5936-80D7-A88FD3CB0262}"/>
              </a:ext>
            </a:extLst>
          </p:cNvPr>
          <p:cNvPicPr>
            <a:picLocks noChangeAspect="1"/>
          </p:cNvPicPr>
          <p:nvPr/>
        </p:nvPicPr>
        <p:blipFill>
          <a:blip r:embed="rId3"/>
          <a:stretch>
            <a:fillRect/>
          </a:stretch>
        </p:blipFill>
        <p:spPr>
          <a:xfrm>
            <a:off x="81718" y="15240"/>
            <a:ext cx="957155" cy="762066"/>
          </a:xfrm>
          <a:prstGeom prst="ellipse">
            <a:avLst/>
          </a:prstGeom>
        </p:spPr>
      </p:pic>
      <p:sp>
        <p:nvSpPr>
          <p:cNvPr id="12" name="Rounded Rectangle 11"/>
          <p:cNvSpPr/>
          <p:nvPr/>
        </p:nvSpPr>
        <p:spPr>
          <a:xfrm>
            <a:off x="3840905" y="484929"/>
            <a:ext cx="4052519" cy="77993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FF0000"/>
                </a:solidFill>
                <a:effectLst/>
                <a:uLnTx/>
                <a:uFillTx/>
                <a:latin typeface="Nunito Black" pitchFamily="2" charset="0"/>
                <a:ea typeface="+mn-ea"/>
                <a:cs typeface="+mn-cs"/>
              </a:rPr>
              <a:t>Những</a:t>
            </a:r>
            <a:r>
              <a:rPr kumimoji="0" lang="en-US" sz="3200" b="0" i="0" u="none" strike="noStrike" kern="1200" cap="none" spc="0" normalizeH="0" baseline="0" noProof="0" dirty="0">
                <a:ln>
                  <a:noFill/>
                </a:ln>
                <a:solidFill>
                  <a:srgbClr val="FF0000"/>
                </a:solidFill>
                <a:effectLst/>
                <a:uLnTx/>
                <a:uFillTx/>
                <a:latin typeface="Nunito Black" pitchFamily="2" charset="0"/>
                <a:ea typeface="+mn-ea"/>
                <a:cs typeface="+mn-cs"/>
              </a:rPr>
              <a:t> </a:t>
            </a:r>
            <a:r>
              <a:rPr kumimoji="0" lang="en-US" sz="3200" b="0" i="0" u="none" strike="noStrike" kern="1200" cap="none" spc="0" normalizeH="0" baseline="0" noProof="0" dirty="0" err="1">
                <a:ln>
                  <a:noFill/>
                </a:ln>
                <a:solidFill>
                  <a:srgbClr val="FF0000"/>
                </a:solidFill>
                <a:effectLst/>
                <a:uLnTx/>
                <a:uFillTx/>
                <a:latin typeface="Nunito Black" pitchFamily="2" charset="0"/>
                <a:ea typeface="+mn-ea"/>
                <a:cs typeface="+mn-cs"/>
              </a:rPr>
              <a:t>chiếc</a:t>
            </a:r>
            <a:r>
              <a:rPr kumimoji="0" lang="en-US" sz="3200" b="0" i="0" u="none" strike="noStrike" kern="1200" cap="none" spc="0" normalizeH="0" baseline="0" noProof="0" dirty="0">
                <a:ln>
                  <a:noFill/>
                </a:ln>
                <a:solidFill>
                  <a:srgbClr val="FF0000"/>
                </a:solidFill>
                <a:effectLst/>
                <a:uLnTx/>
                <a:uFillTx/>
                <a:latin typeface="Nunito Black" pitchFamily="2" charset="0"/>
                <a:ea typeface="+mn-ea"/>
                <a:cs typeface="+mn-cs"/>
              </a:rPr>
              <a:t> </a:t>
            </a:r>
            <a:r>
              <a:rPr kumimoji="0" lang="en-US" sz="3200" b="0" i="0" u="none" strike="noStrike" kern="1200" cap="none" spc="0" normalizeH="0" baseline="0" noProof="0" dirty="0" err="1">
                <a:ln>
                  <a:noFill/>
                </a:ln>
                <a:solidFill>
                  <a:srgbClr val="FF0000"/>
                </a:solidFill>
                <a:effectLst/>
                <a:uLnTx/>
                <a:uFillTx/>
                <a:latin typeface="Nunito Black" pitchFamily="2" charset="0"/>
                <a:ea typeface="+mn-ea"/>
                <a:cs typeface="+mn-cs"/>
              </a:rPr>
              <a:t>áo</a:t>
            </a:r>
            <a:r>
              <a:rPr kumimoji="0" lang="en-US" sz="3200" b="0" i="0" u="none" strike="noStrike" kern="1200" cap="none" spc="0" normalizeH="0" baseline="0" noProof="0" dirty="0">
                <a:ln>
                  <a:noFill/>
                </a:ln>
                <a:solidFill>
                  <a:srgbClr val="FF0000"/>
                </a:solidFill>
                <a:effectLst/>
                <a:uLnTx/>
                <a:uFillTx/>
                <a:latin typeface="Nunito Black" pitchFamily="2" charset="0"/>
                <a:ea typeface="+mn-ea"/>
                <a:cs typeface="+mn-cs"/>
              </a:rPr>
              <a:t> </a:t>
            </a:r>
            <a:r>
              <a:rPr kumimoji="0" lang="en-US" sz="3200" b="0" i="0" u="none" strike="noStrike" kern="1200" cap="none" spc="0" normalizeH="0" baseline="0" noProof="0" dirty="0" err="1">
                <a:ln>
                  <a:noFill/>
                </a:ln>
                <a:solidFill>
                  <a:srgbClr val="FF0000"/>
                </a:solidFill>
                <a:effectLst/>
                <a:uLnTx/>
                <a:uFillTx/>
                <a:latin typeface="Nunito Black" pitchFamily="2" charset="0"/>
                <a:ea typeface="+mn-ea"/>
                <a:cs typeface="+mn-cs"/>
              </a:rPr>
              <a:t>ấm</a:t>
            </a:r>
            <a:endParaRPr kumimoji="0" lang="id-ID" sz="4800" b="1" i="1" u="none" strike="noStrike" kern="0" cap="none" spc="0" normalizeH="0" baseline="0" noProof="0" dirty="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endParaRPr>
          </a:p>
        </p:txBody>
      </p:sp>
      <p:sp>
        <p:nvSpPr>
          <p:cNvPr id="8" name="Rounded Rectangle 7"/>
          <p:cNvSpPr/>
          <p:nvPr/>
        </p:nvSpPr>
        <p:spPr>
          <a:xfrm>
            <a:off x="1078944" y="288696"/>
            <a:ext cx="3237562" cy="370209"/>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3200" b="1" i="0" u="none" strike="noStrike" kern="0" cap="none" spc="0" normalizeH="0" baseline="0" noProof="0" dirty="0" err="1">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Luyện</a:t>
            </a:r>
            <a:r>
              <a:rPr kumimoji="0" lang="en-US" sz="3200" b="1" i="0" u="none" strike="noStrike" kern="0" cap="none" spc="0" normalizeH="0" noProof="0" dirty="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 </a:t>
            </a:r>
            <a:r>
              <a:rPr kumimoji="0" lang="en-US" sz="3200" b="1" i="0" u="none" strike="noStrike" kern="0" cap="none" spc="0" normalizeH="0" noProof="0" dirty="0" err="1">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đọc</a:t>
            </a:r>
            <a:r>
              <a:rPr kumimoji="0" lang="en-US" sz="3200" b="1" i="0" u="none" strike="noStrike" kern="0" cap="none" spc="0" normalizeH="0" noProof="0" dirty="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 </a:t>
            </a:r>
            <a:r>
              <a:rPr kumimoji="0" lang="en-US" sz="3200" b="1" i="0" u="none" strike="noStrike" kern="0" cap="none" spc="0" normalizeH="0" noProof="0" dirty="0" err="1">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lại</a:t>
            </a:r>
            <a:endParaRPr kumimoji="0" lang="id-ID" sz="3200" b="1" i="0" u="none" strike="noStrike" kern="0" cap="none" spc="0" normalizeH="0" baseline="0" noProof="0" dirty="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endParaRPr>
          </a:p>
        </p:txBody>
      </p:sp>
    </p:spTree>
    <p:extLst>
      <p:ext uri="{BB962C8B-B14F-4D97-AF65-F5344CB8AC3E}">
        <p14:creationId xmlns:p14="http://schemas.microsoft.com/office/powerpoint/2010/main" val="238741855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2" grpId="0"/>
      <p:bldP spid="8"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133025F6-03E4-F7FE-A115-15A451327F80}"/>
              </a:ext>
            </a:extLst>
          </p:cNvPr>
          <p:cNvSpPr txBox="1"/>
          <p:nvPr/>
        </p:nvSpPr>
        <p:spPr>
          <a:xfrm>
            <a:off x="4643717" y="2619562"/>
            <a:ext cx="6087036"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err="1">
                <a:ln>
                  <a:noFill/>
                </a:ln>
                <a:solidFill>
                  <a:srgbClr val="71D400"/>
                </a:solidFill>
                <a:effectLst/>
                <a:uLnTx/>
                <a:uFillTx/>
                <a:latin typeface="Sigmar One" panose="00000500000000000000" pitchFamily="2" charset="0"/>
                <a:ea typeface="+mn-ea"/>
                <a:cs typeface="+mn-cs"/>
              </a:rPr>
              <a:t>Nói</a:t>
            </a:r>
            <a:r>
              <a:rPr kumimoji="0" lang="en-US" sz="6000" b="0" i="0" u="none" strike="noStrike" kern="1200" cap="none" spc="0" normalizeH="0" noProof="0" dirty="0">
                <a:ln>
                  <a:noFill/>
                </a:ln>
                <a:solidFill>
                  <a:srgbClr val="71D400"/>
                </a:solidFill>
                <a:effectLst/>
                <a:uLnTx/>
                <a:uFillTx/>
                <a:latin typeface="Sigmar One" panose="00000500000000000000" pitchFamily="2" charset="0"/>
                <a:ea typeface="+mn-ea"/>
                <a:cs typeface="+mn-cs"/>
              </a:rPr>
              <a:t> </a:t>
            </a:r>
            <a:r>
              <a:rPr kumimoji="0" lang="en-US" sz="6000" b="0" i="0" u="none" strike="noStrike" kern="1200" cap="none" spc="0" normalizeH="0" noProof="0" dirty="0" err="1">
                <a:ln>
                  <a:noFill/>
                </a:ln>
                <a:solidFill>
                  <a:srgbClr val="71D400"/>
                </a:solidFill>
                <a:effectLst/>
                <a:uLnTx/>
                <a:uFillTx/>
                <a:latin typeface="Sigmar One" panose="00000500000000000000" pitchFamily="2" charset="0"/>
                <a:ea typeface="+mn-ea"/>
                <a:cs typeface="+mn-cs"/>
              </a:rPr>
              <a:t>và</a:t>
            </a:r>
            <a:r>
              <a:rPr kumimoji="0" lang="en-US" sz="6000" b="0" i="0" u="none" strike="noStrike" kern="1200" cap="none" spc="0" normalizeH="0" noProof="0" dirty="0">
                <a:ln>
                  <a:noFill/>
                </a:ln>
                <a:solidFill>
                  <a:srgbClr val="71D400"/>
                </a:solidFill>
                <a:effectLst/>
                <a:uLnTx/>
                <a:uFillTx/>
                <a:latin typeface="Sigmar One" panose="00000500000000000000" pitchFamily="2" charset="0"/>
                <a:ea typeface="+mn-ea"/>
                <a:cs typeface="+mn-cs"/>
              </a:rPr>
              <a:t> </a:t>
            </a:r>
            <a:r>
              <a:rPr kumimoji="0" lang="en-US" sz="6000" b="0" i="0" u="none" strike="noStrike" kern="1200" cap="none" spc="0" normalizeH="0" noProof="0" dirty="0" err="1">
                <a:ln>
                  <a:noFill/>
                </a:ln>
                <a:solidFill>
                  <a:srgbClr val="71D400"/>
                </a:solidFill>
                <a:effectLst/>
                <a:uLnTx/>
                <a:uFillTx/>
                <a:latin typeface="Sigmar One" panose="00000500000000000000" pitchFamily="2" charset="0"/>
                <a:ea typeface="+mn-ea"/>
                <a:cs typeface="+mn-cs"/>
              </a:rPr>
              <a:t>nghe</a:t>
            </a:r>
            <a:r>
              <a:rPr kumimoji="0" lang="en-US" sz="6000" b="0" i="0" u="none" strike="noStrike" kern="1200" cap="none" spc="0" normalizeH="0" noProof="0" dirty="0">
                <a:ln>
                  <a:noFill/>
                </a:ln>
                <a:solidFill>
                  <a:srgbClr val="71D400"/>
                </a:solidFill>
                <a:effectLst/>
                <a:uLnTx/>
                <a:uFillTx/>
                <a:latin typeface="Sigmar One" panose="00000500000000000000" pitchFamily="2"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6000" baseline="0" dirty="0" err="1">
                <a:latin typeface="Times New Roman" panose="02020603050405020304" pitchFamily="18" charset="0"/>
                <a:cs typeface="Times New Roman" panose="02020603050405020304" pitchFamily="18" charset="0"/>
              </a:rPr>
              <a:t>Th</a:t>
            </a:r>
            <a:r>
              <a:rPr lang="en-US" sz="6000" dirty="0" err="1">
                <a:latin typeface="Times New Roman" panose="02020603050405020304" pitchFamily="18" charset="0"/>
                <a:cs typeface="Times New Roman" panose="02020603050405020304" pitchFamily="18" charset="0"/>
              </a:rPr>
              <a:t>êm</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sức</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thêm</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tài</a:t>
            </a:r>
            <a:r>
              <a:rPr lang="en-US" sz="6000" dirty="0">
                <a:solidFill>
                  <a:srgbClr val="71D400"/>
                </a:solidFill>
                <a:latin typeface="Times New Roman" panose="02020603050405020304" pitchFamily="18" charset="0"/>
                <a:cs typeface="Times New Roman" panose="02020603050405020304" pitchFamily="18" charset="0"/>
              </a:rPr>
              <a:t>.</a:t>
            </a:r>
            <a:endParaRPr kumimoji="0" lang="en-US" sz="6000" b="0" i="0" u="none" strike="noStrike" kern="1200" cap="none" spc="0" normalizeH="0" baseline="0" noProof="0" dirty="0">
              <a:ln>
                <a:noFill/>
              </a:ln>
              <a:solidFill>
                <a:srgbClr val="71D400"/>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170573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4" name="Group 3"/>
          <p:cNvGrpSpPr/>
          <p:nvPr/>
        </p:nvGrpSpPr>
        <p:grpSpPr>
          <a:xfrm>
            <a:off x="491536" y="119322"/>
            <a:ext cx="11700464" cy="1552611"/>
            <a:chOff x="587829" y="62338"/>
            <a:chExt cx="12687250" cy="1552611"/>
          </a:xfrm>
        </p:grpSpPr>
        <p:pic>
          <p:nvPicPr>
            <p:cNvPr id="5" name="Picture 4"/>
            <p:cNvPicPr>
              <a:picLocks noChangeAspect="1"/>
            </p:cNvPicPr>
            <p:nvPr/>
          </p:nvPicPr>
          <p:blipFill>
            <a:blip r:embed="rId3">
              <a:extLst>
                <a:ext uri="{BEBA8EAE-BF5A-486C-A8C5-ECC9F3942E4B}">
                  <a14:imgProps xmlns:a14="http://schemas.microsoft.com/office/drawing/2010/main">
                    <a14:imgLayer r:embed="rId4">
                      <a14:imgEffect>
                        <a14:backgroundRemoval t="8602" b="88172" l="0" r="99120"/>
                      </a14:imgEffect>
                    </a14:imgLayer>
                  </a14:imgProps>
                </a:ext>
              </a:extLst>
            </a:blip>
            <a:stretch>
              <a:fillRect/>
            </a:stretch>
          </p:blipFill>
          <p:spPr>
            <a:xfrm>
              <a:off x="587829" y="62338"/>
              <a:ext cx="12687250" cy="1481719"/>
            </a:xfrm>
            <a:prstGeom prst="rect">
              <a:avLst/>
            </a:prstGeom>
          </p:spPr>
        </p:pic>
        <p:sp>
          <p:nvSpPr>
            <p:cNvPr id="6" name="Rectangle 1"/>
            <p:cNvSpPr>
              <a:spLocks noChangeArrowheads="1"/>
            </p:cNvSpPr>
            <p:nvPr/>
          </p:nvSpPr>
          <p:spPr bwMode="auto">
            <a:xfrm>
              <a:off x="1347129" y="184770"/>
              <a:ext cx="9279042" cy="1430179"/>
            </a:xfrm>
            <a:prstGeom prst="roundRect">
              <a:avLst/>
            </a:prstGeom>
            <a:noFill/>
            <a:ln>
              <a:noFill/>
            </a:ln>
            <a:effec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sz="2800" b="1" dirty="0" err="1">
                  <a:latin typeface="Nunito Black" pitchFamily="2" charset="0"/>
                </a:rPr>
                <a:t>Câu</a:t>
              </a:r>
              <a:r>
                <a:rPr lang="en-US" sz="2800" b="1" dirty="0">
                  <a:latin typeface="Nunito Black" pitchFamily="2" charset="0"/>
                </a:rPr>
                <a:t> 1: </a:t>
              </a:r>
              <a:r>
                <a:rPr lang="en-US" sz="2800" b="1" dirty="0" err="1">
                  <a:latin typeface="Nunito Black" pitchFamily="2" charset="0"/>
                </a:rPr>
                <a:t>Em</a:t>
              </a:r>
              <a:r>
                <a:rPr lang="en-US" sz="2800" b="1" dirty="0">
                  <a:latin typeface="Nunito Black" pitchFamily="2" charset="0"/>
                </a:rPr>
                <a:t> </a:t>
              </a:r>
              <a:r>
                <a:rPr lang="en-US" sz="2800" b="1" dirty="0" err="1">
                  <a:latin typeface="Nunito Black" pitchFamily="2" charset="0"/>
                </a:rPr>
                <a:t>thích</a:t>
              </a:r>
              <a:r>
                <a:rPr lang="en-US" sz="2800" b="1" dirty="0">
                  <a:latin typeface="Nunito Black" pitchFamily="2" charset="0"/>
                </a:rPr>
                <a:t> </a:t>
              </a:r>
              <a:r>
                <a:rPr lang="en-US" sz="2800" b="1" dirty="0" err="1">
                  <a:latin typeface="Nunito Black" pitchFamily="2" charset="0"/>
                </a:rPr>
                <a:t>học</a:t>
              </a:r>
              <a:r>
                <a:rPr lang="en-US" sz="2800" b="1" dirty="0">
                  <a:latin typeface="Nunito Black" pitchFamily="2" charset="0"/>
                </a:rPr>
                <a:t> </a:t>
              </a:r>
              <a:r>
                <a:rPr lang="en-US" sz="2800" b="1" dirty="0" err="1">
                  <a:latin typeface="Nunito Black" pitchFamily="2" charset="0"/>
                </a:rPr>
                <a:t>cá</a:t>
              </a:r>
              <a:r>
                <a:rPr lang="en-US" sz="2800" b="1" dirty="0">
                  <a:latin typeface="Nunito Black" pitchFamily="2" charset="0"/>
                </a:rPr>
                <a:t> </a:t>
              </a:r>
              <a:r>
                <a:rPr lang="en-US" sz="2800" b="1" dirty="0" err="1">
                  <a:latin typeface="Nunito Black" pitchFamily="2" charset="0"/>
                </a:rPr>
                <a:t>nhân</a:t>
              </a:r>
              <a:r>
                <a:rPr lang="en-US" sz="2800" b="1" dirty="0">
                  <a:latin typeface="Nunito Black" pitchFamily="2" charset="0"/>
                </a:rPr>
                <a:t>, </a:t>
              </a:r>
              <a:r>
                <a:rPr lang="en-US" sz="2800" b="1" dirty="0" err="1">
                  <a:latin typeface="Nunito Black" pitchFamily="2" charset="0"/>
                </a:rPr>
                <a:t>học</a:t>
              </a:r>
              <a:r>
                <a:rPr lang="en-US" sz="2800" b="1" dirty="0">
                  <a:latin typeface="Nunito Black" pitchFamily="2" charset="0"/>
                </a:rPr>
                <a:t> </a:t>
              </a:r>
              <a:r>
                <a:rPr lang="en-US" sz="2800" b="1" dirty="0" err="1">
                  <a:latin typeface="Nunito Black" pitchFamily="2" charset="0"/>
                </a:rPr>
                <a:t>theo</a:t>
              </a:r>
              <a:r>
                <a:rPr lang="en-US" sz="2800" b="1" dirty="0">
                  <a:latin typeface="Nunito Black" pitchFamily="2" charset="0"/>
                </a:rPr>
                <a:t> </a:t>
              </a:r>
              <a:r>
                <a:rPr lang="en-US" sz="2800" b="1" dirty="0" err="1">
                  <a:latin typeface="Nunito Black" pitchFamily="2" charset="0"/>
                </a:rPr>
                <a:t>cặp</a:t>
              </a:r>
              <a:r>
                <a:rPr lang="en-US" sz="2800" b="1" dirty="0">
                  <a:latin typeface="Nunito Black" pitchFamily="2" charset="0"/>
                </a:rPr>
                <a:t> hay </a:t>
              </a:r>
              <a:r>
                <a:rPr lang="en-US" sz="2800" b="1" dirty="0" err="1">
                  <a:latin typeface="Nunito Black" pitchFamily="2" charset="0"/>
                </a:rPr>
                <a:t>học</a:t>
              </a:r>
              <a:r>
                <a:rPr lang="en-US" sz="2800" b="1" dirty="0">
                  <a:latin typeface="Nunito Black" pitchFamily="2" charset="0"/>
                </a:rPr>
                <a:t> </a:t>
              </a:r>
              <a:r>
                <a:rPr lang="en-US" sz="2800" b="1" dirty="0" err="1">
                  <a:latin typeface="Nunito Black" pitchFamily="2" charset="0"/>
                </a:rPr>
                <a:t>nhóm</a:t>
              </a:r>
              <a:r>
                <a:rPr lang="en-US" sz="2800" b="1" dirty="0">
                  <a:latin typeface="Nunito Black" pitchFamily="2" charset="0"/>
                </a:rPr>
                <a:t>? </a:t>
              </a:r>
              <a:r>
                <a:rPr lang="en-US" sz="2800" b="1" dirty="0" err="1">
                  <a:latin typeface="Nunito Black" pitchFamily="2" charset="0"/>
                </a:rPr>
                <a:t>Vì</a:t>
              </a:r>
              <a:r>
                <a:rPr lang="en-US" sz="2800" b="1" dirty="0">
                  <a:latin typeface="Nunito Black" pitchFamily="2" charset="0"/>
                </a:rPr>
                <a:t> </a:t>
              </a:r>
              <a:r>
                <a:rPr lang="en-US" sz="2800" b="1" dirty="0" err="1">
                  <a:latin typeface="Nunito Black" pitchFamily="2" charset="0"/>
                </a:rPr>
                <a:t>sao</a:t>
              </a:r>
              <a:r>
                <a:rPr lang="en-US" sz="2800" b="1" dirty="0">
                  <a:latin typeface="Nunito Black" pitchFamily="2" charset="0"/>
                </a:rPr>
                <a:t>?</a:t>
              </a:r>
              <a:endParaRPr lang="en-US" sz="2800" dirty="0">
                <a:latin typeface="Nunito Black" pitchFamily="2"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1" i="0" u="none" strike="noStrike" cap="none" normalizeH="0" baseline="0" dirty="0">
                  <a:ln>
                    <a:noFill/>
                  </a:ln>
                  <a:solidFill>
                    <a:srgbClr val="002060"/>
                  </a:solidFill>
                  <a:effectLst/>
                  <a:latin typeface="OpenSans"/>
                </a:rPr>
                <a:t>       </a:t>
              </a:r>
              <a:endParaRPr kumimoji="0" lang="en-US" altLang="en-US" sz="2800" b="1" i="0" u="none" strike="noStrike" cap="none" normalizeH="0" baseline="0" dirty="0">
                <a:ln>
                  <a:noFill/>
                </a:ln>
                <a:solidFill>
                  <a:srgbClr val="000000"/>
                </a:solidFill>
                <a:effectLst/>
                <a:latin typeface="OpenSans"/>
              </a:endParaRPr>
            </a:p>
          </p:txBody>
        </p:sp>
      </p:grpSp>
      <p:pic>
        <p:nvPicPr>
          <p:cNvPr id="7" name="Picture 2" descr="https://img.loigiaihay.com/picture/2022/0315/50.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6598" y="1771052"/>
            <a:ext cx="8561568" cy="244391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rotWithShape="1">
          <a:blip r:embed="rId6"/>
          <a:srcRect t="1784" r="9642" b="3379"/>
          <a:stretch/>
        </p:blipFill>
        <p:spPr>
          <a:xfrm>
            <a:off x="8933195" y="1601040"/>
            <a:ext cx="2831735" cy="30745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9" name="Group 8"/>
          <p:cNvGrpSpPr/>
          <p:nvPr/>
        </p:nvGrpSpPr>
        <p:grpSpPr>
          <a:xfrm>
            <a:off x="1367272" y="4343399"/>
            <a:ext cx="7924646" cy="2097741"/>
            <a:chOff x="936966" y="4470213"/>
            <a:chExt cx="7924646" cy="2097741"/>
          </a:xfrm>
        </p:grpSpPr>
        <p:pic>
          <p:nvPicPr>
            <p:cNvPr id="10" name="Picture 9"/>
            <p:cNvPicPr>
              <a:picLocks noChangeAspect="1"/>
            </p:cNvPicPr>
            <p:nvPr/>
          </p:nvPicPr>
          <p:blipFill>
            <a:blip r:embed="rId7">
              <a:extLst>
                <a:ext uri="{BEBA8EAE-BF5A-486C-A8C5-ECC9F3942E4B}">
                  <a14:imgProps xmlns:a14="http://schemas.microsoft.com/office/drawing/2010/main">
                    <a14:imgLayer r:embed="rId8">
                      <a14:imgEffect>
                        <a14:backgroundRemoval t="0" b="97872" l="0" r="100000"/>
                      </a14:imgEffect>
                    </a14:imgLayer>
                  </a14:imgProps>
                </a:ext>
              </a:extLst>
            </a:blip>
            <a:stretch>
              <a:fillRect/>
            </a:stretch>
          </p:blipFill>
          <p:spPr>
            <a:xfrm rot="16200000">
              <a:off x="3850418" y="1556761"/>
              <a:ext cx="2097741" cy="7924646"/>
            </a:xfrm>
            <a:prstGeom prst="rect">
              <a:avLst/>
            </a:prstGeom>
          </p:spPr>
        </p:pic>
        <p:sp>
          <p:nvSpPr>
            <p:cNvPr id="11" name="Flowchart: Alternate Process 10"/>
            <p:cNvSpPr/>
            <p:nvPr/>
          </p:nvSpPr>
          <p:spPr>
            <a:xfrm>
              <a:off x="1695510" y="5079695"/>
              <a:ext cx="6130678" cy="1055608"/>
            </a:xfrm>
            <a:prstGeom prst="flowChartAlternateProcess">
              <a:avLst/>
            </a:prstGeom>
            <a:ln w="57150">
              <a:noFill/>
            </a:ln>
          </p:spPr>
          <p:txBody>
            <a:bodyPr wrap="square">
              <a:spAutoFit/>
            </a:bodyPr>
            <a:lstStyle/>
            <a:p>
              <a:pPr algn="just"/>
              <a:r>
                <a:rPr lang="vi-VN" sz="2800" dirty="0">
                  <a:solidFill>
                    <a:srgbClr val="FF0000"/>
                  </a:solidFill>
                  <a:latin typeface="Nunito Black" pitchFamily="2" charset="0"/>
                </a:rPr>
                <a:t>Em thích học cá nhân. Vì khi học cá nhân, em dễ tập trung học hơn.</a:t>
              </a:r>
            </a:p>
          </p:txBody>
        </p:sp>
      </p:grpSp>
    </p:spTree>
    <p:extLst>
      <p:ext uri="{BB962C8B-B14F-4D97-AF65-F5344CB8AC3E}">
        <p14:creationId xmlns:p14="http://schemas.microsoft.com/office/powerpoint/2010/main" val="17173228"/>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1000"/>
                                        <p:tgtEl>
                                          <p:spTgt spid="9"/>
                                        </p:tgtEl>
                                      </p:cBhvr>
                                    </p:animEffect>
                                    <p:anim calcmode="lin" valueType="num">
                                      <p:cBhvr>
                                        <p:cTn id="27" dur="1000" fill="hold"/>
                                        <p:tgtEl>
                                          <p:spTgt spid="9"/>
                                        </p:tgtEl>
                                        <p:attrNameLst>
                                          <p:attrName>ppt_x</p:attrName>
                                        </p:attrNameLst>
                                      </p:cBhvr>
                                      <p:tavLst>
                                        <p:tav tm="0">
                                          <p:val>
                                            <p:strVal val="#ppt_x"/>
                                          </p:val>
                                        </p:tav>
                                        <p:tav tm="100000">
                                          <p:val>
                                            <p:strVal val="#ppt_x"/>
                                          </p:val>
                                        </p:tav>
                                      </p:tavLst>
                                    </p:anim>
                                    <p:anim calcmode="lin" valueType="num">
                                      <p:cBhvr>
                                        <p:cTn id="28"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4" name="Group 3"/>
          <p:cNvGrpSpPr/>
          <p:nvPr/>
        </p:nvGrpSpPr>
        <p:grpSpPr>
          <a:xfrm>
            <a:off x="491536" y="119322"/>
            <a:ext cx="11700464" cy="1552611"/>
            <a:chOff x="587829" y="62338"/>
            <a:chExt cx="12687250" cy="1552611"/>
          </a:xfrm>
        </p:grpSpPr>
        <p:pic>
          <p:nvPicPr>
            <p:cNvPr id="5" name="Picture 4"/>
            <p:cNvPicPr>
              <a:picLocks noChangeAspect="1"/>
            </p:cNvPicPr>
            <p:nvPr/>
          </p:nvPicPr>
          <p:blipFill>
            <a:blip r:embed="rId3">
              <a:extLst>
                <a:ext uri="{BEBA8EAE-BF5A-486C-A8C5-ECC9F3942E4B}">
                  <a14:imgProps xmlns:a14="http://schemas.microsoft.com/office/drawing/2010/main">
                    <a14:imgLayer r:embed="rId4">
                      <a14:imgEffect>
                        <a14:backgroundRemoval t="8602" b="88172" l="0" r="99120"/>
                      </a14:imgEffect>
                    </a14:imgLayer>
                  </a14:imgProps>
                </a:ext>
              </a:extLst>
            </a:blip>
            <a:stretch>
              <a:fillRect/>
            </a:stretch>
          </p:blipFill>
          <p:spPr>
            <a:xfrm>
              <a:off x="587829" y="62338"/>
              <a:ext cx="12687250" cy="1481719"/>
            </a:xfrm>
            <a:prstGeom prst="rect">
              <a:avLst/>
            </a:prstGeom>
          </p:spPr>
        </p:pic>
        <p:sp>
          <p:nvSpPr>
            <p:cNvPr id="6" name="Rectangle 1"/>
            <p:cNvSpPr>
              <a:spLocks noChangeArrowheads="1"/>
            </p:cNvSpPr>
            <p:nvPr/>
          </p:nvSpPr>
          <p:spPr bwMode="auto">
            <a:xfrm>
              <a:off x="1347129" y="184770"/>
              <a:ext cx="9279042" cy="1430179"/>
            </a:xfrm>
            <a:prstGeom prst="roundRect">
              <a:avLst/>
            </a:prstGeom>
            <a:noFill/>
            <a:ln>
              <a:noFill/>
            </a:ln>
            <a:effec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Nunito Black" pitchFamily="2" charset="0"/>
                  <a:ea typeface="+mn-ea"/>
                  <a:cs typeface="+mn-cs"/>
                </a:rPr>
                <a:t>Câu</a:t>
              </a:r>
              <a:r>
                <a:rPr kumimoji="0" lang="en-US" sz="2800" b="1" i="0" u="none" strike="noStrike" kern="1200" cap="none" spc="0" normalizeH="0" baseline="0" noProof="0" dirty="0">
                  <a:ln>
                    <a:noFill/>
                  </a:ln>
                  <a:solidFill>
                    <a:prstClr val="black"/>
                  </a:solidFill>
                  <a:effectLst/>
                  <a:uLnTx/>
                  <a:uFillTx/>
                  <a:latin typeface="Nunito Black" pitchFamily="2" charset="0"/>
                  <a:ea typeface="+mn-ea"/>
                  <a:cs typeface="+mn-cs"/>
                </a:rPr>
                <a:t> 1: </a:t>
              </a:r>
              <a:r>
                <a:rPr kumimoji="0" lang="en-US" sz="2800" b="1" i="0" u="none" strike="noStrike" kern="1200" cap="none" spc="0" normalizeH="0" baseline="0" noProof="0" dirty="0" err="1">
                  <a:ln>
                    <a:noFill/>
                  </a:ln>
                  <a:solidFill>
                    <a:prstClr val="black"/>
                  </a:solidFill>
                  <a:effectLst/>
                  <a:uLnTx/>
                  <a:uFillTx/>
                  <a:latin typeface="Nunito Black" pitchFamily="2" charset="0"/>
                  <a:ea typeface="+mn-ea"/>
                  <a:cs typeface="+mn-cs"/>
                </a:rPr>
                <a:t>Em</a:t>
              </a:r>
              <a:r>
                <a:rPr kumimoji="0" lang="en-US" sz="2800" b="1" i="0" u="none" strike="noStrike" kern="1200" cap="none" spc="0" normalizeH="0" baseline="0" noProof="0" dirty="0">
                  <a:ln>
                    <a:noFill/>
                  </a:ln>
                  <a:solidFill>
                    <a:prstClr val="black"/>
                  </a:solidFill>
                  <a:effectLst/>
                  <a:uLnTx/>
                  <a:uFillTx/>
                  <a:latin typeface="Nunito Black" pitchFamily="2"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Nunito Black" pitchFamily="2" charset="0"/>
                  <a:ea typeface="+mn-ea"/>
                  <a:cs typeface="+mn-cs"/>
                </a:rPr>
                <a:t>thích</a:t>
              </a:r>
              <a:r>
                <a:rPr kumimoji="0" lang="en-US" sz="2800" b="1" i="0" u="none" strike="noStrike" kern="1200" cap="none" spc="0" normalizeH="0" baseline="0" noProof="0" dirty="0">
                  <a:ln>
                    <a:noFill/>
                  </a:ln>
                  <a:solidFill>
                    <a:prstClr val="black"/>
                  </a:solidFill>
                  <a:effectLst/>
                  <a:uLnTx/>
                  <a:uFillTx/>
                  <a:latin typeface="Nunito Black" pitchFamily="2"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Nunito Black" pitchFamily="2" charset="0"/>
                  <a:ea typeface="+mn-ea"/>
                  <a:cs typeface="+mn-cs"/>
                </a:rPr>
                <a:t>học</a:t>
              </a:r>
              <a:r>
                <a:rPr kumimoji="0" lang="en-US" sz="2800" b="1" i="0" u="none" strike="noStrike" kern="1200" cap="none" spc="0" normalizeH="0" baseline="0" noProof="0" dirty="0">
                  <a:ln>
                    <a:noFill/>
                  </a:ln>
                  <a:solidFill>
                    <a:prstClr val="black"/>
                  </a:solidFill>
                  <a:effectLst/>
                  <a:uLnTx/>
                  <a:uFillTx/>
                  <a:latin typeface="Nunito Black" pitchFamily="2"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Nunito Black" pitchFamily="2" charset="0"/>
                  <a:ea typeface="+mn-ea"/>
                  <a:cs typeface="+mn-cs"/>
                </a:rPr>
                <a:t>cá</a:t>
              </a:r>
              <a:r>
                <a:rPr kumimoji="0" lang="en-US" sz="2800" b="1" i="0" u="none" strike="noStrike" kern="1200" cap="none" spc="0" normalizeH="0" baseline="0" noProof="0" dirty="0">
                  <a:ln>
                    <a:noFill/>
                  </a:ln>
                  <a:solidFill>
                    <a:prstClr val="black"/>
                  </a:solidFill>
                  <a:effectLst/>
                  <a:uLnTx/>
                  <a:uFillTx/>
                  <a:latin typeface="Nunito Black" pitchFamily="2"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Nunito Black" pitchFamily="2" charset="0"/>
                  <a:ea typeface="+mn-ea"/>
                  <a:cs typeface="+mn-cs"/>
                </a:rPr>
                <a:t>nhân</a:t>
              </a:r>
              <a:r>
                <a:rPr kumimoji="0" lang="en-US" sz="2800" b="1" i="0" u="none" strike="noStrike" kern="1200" cap="none" spc="0" normalizeH="0" baseline="0" noProof="0" dirty="0">
                  <a:ln>
                    <a:noFill/>
                  </a:ln>
                  <a:solidFill>
                    <a:prstClr val="black"/>
                  </a:solidFill>
                  <a:effectLst/>
                  <a:uLnTx/>
                  <a:uFillTx/>
                  <a:latin typeface="Nunito Black" pitchFamily="2"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Nunito Black" pitchFamily="2" charset="0"/>
                  <a:ea typeface="+mn-ea"/>
                  <a:cs typeface="+mn-cs"/>
                </a:rPr>
                <a:t>học</a:t>
              </a:r>
              <a:r>
                <a:rPr kumimoji="0" lang="en-US" sz="2800" b="1" i="0" u="none" strike="noStrike" kern="1200" cap="none" spc="0" normalizeH="0" baseline="0" noProof="0" dirty="0">
                  <a:ln>
                    <a:noFill/>
                  </a:ln>
                  <a:solidFill>
                    <a:prstClr val="black"/>
                  </a:solidFill>
                  <a:effectLst/>
                  <a:uLnTx/>
                  <a:uFillTx/>
                  <a:latin typeface="Nunito Black" pitchFamily="2"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Nunito Black" pitchFamily="2" charset="0"/>
                  <a:ea typeface="+mn-ea"/>
                  <a:cs typeface="+mn-cs"/>
                </a:rPr>
                <a:t>theo</a:t>
              </a:r>
              <a:r>
                <a:rPr kumimoji="0" lang="en-US" sz="2800" b="1" i="0" u="none" strike="noStrike" kern="1200" cap="none" spc="0" normalizeH="0" baseline="0" noProof="0" dirty="0">
                  <a:ln>
                    <a:noFill/>
                  </a:ln>
                  <a:solidFill>
                    <a:prstClr val="black"/>
                  </a:solidFill>
                  <a:effectLst/>
                  <a:uLnTx/>
                  <a:uFillTx/>
                  <a:latin typeface="Nunito Black" pitchFamily="2"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Nunito Black" pitchFamily="2" charset="0"/>
                  <a:ea typeface="+mn-ea"/>
                  <a:cs typeface="+mn-cs"/>
                </a:rPr>
                <a:t>cặp</a:t>
              </a:r>
              <a:r>
                <a:rPr kumimoji="0" lang="en-US" sz="2800" b="1" i="0" u="none" strike="noStrike" kern="1200" cap="none" spc="0" normalizeH="0" baseline="0" noProof="0" dirty="0">
                  <a:ln>
                    <a:noFill/>
                  </a:ln>
                  <a:solidFill>
                    <a:prstClr val="black"/>
                  </a:solidFill>
                  <a:effectLst/>
                  <a:uLnTx/>
                  <a:uFillTx/>
                  <a:latin typeface="Nunito Black" pitchFamily="2" charset="0"/>
                  <a:ea typeface="+mn-ea"/>
                  <a:cs typeface="+mn-cs"/>
                </a:rPr>
                <a:t> hay </a:t>
              </a:r>
              <a:r>
                <a:rPr kumimoji="0" lang="en-US" sz="2800" b="1" i="0" u="none" strike="noStrike" kern="1200" cap="none" spc="0" normalizeH="0" baseline="0" noProof="0" dirty="0" err="1">
                  <a:ln>
                    <a:noFill/>
                  </a:ln>
                  <a:solidFill>
                    <a:prstClr val="black"/>
                  </a:solidFill>
                  <a:effectLst/>
                  <a:uLnTx/>
                  <a:uFillTx/>
                  <a:latin typeface="Nunito Black" pitchFamily="2" charset="0"/>
                  <a:ea typeface="+mn-ea"/>
                  <a:cs typeface="+mn-cs"/>
                </a:rPr>
                <a:t>học</a:t>
              </a:r>
              <a:r>
                <a:rPr kumimoji="0" lang="en-US" sz="2800" b="1" i="0" u="none" strike="noStrike" kern="1200" cap="none" spc="0" normalizeH="0" baseline="0" noProof="0" dirty="0">
                  <a:ln>
                    <a:noFill/>
                  </a:ln>
                  <a:solidFill>
                    <a:prstClr val="black"/>
                  </a:solidFill>
                  <a:effectLst/>
                  <a:uLnTx/>
                  <a:uFillTx/>
                  <a:latin typeface="Nunito Black" pitchFamily="2"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Nunito Black" pitchFamily="2" charset="0"/>
                  <a:ea typeface="+mn-ea"/>
                  <a:cs typeface="+mn-cs"/>
                </a:rPr>
                <a:t>nhóm</a:t>
              </a:r>
              <a:r>
                <a:rPr kumimoji="0" lang="en-US" sz="2800" b="1" i="0" u="none" strike="noStrike" kern="1200" cap="none" spc="0" normalizeH="0" baseline="0" noProof="0" dirty="0">
                  <a:ln>
                    <a:noFill/>
                  </a:ln>
                  <a:solidFill>
                    <a:prstClr val="black"/>
                  </a:solidFill>
                  <a:effectLst/>
                  <a:uLnTx/>
                  <a:uFillTx/>
                  <a:latin typeface="Nunito Black" pitchFamily="2"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Nunito Black" pitchFamily="2" charset="0"/>
                  <a:ea typeface="+mn-ea"/>
                  <a:cs typeface="+mn-cs"/>
                </a:rPr>
                <a:t>Vì</a:t>
              </a:r>
              <a:r>
                <a:rPr kumimoji="0" lang="en-US" sz="2800" b="1" i="0" u="none" strike="noStrike" kern="1200" cap="none" spc="0" normalizeH="0" baseline="0" noProof="0" dirty="0">
                  <a:ln>
                    <a:noFill/>
                  </a:ln>
                  <a:solidFill>
                    <a:prstClr val="black"/>
                  </a:solidFill>
                  <a:effectLst/>
                  <a:uLnTx/>
                  <a:uFillTx/>
                  <a:latin typeface="Nunito Black" pitchFamily="2"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Nunito Black" pitchFamily="2" charset="0"/>
                  <a:ea typeface="+mn-ea"/>
                  <a:cs typeface="+mn-cs"/>
                </a:rPr>
                <a:t>sao</a:t>
              </a:r>
              <a:r>
                <a:rPr kumimoji="0" lang="en-US" sz="2800" b="1" i="0" u="none" strike="noStrike" kern="1200" cap="none" spc="0" normalizeH="0" baseline="0" noProof="0" dirty="0">
                  <a:ln>
                    <a:noFill/>
                  </a:ln>
                  <a:solidFill>
                    <a:prstClr val="black"/>
                  </a:solidFill>
                  <a:effectLst/>
                  <a:uLnTx/>
                  <a:uFillTx/>
                  <a:latin typeface="Nunito Black" pitchFamily="2" charset="0"/>
                  <a:ea typeface="+mn-ea"/>
                  <a:cs typeface="+mn-cs"/>
                </a:rPr>
                <a:t>?</a:t>
              </a:r>
              <a:endParaRPr kumimoji="0" lang="en-US" sz="2800" b="0" i="0" u="none" strike="noStrike" kern="1200" cap="none" spc="0" normalizeH="0" baseline="0" noProof="0" dirty="0">
                <a:ln>
                  <a:noFill/>
                </a:ln>
                <a:solidFill>
                  <a:prstClr val="black"/>
                </a:solidFill>
                <a:effectLst/>
                <a:uLnTx/>
                <a:uFillTx/>
                <a:latin typeface="Nunito Black" pitchFamily="2"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800" b="1" i="0" u="none" strike="noStrike" kern="1200" cap="none" spc="0" normalizeH="0" baseline="0" noProof="0" dirty="0">
                  <a:ln>
                    <a:noFill/>
                  </a:ln>
                  <a:solidFill>
                    <a:srgbClr val="002060"/>
                  </a:solidFill>
                  <a:effectLst/>
                  <a:uLnTx/>
                  <a:uFillTx/>
                  <a:latin typeface="OpenSans"/>
                  <a:ea typeface="+mn-ea"/>
                  <a:cs typeface="+mn-cs"/>
                </a:rPr>
                <a:t>       </a:t>
              </a:r>
              <a:endParaRPr kumimoji="0" lang="en-US" altLang="en-US" sz="2800" b="1" i="0" u="none" strike="noStrike" kern="1200" cap="none" spc="0" normalizeH="0" baseline="0" noProof="0" dirty="0">
                <a:ln>
                  <a:noFill/>
                </a:ln>
                <a:solidFill>
                  <a:srgbClr val="000000"/>
                </a:solidFill>
                <a:effectLst/>
                <a:uLnTx/>
                <a:uFillTx/>
                <a:latin typeface="OpenSans"/>
                <a:ea typeface="+mn-ea"/>
                <a:cs typeface="+mn-cs"/>
              </a:endParaRPr>
            </a:p>
          </p:txBody>
        </p:sp>
      </p:grpSp>
      <p:pic>
        <p:nvPicPr>
          <p:cNvPr id="7" name="Picture 2" descr="https://img.loigiaihay.com/picture/2022/0315/50.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6598" y="1771052"/>
            <a:ext cx="8561568" cy="244391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rotWithShape="1">
          <a:blip r:embed="rId6"/>
          <a:srcRect t="1784" r="9642" b="3379"/>
          <a:stretch/>
        </p:blipFill>
        <p:spPr>
          <a:xfrm>
            <a:off x="8933195" y="1601040"/>
            <a:ext cx="2831735" cy="30745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12" name="Group 11"/>
          <p:cNvGrpSpPr/>
          <p:nvPr/>
        </p:nvGrpSpPr>
        <p:grpSpPr>
          <a:xfrm>
            <a:off x="1001242" y="4035736"/>
            <a:ext cx="8122490" cy="2662514"/>
            <a:chOff x="936964" y="4470215"/>
            <a:chExt cx="7868797" cy="2247090"/>
          </a:xfrm>
        </p:grpSpPr>
        <p:pic>
          <p:nvPicPr>
            <p:cNvPr id="13" name="Picture 12"/>
            <p:cNvPicPr>
              <a:picLocks noChangeAspect="1"/>
            </p:cNvPicPr>
            <p:nvPr/>
          </p:nvPicPr>
          <p:blipFill>
            <a:blip r:embed="rId7">
              <a:extLst>
                <a:ext uri="{BEBA8EAE-BF5A-486C-A8C5-ECC9F3942E4B}">
                  <a14:imgProps xmlns:a14="http://schemas.microsoft.com/office/drawing/2010/main">
                    <a14:imgLayer r:embed="rId8">
                      <a14:imgEffect>
                        <a14:backgroundRemoval t="0" b="97872" l="0" r="100000"/>
                      </a14:imgEffect>
                    </a14:imgLayer>
                  </a14:imgProps>
                </a:ext>
              </a:extLst>
            </a:blip>
            <a:stretch>
              <a:fillRect/>
            </a:stretch>
          </p:blipFill>
          <p:spPr>
            <a:xfrm rot="16200000">
              <a:off x="3747818" y="1659361"/>
              <a:ext cx="2247090" cy="7868797"/>
            </a:xfrm>
            <a:prstGeom prst="rect">
              <a:avLst/>
            </a:prstGeom>
          </p:spPr>
        </p:pic>
        <p:sp>
          <p:nvSpPr>
            <p:cNvPr id="14" name="Flowchart: Alternate Process 13"/>
            <p:cNvSpPr/>
            <p:nvPr/>
          </p:nvSpPr>
          <p:spPr>
            <a:xfrm>
              <a:off x="1695510" y="4773274"/>
              <a:ext cx="6130678" cy="1695595"/>
            </a:xfrm>
            <a:prstGeom prst="flowChartAlternateProcess">
              <a:avLst/>
            </a:prstGeom>
            <a:ln w="57150">
              <a:noFill/>
            </a:ln>
          </p:spPr>
          <p:txBody>
            <a:bodyPr wrap="square">
              <a:spAutoFit/>
            </a:bodyPr>
            <a:lstStyle/>
            <a:p>
              <a:pPr algn="just"/>
              <a:r>
                <a:rPr lang="vi-VN" sz="2800" dirty="0">
                  <a:solidFill>
                    <a:srgbClr val="FF0000"/>
                  </a:solidFill>
                  <a:latin typeface="Nunito Black" pitchFamily="2" charset="0"/>
                </a:rPr>
                <a:t>Em thích học theo cặp. Vì khi học theo cặp, chúng em có thể chỉ cho nhau những lỗi sai, giảng cho nhau những điều chưa hiểu.</a:t>
              </a:r>
            </a:p>
          </p:txBody>
        </p:sp>
      </p:grpSp>
    </p:spTree>
    <p:extLst>
      <p:ext uri="{BB962C8B-B14F-4D97-AF65-F5344CB8AC3E}">
        <p14:creationId xmlns:p14="http://schemas.microsoft.com/office/powerpoint/2010/main" val="3827142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2775BEB2-DD79-A8F3-CE64-9ECC2ECDD691}"/>
              </a:ext>
            </a:extLst>
          </p:cNvPr>
          <p:cNvSpPr txBox="1"/>
          <p:nvPr/>
        </p:nvSpPr>
        <p:spPr>
          <a:xfrm>
            <a:off x="4700523" y="1211390"/>
            <a:ext cx="3633581" cy="956603"/>
          </a:xfrm>
          <a:prstGeom prst="rect">
            <a:avLst/>
          </a:prstGeom>
        </p:spPr>
        <p:txBody>
          <a:bodyPr vert="horz" lIns="91440" tIns="45720" rIns="91440" bIns="45720" rtlCol="0" anchor="b">
            <a:no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9600" b="0" i="0" u="none" strike="noStrike" kern="1200" cap="none" spc="0" normalizeH="0" baseline="0" noProof="0" dirty="0">
                <a:ln>
                  <a:noFill/>
                </a:ln>
                <a:solidFill>
                  <a:srgbClr val="FF0000"/>
                </a:solidFill>
                <a:effectLst/>
                <a:uLnTx/>
                <a:uFillTx/>
                <a:latin typeface="Nunito Black" pitchFamily="2" charset="0"/>
                <a:ea typeface="+mn-ea"/>
                <a:cs typeface="+mn-cs"/>
              </a:rPr>
              <a:t>ĐỌC</a:t>
            </a:r>
          </a:p>
        </p:txBody>
      </p:sp>
    </p:spTree>
    <p:extLst>
      <p:ext uri="{BB962C8B-B14F-4D97-AF65-F5344CB8AC3E}">
        <p14:creationId xmlns:p14="http://schemas.microsoft.com/office/powerpoint/2010/main" val="48295567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4" name="Group 3"/>
          <p:cNvGrpSpPr/>
          <p:nvPr/>
        </p:nvGrpSpPr>
        <p:grpSpPr>
          <a:xfrm>
            <a:off x="491536" y="119322"/>
            <a:ext cx="11700464" cy="1552611"/>
            <a:chOff x="587829" y="62338"/>
            <a:chExt cx="12687250" cy="1552611"/>
          </a:xfrm>
        </p:grpSpPr>
        <p:pic>
          <p:nvPicPr>
            <p:cNvPr id="5" name="Picture 4"/>
            <p:cNvPicPr>
              <a:picLocks noChangeAspect="1"/>
            </p:cNvPicPr>
            <p:nvPr/>
          </p:nvPicPr>
          <p:blipFill>
            <a:blip r:embed="rId3">
              <a:extLst>
                <a:ext uri="{BEBA8EAE-BF5A-486C-A8C5-ECC9F3942E4B}">
                  <a14:imgProps xmlns:a14="http://schemas.microsoft.com/office/drawing/2010/main">
                    <a14:imgLayer r:embed="rId4">
                      <a14:imgEffect>
                        <a14:backgroundRemoval t="8602" b="88172" l="0" r="99120"/>
                      </a14:imgEffect>
                    </a14:imgLayer>
                  </a14:imgProps>
                </a:ext>
              </a:extLst>
            </a:blip>
            <a:stretch>
              <a:fillRect/>
            </a:stretch>
          </p:blipFill>
          <p:spPr>
            <a:xfrm>
              <a:off x="587829" y="62338"/>
              <a:ext cx="12687250" cy="1481719"/>
            </a:xfrm>
            <a:prstGeom prst="rect">
              <a:avLst/>
            </a:prstGeom>
          </p:spPr>
        </p:pic>
        <p:sp>
          <p:nvSpPr>
            <p:cNvPr id="6" name="Rectangle 1"/>
            <p:cNvSpPr>
              <a:spLocks noChangeArrowheads="1"/>
            </p:cNvSpPr>
            <p:nvPr/>
          </p:nvSpPr>
          <p:spPr bwMode="auto">
            <a:xfrm>
              <a:off x="1347129" y="184770"/>
              <a:ext cx="9279042" cy="1430179"/>
            </a:xfrm>
            <a:prstGeom prst="roundRect">
              <a:avLst/>
            </a:prstGeom>
            <a:noFill/>
            <a:ln>
              <a:noFill/>
            </a:ln>
            <a:effec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Nunito Black" pitchFamily="2" charset="0"/>
                  <a:ea typeface="+mn-ea"/>
                  <a:cs typeface="+mn-cs"/>
                </a:rPr>
                <a:t>Câu</a:t>
              </a:r>
              <a:r>
                <a:rPr kumimoji="0" lang="en-US" sz="2800" b="1" i="0" u="none" strike="noStrike" kern="1200" cap="none" spc="0" normalizeH="0" baseline="0" noProof="0" dirty="0">
                  <a:ln>
                    <a:noFill/>
                  </a:ln>
                  <a:solidFill>
                    <a:prstClr val="black"/>
                  </a:solidFill>
                  <a:effectLst/>
                  <a:uLnTx/>
                  <a:uFillTx/>
                  <a:latin typeface="Nunito Black" pitchFamily="2" charset="0"/>
                  <a:ea typeface="+mn-ea"/>
                  <a:cs typeface="+mn-cs"/>
                </a:rPr>
                <a:t> 1: </a:t>
              </a:r>
              <a:r>
                <a:rPr kumimoji="0" lang="en-US" sz="2800" b="1" i="0" u="none" strike="noStrike" kern="1200" cap="none" spc="0" normalizeH="0" baseline="0" noProof="0" dirty="0" err="1">
                  <a:ln>
                    <a:noFill/>
                  </a:ln>
                  <a:solidFill>
                    <a:prstClr val="black"/>
                  </a:solidFill>
                  <a:effectLst/>
                  <a:uLnTx/>
                  <a:uFillTx/>
                  <a:latin typeface="Nunito Black" pitchFamily="2" charset="0"/>
                  <a:ea typeface="+mn-ea"/>
                  <a:cs typeface="+mn-cs"/>
                </a:rPr>
                <a:t>Em</a:t>
              </a:r>
              <a:r>
                <a:rPr kumimoji="0" lang="en-US" sz="2800" b="1" i="0" u="none" strike="noStrike" kern="1200" cap="none" spc="0" normalizeH="0" baseline="0" noProof="0" dirty="0">
                  <a:ln>
                    <a:noFill/>
                  </a:ln>
                  <a:solidFill>
                    <a:prstClr val="black"/>
                  </a:solidFill>
                  <a:effectLst/>
                  <a:uLnTx/>
                  <a:uFillTx/>
                  <a:latin typeface="Nunito Black" pitchFamily="2"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Nunito Black" pitchFamily="2" charset="0"/>
                  <a:ea typeface="+mn-ea"/>
                  <a:cs typeface="+mn-cs"/>
                </a:rPr>
                <a:t>thích</a:t>
              </a:r>
              <a:r>
                <a:rPr kumimoji="0" lang="en-US" sz="2800" b="1" i="0" u="none" strike="noStrike" kern="1200" cap="none" spc="0" normalizeH="0" baseline="0" noProof="0" dirty="0">
                  <a:ln>
                    <a:noFill/>
                  </a:ln>
                  <a:solidFill>
                    <a:prstClr val="black"/>
                  </a:solidFill>
                  <a:effectLst/>
                  <a:uLnTx/>
                  <a:uFillTx/>
                  <a:latin typeface="Nunito Black" pitchFamily="2"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Nunito Black" pitchFamily="2" charset="0"/>
                  <a:ea typeface="+mn-ea"/>
                  <a:cs typeface="+mn-cs"/>
                </a:rPr>
                <a:t>học</a:t>
              </a:r>
              <a:r>
                <a:rPr kumimoji="0" lang="en-US" sz="2800" b="1" i="0" u="none" strike="noStrike" kern="1200" cap="none" spc="0" normalizeH="0" baseline="0" noProof="0" dirty="0">
                  <a:ln>
                    <a:noFill/>
                  </a:ln>
                  <a:solidFill>
                    <a:prstClr val="black"/>
                  </a:solidFill>
                  <a:effectLst/>
                  <a:uLnTx/>
                  <a:uFillTx/>
                  <a:latin typeface="Nunito Black" pitchFamily="2"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Nunito Black" pitchFamily="2" charset="0"/>
                  <a:ea typeface="+mn-ea"/>
                  <a:cs typeface="+mn-cs"/>
                </a:rPr>
                <a:t>cá</a:t>
              </a:r>
              <a:r>
                <a:rPr kumimoji="0" lang="en-US" sz="2800" b="1" i="0" u="none" strike="noStrike" kern="1200" cap="none" spc="0" normalizeH="0" baseline="0" noProof="0" dirty="0">
                  <a:ln>
                    <a:noFill/>
                  </a:ln>
                  <a:solidFill>
                    <a:prstClr val="black"/>
                  </a:solidFill>
                  <a:effectLst/>
                  <a:uLnTx/>
                  <a:uFillTx/>
                  <a:latin typeface="Nunito Black" pitchFamily="2"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Nunito Black" pitchFamily="2" charset="0"/>
                  <a:ea typeface="+mn-ea"/>
                  <a:cs typeface="+mn-cs"/>
                </a:rPr>
                <a:t>nhân</a:t>
              </a:r>
              <a:r>
                <a:rPr kumimoji="0" lang="en-US" sz="2800" b="1" i="0" u="none" strike="noStrike" kern="1200" cap="none" spc="0" normalizeH="0" baseline="0" noProof="0" dirty="0">
                  <a:ln>
                    <a:noFill/>
                  </a:ln>
                  <a:solidFill>
                    <a:prstClr val="black"/>
                  </a:solidFill>
                  <a:effectLst/>
                  <a:uLnTx/>
                  <a:uFillTx/>
                  <a:latin typeface="Nunito Black" pitchFamily="2"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Nunito Black" pitchFamily="2" charset="0"/>
                  <a:ea typeface="+mn-ea"/>
                  <a:cs typeface="+mn-cs"/>
                </a:rPr>
                <a:t>học</a:t>
              </a:r>
              <a:r>
                <a:rPr kumimoji="0" lang="en-US" sz="2800" b="1" i="0" u="none" strike="noStrike" kern="1200" cap="none" spc="0" normalizeH="0" baseline="0" noProof="0" dirty="0">
                  <a:ln>
                    <a:noFill/>
                  </a:ln>
                  <a:solidFill>
                    <a:prstClr val="black"/>
                  </a:solidFill>
                  <a:effectLst/>
                  <a:uLnTx/>
                  <a:uFillTx/>
                  <a:latin typeface="Nunito Black" pitchFamily="2"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Nunito Black" pitchFamily="2" charset="0"/>
                  <a:ea typeface="+mn-ea"/>
                  <a:cs typeface="+mn-cs"/>
                </a:rPr>
                <a:t>theo</a:t>
              </a:r>
              <a:r>
                <a:rPr kumimoji="0" lang="en-US" sz="2800" b="1" i="0" u="none" strike="noStrike" kern="1200" cap="none" spc="0" normalizeH="0" baseline="0" noProof="0" dirty="0">
                  <a:ln>
                    <a:noFill/>
                  </a:ln>
                  <a:solidFill>
                    <a:prstClr val="black"/>
                  </a:solidFill>
                  <a:effectLst/>
                  <a:uLnTx/>
                  <a:uFillTx/>
                  <a:latin typeface="Nunito Black" pitchFamily="2"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Nunito Black" pitchFamily="2" charset="0"/>
                  <a:ea typeface="+mn-ea"/>
                  <a:cs typeface="+mn-cs"/>
                </a:rPr>
                <a:t>cặp</a:t>
              </a:r>
              <a:r>
                <a:rPr kumimoji="0" lang="en-US" sz="2800" b="1" i="0" u="none" strike="noStrike" kern="1200" cap="none" spc="0" normalizeH="0" baseline="0" noProof="0" dirty="0">
                  <a:ln>
                    <a:noFill/>
                  </a:ln>
                  <a:solidFill>
                    <a:prstClr val="black"/>
                  </a:solidFill>
                  <a:effectLst/>
                  <a:uLnTx/>
                  <a:uFillTx/>
                  <a:latin typeface="Nunito Black" pitchFamily="2" charset="0"/>
                  <a:ea typeface="+mn-ea"/>
                  <a:cs typeface="+mn-cs"/>
                </a:rPr>
                <a:t> hay </a:t>
              </a:r>
              <a:r>
                <a:rPr kumimoji="0" lang="en-US" sz="2800" b="1" i="0" u="none" strike="noStrike" kern="1200" cap="none" spc="0" normalizeH="0" baseline="0" noProof="0" dirty="0" err="1">
                  <a:ln>
                    <a:noFill/>
                  </a:ln>
                  <a:solidFill>
                    <a:prstClr val="black"/>
                  </a:solidFill>
                  <a:effectLst/>
                  <a:uLnTx/>
                  <a:uFillTx/>
                  <a:latin typeface="Nunito Black" pitchFamily="2" charset="0"/>
                  <a:ea typeface="+mn-ea"/>
                  <a:cs typeface="+mn-cs"/>
                </a:rPr>
                <a:t>học</a:t>
              </a:r>
              <a:r>
                <a:rPr kumimoji="0" lang="en-US" sz="2800" b="1" i="0" u="none" strike="noStrike" kern="1200" cap="none" spc="0" normalizeH="0" baseline="0" noProof="0" dirty="0">
                  <a:ln>
                    <a:noFill/>
                  </a:ln>
                  <a:solidFill>
                    <a:prstClr val="black"/>
                  </a:solidFill>
                  <a:effectLst/>
                  <a:uLnTx/>
                  <a:uFillTx/>
                  <a:latin typeface="Nunito Black" pitchFamily="2"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Nunito Black" pitchFamily="2" charset="0"/>
                  <a:ea typeface="+mn-ea"/>
                  <a:cs typeface="+mn-cs"/>
                </a:rPr>
                <a:t>nhóm</a:t>
              </a:r>
              <a:r>
                <a:rPr kumimoji="0" lang="en-US" sz="2800" b="1" i="0" u="none" strike="noStrike" kern="1200" cap="none" spc="0" normalizeH="0" baseline="0" noProof="0" dirty="0">
                  <a:ln>
                    <a:noFill/>
                  </a:ln>
                  <a:solidFill>
                    <a:prstClr val="black"/>
                  </a:solidFill>
                  <a:effectLst/>
                  <a:uLnTx/>
                  <a:uFillTx/>
                  <a:latin typeface="Nunito Black" pitchFamily="2"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Nunito Black" pitchFamily="2" charset="0"/>
                  <a:ea typeface="+mn-ea"/>
                  <a:cs typeface="+mn-cs"/>
                </a:rPr>
                <a:t>Vì</a:t>
              </a:r>
              <a:r>
                <a:rPr kumimoji="0" lang="en-US" sz="2800" b="1" i="0" u="none" strike="noStrike" kern="1200" cap="none" spc="0" normalizeH="0" baseline="0" noProof="0" dirty="0">
                  <a:ln>
                    <a:noFill/>
                  </a:ln>
                  <a:solidFill>
                    <a:prstClr val="black"/>
                  </a:solidFill>
                  <a:effectLst/>
                  <a:uLnTx/>
                  <a:uFillTx/>
                  <a:latin typeface="Nunito Black" pitchFamily="2"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Nunito Black" pitchFamily="2" charset="0"/>
                  <a:ea typeface="+mn-ea"/>
                  <a:cs typeface="+mn-cs"/>
                </a:rPr>
                <a:t>sao</a:t>
              </a:r>
              <a:r>
                <a:rPr kumimoji="0" lang="en-US" sz="2800" b="1" i="0" u="none" strike="noStrike" kern="1200" cap="none" spc="0" normalizeH="0" baseline="0" noProof="0" dirty="0">
                  <a:ln>
                    <a:noFill/>
                  </a:ln>
                  <a:solidFill>
                    <a:prstClr val="black"/>
                  </a:solidFill>
                  <a:effectLst/>
                  <a:uLnTx/>
                  <a:uFillTx/>
                  <a:latin typeface="Nunito Black" pitchFamily="2" charset="0"/>
                  <a:ea typeface="+mn-ea"/>
                  <a:cs typeface="+mn-cs"/>
                </a:rPr>
                <a:t>?</a:t>
              </a:r>
              <a:endParaRPr kumimoji="0" lang="en-US" sz="2800" b="0" i="0" u="none" strike="noStrike" kern="1200" cap="none" spc="0" normalizeH="0" baseline="0" noProof="0" dirty="0">
                <a:ln>
                  <a:noFill/>
                </a:ln>
                <a:solidFill>
                  <a:prstClr val="black"/>
                </a:solidFill>
                <a:effectLst/>
                <a:uLnTx/>
                <a:uFillTx/>
                <a:latin typeface="Nunito Black" pitchFamily="2"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800" b="1" i="0" u="none" strike="noStrike" kern="1200" cap="none" spc="0" normalizeH="0" baseline="0" noProof="0" dirty="0">
                  <a:ln>
                    <a:noFill/>
                  </a:ln>
                  <a:solidFill>
                    <a:srgbClr val="002060"/>
                  </a:solidFill>
                  <a:effectLst/>
                  <a:uLnTx/>
                  <a:uFillTx/>
                  <a:latin typeface="OpenSans"/>
                  <a:ea typeface="+mn-ea"/>
                  <a:cs typeface="+mn-cs"/>
                </a:rPr>
                <a:t>       </a:t>
              </a:r>
              <a:endParaRPr kumimoji="0" lang="en-US" altLang="en-US" sz="2800" b="1" i="0" u="none" strike="noStrike" kern="1200" cap="none" spc="0" normalizeH="0" baseline="0" noProof="0" dirty="0">
                <a:ln>
                  <a:noFill/>
                </a:ln>
                <a:solidFill>
                  <a:srgbClr val="000000"/>
                </a:solidFill>
                <a:effectLst/>
                <a:uLnTx/>
                <a:uFillTx/>
                <a:latin typeface="OpenSans"/>
                <a:ea typeface="+mn-ea"/>
                <a:cs typeface="+mn-cs"/>
              </a:endParaRPr>
            </a:p>
          </p:txBody>
        </p:sp>
      </p:grpSp>
      <p:pic>
        <p:nvPicPr>
          <p:cNvPr id="7" name="Picture 2" descr="https://img.loigiaihay.com/picture/2022/0315/50.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6598" y="1771052"/>
            <a:ext cx="8561568" cy="244391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rotWithShape="1">
          <a:blip r:embed="rId6"/>
          <a:srcRect t="1784" r="9642" b="3379"/>
          <a:stretch/>
        </p:blipFill>
        <p:spPr>
          <a:xfrm>
            <a:off x="8933195" y="1601040"/>
            <a:ext cx="2831735" cy="30745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9" name="Group 8"/>
          <p:cNvGrpSpPr/>
          <p:nvPr/>
        </p:nvGrpSpPr>
        <p:grpSpPr>
          <a:xfrm>
            <a:off x="1001242" y="4035736"/>
            <a:ext cx="8122490" cy="2662514"/>
            <a:chOff x="936964" y="4470215"/>
            <a:chExt cx="7868797" cy="2247090"/>
          </a:xfrm>
        </p:grpSpPr>
        <p:pic>
          <p:nvPicPr>
            <p:cNvPr id="10" name="Picture 9"/>
            <p:cNvPicPr>
              <a:picLocks noChangeAspect="1"/>
            </p:cNvPicPr>
            <p:nvPr/>
          </p:nvPicPr>
          <p:blipFill>
            <a:blip r:embed="rId7">
              <a:extLst>
                <a:ext uri="{BEBA8EAE-BF5A-486C-A8C5-ECC9F3942E4B}">
                  <a14:imgProps xmlns:a14="http://schemas.microsoft.com/office/drawing/2010/main">
                    <a14:imgLayer r:embed="rId8">
                      <a14:imgEffect>
                        <a14:backgroundRemoval t="0" b="97872" l="0" r="100000"/>
                      </a14:imgEffect>
                    </a14:imgLayer>
                  </a14:imgProps>
                </a:ext>
              </a:extLst>
            </a:blip>
            <a:stretch>
              <a:fillRect/>
            </a:stretch>
          </p:blipFill>
          <p:spPr>
            <a:xfrm rot="16200000">
              <a:off x="3747818" y="1659361"/>
              <a:ext cx="2247090" cy="7868797"/>
            </a:xfrm>
            <a:prstGeom prst="rect">
              <a:avLst/>
            </a:prstGeom>
          </p:spPr>
        </p:pic>
        <p:sp>
          <p:nvSpPr>
            <p:cNvPr id="11" name="Flowchart: Alternate Process 10"/>
            <p:cNvSpPr/>
            <p:nvPr/>
          </p:nvSpPr>
          <p:spPr>
            <a:xfrm>
              <a:off x="1695510" y="4773274"/>
              <a:ext cx="6130678" cy="1695593"/>
            </a:xfrm>
            <a:prstGeom prst="flowChartAlternateProcess">
              <a:avLst/>
            </a:prstGeom>
            <a:ln w="57150">
              <a:noFill/>
            </a:ln>
          </p:spPr>
          <p:txBody>
            <a:bodyPr wrap="square">
              <a:spAutoFit/>
            </a:bodyPr>
            <a:lstStyle/>
            <a:p>
              <a:pPr algn="just"/>
              <a:r>
                <a:rPr lang="vi-VN" sz="2800" dirty="0">
                  <a:solidFill>
                    <a:srgbClr val="FF0000"/>
                  </a:solidFill>
                  <a:latin typeface="Nunito Black" pitchFamily="2" charset="0"/>
                </a:rPr>
                <a:t>Em thích học theo nhóm. Vì khi học theo nhóm, em có thể được trao đổi với nhiều bạn, có thể học hỏi ở mỗi bạn một điều hay.</a:t>
              </a:r>
            </a:p>
          </p:txBody>
        </p:sp>
      </p:grpSp>
    </p:spTree>
    <p:extLst>
      <p:ext uri="{BB962C8B-B14F-4D97-AF65-F5344CB8AC3E}">
        <p14:creationId xmlns:p14="http://schemas.microsoft.com/office/powerpoint/2010/main" val="904521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ounded Rectangle 3"/>
          <p:cNvSpPr/>
          <p:nvPr/>
        </p:nvSpPr>
        <p:spPr>
          <a:xfrm>
            <a:off x="997735" y="188875"/>
            <a:ext cx="8482441" cy="806207"/>
          </a:xfrm>
          <a:prstGeom prst="roundRect">
            <a:avLst/>
          </a:prstGeom>
          <a:solidFill>
            <a:srgbClr val="FFFFFF">
              <a:alpha val="80000"/>
            </a:srgb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b="1" dirty="0" err="1">
                <a:solidFill>
                  <a:srgbClr val="002060"/>
                </a:solidFill>
                <a:latin typeface="Nunito Black" pitchFamily="2" charset="0"/>
              </a:rPr>
              <a:t>Câu</a:t>
            </a:r>
            <a:r>
              <a:rPr lang="en-US" sz="2400" b="1" dirty="0">
                <a:solidFill>
                  <a:srgbClr val="002060"/>
                </a:solidFill>
                <a:latin typeface="Nunito Black" pitchFamily="2" charset="0"/>
              </a:rPr>
              <a:t> 2</a:t>
            </a:r>
            <a:r>
              <a:rPr lang="en-US" sz="2400" dirty="0">
                <a:solidFill>
                  <a:srgbClr val="002060"/>
                </a:solidFill>
                <a:latin typeface="Nunito Black" pitchFamily="2" charset="0"/>
              </a:rPr>
              <a:t>: </a:t>
            </a:r>
            <a:r>
              <a:rPr lang="en-US" sz="2400" b="1" dirty="0" err="1">
                <a:solidFill>
                  <a:srgbClr val="002060"/>
                </a:solidFill>
                <a:latin typeface="Nunito Black" pitchFamily="2" charset="0"/>
              </a:rPr>
              <a:t>Kể</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về</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một</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hoạt</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động</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tập</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thể</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mà</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em</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đã</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tham</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gia</a:t>
            </a:r>
            <a:r>
              <a:rPr lang="en-US" sz="2400" b="1" dirty="0">
                <a:solidFill>
                  <a:srgbClr val="002060"/>
                </a:solidFill>
                <a:latin typeface="Nunito Black" pitchFamily="2" charset="0"/>
              </a:rPr>
              <a:t>.</a:t>
            </a:r>
            <a:endParaRPr lang="en-US" sz="2400" dirty="0">
              <a:solidFill>
                <a:srgbClr val="002060"/>
              </a:solidFill>
              <a:latin typeface="Nunito Black" pitchFamily="2" charset="0"/>
            </a:endParaRPr>
          </a:p>
        </p:txBody>
      </p:sp>
      <p:sp>
        <p:nvSpPr>
          <p:cNvPr id="7" name="Rounded Rectangle 6"/>
          <p:cNvSpPr/>
          <p:nvPr/>
        </p:nvSpPr>
        <p:spPr>
          <a:xfrm>
            <a:off x="997735" y="1417040"/>
            <a:ext cx="9033770" cy="2469161"/>
          </a:xfrm>
          <a:prstGeom prst="roundRect">
            <a:avLst/>
          </a:prstGeom>
          <a:solidFill>
            <a:srgbClr val="FFFFFF">
              <a:alpha val="80000"/>
            </a:srgb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eaLnBrk="0" fontAlgn="base" hangingPunct="0">
              <a:spcBef>
                <a:spcPct val="0"/>
              </a:spcBef>
              <a:spcAft>
                <a:spcPct val="0"/>
              </a:spcAft>
            </a:pPr>
            <a:r>
              <a:rPr lang="en-US" altLang="en-US" sz="2400" dirty="0">
                <a:solidFill>
                  <a:srgbClr val="FF0000"/>
                </a:solidFill>
                <a:latin typeface="Nunito Black" pitchFamily="2" charset="0"/>
              </a:rPr>
              <a:t>G:</a:t>
            </a:r>
            <a:endParaRPr lang="en-US" altLang="en-US" sz="3200" dirty="0">
              <a:solidFill>
                <a:srgbClr val="FF0000"/>
              </a:solidFill>
              <a:latin typeface="Nunito Black" pitchFamily="2" charset="0"/>
            </a:endParaRPr>
          </a:p>
          <a:p>
            <a:pPr lvl="0" eaLnBrk="0" fontAlgn="base" hangingPunct="0">
              <a:spcBef>
                <a:spcPct val="0"/>
              </a:spcBef>
              <a:spcAft>
                <a:spcPct val="0"/>
              </a:spcAft>
            </a:pPr>
            <a:r>
              <a:rPr lang="en-US" altLang="en-US" sz="2400" dirty="0">
                <a:solidFill>
                  <a:srgbClr val="002060"/>
                </a:solidFill>
                <a:latin typeface="Nunito Black" pitchFamily="2" charset="0"/>
              </a:rPr>
              <a:t>- </a:t>
            </a:r>
            <a:r>
              <a:rPr lang="en-US" altLang="en-US" sz="2400" dirty="0" err="1">
                <a:solidFill>
                  <a:srgbClr val="002060"/>
                </a:solidFill>
                <a:latin typeface="Nunito Black" pitchFamily="2" charset="0"/>
              </a:rPr>
              <a:t>Hoạt</a:t>
            </a:r>
            <a:r>
              <a:rPr lang="en-US" altLang="en-US" sz="2400" dirty="0">
                <a:solidFill>
                  <a:srgbClr val="002060"/>
                </a:solidFill>
                <a:latin typeface="Nunito Black" pitchFamily="2" charset="0"/>
              </a:rPr>
              <a:t> </a:t>
            </a:r>
            <a:r>
              <a:rPr lang="en-US" altLang="en-US" sz="2400" dirty="0" err="1">
                <a:solidFill>
                  <a:srgbClr val="002060"/>
                </a:solidFill>
                <a:latin typeface="Nunito Black" pitchFamily="2" charset="0"/>
              </a:rPr>
              <a:t>động</a:t>
            </a:r>
            <a:r>
              <a:rPr lang="en-US" altLang="en-US" sz="2400" dirty="0">
                <a:solidFill>
                  <a:srgbClr val="002060"/>
                </a:solidFill>
                <a:latin typeface="Nunito Black" pitchFamily="2" charset="0"/>
              </a:rPr>
              <a:t> </a:t>
            </a:r>
            <a:r>
              <a:rPr lang="en-US" altLang="en-US" sz="2400" dirty="0" err="1">
                <a:solidFill>
                  <a:srgbClr val="002060"/>
                </a:solidFill>
                <a:latin typeface="Nunito Black" pitchFamily="2" charset="0"/>
              </a:rPr>
              <a:t>tập</a:t>
            </a:r>
            <a:r>
              <a:rPr lang="en-US" altLang="en-US" sz="2400" dirty="0">
                <a:solidFill>
                  <a:srgbClr val="002060"/>
                </a:solidFill>
                <a:latin typeface="Nunito Black" pitchFamily="2" charset="0"/>
              </a:rPr>
              <a:t> </a:t>
            </a:r>
            <a:r>
              <a:rPr lang="en-US" altLang="en-US" sz="2400" dirty="0" err="1">
                <a:solidFill>
                  <a:srgbClr val="002060"/>
                </a:solidFill>
                <a:latin typeface="Nunito Black" pitchFamily="2" charset="0"/>
              </a:rPr>
              <a:t>thể</a:t>
            </a:r>
            <a:r>
              <a:rPr lang="en-US" altLang="en-US" sz="2400" dirty="0">
                <a:solidFill>
                  <a:srgbClr val="002060"/>
                </a:solidFill>
                <a:latin typeface="Nunito Black" pitchFamily="2" charset="0"/>
              </a:rPr>
              <a:t> </a:t>
            </a:r>
            <a:r>
              <a:rPr lang="en-US" altLang="en-US" sz="2400" dirty="0" err="1">
                <a:solidFill>
                  <a:srgbClr val="002060"/>
                </a:solidFill>
                <a:latin typeface="Nunito Black" pitchFamily="2" charset="0"/>
              </a:rPr>
              <a:t>em</a:t>
            </a:r>
            <a:r>
              <a:rPr lang="en-US" altLang="en-US" sz="2400" dirty="0">
                <a:solidFill>
                  <a:srgbClr val="002060"/>
                </a:solidFill>
                <a:latin typeface="Nunito Black" pitchFamily="2" charset="0"/>
              </a:rPr>
              <a:t> </a:t>
            </a:r>
            <a:r>
              <a:rPr lang="en-US" altLang="en-US" sz="2400" dirty="0" err="1">
                <a:solidFill>
                  <a:srgbClr val="002060"/>
                </a:solidFill>
                <a:latin typeface="Nunito Black" pitchFamily="2" charset="0"/>
              </a:rPr>
              <a:t>tham</a:t>
            </a:r>
            <a:r>
              <a:rPr lang="en-US" altLang="en-US" sz="2400" dirty="0">
                <a:solidFill>
                  <a:srgbClr val="002060"/>
                </a:solidFill>
                <a:latin typeface="Nunito Black" pitchFamily="2" charset="0"/>
              </a:rPr>
              <a:t> </a:t>
            </a:r>
            <a:r>
              <a:rPr lang="en-US" altLang="en-US" sz="2400" dirty="0" err="1">
                <a:solidFill>
                  <a:srgbClr val="002060"/>
                </a:solidFill>
                <a:latin typeface="Nunito Black" pitchFamily="2" charset="0"/>
              </a:rPr>
              <a:t>gia</a:t>
            </a:r>
            <a:r>
              <a:rPr lang="en-US" altLang="en-US" sz="2400" dirty="0">
                <a:solidFill>
                  <a:srgbClr val="002060"/>
                </a:solidFill>
                <a:latin typeface="Nunito Black" pitchFamily="2" charset="0"/>
              </a:rPr>
              <a:t> </a:t>
            </a:r>
            <a:r>
              <a:rPr lang="en-US" altLang="en-US" sz="2400" dirty="0" err="1">
                <a:solidFill>
                  <a:srgbClr val="002060"/>
                </a:solidFill>
                <a:latin typeface="Nunito Black" pitchFamily="2" charset="0"/>
              </a:rPr>
              <a:t>là</a:t>
            </a:r>
            <a:r>
              <a:rPr lang="en-US" altLang="en-US" sz="2400" dirty="0">
                <a:solidFill>
                  <a:srgbClr val="002060"/>
                </a:solidFill>
                <a:latin typeface="Nunito Black" pitchFamily="2" charset="0"/>
              </a:rPr>
              <a:t> </a:t>
            </a:r>
            <a:r>
              <a:rPr lang="en-US" altLang="en-US" sz="2400" dirty="0" err="1">
                <a:solidFill>
                  <a:srgbClr val="002060"/>
                </a:solidFill>
                <a:latin typeface="Nunito Black" pitchFamily="2" charset="0"/>
              </a:rPr>
              <a:t>gì</a:t>
            </a:r>
            <a:r>
              <a:rPr lang="en-US" altLang="en-US" sz="2400" dirty="0">
                <a:solidFill>
                  <a:srgbClr val="002060"/>
                </a:solidFill>
                <a:latin typeface="Nunito Black" pitchFamily="2" charset="0"/>
              </a:rPr>
              <a:t>?</a:t>
            </a:r>
            <a:endParaRPr lang="en-US" altLang="en-US" sz="3200" dirty="0">
              <a:solidFill>
                <a:srgbClr val="002060"/>
              </a:solidFill>
              <a:latin typeface="Nunito Black" pitchFamily="2" charset="0"/>
            </a:endParaRPr>
          </a:p>
          <a:p>
            <a:pPr lvl="0" eaLnBrk="0" fontAlgn="base" hangingPunct="0">
              <a:spcBef>
                <a:spcPct val="0"/>
              </a:spcBef>
              <a:spcAft>
                <a:spcPct val="0"/>
              </a:spcAft>
            </a:pPr>
            <a:r>
              <a:rPr lang="en-US" altLang="en-US" sz="2400" dirty="0">
                <a:solidFill>
                  <a:srgbClr val="002060"/>
                </a:solidFill>
                <a:latin typeface="Nunito Black" pitchFamily="2" charset="0"/>
              </a:rPr>
              <a:t>- </a:t>
            </a:r>
            <a:r>
              <a:rPr lang="en-US" altLang="en-US" sz="2400" dirty="0" err="1">
                <a:solidFill>
                  <a:srgbClr val="002060"/>
                </a:solidFill>
                <a:latin typeface="Nunito Black" pitchFamily="2" charset="0"/>
              </a:rPr>
              <a:t>Em</a:t>
            </a:r>
            <a:r>
              <a:rPr lang="en-US" altLang="en-US" sz="2400" dirty="0">
                <a:solidFill>
                  <a:srgbClr val="002060"/>
                </a:solidFill>
                <a:latin typeface="Nunito Black" pitchFamily="2" charset="0"/>
              </a:rPr>
              <a:t> </a:t>
            </a:r>
            <a:r>
              <a:rPr lang="en-US" altLang="en-US" sz="2400" dirty="0" err="1">
                <a:solidFill>
                  <a:srgbClr val="002060"/>
                </a:solidFill>
                <a:latin typeface="Nunito Black" pitchFamily="2" charset="0"/>
              </a:rPr>
              <a:t>cùng</a:t>
            </a:r>
            <a:r>
              <a:rPr lang="en-US" altLang="en-US" sz="2400" dirty="0">
                <a:solidFill>
                  <a:srgbClr val="002060"/>
                </a:solidFill>
                <a:latin typeface="Nunito Black" pitchFamily="2" charset="0"/>
              </a:rPr>
              <a:t> </a:t>
            </a:r>
            <a:r>
              <a:rPr lang="en-US" altLang="en-US" sz="2400" dirty="0" err="1">
                <a:solidFill>
                  <a:srgbClr val="002060"/>
                </a:solidFill>
                <a:latin typeface="Nunito Black" pitchFamily="2" charset="0"/>
              </a:rPr>
              <a:t>làm</a:t>
            </a:r>
            <a:r>
              <a:rPr lang="en-US" altLang="en-US" sz="2400" dirty="0">
                <a:solidFill>
                  <a:srgbClr val="002060"/>
                </a:solidFill>
                <a:latin typeface="Nunito Black" pitchFamily="2" charset="0"/>
              </a:rPr>
              <a:t> </a:t>
            </a:r>
            <a:r>
              <a:rPr lang="en-US" altLang="en-US" sz="2400" dirty="0" err="1">
                <a:solidFill>
                  <a:srgbClr val="002060"/>
                </a:solidFill>
                <a:latin typeface="Nunito Black" pitchFamily="2" charset="0"/>
              </a:rPr>
              <a:t>việc</a:t>
            </a:r>
            <a:r>
              <a:rPr lang="en-US" altLang="en-US" sz="2400" dirty="0">
                <a:solidFill>
                  <a:srgbClr val="002060"/>
                </a:solidFill>
                <a:latin typeface="Nunito Black" pitchFamily="2" charset="0"/>
              </a:rPr>
              <a:t> </a:t>
            </a:r>
            <a:r>
              <a:rPr lang="en-US" altLang="en-US" sz="2400" dirty="0" err="1">
                <a:solidFill>
                  <a:srgbClr val="002060"/>
                </a:solidFill>
                <a:latin typeface="Nunito Black" pitchFamily="2" charset="0"/>
              </a:rPr>
              <a:t>với</a:t>
            </a:r>
            <a:r>
              <a:rPr lang="en-US" altLang="en-US" sz="2400" dirty="0">
                <a:solidFill>
                  <a:srgbClr val="002060"/>
                </a:solidFill>
                <a:latin typeface="Nunito Black" pitchFamily="2" charset="0"/>
              </a:rPr>
              <a:t> </a:t>
            </a:r>
            <a:r>
              <a:rPr lang="en-US" altLang="en-US" sz="2400" dirty="0" err="1">
                <a:solidFill>
                  <a:srgbClr val="002060"/>
                </a:solidFill>
                <a:latin typeface="Nunito Black" pitchFamily="2" charset="0"/>
              </a:rPr>
              <a:t>những</a:t>
            </a:r>
            <a:r>
              <a:rPr lang="en-US" altLang="en-US" sz="2400" dirty="0">
                <a:solidFill>
                  <a:srgbClr val="002060"/>
                </a:solidFill>
                <a:latin typeface="Nunito Black" pitchFamily="2" charset="0"/>
              </a:rPr>
              <a:t> </a:t>
            </a:r>
            <a:r>
              <a:rPr lang="en-US" altLang="en-US" sz="2400" dirty="0" err="1">
                <a:solidFill>
                  <a:srgbClr val="002060"/>
                </a:solidFill>
                <a:latin typeface="Nunito Black" pitchFamily="2" charset="0"/>
              </a:rPr>
              <a:t>ai</a:t>
            </a:r>
            <a:r>
              <a:rPr lang="en-US" altLang="en-US" sz="2400" dirty="0">
                <a:solidFill>
                  <a:srgbClr val="002060"/>
                </a:solidFill>
                <a:latin typeface="Nunito Black" pitchFamily="2" charset="0"/>
              </a:rPr>
              <a:t>? </a:t>
            </a:r>
            <a:r>
              <a:rPr lang="en-US" altLang="en-US" sz="2400" dirty="0" err="1">
                <a:solidFill>
                  <a:srgbClr val="002060"/>
                </a:solidFill>
                <a:latin typeface="Nunito Black" pitchFamily="2" charset="0"/>
              </a:rPr>
              <a:t>Công</a:t>
            </a:r>
            <a:r>
              <a:rPr lang="en-US" altLang="en-US" sz="2400" dirty="0">
                <a:solidFill>
                  <a:srgbClr val="002060"/>
                </a:solidFill>
                <a:latin typeface="Nunito Black" pitchFamily="2" charset="0"/>
              </a:rPr>
              <a:t> </a:t>
            </a:r>
            <a:r>
              <a:rPr lang="en-US" altLang="en-US" sz="2400" dirty="0" err="1">
                <a:solidFill>
                  <a:srgbClr val="002060"/>
                </a:solidFill>
                <a:latin typeface="Nunito Black" pitchFamily="2" charset="0"/>
              </a:rPr>
              <a:t>việc</a:t>
            </a:r>
            <a:r>
              <a:rPr lang="en-US" altLang="en-US" sz="2400" dirty="0">
                <a:solidFill>
                  <a:srgbClr val="002060"/>
                </a:solidFill>
                <a:latin typeface="Nunito Black" pitchFamily="2" charset="0"/>
              </a:rPr>
              <a:t> </a:t>
            </a:r>
            <a:r>
              <a:rPr lang="en-US" altLang="en-US" sz="2400" dirty="0" err="1">
                <a:solidFill>
                  <a:srgbClr val="002060"/>
                </a:solidFill>
                <a:latin typeface="Nunito Black" pitchFamily="2" charset="0"/>
              </a:rPr>
              <a:t>em</a:t>
            </a:r>
            <a:r>
              <a:rPr lang="en-US" altLang="en-US" sz="2400" dirty="0">
                <a:solidFill>
                  <a:srgbClr val="002060"/>
                </a:solidFill>
                <a:latin typeface="Nunito Black" pitchFamily="2" charset="0"/>
              </a:rPr>
              <a:t> </a:t>
            </a:r>
            <a:r>
              <a:rPr lang="en-US" altLang="en-US" sz="2400" dirty="0" err="1">
                <a:solidFill>
                  <a:srgbClr val="002060"/>
                </a:solidFill>
                <a:latin typeface="Nunito Black" pitchFamily="2" charset="0"/>
              </a:rPr>
              <a:t>được</a:t>
            </a:r>
            <a:r>
              <a:rPr lang="en-US" altLang="en-US" sz="2400" dirty="0">
                <a:solidFill>
                  <a:srgbClr val="002060"/>
                </a:solidFill>
                <a:latin typeface="Nunito Black" pitchFamily="2" charset="0"/>
              </a:rPr>
              <a:t> </a:t>
            </a:r>
            <a:r>
              <a:rPr lang="en-US" altLang="en-US" sz="2400" dirty="0" err="1">
                <a:solidFill>
                  <a:srgbClr val="002060"/>
                </a:solidFill>
                <a:latin typeface="Nunito Black" pitchFamily="2" charset="0"/>
              </a:rPr>
              <a:t>giao</a:t>
            </a:r>
            <a:r>
              <a:rPr lang="en-US" altLang="en-US" sz="2400" dirty="0">
                <a:solidFill>
                  <a:srgbClr val="002060"/>
                </a:solidFill>
                <a:latin typeface="Nunito Black" pitchFamily="2" charset="0"/>
              </a:rPr>
              <a:t> </a:t>
            </a:r>
            <a:r>
              <a:rPr lang="en-US" altLang="en-US" sz="2400" dirty="0" err="1">
                <a:solidFill>
                  <a:srgbClr val="002060"/>
                </a:solidFill>
                <a:latin typeface="Nunito Black" pitchFamily="2" charset="0"/>
              </a:rPr>
              <a:t>là</a:t>
            </a:r>
            <a:r>
              <a:rPr lang="en-US" altLang="en-US" sz="2400" dirty="0">
                <a:solidFill>
                  <a:srgbClr val="002060"/>
                </a:solidFill>
                <a:latin typeface="Nunito Black" pitchFamily="2" charset="0"/>
              </a:rPr>
              <a:t> </a:t>
            </a:r>
            <a:r>
              <a:rPr lang="en-US" altLang="en-US" sz="2400" dirty="0" err="1">
                <a:solidFill>
                  <a:srgbClr val="002060"/>
                </a:solidFill>
                <a:latin typeface="Nunito Black" pitchFamily="2" charset="0"/>
              </a:rPr>
              <a:t>gì</a:t>
            </a:r>
            <a:r>
              <a:rPr lang="en-US" altLang="en-US" sz="2400" dirty="0">
                <a:solidFill>
                  <a:srgbClr val="002060"/>
                </a:solidFill>
                <a:latin typeface="Nunito Black" pitchFamily="2" charset="0"/>
              </a:rPr>
              <a:t>?</a:t>
            </a:r>
            <a:endParaRPr lang="en-US" altLang="en-US" sz="3200" dirty="0">
              <a:solidFill>
                <a:srgbClr val="002060"/>
              </a:solidFill>
              <a:latin typeface="Nunito Black" pitchFamily="2" charset="0"/>
            </a:endParaRPr>
          </a:p>
          <a:p>
            <a:pPr lvl="0" eaLnBrk="0" fontAlgn="base" hangingPunct="0">
              <a:spcBef>
                <a:spcPct val="0"/>
              </a:spcBef>
              <a:spcAft>
                <a:spcPct val="0"/>
              </a:spcAft>
            </a:pPr>
            <a:r>
              <a:rPr lang="en-US" altLang="en-US" sz="2400" dirty="0">
                <a:solidFill>
                  <a:srgbClr val="002060"/>
                </a:solidFill>
                <a:latin typeface="Nunito Black" pitchFamily="2" charset="0"/>
              </a:rPr>
              <a:t>- </a:t>
            </a:r>
            <a:r>
              <a:rPr lang="en-US" altLang="en-US" sz="2400" dirty="0" err="1">
                <a:solidFill>
                  <a:srgbClr val="002060"/>
                </a:solidFill>
                <a:latin typeface="Nunito Black" pitchFamily="2" charset="0"/>
              </a:rPr>
              <a:t>Kết</a:t>
            </a:r>
            <a:r>
              <a:rPr lang="en-US" altLang="en-US" sz="2400" dirty="0">
                <a:solidFill>
                  <a:srgbClr val="002060"/>
                </a:solidFill>
                <a:latin typeface="Nunito Black" pitchFamily="2" charset="0"/>
              </a:rPr>
              <a:t> </a:t>
            </a:r>
            <a:r>
              <a:rPr lang="en-US" altLang="en-US" sz="2400" dirty="0" err="1">
                <a:solidFill>
                  <a:srgbClr val="002060"/>
                </a:solidFill>
                <a:latin typeface="Nunito Black" pitchFamily="2" charset="0"/>
              </a:rPr>
              <a:t>quả</a:t>
            </a:r>
            <a:r>
              <a:rPr lang="en-US" altLang="en-US" sz="2400" dirty="0">
                <a:solidFill>
                  <a:srgbClr val="002060"/>
                </a:solidFill>
                <a:latin typeface="Nunito Black" pitchFamily="2" charset="0"/>
              </a:rPr>
              <a:t> </a:t>
            </a:r>
            <a:r>
              <a:rPr lang="en-US" altLang="en-US" sz="2400" dirty="0" err="1">
                <a:solidFill>
                  <a:srgbClr val="002060"/>
                </a:solidFill>
                <a:latin typeface="Nunito Black" pitchFamily="2" charset="0"/>
              </a:rPr>
              <a:t>của</a:t>
            </a:r>
            <a:r>
              <a:rPr lang="en-US" altLang="en-US" sz="2400" dirty="0">
                <a:solidFill>
                  <a:srgbClr val="002060"/>
                </a:solidFill>
                <a:latin typeface="Nunito Black" pitchFamily="2" charset="0"/>
              </a:rPr>
              <a:t> </a:t>
            </a:r>
            <a:r>
              <a:rPr lang="en-US" altLang="en-US" sz="2400" dirty="0" err="1">
                <a:solidFill>
                  <a:srgbClr val="002060"/>
                </a:solidFill>
                <a:latin typeface="Nunito Black" pitchFamily="2" charset="0"/>
              </a:rPr>
              <a:t>hoạt</a:t>
            </a:r>
            <a:r>
              <a:rPr lang="en-US" altLang="en-US" sz="2400" dirty="0">
                <a:solidFill>
                  <a:srgbClr val="002060"/>
                </a:solidFill>
                <a:latin typeface="Nunito Black" pitchFamily="2" charset="0"/>
              </a:rPr>
              <a:t> </a:t>
            </a:r>
            <a:r>
              <a:rPr lang="en-US" altLang="en-US" sz="2400" dirty="0" err="1">
                <a:solidFill>
                  <a:srgbClr val="002060"/>
                </a:solidFill>
                <a:latin typeface="Nunito Black" pitchFamily="2" charset="0"/>
              </a:rPr>
              <a:t>động</a:t>
            </a:r>
            <a:r>
              <a:rPr lang="en-US" altLang="en-US" sz="2400" dirty="0">
                <a:solidFill>
                  <a:srgbClr val="002060"/>
                </a:solidFill>
                <a:latin typeface="Nunito Black" pitchFamily="2" charset="0"/>
              </a:rPr>
              <a:t> </a:t>
            </a:r>
            <a:r>
              <a:rPr lang="en-US" altLang="en-US" sz="2400" dirty="0" err="1">
                <a:solidFill>
                  <a:srgbClr val="002060"/>
                </a:solidFill>
                <a:latin typeface="Nunito Black" pitchFamily="2" charset="0"/>
              </a:rPr>
              <a:t>tập</a:t>
            </a:r>
            <a:r>
              <a:rPr lang="en-US" altLang="en-US" sz="2400" dirty="0">
                <a:solidFill>
                  <a:srgbClr val="002060"/>
                </a:solidFill>
                <a:latin typeface="Nunito Black" pitchFamily="2" charset="0"/>
              </a:rPr>
              <a:t> </a:t>
            </a:r>
            <a:r>
              <a:rPr lang="en-US" altLang="en-US" sz="2400" dirty="0" err="1">
                <a:solidFill>
                  <a:srgbClr val="002060"/>
                </a:solidFill>
                <a:latin typeface="Nunito Black" pitchFamily="2" charset="0"/>
              </a:rPr>
              <a:t>thể</a:t>
            </a:r>
            <a:r>
              <a:rPr lang="en-US" altLang="en-US" sz="2400" dirty="0">
                <a:solidFill>
                  <a:srgbClr val="002060"/>
                </a:solidFill>
                <a:latin typeface="Nunito Black" pitchFamily="2" charset="0"/>
              </a:rPr>
              <a:t> </a:t>
            </a:r>
            <a:r>
              <a:rPr lang="en-US" altLang="en-US" sz="2400" dirty="0" err="1">
                <a:solidFill>
                  <a:srgbClr val="002060"/>
                </a:solidFill>
                <a:latin typeface="Nunito Black" pitchFamily="2" charset="0"/>
              </a:rPr>
              <a:t>đó</a:t>
            </a:r>
            <a:r>
              <a:rPr lang="en-US" altLang="en-US" sz="2400" dirty="0">
                <a:solidFill>
                  <a:srgbClr val="002060"/>
                </a:solidFill>
                <a:latin typeface="Nunito Black" pitchFamily="2" charset="0"/>
              </a:rPr>
              <a:t> </a:t>
            </a:r>
            <a:r>
              <a:rPr lang="en-US" altLang="en-US" sz="2400" dirty="0" err="1">
                <a:solidFill>
                  <a:srgbClr val="002060"/>
                </a:solidFill>
                <a:latin typeface="Nunito Black" pitchFamily="2" charset="0"/>
              </a:rPr>
              <a:t>ra</a:t>
            </a:r>
            <a:r>
              <a:rPr lang="en-US" altLang="en-US" sz="2400" dirty="0">
                <a:solidFill>
                  <a:srgbClr val="002060"/>
                </a:solidFill>
                <a:latin typeface="Nunito Black" pitchFamily="2" charset="0"/>
              </a:rPr>
              <a:t> </a:t>
            </a:r>
            <a:r>
              <a:rPr lang="en-US" altLang="en-US" sz="2400" dirty="0" err="1">
                <a:solidFill>
                  <a:srgbClr val="002060"/>
                </a:solidFill>
                <a:latin typeface="Nunito Black" pitchFamily="2" charset="0"/>
              </a:rPr>
              <a:t>sao</a:t>
            </a:r>
            <a:r>
              <a:rPr lang="en-US" altLang="en-US" sz="2400" dirty="0">
                <a:solidFill>
                  <a:srgbClr val="002060"/>
                </a:solidFill>
                <a:latin typeface="Nunito Black" pitchFamily="2" charset="0"/>
              </a:rPr>
              <a:t>?</a:t>
            </a:r>
            <a:endParaRPr lang="en-US" altLang="en-US" sz="3200" dirty="0">
              <a:solidFill>
                <a:srgbClr val="002060"/>
              </a:solidFill>
              <a:latin typeface="Nunito Black" pitchFamily="2" charset="0"/>
            </a:endParaRPr>
          </a:p>
          <a:p>
            <a:pPr lvl="0" eaLnBrk="0" fontAlgn="base" hangingPunct="0">
              <a:spcBef>
                <a:spcPct val="0"/>
              </a:spcBef>
              <a:spcAft>
                <a:spcPct val="0"/>
              </a:spcAft>
            </a:pPr>
            <a:r>
              <a:rPr lang="en-US" altLang="en-US" sz="2400" dirty="0">
                <a:solidFill>
                  <a:srgbClr val="002060"/>
                </a:solidFill>
                <a:latin typeface="Nunito Black" pitchFamily="2" charset="0"/>
              </a:rPr>
              <a:t>- </a:t>
            </a:r>
            <a:r>
              <a:rPr lang="en-US" altLang="en-US" sz="2400" dirty="0" err="1">
                <a:solidFill>
                  <a:srgbClr val="002060"/>
                </a:solidFill>
                <a:latin typeface="Nunito Black" pitchFamily="2" charset="0"/>
              </a:rPr>
              <a:t>Em</a:t>
            </a:r>
            <a:r>
              <a:rPr lang="en-US" altLang="en-US" sz="2400" dirty="0">
                <a:solidFill>
                  <a:srgbClr val="002060"/>
                </a:solidFill>
                <a:latin typeface="Nunito Black" pitchFamily="2" charset="0"/>
              </a:rPr>
              <a:t> </a:t>
            </a:r>
            <a:r>
              <a:rPr lang="en-US" altLang="en-US" sz="2400" dirty="0" err="1">
                <a:solidFill>
                  <a:srgbClr val="002060"/>
                </a:solidFill>
                <a:latin typeface="Nunito Black" pitchFamily="2" charset="0"/>
              </a:rPr>
              <a:t>có</a:t>
            </a:r>
            <a:r>
              <a:rPr lang="en-US" altLang="en-US" sz="2400" dirty="0">
                <a:solidFill>
                  <a:srgbClr val="002060"/>
                </a:solidFill>
                <a:latin typeface="Nunito Black" pitchFamily="2" charset="0"/>
              </a:rPr>
              <a:t> </a:t>
            </a:r>
            <a:r>
              <a:rPr lang="en-US" altLang="en-US" sz="2400" dirty="0" err="1">
                <a:solidFill>
                  <a:srgbClr val="002060"/>
                </a:solidFill>
                <a:latin typeface="Nunito Black" pitchFamily="2" charset="0"/>
              </a:rPr>
              <a:t>cảm</a:t>
            </a:r>
            <a:r>
              <a:rPr lang="en-US" altLang="en-US" sz="2400" dirty="0">
                <a:solidFill>
                  <a:srgbClr val="002060"/>
                </a:solidFill>
                <a:latin typeface="Nunito Black" pitchFamily="2" charset="0"/>
              </a:rPr>
              <a:t> </a:t>
            </a:r>
            <a:r>
              <a:rPr lang="en-US" altLang="en-US" sz="2400" dirty="0" err="1">
                <a:solidFill>
                  <a:srgbClr val="002060"/>
                </a:solidFill>
                <a:latin typeface="Nunito Black" pitchFamily="2" charset="0"/>
              </a:rPr>
              <a:t>nghĩ</a:t>
            </a:r>
            <a:r>
              <a:rPr lang="en-US" altLang="en-US" sz="2400" dirty="0">
                <a:solidFill>
                  <a:srgbClr val="002060"/>
                </a:solidFill>
                <a:latin typeface="Nunito Black" pitchFamily="2" charset="0"/>
              </a:rPr>
              <a:t> </a:t>
            </a:r>
            <a:r>
              <a:rPr lang="en-US" altLang="en-US" sz="2400" dirty="0" err="1">
                <a:solidFill>
                  <a:srgbClr val="002060"/>
                </a:solidFill>
                <a:latin typeface="Nunito Black" pitchFamily="2" charset="0"/>
              </a:rPr>
              <a:t>gì</a:t>
            </a:r>
            <a:r>
              <a:rPr lang="en-US" altLang="en-US" sz="2400" dirty="0">
                <a:solidFill>
                  <a:srgbClr val="002060"/>
                </a:solidFill>
                <a:latin typeface="Nunito Black" pitchFamily="2" charset="0"/>
              </a:rPr>
              <a:t> </a:t>
            </a:r>
            <a:r>
              <a:rPr lang="en-US" altLang="en-US" sz="2400" dirty="0" err="1">
                <a:solidFill>
                  <a:srgbClr val="002060"/>
                </a:solidFill>
                <a:latin typeface="Nunito Black" pitchFamily="2" charset="0"/>
              </a:rPr>
              <a:t>sau</a:t>
            </a:r>
            <a:r>
              <a:rPr lang="en-US" altLang="en-US" sz="2400" dirty="0">
                <a:solidFill>
                  <a:srgbClr val="002060"/>
                </a:solidFill>
                <a:latin typeface="Nunito Black" pitchFamily="2" charset="0"/>
              </a:rPr>
              <a:t> </a:t>
            </a:r>
            <a:r>
              <a:rPr lang="en-US" altLang="en-US" sz="2400" dirty="0" err="1">
                <a:solidFill>
                  <a:srgbClr val="002060"/>
                </a:solidFill>
                <a:latin typeface="Nunito Black" pitchFamily="2" charset="0"/>
              </a:rPr>
              <a:t>khi</a:t>
            </a:r>
            <a:r>
              <a:rPr lang="en-US" altLang="en-US" sz="2400" dirty="0">
                <a:solidFill>
                  <a:srgbClr val="002060"/>
                </a:solidFill>
                <a:latin typeface="Nunito Black" pitchFamily="2" charset="0"/>
              </a:rPr>
              <a:t> </a:t>
            </a:r>
            <a:r>
              <a:rPr lang="en-US" altLang="en-US" sz="2400" dirty="0" err="1">
                <a:solidFill>
                  <a:srgbClr val="002060"/>
                </a:solidFill>
                <a:latin typeface="Nunito Black" pitchFamily="2" charset="0"/>
              </a:rPr>
              <a:t>tham</a:t>
            </a:r>
            <a:r>
              <a:rPr lang="en-US" altLang="en-US" sz="2400" dirty="0">
                <a:solidFill>
                  <a:srgbClr val="002060"/>
                </a:solidFill>
                <a:latin typeface="Nunito Black" pitchFamily="2" charset="0"/>
              </a:rPr>
              <a:t> </a:t>
            </a:r>
            <a:r>
              <a:rPr lang="en-US" altLang="en-US" sz="2400" dirty="0" err="1">
                <a:solidFill>
                  <a:srgbClr val="002060"/>
                </a:solidFill>
                <a:latin typeface="Nunito Black" pitchFamily="2" charset="0"/>
              </a:rPr>
              <a:t>gia</a:t>
            </a:r>
            <a:r>
              <a:rPr lang="en-US" altLang="en-US" sz="2400" dirty="0">
                <a:solidFill>
                  <a:srgbClr val="002060"/>
                </a:solidFill>
                <a:latin typeface="Nunito Black" pitchFamily="2" charset="0"/>
              </a:rPr>
              <a:t> </a:t>
            </a:r>
            <a:r>
              <a:rPr lang="en-US" altLang="en-US" sz="2400" dirty="0" err="1">
                <a:solidFill>
                  <a:srgbClr val="002060"/>
                </a:solidFill>
                <a:latin typeface="Nunito Black" pitchFamily="2" charset="0"/>
              </a:rPr>
              <a:t>hoạt</a:t>
            </a:r>
            <a:r>
              <a:rPr lang="en-US" altLang="en-US" sz="2400" dirty="0">
                <a:solidFill>
                  <a:srgbClr val="002060"/>
                </a:solidFill>
                <a:latin typeface="Nunito Black" pitchFamily="2" charset="0"/>
              </a:rPr>
              <a:t> </a:t>
            </a:r>
            <a:r>
              <a:rPr lang="en-US" altLang="en-US" sz="2400" dirty="0" err="1">
                <a:solidFill>
                  <a:srgbClr val="002060"/>
                </a:solidFill>
                <a:latin typeface="Nunito Black" pitchFamily="2" charset="0"/>
              </a:rPr>
              <a:t>động</a:t>
            </a:r>
            <a:r>
              <a:rPr lang="en-US" altLang="en-US" sz="2400" dirty="0">
                <a:solidFill>
                  <a:srgbClr val="002060"/>
                </a:solidFill>
                <a:latin typeface="Nunito Black" pitchFamily="2" charset="0"/>
              </a:rPr>
              <a:t> </a:t>
            </a:r>
            <a:r>
              <a:rPr lang="en-US" altLang="en-US" sz="2400" dirty="0" err="1">
                <a:solidFill>
                  <a:srgbClr val="002060"/>
                </a:solidFill>
                <a:latin typeface="Nunito Black" pitchFamily="2" charset="0"/>
              </a:rPr>
              <a:t>đó</a:t>
            </a:r>
            <a:r>
              <a:rPr lang="en-US" altLang="en-US" sz="2400" dirty="0">
                <a:solidFill>
                  <a:srgbClr val="002060"/>
                </a:solidFill>
                <a:latin typeface="Nunito Black" pitchFamily="2" charset="0"/>
              </a:rPr>
              <a:t>?</a:t>
            </a:r>
            <a:endParaRPr lang="en-US" altLang="en-US" sz="3200" dirty="0">
              <a:solidFill>
                <a:srgbClr val="002060"/>
              </a:solidFill>
              <a:latin typeface="Nunito Black" pitchFamily="2" charset="0"/>
            </a:endParaRPr>
          </a:p>
        </p:txBody>
      </p:sp>
      <p:pic>
        <p:nvPicPr>
          <p:cNvPr id="9" name="Picture 8"/>
          <p:cNvPicPr>
            <a:picLocks noChangeAspect="1"/>
          </p:cNvPicPr>
          <p:nvPr/>
        </p:nvPicPr>
        <p:blipFill>
          <a:blip r:embed="rId3"/>
          <a:stretch>
            <a:fillRect/>
          </a:stretch>
        </p:blipFill>
        <p:spPr>
          <a:xfrm>
            <a:off x="484785" y="4003543"/>
            <a:ext cx="3468650" cy="2635771"/>
          </a:xfrm>
          <a:prstGeom prst="ellipse">
            <a:avLst/>
          </a:prstGeom>
        </p:spPr>
      </p:pic>
      <p:pic>
        <p:nvPicPr>
          <p:cNvPr id="11" name="Picture 10"/>
          <p:cNvPicPr>
            <a:picLocks noChangeAspect="1"/>
          </p:cNvPicPr>
          <p:nvPr/>
        </p:nvPicPr>
        <p:blipFill>
          <a:blip r:embed="rId4"/>
          <a:stretch>
            <a:fillRect/>
          </a:stretch>
        </p:blipFill>
        <p:spPr>
          <a:xfrm>
            <a:off x="4265778" y="4003543"/>
            <a:ext cx="3743342" cy="2675965"/>
          </a:xfrm>
          <a:prstGeom prst="ellipse">
            <a:avLst/>
          </a:prstGeom>
        </p:spPr>
      </p:pic>
      <p:pic>
        <p:nvPicPr>
          <p:cNvPr id="12" name="Picture 11"/>
          <p:cNvPicPr>
            <a:picLocks noChangeAspect="1"/>
          </p:cNvPicPr>
          <p:nvPr/>
        </p:nvPicPr>
        <p:blipFill>
          <a:blip r:embed="rId5"/>
          <a:stretch>
            <a:fillRect/>
          </a:stretch>
        </p:blipFill>
        <p:spPr>
          <a:xfrm>
            <a:off x="8321463" y="3965866"/>
            <a:ext cx="3390923" cy="2648282"/>
          </a:xfrm>
          <a:prstGeom prst="ellipse">
            <a:avLst/>
          </a:prstGeom>
        </p:spPr>
      </p:pic>
    </p:spTree>
    <p:extLst>
      <p:ext uri="{BB962C8B-B14F-4D97-AF65-F5344CB8AC3E}">
        <p14:creationId xmlns:p14="http://schemas.microsoft.com/office/powerpoint/2010/main" val="108584732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anim calcmode="lin" valueType="num">
                                      <p:cBhvr>
                                        <p:cTn id="22" dur="1000" fill="hold"/>
                                        <p:tgtEl>
                                          <p:spTgt spid="9"/>
                                        </p:tgtEl>
                                        <p:attrNameLst>
                                          <p:attrName>ppt_x</p:attrName>
                                        </p:attrNameLst>
                                      </p:cBhvr>
                                      <p:tavLst>
                                        <p:tav tm="0">
                                          <p:val>
                                            <p:strVal val="#ppt_x"/>
                                          </p:val>
                                        </p:tav>
                                        <p:tav tm="100000">
                                          <p:val>
                                            <p:strVal val="#ppt_x"/>
                                          </p:val>
                                        </p:tav>
                                      </p:tavLst>
                                    </p:anim>
                                    <p:anim calcmode="lin" valueType="num">
                                      <p:cBhvr>
                                        <p:cTn id="23" dur="1000" fill="hold"/>
                                        <p:tgtEl>
                                          <p:spTgt spid="9"/>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1000"/>
                                        <p:tgtEl>
                                          <p:spTgt spid="11"/>
                                        </p:tgtEl>
                                      </p:cBhvr>
                                    </p:animEffect>
                                    <p:anim calcmode="lin" valueType="num">
                                      <p:cBhvr>
                                        <p:cTn id="27" dur="1000" fill="hold"/>
                                        <p:tgtEl>
                                          <p:spTgt spid="11"/>
                                        </p:tgtEl>
                                        <p:attrNameLst>
                                          <p:attrName>ppt_x</p:attrName>
                                        </p:attrNameLst>
                                      </p:cBhvr>
                                      <p:tavLst>
                                        <p:tav tm="0">
                                          <p:val>
                                            <p:strVal val="#ppt_x"/>
                                          </p:val>
                                        </p:tav>
                                        <p:tav tm="100000">
                                          <p:val>
                                            <p:strVal val="#ppt_x"/>
                                          </p:val>
                                        </p:tav>
                                      </p:tavLst>
                                    </p:anim>
                                    <p:anim calcmode="lin" valueType="num">
                                      <p:cBhvr>
                                        <p:cTn id="28" dur="1000" fill="hold"/>
                                        <p:tgtEl>
                                          <p:spTgt spid="11"/>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1000"/>
                                        <p:tgtEl>
                                          <p:spTgt spid="12"/>
                                        </p:tgtEl>
                                      </p:cBhvr>
                                    </p:animEffect>
                                    <p:anim calcmode="lin" valueType="num">
                                      <p:cBhvr>
                                        <p:cTn id="32" dur="1000" fill="hold"/>
                                        <p:tgtEl>
                                          <p:spTgt spid="12"/>
                                        </p:tgtEl>
                                        <p:attrNameLst>
                                          <p:attrName>ppt_x</p:attrName>
                                        </p:attrNameLst>
                                      </p:cBhvr>
                                      <p:tavLst>
                                        <p:tav tm="0">
                                          <p:val>
                                            <p:strVal val="#ppt_x"/>
                                          </p:val>
                                        </p:tav>
                                        <p:tav tm="100000">
                                          <p:val>
                                            <p:strVal val="#ppt_x"/>
                                          </p:val>
                                        </p:tav>
                                      </p:tavLst>
                                    </p:anim>
                                    <p:anim calcmode="lin" valueType="num">
                                      <p:cBhvr>
                                        <p:cTn id="33"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ounded Rectangle 4"/>
          <p:cNvSpPr/>
          <p:nvPr/>
        </p:nvSpPr>
        <p:spPr>
          <a:xfrm>
            <a:off x="509451" y="1567546"/>
            <a:ext cx="11103429" cy="3526969"/>
          </a:xfrm>
          <a:prstGeom prst="roundRect">
            <a:avLst/>
          </a:prstGeom>
          <a:solidFill>
            <a:srgbClr val="FFFFFF">
              <a:alpha val="80000"/>
            </a:srgb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FF0000"/>
                </a:solidFill>
                <a:effectLst/>
                <a:uLnTx/>
                <a:uFillTx/>
                <a:latin typeface="Nunito Black" pitchFamily="2" charset="0"/>
                <a:ea typeface="+mn-ea"/>
                <a:cs typeface="+mn-cs"/>
              </a:rPr>
              <a:t>Bài tham khảo 1:</a:t>
            </a:r>
            <a:endParaRPr kumimoji="0" lang="vi-VN" sz="2400" b="0" i="0" u="none" strike="noStrike" kern="1200" cap="none" spc="0" normalizeH="0" baseline="0" noProof="0" dirty="0">
              <a:ln>
                <a:noFill/>
              </a:ln>
              <a:solidFill>
                <a:srgbClr val="FF0000"/>
              </a:solidFill>
              <a:effectLst/>
              <a:uLnTx/>
              <a:uFillTx/>
              <a:latin typeface="Nunito Black" pitchFamily="2" charset="0"/>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70C0"/>
                </a:solidFill>
                <a:effectLst/>
                <a:uLnTx/>
                <a:uFillTx/>
                <a:latin typeface="Nunito Black" pitchFamily="2" charset="0"/>
                <a:ea typeface="+mn-ea"/>
                <a:cs typeface="+mn-cs"/>
              </a:rPr>
              <a:t>	</a:t>
            </a:r>
            <a:r>
              <a:rPr kumimoji="0" lang="vi-VN" sz="2400" b="0" i="0" u="none" strike="noStrike" kern="1200" cap="none" spc="0" normalizeH="0" baseline="0" noProof="0" dirty="0">
                <a:ln>
                  <a:noFill/>
                </a:ln>
                <a:solidFill>
                  <a:srgbClr val="0070C0"/>
                </a:solidFill>
                <a:effectLst/>
                <a:uLnTx/>
                <a:uFillTx/>
                <a:latin typeface="Nunito Black" pitchFamily="2" charset="0"/>
                <a:ea typeface="+mn-ea"/>
                <a:cs typeface="+mn-cs"/>
              </a:rPr>
              <a:t>Để chào mừng ngày Nhà giáo Việt Nam 20/11, lớp em được phân công chuẩn bị một tiết mục kịch. Em và 5 bạn khác được cô chọn để đóng vở kịch “Nhổ củ cải”. Chúng em chia nhau mỗi người một vai: ông, bà, cháu, củ cải và người dẫn chuyện. Em được chọn làm người dẫn chuyện cho vở kịch đó. Sau những ngày luyện tập chăm chỉ, vở kịch của chúng em đã nhận được rất nhiều lời khen của mọi người. Em rất vui vì được tham gia vào vở kịch đó. Nhờ có hoạt động đó mà chúng em trở nên thân thiết với nhau hơn.</a:t>
            </a:r>
          </a:p>
        </p:txBody>
      </p:sp>
      <p:sp>
        <p:nvSpPr>
          <p:cNvPr id="6" name="Rounded Rectangle 5"/>
          <p:cNvSpPr/>
          <p:nvPr/>
        </p:nvSpPr>
        <p:spPr>
          <a:xfrm>
            <a:off x="997735" y="188875"/>
            <a:ext cx="8482441" cy="806207"/>
          </a:xfrm>
          <a:prstGeom prst="roundRect">
            <a:avLst/>
          </a:prstGeom>
          <a:solidFill>
            <a:srgbClr val="FFFFFF">
              <a:alpha val="80000"/>
            </a:srgb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2060"/>
                </a:solidFill>
                <a:effectLst/>
                <a:uLnTx/>
                <a:uFillTx/>
                <a:latin typeface="Nunito Black" pitchFamily="2" charset="0"/>
                <a:ea typeface="+mn-ea"/>
                <a:cs typeface="+mn-cs"/>
              </a:rPr>
              <a:t>Câu</a:t>
            </a: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 2</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2060"/>
                </a:solidFill>
                <a:effectLst/>
                <a:uLnTx/>
                <a:uFillTx/>
                <a:latin typeface="Nunito Black" pitchFamily="2" charset="0"/>
                <a:ea typeface="+mn-ea"/>
                <a:cs typeface="+mn-cs"/>
              </a:rPr>
              <a:t>Kể</a:t>
            </a: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2060"/>
                </a:solidFill>
                <a:effectLst/>
                <a:uLnTx/>
                <a:uFillTx/>
                <a:latin typeface="Nunito Black" pitchFamily="2" charset="0"/>
                <a:ea typeface="+mn-ea"/>
                <a:cs typeface="+mn-cs"/>
              </a:rPr>
              <a:t>về</a:t>
            </a: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2060"/>
                </a:solidFill>
                <a:effectLst/>
                <a:uLnTx/>
                <a:uFillTx/>
                <a:latin typeface="Nunito Black" pitchFamily="2" charset="0"/>
                <a:ea typeface="+mn-ea"/>
                <a:cs typeface="+mn-cs"/>
              </a:rPr>
              <a:t>một</a:t>
            </a: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2060"/>
                </a:solidFill>
                <a:effectLst/>
                <a:uLnTx/>
                <a:uFillTx/>
                <a:latin typeface="Nunito Black" pitchFamily="2" charset="0"/>
                <a:ea typeface="+mn-ea"/>
                <a:cs typeface="+mn-cs"/>
              </a:rPr>
              <a:t>hoạt</a:t>
            </a: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2060"/>
                </a:solidFill>
                <a:effectLst/>
                <a:uLnTx/>
                <a:uFillTx/>
                <a:latin typeface="Nunito Black" pitchFamily="2" charset="0"/>
                <a:ea typeface="+mn-ea"/>
                <a:cs typeface="+mn-cs"/>
              </a:rPr>
              <a:t>động</a:t>
            </a: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2060"/>
                </a:solidFill>
                <a:effectLst/>
                <a:uLnTx/>
                <a:uFillTx/>
                <a:latin typeface="Nunito Black" pitchFamily="2" charset="0"/>
                <a:ea typeface="+mn-ea"/>
                <a:cs typeface="+mn-cs"/>
              </a:rPr>
              <a:t>tập</a:t>
            </a: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2060"/>
                </a:solidFill>
                <a:effectLst/>
                <a:uLnTx/>
                <a:uFillTx/>
                <a:latin typeface="Nunito Black" pitchFamily="2" charset="0"/>
                <a:ea typeface="+mn-ea"/>
                <a:cs typeface="+mn-cs"/>
              </a:rPr>
              <a:t>thể</a:t>
            </a: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2060"/>
                </a:solidFill>
                <a:effectLst/>
                <a:uLnTx/>
                <a:uFillTx/>
                <a:latin typeface="Nunito Black" pitchFamily="2" charset="0"/>
                <a:ea typeface="+mn-ea"/>
                <a:cs typeface="+mn-cs"/>
              </a:rPr>
              <a:t>mà</a:t>
            </a: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2060"/>
                </a:solidFill>
                <a:effectLst/>
                <a:uLnTx/>
                <a:uFillTx/>
                <a:latin typeface="Nunito Black" pitchFamily="2" charset="0"/>
                <a:ea typeface="+mn-ea"/>
                <a:cs typeface="+mn-cs"/>
              </a:rPr>
              <a:t>em</a:t>
            </a: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2060"/>
                </a:solidFill>
                <a:effectLst/>
                <a:uLnTx/>
                <a:uFillTx/>
                <a:latin typeface="Nunito Black" pitchFamily="2" charset="0"/>
                <a:ea typeface="+mn-ea"/>
                <a:cs typeface="+mn-cs"/>
              </a:rPr>
              <a:t>đã</a:t>
            </a: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2060"/>
                </a:solidFill>
                <a:effectLst/>
                <a:uLnTx/>
                <a:uFillTx/>
                <a:latin typeface="Nunito Black" pitchFamily="2" charset="0"/>
                <a:ea typeface="+mn-ea"/>
                <a:cs typeface="+mn-cs"/>
              </a:rPr>
              <a:t>tham</a:t>
            </a: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2060"/>
                </a:solidFill>
                <a:effectLst/>
                <a:uLnTx/>
                <a:uFillTx/>
                <a:latin typeface="Nunito Black" pitchFamily="2" charset="0"/>
                <a:ea typeface="+mn-ea"/>
                <a:cs typeface="+mn-cs"/>
              </a:rPr>
              <a:t>gia</a:t>
            </a: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a:t>
            </a:r>
            <a:endPar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endParaRPr>
          </a:p>
        </p:txBody>
      </p:sp>
    </p:spTree>
    <p:extLst>
      <p:ext uri="{BB962C8B-B14F-4D97-AF65-F5344CB8AC3E}">
        <p14:creationId xmlns:p14="http://schemas.microsoft.com/office/powerpoint/2010/main" val="239269374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ounded Rectangle 4"/>
          <p:cNvSpPr/>
          <p:nvPr/>
        </p:nvSpPr>
        <p:spPr>
          <a:xfrm>
            <a:off x="509451" y="1567546"/>
            <a:ext cx="11103429" cy="3526969"/>
          </a:xfrm>
          <a:prstGeom prst="roundRect">
            <a:avLst/>
          </a:prstGeom>
          <a:solidFill>
            <a:srgbClr val="FFFFFF">
              <a:alpha val="80000"/>
            </a:srgb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FF0000"/>
                </a:solidFill>
                <a:effectLst/>
                <a:uLnTx/>
                <a:uFillTx/>
                <a:latin typeface="Nunito Black" pitchFamily="2" charset="0"/>
                <a:ea typeface="+mn-ea"/>
                <a:cs typeface="+mn-cs"/>
              </a:rPr>
              <a:t>Bài tham khảo </a:t>
            </a:r>
            <a:r>
              <a:rPr kumimoji="0" lang="en-US" sz="2400" b="1" i="0" u="none" strike="noStrike" kern="1200" cap="none" spc="0" normalizeH="0" baseline="0" noProof="0" dirty="0">
                <a:ln>
                  <a:noFill/>
                </a:ln>
                <a:solidFill>
                  <a:srgbClr val="FF0000"/>
                </a:solidFill>
                <a:effectLst/>
                <a:uLnTx/>
                <a:uFillTx/>
                <a:latin typeface="Nunito Black" pitchFamily="2" charset="0"/>
                <a:ea typeface="+mn-ea"/>
                <a:cs typeface="+mn-cs"/>
              </a:rPr>
              <a:t>2</a:t>
            </a:r>
            <a:r>
              <a:rPr kumimoji="0" lang="vi-VN" sz="2400" b="1" i="0" u="none" strike="noStrike" kern="1200" cap="none" spc="0" normalizeH="0" baseline="0" noProof="0" dirty="0">
                <a:ln>
                  <a:noFill/>
                </a:ln>
                <a:solidFill>
                  <a:srgbClr val="FF0000"/>
                </a:solidFill>
                <a:effectLst/>
                <a:uLnTx/>
                <a:uFillTx/>
                <a:latin typeface="Nunito Black" pitchFamily="2" charset="0"/>
                <a:ea typeface="+mn-ea"/>
                <a:cs typeface="+mn-cs"/>
              </a:rPr>
              <a:t>:</a:t>
            </a:r>
            <a:endParaRPr kumimoji="0" lang="vi-VN" sz="2400" b="0" i="0" u="none" strike="noStrike" kern="1200" cap="none" spc="0" normalizeH="0" baseline="0" noProof="0" dirty="0">
              <a:ln>
                <a:noFill/>
              </a:ln>
              <a:solidFill>
                <a:srgbClr val="FF0000"/>
              </a:solidFill>
              <a:effectLst/>
              <a:uLnTx/>
              <a:uFillTx/>
              <a:latin typeface="Nunito Black" pitchFamily="2" charset="0"/>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OpenSans"/>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Sáng</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hôm</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qua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là</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buổi</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trực</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nhật</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của</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bàn</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em</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Chúng</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em</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cùng</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nhau</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đến</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từ</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sớm</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để</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dọn</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dẹp</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lớp</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học</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Em</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phụ</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trách</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quét</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lớp</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bạn</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Nam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lau</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bảng</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và</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bạn</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Hoàng</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lau</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bàn</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ghế</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Chúng</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em</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cùng</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nhau</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làm</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việc</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rất</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vui</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vẻ</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Chẳng</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mấy</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chốc</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lớp</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học</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đã</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sạch</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sẽ</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gọn</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gàng</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Cô</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giáo</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đến</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còn</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khen</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chúng</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em</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trực</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nhật</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giỏi</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nữa</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Em</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rất</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vui</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vì</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mình</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và</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các</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bạn</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đã</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thực</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hiện</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tốt</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nhiệm</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vụ</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trực</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nhật</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của</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bàn</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a:t>
            </a:r>
          </a:p>
        </p:txBody>
      </p:sp>
      <p:sp>
        <p:nvSpPr>
          <p:cNvPr id="6" name="Rounded Rectangle 5"/>
          <p:cNvSpPr/>
          <p:nvPr/>
        </p:nvSpPr>
        <p:spPr>
          <a:xfrm>
            <a:off x="997735" y="188875"/>
            <a:ext cx="8482441" cy="806207"/>
          </a:xfrm>
          <a:prstGeom prst="roundRect">
            <a:avLst/>
          </a:prstGeom>
          <a:solidFill>
            <a:srgbClr val="FFFFFF">
              <a:alpha val="80000"/>
            </a:srgb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2060"/>
                </a:solidFill>
                <a:effectLst/>
                <a:uLnTx/>
                <a:uFillTx/>
                <a:latin typeface="Nunito Black" pitchFamily="2" charset="0"/>
                <a:ea typeface="+mn-ea"/>
                <a:cs typeface="+mn-cs"/>
              </a:rPr>
              <a:t>Câu</a:t>
            </a: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 2</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2060"/>
                </a:solidFill>
                <a:effectLst/>
                <a:uLnTx/>
                <a:uFillTx/>
                <a:latin typeface="Nunito Black" pitchFamily="2" charset="0"/>
                <a:ea typeface="+mn-ea"/>
                <a:cs typeface="+mn-cs"/>
              </a:rPr>
              <a:t>Kể</a:t>
            </a: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2060"/>
                </a:solidFill>
                <a:effectLst/>
                <a:uLnTx/>
                <a:uFillTx/>
                <a:latin typeface="Nunito Black" pitchFamily="2" charset="0"/>
                <a:ea typeface="+mn-ea"/>
                <a:cs typeface="+mn-cs"/>
              </a:rPr>
              <a:t>về</a:t>
            </a: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2060"/>
                </a:solidFill>
                <a:effectLst/>
                <a:uLnTx/>
                <a:uFillTx/>
                <a:latin typeface="Nunito Black" pitchFamily="2" charset="0"/>
                <a:ea typeface="+mn-ea"/>
                <a:cs typeface="+mn-cs"/>
              </a:rPr>
              <a:t>một</a:t>
            </a: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2060"/>
                </a:solidFill>
                <a:effectLst/>
                <a:uLnTx/>
                <a:uFillTx/>
                <a:latin typeface="Nunito Black" pitchFamily="2" charset="0"/>
                <a:ea typeface="+mn-ea"/>
                <a:cs typeface="+mn-cs"/>
              </a:rPr>
              <a:t>hoạt</a:t>
            </a: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2060"/>
                </a:solidFill>
                <a:effectLst/>
                <a:uLnTx/>
                <a:uFillTx/>
                <a:latin typeface="Nunito Black" pitchFamily="2" charset="0"/>
                <a:ea typeface="+mn-ea"/>
                <a:cs typeface="+mn-cs"/>
              </a:rPr>
              <a:t>động</a:t>
            </a: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2060"/>
                </a:solidFill>
                <a:effectLst/>
                <a:uLnTx/>
                <a:uFillTx/>
                <a:latin typeface="Nunito Black" pitchFamily="2" charset="0"/>
                <a:ea typeface="+mn-ea"/>
                <a:cs typeface="+mn-cs"/>
              </a:rPr>
              <a:t>tập</a:t>
            </a: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2060"/>
                </a:solidFill>
                <a:effectLst/>
                <a:uLnTx/>
                <a:uFillTx/>
                <a:latin typeface="Nunito Black" pitchFamily="2" charset="0"/>
                <a:ea typeface="+mn-ea"/>
                <a:cs typeface="+mn-cs"/>
              </a:rPr>
              <a:t>thể</a:t>
            </a: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2060"/>
                </a:solidFill>
                <a:effectLst/>
                <a:uLnTx/>
                <a:uFillTx/>
                <a:latin typeface="Nunito Black" pitchFamily="2" charset="0"/>
                <a:ea typeface="+mn-ea"/>
                <a:cs typeface="+mn-cs"/>
              </a:rPr>
              <a:t>mà</a:t>
            </a: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2060"/>
                </a:solidFill>
                <a:effectLst/>
                <a:uLnTx/>
                <a:uFillTx/>
                <a:latin typeface="Nunito Black" pitchFamily="2" charset="0"/>
                <a:ea typeface="+mn-ea"/>
                <a:cs typeface="+mn-cs"/>
              </a:rPr>
              <a:t>em</a:t>
            </a: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2060"/>
                </a:solidFill>
                <a:effectLst/>
                <a:uLnTx/>
                <a:uFillTx/>
                <a:latin typeface="Nunito Black" pitchFamily="2" charset="0"/>
                <a:ea typeface="+mn-ea"/>
                <a:cs typeface="+mn-cs"/>
              </a:rPr>
              <a:t>đã</a:t>
            </a: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2060"/>
                </a:solidFill>
                <a:effectLst/>
                <a:uLnTx/>
                <a:uFillTx/>
                <a:latin typeface="Nunito Black" pitchFamily="2" charset="0"/>
                <a:ea typeface="+mn-ea"/>
                <a:cs typeface="+mn-cs"/>
              </a:rPr>
              <a:t>tham</a:t>
            </a: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2060"/>
                </a:solidFill>
                <a:effectLst/>
                <a:uLnTx/>
                <a:uFillTx/>
                <a:latin typeface="Nunito Black" pitchFamily="2" charset="0"/>
                <a:ea typeface="+mn-ea"/>
                <a:cs typeface="+mn-cs"/>
              </a:rPr>
              <a:t>gia</a:t>
            </a: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a:t>
            </a:r>
            <a:endPar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endParaRPr>
          </a:p>
        </p:txBody>
      </p:sp>
    </p:spTree>
    <p:extLst>
      <p:ext uri="{BB962C8B-B14F-4D97-AF65-F5344CB8AC3E}">
        <p14:creationId xmlns:p14="http://schemas.microsoft.com/office/powerpoint/2010/main" val="3774487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45C67BE9-C308-30AA-B088-6F506582D9CE}"/>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Lst>
          </a:blip>
          <a:stretch>
            <a:fillRect/>
          </a:stretch>
        </p:blipFill>
        <p:spPr>
          <a:xfrm>
            <a:off x="509505" y="43848"/>
            <a:ext cx="1071645" cy="853220"/>
          </a:xfrm>
          <a:prstGeom prst="rect">
            <a:avLst/>
          </a:prstGeom>
        </p:spPr>
      </p:pic>
      <p:sp>
        <p:nvSpPr>
          <p:cNvPr id="3" name="TextBox 2">
            <a:extLst>
              <a:ext uri="{FF2B5EF4-FFF2-40B4-BE49-F238E27FC236}">
                <a16:creationId xmlns:a16="http://schemas.microsoft.com/office/drawing/2014/main" xmlns="" id="{5D2404CC-6AE0-A3D7-D8E2-ECC97DCD9E65}"/>
              </a:ext>
            </a:extLst>
          </p:cNvPr>
          <p:cNvSpPr txBox="1"/>
          <p:nvPr/>
        </p:nvSpPr>
        <p:spPr>
          <a:xfrm>
            <a:off x="1581149" y="112913"/>
            <a:ext cx="5388061" cy="715089"/>
          </a:xfrm>
          <a:prstGeom prst="roundRect">
            <a:avLst/>
          </a:prstGeom>
          <a:solidFill>
            <a:srgbClr val="FFFFCC"/>
          </a:solidFill>
          <a:ln w="28575">
            <a:solidFill>
              <a:srgbClr val="217875"/>
            </a:solidFill>
            <a:prstDash val="sysDash"/>
          </a:ln>
        </p:spPr>
        <p:txBody>
          <a:bodyPr wrap="square">
            <a:spAutoFit/>
          </a:bodyPr>
          <a:lstStyle/>
          <a:p>
            <a:pPr algn="ctr"/>
            <a:r>
              <a:rPr lang="en-US" sz="3600" b="1" dirty="0" err="1">
                <a:solidFill>
                  <a:srgbClr val="008000"/>
                </a:solidFill>
                <a:latin typeface="Nunito Black" pitchFamily="2" charset="0"/>
                <a:cs typeface="Baloo 2 SemiBold" pitchFamily="2" charset="0"/>
              </a:rPr>
              <a:t>Hoạt</a:t>
            </a:r>
            <a:r>
              <a:rPr lang="en-US" sz="3600" b="1" dirty="0">
                <a:solidFill>
                  <a:srgbClr val="008000"/>
                </a:solidFill>
                <a:latin typeface="Nunito Black" pitchFamily="2" charset="0"/>
                <a:cs typeface="Baloo 2 SemiBold" pitchFamily="2" charset="0"/>
              </a:rPr>
              <a:t> </a:t>
            </a:r>
            <a:r>
              <a:rPr lang="en-US" sz="3600" b="1" dirty="0" err="1">
                <a:solidFill>
                  <a:srgbClr val="008000"/>
                </a:solidFill>
                <a:latin typeface="Nunito Black" pitchFamily="2" charset="0"/>
                <a:cs typeface="Baloo 2 SemiBold" pitchFamily="2" charset="0"/>
              </a:rPr>
              <a:t>động</a:t>
            </a:r>
            <a:r>
              <a:rPr lang="en-US" sz="3600" b="1" dirty="0">
                <a:solidFill>
                  <a:srgbClr val="008000"/>
                </a:solidFill>
                <a:latin typeface="Nunito Black" pitchFamily="2" charset="0"/>
                <a:cs typeface="Baloo 2 SemiBold" pitchFamily="2" charset="0"/>
              </a:rPr>
              <a:t> </a:t>
            </a:r>
            <a:r>
              <a:rPr lang="en-US" sz="3600" b="1" dirty="0" err="1">
                <a:solidFill>
                  <a:srgbClr val="008000"/>
                </a:solidFill>
                <a:latin typeface="Nunito Black" pitchFamily="2" charset="0"/>
                <a:cs typeface="Baloo 2 SemiBold" pitchFamily="2" charset="0"/>
              </a:rPr>
              <a:t>nối</a:t>
            </a:r>
            <a:r>
              <a:rPr lang="en-US" sz="3600" b="1" dirty="0">
                <a:solidFill>
                  <a:srgbClr val="008000"/>
                </a:solidFill>
                <a:latin typeface="Nunito Black" pitchFamily="2" charset="0"/>
                <a:cs typeface="Baloo 2 SemiBold" pitchFamily="2" charset="0"/>
              </a:rPr>
              <a:t> </a:t>
            </a:r>
            <a:r>
              <a:rPr lang="en-US" sz="3600" b="1" dirty="0" err="1">
                <a:solidFill>
                  <a:srgbClr val="008000"/>
                </a:solidFill>
                <a:latin typeface="Nunito Black" pitchFamily="2" charset="0"/>
                <a:cs typeface="Baloo 2 SemiBold" pitchFamily="2" charset="0"/>
              </a:rPr>
              <a:t>tiếp</a:t>
            </a:r>
            <a:r>
              <a:rPr lang="en-US" sz="3600" b="1" dirty="0">
                <a:solidFill>
                  <a:srgbClr val="008000"/>
                </a:solidFill>
                <a:latin typeface="Nunito Black" pitchFamily="2" charset="0"/>
                <a:cs typeface="Baloo 2 SemiBold" pitchFamily="2" charset="0"/>
              </a:rPr>
              <a:t>:</a:t>
            </a:r>
          </a:p>
        </p:txBody>
      </p:sp>
      <p:sp>
        <p:nvSpPr>
          <p:cNvPr id="5" name="TextBox 4">
            <a:extLst>
              <a:ext uri="{FF2B5EF4-FFF2-40B4-BE49-F238E27FC236}">
                <a16:creationId xmlns:a16="http://schemas.microsoft.com/office/drawing/2014/main" xmlns="" id="{EB7208FE-BAB5-3DBF-9BA1-A3BB52F34DFD}"/>
              </a:ext>
            </a:extLst>
          </p:cNvPr>
          <p:cNvSpPr txBox="1"/>
          <p:nvPr/>
        </p:nvSpPr>
        <p:spPr>
          <a:xfrm>
            <a:off x="1297620" y="1753421"/>
            <a:ext cx="9596760" cy="6494085"/>
          </a:xfrm>
          <a:prstGeom prst="rect">
            <a:avLst/>
          </a:prstGeom>
          <a:noFill/>
        </p:spPr>
        <p:txBody>
          <a:bodyPr wrap="square">
            <a:spAutoFit/>
          </a:bodyPr>
          <a:lstStyle/>
          <a:p>
            <a:pPr marL="457200" indent="-457200" algn="just">
              <a:buFontTx/>
              <a:buChar char="-"/>
            </a:pPr>
            <a:r>
              <a:rPr lang="en-US" sz="4400" b="0" i="0" dirty="0" err="1">
                <a:solidFill>
                  <a:srgbClr val="0070C0"/>
                </a:solidFill>
                <a:effectLst/>
                <a:latin typeface="Times New Roman" panose="02020603050405020304" pitchFamily="18" charset="0"/>
                <a:cs typeface="Times New Roman" panose="02020603050405020304" pitchFamily="18" charset="0"/>
              </a:rPr>
              <a:t>Hôm</a:t>
            </a:r>
            <a:r>
              <a:rPr lang="en-US" sz="4400" b="0" i="0" dirty="0">
                <a:solidFill>
                  <a:srgbClr val="0070C0"/>
                </a:solidFill>
                <a:effectLst/>
                <a:latin typeface="Times New Roman" panose="02020603050405020304" pitchFamily="18" charset="0"/>
                <a:cs typeface="Times New Roman" panose="02020603050405020304" pitchFamily="18" charset="0"/>
              </a:rPr>
              <a:t> nay, </a:t>
            </a:r>
            <a:r>
              <a:rPr lang="en-US" sz="4400" b="0" i="0" dirty="0" err="1">
                <a:solidFill>
                  <a:srgbClr val="0070C0"/>
                </a:solidFill>
                <a:effectLst/>
                <a:latin typeface="Times New Roman" panose="02020603050405020304" pitchFamily="18" charset="0"/>
                <a:cs typeface="Times New Roman" panose="02020603050405020304" pitchFamily="18" charset="0"/>
              </a:rPr>
              <a:t>các</a:t>
            </a:r>
            <a:r>
              <a:rPr lang="en-US" sz="4400" b="0" i="0" dirty="0">
                <a:solidFill>
                  <a:srgbClr val="0070C0"/>
                </a:solidFill>
                <a:effectLst/>
                <a:latin typeface="Times New Roman" panose="02020603050405020304" pitchFamily="18" charset="0"/>
                <a:cs typeface="Times New Roman" panose="02020603050405020304" pitchFamily="18" charset="0"/>
              </a:rPr>
              <a:t> con </a:t>
            </a:r>
            <a:r>
              <a:rPr lang="en-US" sz="4400" dirty="0" err="1">
                <a:solidFill>
                  <a:srgbClr val="0070C0"/>
                </a:solidFill>
                <a:latin typeface="Times New Roman" panose="02020603050405020304" pitchFamily="18" charset="0"/>
                <a:cs typeface="Times New Roman" panose="02020603050405020304" pitchFamily="18" charset="0"/>
              </a:rPr>
              <a:t>học</a:t>
            </a:r>
            <a:r>
              <a:rPr lang="en-US" sz="4400" dirty="0">
                <a:solidFill>
                  <a:srgbClr val="0070C0"/>
                </a:solidFill>
                <a:latin typeface="Times New Roman" panose="02020603050405020304" pitchFamily="18" charset="0"/>
                <a:cs typeface="Times New Roman" panose="02020603050405020304" pitchFamily="18" charset="0"/>
              </a:rPr>
              <a:t> </a:t>
            </a:r>
            <a:r>
              <a:rPr lang="en-US" sz="4400" b="0" i="0" dirty="0" err="1">
                <a:solidFill>
                  <a:srgbClr val="0070C0"/>
                </a:solidFill>
                <a:effectLst/>
                <a:latin typeface="Times New Roman" panose="02020603050405020304" pitchFamily="18" charset="0"/>
                <a:cs typeface="Times New Roman" panose="02020603050405020304" pitchFamily="18" charset="0"/>
              </a:rPr>
              <a:t>bài</a:t>
            </a:r>
            <a:r>
              <a:rPr lang="en-US" sz="4400" b="0" i="0" dirty="0">
                <a:solidFill>
                  <a:srgbClr val="0070C0"/>
                </a:solidFill>
                <a:effectLst/>
                <a:latin typeface="Times New Roman" panose="02020603050405020304" pitchFamily="18" charset="0"/>
                <a:cs typeface="Times New Roman" panose="02020603050405020304" pitchFamily="18" charset="0"/>
              </a:rPr>
              <a:t> </a:t>
            </a:r>
            <a:r>
              <a:rPr lang="en-US" sz="4400" b="0" i="0" dirty="0" err="1">
                <a:solidFill>
                  <a:srgbClr val="0070C0"/>
                </a:solidFill>
                <a:effectLst/>
                <a:latin typeface="Times New Roman" panose="02020603050405020304" pitchFamily="18" charset="0"/>
                <a:cs typeface="Times New Roman" panose="02020603050405020304" pitchFamily="18" charset="0"/>
              </a:rPr>
              <a:t>gì</a:t>
            </a:r>
            <a:r>
              <a:rPr lang="en-US" sz="4400" b="0" i="0" dirty="0">
                <a:solidFill>
                  <a:srgbClr val="0070C0"/>
                </a:solidFill>
                <a:effectLst/>
                <a:latin typeface="Times New Roman" panose="02020603050405020304" pitchFamily="18" charset="0"/>
                <a:cs typeface="Times New Roman" panose="02020603050405020304" pitchFamily="18" charset="0"/>
              </a:rPr>
              <a:t>?</a:t>
            </a:r>
          </a:p>
          <a:p>
            <a:pPr marL="457200" indent="-457200" algn="just">
              <a:buFontTx/>
              <a:buChar char="-"/>
            </a:pPr>
            <a:r>
              <a:rPr lang="en-US" sz="4400" dirty="0">
                <a:solidFill>
                  <a:srgbClr val="0070C0"/>
                </a:solidFill>
                <a:latin typeface="Times New Roman" panose="02020603050405020304" pitchFamily="18" charset="0"/>
                <a:cs typeface="Times New Roman" panose="02020603050405020304" pitchFamily="18" charset="0"/>
              </a:rPr>
              <a:t>Qua </a:t>
            </a:r>
            <a:r>
              <a:rPr lang="en-US" sz="4400" dirty="0" err="1">
                <a:solidFill>
                  <a:srgbClr val="0070C0"/>
                </a:solidFill>
                <a:latin typeface="Times New Roman" panose="02020603050405020304" pitchFamily="18" charset="0"/>
                <a:cs typeface="Times New Roman" panose="02020603050405020304" pitchFamily="18" charset="0"/>
              </a:rPr>
              <a:t>câu</a:t>
            </a:r>
            <a:r>
              <a:rPr lang="en-US" sz="4400" dirty="0">
                <a:solidFill>
                  <a:srgbClr val="0070C0"/>
                </a:solidFill>
                <a:latin typeface="Times New Roman" panose="02020603050405020304" pitchFamily="18" charset="0"/>
                <a:cs typeface="Times New Roman" panose="02020603050405020304" pitchFamily="18" charset="0"/>
              </a:rPr>
              <a:t> </a:t>
            </a:r>
            <a:r>
              <a:rPr lang="en-US" sz="4400" dirty="0" err="1">
                <a:solidFill>
                  <a:srgbClr val="0070C0"/>
                </a:solidFill>
                <a:latin typeface="Times New Roman" panose="02020603050405020304" pitchFamily="18" charset="0"/>
                <a:cs typeface="Times New Roman" panose="02020603050405020304" pitchFamily="18" charset="0"/>
              </a:rPr>
              <a:t>chuyện</a:t>
            </a:r>
            <a:r>
              <a:rPr lang="en-US" sz="4400" dirty="0">
                <a:solidFill>
                  <a:srgbClr val="0070C0"/>
                </a:solidFill>
                <a:latin typeface="Times New Roman" panose="02020603050405020304" pitchFamily="18" charset="0"/>
                <a:cs typeface="Times New Roman" panose="02020603050405020304" pitchFamily="18" charset="0"/>
              </a:rPr>
              <a:t>, </a:t>
            </a:r>
            <a:r>
              <a:rPr lang="en-US" sz="4400" dirty="0" err="1">
                <a:solidFill>
                  <a:srgbClr val="0070C0"/>
                </a:solidFill>
                <a:latin typeface="Times New Roman" panose="02020603050405020304" pitchFamily="18" charset="0"/>
                <a:cs typeface="Times New Roman" panose="02020603050405020304" pitchFamily="18" charset="0"/>
              </a:rPr>
              <a:t>tác</a:t>
            </a:r>
            <a:r>
              <a:rPr lang="en-US" sz="4400" dirty="0">
                <a:solidFill>
                  <a:srgbClr val="0070C0"/>
                </a:solidFill>
                <a:latin typeface="Times New Roman" panose="02020603050405020304" pitchFamily="18" charset="0"/>
                <a:cs typeface="Times New Roman" panose="02020603050405020304" pitchFamily="18" charset="0"/>
              </a:rPr>
              <a:t> </a:t>
            </a:r>
            <a:r>
              <a:rPr lang="en-US" sz="4400" dirty="0" err="1">
                <a:solidFill>
                  <a:srgbClr val="0070C0"/>
                </a:solidFill>
                <a:latin typeface="Times New Roman" panose="02020603050405020304" pitchFamily="18" charset="0"/>
                <a:cs typeface="Times New Roman" panose="02020603050405020304" pitchFamily="18" charset="0"/>
              </a:rPr>
              <a:t>giả</a:t>
            </a:r>
            <a:r>
              <a:rPr lang="en-US" sz="4400" dirty="0">
                <a:solidFill>
                  <a:srgbClr val="0070C0"/>
                </a:solidFill>
                <a:latin typeface="Times New Roman" panose="02020603050405020304" pitchFamily="18" charset="0"/>
                <a:cs typeface="Times New Roman" panose="02020603050405020304" pitchFamily="18" charset="0"/>
              </a:rPr>
              <a:t> </a:t>
            </a:r>
            <a:r>
              <a:rPr lang="en-US" sz="4400" dirty="0" err="1">
                <a:solidFill>
                  <a:srgbClr val="0070C0"/>
                </a:solidFill>
                <a:latin typeface="Times New Roman" panose="02020603050405020304" pitchFamily="18" charset="0"/>
                <a:cs typeface="Times New Roman" panose="02020603050405020304" pitchFamily="18" charset="0"/>
              </a:rPr>
              <a:t>muốn</a:t>
            </a:r>
            <a:r>
              <a:rPr lang="en-US" sz="4400" dirty="0">
                <a:solidFill>
                  <a:srgbClr val="0070C0"/>
                </a:solidFill>
                <a:latin typeface="Times New Roman" panose="02020603050405020304" pitchFamily="18" charset="0"/>
                <a:cs typeface="Times New Roman" panose="02020603050405020304" pitchFamily="18" charset="0"/>
              </a:rPr>
              <a:t> </a:t>
            </a:r>
            <a:r>
              <a:rPr lang="en-US" sz="4400" dirty="0" err="1">
                <a:solidFill>
                  <a:srgbClr val="0070C0"/>
                </a:solidFill>
                <a:latin typeface="Times New Roman" panose="02020603050405020304" pitchFamily="18" charset="0"/>
                <a:cs typeface="Times New Roman" panose="02020603050405020304" pitchFamily="18" charset="0"/>
              </a:rPr>
              <a:t>nói</a:t>
            </a:r>
            <a:r>
              <a:rPr lang="en-US" sz="4400" dirty="0">
                <a:solidFill>
                  <a:srgbClr val="0070C0"/>
                </a:solidFill>
                <a:latin typeface="Times New Roman" panose="02020603050405020304" pitchFamily="18" charset="0"/>
                <a:cs typeface="Times New Roman" panose="02020603050405020304" pitchFamily="18" charset="0"/>
              </a:rPr>
              <a:t> </a:t>
            </a:r>
            <a:r>
              <a:rPr lang="en-US" sz="4400" dirty="0" err="1">
                <a:solidFill>
                  <a:srgbClr val="0070C0"/>
                </a:solidFill>
                <a:latin typeface="Times New Roman" panose="02020603050405020304" pitchFamily="18" charset="0"/>
                <a:cs typeface="Times New Roman" panose="02020603050405020304" pitchFamily="18" charset="0"/>
              </a:rPr>
              <a:t>với</a:t>
            </a:r>
            <a:r>
              <a:rPr lang="en-US" sz="4400" dirty="0">
                <a:solidFill>
                  <a:srgbClr val="0070C0"/>
                </a:solidFill>
                <a:latin typeface="Times New Roman" panose="02020603050405020304" pitchFamily="18" charset="0"/>
                <a:cs typeface="Times New Roman" panose="02020603050405020304" pitchFamily="18" charset="0"/>
              </a:rPr>
              <a:t> </a:t>
            </a:r>
            <a:r>
              <a:rPr lang="en-US" sz="4400" dirty="0" err="1">
                <a:solidFill>
                  <a:srgbClr val="0070C0"/>
                </a:solidFill>
                <a:latin typeface="Times New Roman" panose="02020603050405020304" pitchFamily="18" charset="0"/>
                <a:cs typeface="Times New Roman" panose="02020603050405020304" pitchFamily="18" charset="0"/>
              </a:rPr>
              <a:t>chúng</a:t>
            </a:r>
            <a:r>
              <a:rPr lang="en-US" sz="4400" dirty="0">
                <a:solidFill>
                  <a:srgbClr val="0070C0"/>
                </a:solidFill>
                <a:latin typeface="Times New Roman" panose="02020603050405020304" pitchFamily="18" charset="0"/>
                <a:cs typeface="Times New Roman" panose="02020603050405020304" pitchFamily="18" charset="0"/>
              </a:rPr>
              <a:t> ta </a:t>
            </a:r>
            <a:r>
              <a:rPr lang="en-US" sz="4400" dirty="0" err="1">
                <a:solidFill>
                  <a:srgbClr val="0070C0"/>
                </a:solidFill>
                <a:latin typeface="Times New Roman" panose="02020603050405020304" pitchFamily="18" charset="0"/>
                <a:cs typeface="Times New Roman" panose="02020603050405020304" pitchFamily="18" charset="0"/>
              </a:rPr>
              <a:t>điều</a:t>
            </a:r>
            <a:r>
              <a:rPr lang="en-US" sz="4400" dirty="0">
                <a:solidFill>
                  <a:srgbClr val="0070C0"/>
                </a:solidFill>
                <a:latin typeface="Times New Roman" panose="02020603050405020304" pitchFamily="18" charset="0"/>
                <a:cs typeface="Times New Roman" panose="02020603050405020304" pitchFamily="18" charset="0"/>
              </a:rPr>
              <a:t> </a:t>
            </a:r>
            <a:r>
              <a:rPr lang="en-US" sz="4400" dirty="0" err="1">
                <a:solidFill>
                  <a:srgbClr val="0070C0"/>
                </a:solidFill>
                <a:latin typeface="Times New Roman" panose="02020603050405020304" pitchFamily="18" charset="0"/>
                <a:cs typeface="Times New Roman" panose="02020603050405020304" pitchFamily="18" charset="0"/>
              </a:rPr>
              <a:t>gì</a:t>
            </a:r>
            <a:r>
              <a:rPr lang="en-US" sz="4400" dirty="0">
                <a:solidFill>
                  <a:srgbClr val="0070C0"/>
                </a:solidFill>
                <a:latin typeface="Times New Roman" panose="02020603050405020304" pitchFamily="18" charset="0"/>
                <a:cs typeface="Times New Roman" panose="02020603050405020304" pitchFamily="18" charset="0"/>
              </a:rPr>
              <a:t>?</a:t>
            </a:r>
          </a:p>
          <a:p>
            <a:pPr marL="457200" indent="-457200" algn="just">
              <a:buFontTx/>
              <a:buChar char="-"/>
            </a:pPr>
            <a:r>
              <a:rPr lang="en-US" sz="4400" dirty="0" err="1">
                <a:solidFill>
                  <a:srgbClr val="0070C0"/>
                </a:solidFill>
                <a:latin typeface="Times New Roman" panose="02020603050405020304" pitchFamily="18" charset="0"/>
                <a:cs typeface="Times New Roman" panose="02020603050405020304" pitchFamily="18" charset="0"/>
              </a:rPr>
              <a:t>Điều</a:t>
            </a:r>
            <a:r>
              <a:rPr lang="en-US" sz="4400" dirty="0">
                <a:solidFill>
                  <a:srgbClr val="0070C0"/>
                </a:solidFill>
                <a:latin typeface="Times New Roman" panose="02020603050405020304" pitchFamily="18" charset="0"/>
                <a:cs typeface="Times New Roman" panose="02020603050405020304" pitchFamily="18" charset="0"/>
              </a:rPr>
              <a:t> </a:t>
            </a:r>
            <a:r>
              <a:rPr lang="en-US" sz="4400">
                <a:solidFill>
                  <a:srgbClr val="0070C0"/>
                </a:solidFill>
                <a:latin typeface="Times New Roman" panose="02020603050405020304" pitchFamily="18" charset="0"/>
                <a:cs typeface="Times New Roman" panose="02020603050405020304" pitchFamily="18" charset="0"/>
              </a:rPr>
              <a:t>t</a:t>
            </a:r>
            <a:r>
              <a:rPr lang="en-US" sz="4400" b="0" i="0">
                <a:solidFill>
                  <a:srgbClr val="0070C0"/>
                </a:solidFill>
                <a:effectLst/>
                <a:latin typeface="Times New Roman" panose="02020603050405020304" pitchFamily="18" charset="0"/>
                <a:cs typeface="Times New Roman" panose="02020603050405020304" pitchFamily="18" charset="0"/>
              </a:rPr>
              <a:t>ác</a:t>
            </a:r>
            <a:r>
              <a:rPr lang="en-US" sz="4400" b="0" i="0" dirty="0">
                <a:solidFill>
                  <a:srgbClr val="0070C0"/>
                </a:solidFill>
                <a:effectLst/>
                <a:latin typeface="Times New Roman" panose="02020603050405020304" pitchFamily="18" charset="0"/>
                <a:cs typeface="Times New Roman" panose="02020603050405020304" pitchFamily="18" charset="0"/>
              </a:rPr>
              <a:t> </a:t>
            </a:r>
            <a:r>
              <a:rPr lang="en-US" sz="4400" b="0" i="0" dirty="0" err="1">
                <a:solidFill>
                  <a:srgbClr val="0070C0"/>
                </a:solidFill>
                <a:effectLst/>
                <a:latin typeface="Times New Roman" panose="02020603050405020304" pitchFamily="18" charset="0"/>
                <a:cs typeface="Times New Roman" panose="02020603050405020304" pitchFamily="18" charset="0"/>
              </a:rPr>
              <a:t>giả</a:t>
            </a:r>
            <a:r>
              <a:rPr lang="en-US" sz="4400" b="0" i="0" dirty="0">
                <a:solidFill>
                  <a:srgbClr val="0070C0"/>
                </a:solidFill>
                <a:effectLst/>
                <a:latin typeface="Times New Roman" panose="02020603050405020304" pitchFamily="18" charset="0"/>
                <a:cs typeface="Times New Roman" panose="02020603050405020304" pitchFamily="18" charset="0"/>
              </a:rPr>
              <a:t> </a:t>
            </a:r>
            <a:r>
              <a:rPr lang="en-US" sz="4400" b="0" i="0" dirty="0" err="1">
                <a:solidFill>
                  <a:srgbClr val="0070C0"/>
                </a:solidFill>
                <a:effectLst/>
                <a:latin typeface="Times New Roman" panose="02020603050405020304" pitchFamily="18" charset="0"/>
                <a:cs typeface="Times New Roman" panose="02020603050405020304" pitchFamily="18" charset="0"/>
              </a:rPr>
              <a:t>muốn</a:t>
            </a:r>
            <a:r>
              <a:rPr lang="en-US" sz="4400" b="0" i="0" dirty="0">
                <a:solidFill>
                  <a:srgbClr val="0070C0"/>
                </a:solidFill>
                <a:effectLst/>
                <a:latin typeface="Times New Roman" panose="02020603050405020304" pitchFamily="18" charset="0"/>
                <a:cs typeface="Times New Roman" panose="02020603050405020304" pitchFamily="18" charset="0"/>
              </a:rPr>
              <a:t> </a:t>
            </a:r>
            <a:r>
              <a:rPr lang="en-US" sz="4400" b="0" i="0" dirty="0" err="1">
                <a:solidFill>
                  <a:srgbClr val="0070C0"/>
                </a:solidFill>
                <a:effectLst/>
                <a:latin typeface="Times New Roman" panose="02020603050405020304" pitchFamily="18" charset="0"/>
                <a:cs typeface="Times New Roman" panose="02020603050405020304" pitchFamily="18" charset="0"/>
              </a:rPr>
              <a:t>nói</a:t>
            </a:r>
            <a:r>
              <a:rPr lang="en-US" sz="4400" b="0" i="0" dirty="0">
                <a:solidFill>
                  <a:srgbClr val="0070C0"/>
                </a:solidFill>
                <a:effectLst/>
                <a:latin typeface="Times New Roman" panose="02020603050405020304" pitchFamily="18" charset="0"/>
                <a:cs typeface="Times New Roman" panose="02020603050405020304" pitchFamily="18" charset="0"/>
              </a:rPr>
              <a:t> qua </a:t>
            </a:r>
            <a:r>
              <a:rPr lang="en-US" sz="4400" b="0" i="0" dirty="0" err="1">
                <a:solidFill>
                  <a:srgbClr val="0070C0"/>
                </a:solidFill>
                <a:effectLst/>
                <a:latin typeface="Times New Roman" panose="02020603050405020304" pitchFamily="18" charset="0"/>
                <a:cs typeface="Times New Roman" panose="02020603050405020304" pitchFamily="18" charset="0"/>
              </a:rPr>
              <a:t>chuyện</a:t>
            </a:r>
            <a:r>
              <a:rPr lang="en-US" sz="4400" b="0" i="0" dirty="0">
                <a:solidFill>
                  <a:srgbClr val="0070C0"/>
                </a:solidFill>
                <a:effectLst/>
                <a:latin typeface="Times New Roman" panose="02020603050405020304" pitchFamily="18" charset="0"/>
                <a:cs typeface="Times New Roman" panose="02020603050405020304" pitchFamily="18" charset="0"/>
              </a:rPr>
              <a:t>: </a:t>
            </a:r>
            <a:r>
              <a:rPr lang="en-US" sz="4400" b="0" i="0" dirty="0" err="1">
                <a:solidFill>
                  <a:srgbClr val="0070C0"/>
                </a:solidFill>
                <a:effectLst/>
                <a:latin typeface="Times New Roman" panose="02020603050405020304" pitchFamily="18" charset="0"/>
                <a:cs typeface="Times New Roman" panose="02020603050405020304" pitchFamily="18" charset="0"/>
              </a:rPr>
              <a:t>Nếu</a:t>
            </a:r>
            <a:r>
              <a:rPr lang="en-US" sz="4400" b="0" i="0" dirty="0">
                <a:solidFill>
                  <a:srgbClr val="0070C0"/>
                </a:solidFill>
                <a:effectLst/>
                <a:latin typeface="Times New Roman" panose="02020603050405020304" pitchFamily="18" charset="0"/>
                <a:cs typeface="Times New Roman" panose="02020603050405020304" pitchFamily="18" charset="0"/>
              </a:rPr>
              <a:t> </a:t>
            </a:r>
            <a:r>
              <a:rPr lang="en-US" sz="4400" b="0" i="0" dirty="0" err="1">
                <a:solidFill>
                  <a:srgbClr val="0070C0"/>
                </a:solidFill>
                <a:effectLst/>
                <a:latin typeface="Times New Roman" panose="02020603050405020304" pitchFamily="18" charset="0"/>
                <a:cs typeface="Times New Roman" panose="02020603050405020304" pitchFamily="18" charset="0"/>
              </a:rPr>
              <a:t>tất</a:t>
            </a:r>
            <a:r>
              <a:rPr lang="en-US" sz="4400" b="0" i="0" dirty="0">
                <a:solidFill>
                  <a:srgbClr val="0070C0"/>
                </a:solidFill>
                <a:effectLst/>
                <a:latin typeface="Times New Roman" panose="02020603050405020304" pitchFamily="18" charset="0"/>
                <a:cs typeface="Times New Roman" panose="02020603050405020304" pitchFamily="18" charset="0"/>
              </a:rPr>
              <a:t> </a:t>
            </a:r>
            <a:r>
              <a:rPr lang="en-US" sz="4400" b="0" i="0" dirty="0" err="1">
                <a:solidFill>
                  <a:srgbClr val="0070C0"/>
                </a:solidFill>
                <a:effectLst/>
                <a:latin typeface="Times New Roman" panose="02020603050405020304" pitchFamily="18" charset="0"/>
                <a:cs typeface="Times New Roman" panose="02020603050405020304" pitchFamily="18" charset="0"/>
              </a:rPr>
              <a:t>cả</a:t>
            </a:r>
            <a:r>
              <a:rPr lang="en-US" sz="4400" b="0" i="0" dirty="0">
                <a:solidFill>
                  <a:srgbClr val="0070C0"/>
                </a:solidFill>
                <a:effectLst/>
                <a:latin typeface="Times New Roman" panose="02020603050405020304" pitchFamily="18" charset="0"/>
                <a:cs typeface="Times New Roman" panose="02020603050405020304" pitchFamily="18" charset="0"/>
              </a:rPr>
              <a:t> </a:t>
            </a:r>
            <a:r>
              <a:rPr lang="en-US" sz="4400" b="0" i="0" dirty="0" err="1">
                <a:solidFill>
                  <a:srgbClr val="0070C0"/>
                </a:solidFill>
                <a:effectLst/>
                <a:latin typeface="Times New Roman" panose="02020603050405020304" pitchFamily="18" charset="0"/>
                <a:cs typeface="Times New Roman" panose="02020603050405020304" pitchFamily="18" charset="0"/>
              </a:rPr>
              <a:t>chung</a:t>
            </a:r>
            <a:r>
              <a:rPr lang="en-US" sz="4400" b="0" i="0" dirty="0">
                <a:solidFill>
                  <a:srgbClr val="0070C0"/>
                </a:solidFill>
                <a:effectLst/>
                <a:latin typeface="Times New Roman" panose="02020603050405020304" pitchFamily="18" charset="0"/>
                <a:cs typeface="Times New Roman" panose="02020603050405020304" pitchFamily="18" charset="0"/>
              </a:rPr>
              <a:t> </a:t>
            </a:r>
            <a:r>
              <a:rPr lang="en-US" sz="4400" b="0" i="0" dirty="0" err="1">
                <a:solidFill>
                  <a:srgbClr val="0070C0"/>
                </a:solidFill>
                <a:effectLst/>
                <a:latin typeface="Times New Roman" panose="02020603050405020304" pitchFamily="18" charset="0"/>
                <a:cs typeface="Times New Roman" panose="02020603050405020304" pitchFamily="18" charset="0"/>
              </a:rPr>
              <a:t>sức</a:t>
            </a:r>
            <a:r>
              <a:rPr lang="en-US" sz="4400" b="0" i="0" dirty="0">
                <a:solidFill>
                  <a:srgbClr val="0070C0"/>
                </a:solidFill>
                <a:effectLst/>
                <a:latin typeface="Times New Roman" panose="02020603050405020304" pitchFamily="18" charset="0"/>
                <a:cs typeface="Times New Roman" panose="02020603050405020304" pitchFamily="18" charset="0"/>
              </a:rPr>
              <a:t>, </a:t>
            </a:r>
            <a:r>
              <a:rPr lang="en-US" sz="4400" b="0" i="0" dirty="0" err="1">
                <a:solidFill>
                  <a:srgbClr val="0070C0"/>
                </a:solidFill>
                <a:effectLst/>
                <a:latin typeface="Times New Roman" panose="02020603050405020304" pitchFamily="18" charset="0"/>
                <a:cs typeface="Times New Roman" panose="02020603050405020304" pitchFamily="18" charset="0"/>
              </a:rPr>
              <a:t>chung</a:t>
            </a:r>
            <a:r>
              <a:rPr lang="en-US" sz="4400" b="0" i="0" dirty="0">
                <a:solidFill>
                  <a:srgbClr val="0070C0"/>
                </a:solidFill>
                <a:effectLst/>
                <a:latin typeface="Times New Roman" panose="02020603050405020304" pitchFamily="18" charset="0"/>
                <a:cs typeface="Times New Roman" panose="02020603050405020304" pitchFamily="18" charset="0"/>
              </a:rPr>
              <a:t> </a:t>
            </a:r>
            <a:r>
              <a:rPr lang="en-US" sz="4400" b="0" i="0" dirty="0" err="1">
                <a:solidFill>
                  <a:srgbClr val="0070C0"/>
                </a:solidFill>
                <a:effectLst/>
                <a:latin typeface="Times New Roman" panose="02020603050405020304" pitchFamily="18" charset="0"/>
                <a:cs typeface="Times New Roman" panose="02020603050405020304" pitchFamily="18" charset="0"/>
              </a:rPr>
              <a:t>lòng</a:t>
            </a:r>
            <a:r>
              <a:rPr lang="en-US" sz="4400" dirty="0">
                <a:solidFill>
                  <a:srgbClr val="0070C0"/>
                </a:solidFill>
                <a:latin typeface="Times New Roman" panose="02020603050405020304" pitchFamily="18" charset="0"/>
                <a:cs typeface="Times New Roman" panose="02020603050405020304" pitchFamily="18" charset="0"/>
              </a:rPr>
              <a:t> </a:t>
            </a:r>
            <a:r>
              <a:rPr lang="en-US" sz="4400" dirty="0" err="1">
                <a:solidFill>
                  <a:srgbClr val="0070C0"/>
                </a:solidFill>
                <a:latin typeface="Times New Roman" panose="02020603050405020304" pitchFamily="18" charset="0"/>
                <a:cs typeface="Times New Roman" panose="02020603050405020304" pitchFamily="18" charset="0"/>
              </a:rPr>
              <a:t>sẽ</a:t>
            </a:r>
            <a:r>
              <a:rPr lang="en-US" sz="4400" dirty="0">
                <a:solidFill>
                  <a:srgbClr val="0070C0"/>
                </a:solidFill>
                <a:latin typeface="Times New Roman" panose="02020603050405020304" pitchFamily="18" charset="0"/>
                <a:cs typeface="Times New Roman" panose="02020603050405020304" pitchFamily="18" charset="0"/>
              </a:rPr>
              <a:t> </a:t>
            </a:r>
            <a:r>
              <a:rPr lang="en-US" sz="4400" dirty="0" err="1">
                <a:solidFill>
                  <a:srgbClr val="0070C0"/>
                </a:solidFill>
                <a:latin typeface="Times New Roman" panose="02020603050405020304" pitchFamily="18" charset="0"/>
                <a:cs typeface="Times New Roman" panose="02020603050405020304" pitchFamily="18" charset="0"/>
              </a:rPr>
              <a:t>làm</a:t>
            </a:r>
            <a:r>
              <a:rPr lang="en-US" sz="4400" dirty="0">
                <a:solidFill>
                  <a:srgbClr val="0070C0"/>
                </a:solidFill>
                <a:latin typeface="Times New Roman" panose="02020603050405020304" pitchFamily="18" charset="0"/>
                <a:cs typeface="Times New Roman" panose="02020603050405020304" pitchFamily="18" charset="0"/>
              </a:rPr>
              <a:t> </a:t>
            </a:r>
            <a:r>
              <a:rPr lang="en-US" sz="4400" dirty="0" err="1">
                <a:solidFill>
                  <a:srgbClr val="0070C0"/>
                </a:solidFill>
                <a:latin typeface="Times New Roman" panose="02020603050405020304" pitchFamily="18" charset="0"/>
                <a:cs typeface="Times New Roman" panose="02020603050405020304" pitchFamily="18" charset="0"/>
              </a:rPr>
              <a:t>được</a:t>
            </a:r>
            <a:r>
              <a:rPr lang="en-US" sz="4400" dirty="0">
                <a:solidFill>
                  <a:srgbClr val="0070C0"/>
                </a:solidFill>
                <a:latin typeface="Times New Roman" panose="02020603050405020304" pitchFamily="18" charset="0"/>
                <a:cs typeface="Times New Roman" panose="02020603050405020304" pitchFamily="18" charset="0"/>
              </a:rPr>
              <a:t> </a:t>
            </a:r>
            <a:r>
              <a:rPr lang="en-US" sz="4400" dirty="0" err="1">
                <a:solidFill>
                  <a:srgbClr val="0070C0"/>
                </a:solidFill>
                <a:latin typeface="Times New Roman" panose="02020603050405020304" pitchFamily="18" charset="0"/>
                <a:cs typeface="Times New Roman" panose="02020603050405020304" pitchFamily="18" charset="0"/>
              </a:rPr>
              <a:t>những</a:t>
            </a:r>
            <a:r>
              <a:rPr lang="en-US" sz="4400" dirty="0">
                <a:solidFill>
                  <a:srgbClr val="0070C0"/>
                </a:solidFill>
                <a:latin typeface="Times New Roman" panose="02020603050405020304" pitchFamily="18" charset="0"/>
                <a:cs typeface="Times New Roman" panose="02020603050405020304" pitchFamily="18" charset="0"/>
              </a:rPr>
              <a:t> </a:t>
            </a:r>
            <a:r>
              <a:rPr lang="en-US" sz="4400" dirty="0" err="1">
                <a:solidFill>
                  <a:srgbClr val="0070C0"/>
                </a:solidFill>
                <a:latin typeface="Times New Roman" panose="02020603050405020304" pitchFamily="18" charset="0"/>
                <a:cs typeface="Times New Roman" panose="02020603050405020304" pitchFamily="18" charset="0"/>
              </a:rPr>
              <a:t>việc</a:t>
            </a:r>
            <a:r>
              <a:rPr lang="en-US" sz="4400" dirty="0">
                <a:solidFill>
                  <a:srgbClr val="0070C0"/>
                </a:solidFill>
                <a:latin typeface="Times New Roman" panose="02020603050405020304" pitchFamily="18" charset="0"/>
                <a:cs typeface="Times New Roman" panose="02020603050405020304" pitchFamily="18" charset="0"/>
              </a:rPr>
              <a:t> </a:t>
            </a:r>
            <a:r>
              <a:rPr lang="en-US" sz="4400" dirty="0" err="1">
                <a:solidFill>
                  <a:srgbClr val="0070C0"/>
                </a:solidFill>
                <a:latin typeface="Times New Roman" panose="02020603050405020304" pitchFamily="18" charset="0"/>
                <a:cs typeface="Times New Roman" panose="02020603050405020304" pitchFamily="18" charset="0"/>
              </a:rPr>
              <a:t>lớn</a:t>
            </a:r>
            <a:r>
              <a:rPr lang="en-US" sz="4400" dirty="0">
                <a:solidFill>
                  <a:srgbClr val="0070C0"/>
                </a:solidFill>
                <a:latin typeface="Times New Roman" panose="02020603050405020304" pitchFamily="18" charset="0"/>
                <a:cs typeface="Times New Roman" panose="02020603050405020304" pitchFamily="18" charset="0"/>
              </a:rPr>
              <a:t> </a:t>
            </a:r>
            <a:r>
              <a:rPr lang="en-US" sz="4400" dirty="0" err="1">
                <a:solidFill>
                  <a:srgbClr val="0070C0"/>
                </a:solidFill>
                <a:latin typeface="Times New Roman" panose="02020603050405020304" pitchFamily="18" charset="0"/>
                <a:cs typeface="Times New Roman" panose="02020603050405020304" pitchFamily="18" charset="0"/>
              </a:rPr>
              <a:t>lao</a:t>
            </a:r>
            <a:r>
              <a:rPr lang="en-US" sz="4400" dirty="0">
                <a:solidFill>
                  <a:srgbClr val="0070C0"/>
                </a:solidFill>
                <a:latin typeface="Times New Roman" panose="02020603050405020304" pitchFamily="18" charset="0"/>
                <a:cs typeface="Times New Roman" panose="02020603050405020304" pitchFamily="18" charset="0"/>
              </a:rPr>
              <a:t> </a:t>
            </a:r>
            <a:r>
              <a:rPr lang="en-US" sz="4400" dirty="0" err="1">
                <a:solidFill>
                  <a:srgbClr val="0070C0"/>
                </a:solidFill>
                <a:latin typeface="Times New Roman" panose="02020603050405020304" pitchFamily="18" charset="0"/>
                <a:cs typeface="Times New Roman" panose="02020603050405020304" pitchFamily="18" charset="0"/>
              </a:rPr>
              <a:t>mà</a:t>
            </a:r>
            <a:r>
              <a:rPr lang="en-US" sz="4400" dirty="0">
                <a:solidFill>
                  <a:srgbClr val="0070C0"/>
                </a:solidFill>
                <a:latin typeface="Times New Roman" panose="02020603050405020304" pitchFamily="18" charset="0"/>
                <a:cs typeface="Times New Roman" panose="02020603050405020304" pitchFamily="18" charset="0"/>
              </a:rPr>
              <a:t> </a:t>
            </a:r>
            <a:r>
              <a:rPr lang="en-US" sz="4400" dirty="0" err="1">
                <a:solidFill>
                  <a:srgbClr val="0070C0"/>
                </a:solidFill>
                <a:latin typeface="Times New Roman" panose="02020603050405020304" pitchFamily="18" charset="0"/>
                <a:cs typeface="Times New Roman" panose="02020603050405020304" pitchFamily="18" charset="0"/>
              </a:rPr>
              <a:t>sức</a:t>
            </a:r>
            <a:r>
              <a:rPr lang="en-US" sz="4400" dirty="0">
                <a:solidFill>
                  <a:srgbClr val="0070C0"/>
                </a:solidFill>
                <a:latin typeface="Times New Roman" panose="02020603050405020304" pitchFamily="18" charset="0"/>
                <a:cs typeface="Times New Roman" panose="02020603050405020304" pitchFamily="18" charset="0"/>
              </a:rPr>
              <a:t> </a:t>
            </a:r>
            <a:r>
              <a:rPr lang="en-US" sz="4400" dirty="0" err="1">
                <a:solidFill>
                  <a:srgbClr val="0070C0"/>
                </a:solidFill>
                <a:latin typeface="Times New Roman" panose="02020603050405020304" pitchFamily="18" charset="0"/>
                <a:cs typeface="Times New Roman" panose="02020603050405020304" pitchFamily="18" charset="0"/>
              </a:rPr>
              <a:t>một</a:t>
            </a:r>
            <a:r>
              <a:rPr lang="en-US" sz="4400" dirty="0">
                <a:solidFill>
                  <a:srgbClr val="0070C0"/>
                </a:solidFill>
                <a:latin typeface="Times New Roman" panose="02020603050405020304" pitchFamily="18" charset="0"/>
                <a:cs typeface="Times New Roman" panose="02020603050405020304" pitchFamily="18" charset="0"/>
              </a:rPr>
              <a:t> </a:t>
            </a:r>
            <a:r>
              <a:rPr lang="en-US" sz="4400" dirty="0" err="1">
                <a:solidFill>
                  <a:srgbClr val="0070C0"/>
                </a:solidFill>
                <a:latin typeface="Times New Roman" panose="02020603050405020304" pitchFamily="18" charset="0"/>
                <a:cs typeface="Times New Roman" panose="02020603050405020304" pitchFamily="18" charset="0"/>
              </a:rPr>
              <a:t>người</a:t>
            </a:r>
            <a:r>
              <a:rPr lang="en-US" sz="4400" dirty="0">
                <a:solidFill>
                  <a:srgbClr val="0070C0"/>
                </a:solidFill>
                <a:latin typeface="Times New Roman" panose="02020603050405020304" pitchFamily="18" charset="0"/>
                <a:cs typeface="Times New Roman" panose="02020603050405020304" pitchFamily="18" charset="0"/>
              </a:rPr>
              <a:t> </a:t>
            </a:r>
            <a:r>
              <a:rPr lang="en-US" sz="4400" dirty="0" err="1">
                <a:solidFill>
                  <a:srgbClr val="0070C0"/>
                </a:solidFill>
                <a:latin typeface="Times New Roman" panose="02020603050405020304" pitchFamily="18" charset="0"/>
                <a:cs typeface="Times New Roman" panose="02020603050405020304" pitchFamily="18" charset="0"/>
              </a:rPr>
              <a:t>không</a:t>
            </a:r>
            <a:r>
              <a:rPr lang="en-US" sz="4400" dirty="0">
                <a:solidFill>
                  <a:srgbClr val="0070C0"/>
                </a:solidFill>
                <a:latin typeface="Times New Roman" panose="02020603050405020304" pitchFamily="18" charset="0"/>
                <a:cs typeface="Times New Roman" panose="02020603050405020304" pitchFamily="18" charset="0"/>
              </a:rPr>
              <a:t> </a:t>
            </a:r>
            <a:r>
              <a:rPr lang="en-US" sz="4400" dirty="0" err="1">
                <a:solidFill>
                  <a:srgbClr val="0070C0"/>
                </a:solidFill>
                <a:latin typeface="Times New Roman" panose="02020603050405020304" pitchFamily="18" charset="0"/>
                <a:cs typeface="Times New Roman" panose="02020603050405020304" pitchFamily="18" charset="0"/>
              </a:rPr>
              <a:t>thể</a:t>
            </a:r>
            <a:r>
              <a:rPr lang="en-US" sz="4400" dirty="0">
                <a:solidFill>
                  <a:srgbClr val="0070C0"/>
                </a:solidFill>
                <a:latin typeface="Times New Roman" panose="02020603050405020304" pitchFamily="18" charset="0"/>
                <a:cs typeface="Times New Roman" panose="02020603050405020304" pitchFamily="18" charset="0"/>
              </a:rPr>
              <a:t> </a:t>
            </a:r>
            <a:r>
              <a:rPr lang="en-US" sz="4400" dirty="0" err="1">
                <a:solidFill>
                  <a:srgbClr val="0070C0"/>
                </a:solidFill>
                <a:latin typeface="Times New Roman" panose="02020603050405020304" pitchFamily="18" charset="0"/>
                <a:cs typeface="Times New Roman" panose="02020603050405020304" pitchFamily="18" charset="0"/>
              </a:rPr>
              <a:t>làm</a:t>
            </a:r>
            <a:r>
              <a:rPr lang="en-US" sz="4400" dirty="0">
                <a:solidFill>
                  <a:srgbClr val="0070C0"/>
                </a:solidFill>
                <a:latin typeface="Times New Roman" panose="02020603050405020304" pitchFamily="18" charset="0"/>
                <a:cs typeface="Times New Roman" panose="02020603050405020304" pitchFamily="18" charset="0"/>
              </a:rPr>
              <a:t> </a:t>
            </a:r>
            <a:r>
              <a:rPr lang="en-US" sz="4400" dirty="0" err="1">
                <a:solidFill>
                  <a:srgbClr val="0070C0"/>
                </a:solidFill>
                <a:latin typeface="Times New Roman" panose="02020603050405020304" pitchFamily="18" charset="0"/>
                <a:cs typeface="Times New Roman" panose="02020603050405020304" pitchFamily="18" charset="0"/>
              </a:rPr>
              <a:t>được</a:t>
            </a:r>
            <a:r>
              <a:rPr lang="en-US" sz="4400" dirty="0">
                <a:solidFill>
                  <a:srgbClr val="0070C0"/>
                </a:solidFill>
                <a:latin typeface="Times New Roman" panose="02020603050405020304" pitchFamily="18" charset="0"/>
                <a:cs typeface="Times New Roman" panose="02020603050405020304" pitchFamily="18" charset="0"/>
              </a:rPr>
              <a:t>.</a:t>
            </a:r>
            <a:endParaRPr lang="vi-VN" sz="4400" b="0" i="0" dirty="0">
              <a:solidFill>
                <a:srgbClr val="0070C0"/>
              </a:solidFill>
              <a:effectLst/>
              <a:latin typeface="Nunito Black" pitchFamily="2" charset="0"/>
            </a:endParaRPr>
          </a:p>
          <a:p>
            <a:pPr algn="just"/>
            <a:endParaRPr lang="vi-VN" sz="4400" b="0" i="0" dirty="0">
              <a:solidFill>
                <a:schemeClr val="accent1"/>
              </a:solidFill>
              <a:effectLst/>
              <a:latin typeface="Nunito Black" pitchFamily="2" charset="0"/>
            </a:endParaRPr>
          </a:p>
          <a:p>
            <a:r>
              <a:rPr lang="vi-VN" sz="2800" b="0" i="0" dirty="0">
                <a:solidFill>
                  <a:srgbClr val="000000"/>
                </a:solidFill>
                <a:effectLst/>
                <a:latin typeface="Nunito Black" pitchFamily="2" charset="0"/>
              </a:rPr>
              <a:t/>
            </a:r>
            <a:br>
              <a:rPr lang="vi-VN" sz="2800" b="0" i="0" dirty="0">
                <a:solidFill>
                  <a:srgbClr val="000000"/>
                </a:solidFill>
                <a:effectLst/>
                <a:latin typeface="Nunito Black" pitchFamily="2" charset="0"/>
              </a:rPr>
            </a:br>
            <a:r>
              <a:rPr lang="vi-VN" b="0" i="0" dirty="0">
                <a:solidFill>
                  <a:srgbClr val="000000"/>
                </a:solidFill>
                <a:effectLst/>
                <a:latin typeface="OpenSans"/>
              </a:rPr>
              <a:t/>
            </a:r>
            <a:br>
              <a:rPr lang="vi-VN" b="0" i="0" dirty="0">
                <a:solidFill>
                  <a:srgbClr val="000000"/>
                </a:solidFill>
                <a:effectLst/>
                <a:latin typeface="OpenSans"/>
              </a:rPr>
            </a:br>
            <a:endParaRPr lang="en-US" dirty="0"/>
          </a:p>
        </p:txBody>
      </p:sp>
    </p:spTree>
    <p:extLst>
      <p:ext uri="{BB962C8B-B14F-4D97-AF65-F5344CB8AC3E}">
        <p14:creationId xmlns:p14="http://schemas.microsoft.com/office/powerpoint/2010/main" val="3385141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p:cTn id="7" dur="500" fill="hold"/>
                                        <p:tgtEl>
                                          <p:spTgt spid="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5">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45C67BE9-C308-30AA-B088-6F506582D9CE}"/>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Lst>
          </a:blip>
          <a:stretch>
            <a:fillRect/>
          </a:stretch>
        </p:blipFill>
        <p:spPr>
          <a:xfrm>
            <a:off x="509505" y="43848"/>
            <a:ext cx="1071645" cy="853220"/>
          </a:xfrm>
          <a:prstGeom prst="rect">
            <a:avLst/>
          </a:prstGeom>
        </p:spPr>
      </p:pic>
      <p:sp>
        <p:nvSpPr>
          <p:cNvPr id="3" name="TextBox 2">
            <a:extLst>
              <a:ext uri="{FF2B5EF4-FFF2-40B4-BE49-F238E27FC236}">
                <a16:creationId xmlns:a16="http://schemas.microsoft.com/office/drawing/2014/main" xmlns="" id="{5D2404CC-6AE0-A3D7-D8E2-ECC97DCD9E65}"/>
              </a:ext>
            </a:extLst>
          </p:cNvPr>
          <p:cNvSpPr txBox="1"/>
          <p:nvPr/>
        </p:nvSpPr>
        <p:spPr>
          <a:xfrm>
            <a:off x="1581149" y="112913"/>
            <a:ext cx="5388061" cy="715089"/>
          </a:xfrm>
          <a:prstGeom prst="roundRect">
            <a:avLst/>
          </a:prstGeom>
          <a:solidFill>
            <a:srgbClr val="FFFFCC"/>
          </a:solidFill>
          <a:ln w="28575">
            <a:solidFill>
              <a:srgbClr val="217875"/>
            </a:solidFill>
            <a:prstDash val="sysDash"/>
          </a:ln>
        </p:spPr>
        <p:txBody>
          <a:bodyPr wrap="square">
            <a:spAutoFit/>
          </a:bodyPr>
          <a:lstStyle/>
          <a:p>
            <a:pPr algn="ctr"/>
            <a:r>
              <a:rPr lang="en-US" sz="3600" b="1" dirty="0" err="1">
                <a:solidFill>
                  <a:srgbClr val="008000"/>
                </a:solidFill>
                <a:latin typeface="Nunito Black" pitchFamily="2" charset="0"/>
                <a:cs typeface="Baloo 2 SemiBold" pitchFamily="2" charset="0"/>
              </a:rPr>
              <a:t>Hoạt</a:t>
            </a:r>
            <a:r>
              <a:rPr lang="en-US" sz="3600" b="1" dirty="0">
                <a:solidFill>
                  <a:srgbClr val="008000"/>
                </a:solidFill>
                <a:latin typeface="Nunito Black" pitchFamily="2" charset="0"/>
                <a:cs typeface="Baloo 2 SemiBold" pitchFamily="2" charset="0"/>
              </a:rPr>
              <a:t> </a:t>
            </a:r>
            <a:r>
              <a:rPr lang="en-US" sz="3600" b="1" dirty="0" err="1">
                <a:solidFill>
                  <a:srgbClr val="008000"/>
                </a:solidFill>
                <a:latin typeface="Nunito Black" pitchFamily="2" charset="0"/>
                <a:cs typeface="Baloo 2 SemiBold" pitchFamily="2" charset="0"/>
              </a:rPr>
              <a:t>động</a:t>
            </a:r>
            <a:r>
              <a:rPr lang="en-US" sz="3600" b="1" dirty="0">
                <a:solidFill>
                  <a:srgbClr val="008000"/>
                </a:solidFill>
                <a:latin typeface="Nunito Black" pitchFamily="2" charset="0"/>
                <a:cs typeface="Baloo 2 SemiBold" pitchFamily="2" charset="0"/>
              </a:rPr>
              <a:t> </a:t>
            </a:r>
            <a:r>
              <a:rPr lang="en-US" sz="3600" b="1" dirty="0" err="1">
                <a:solidFill>
                  <a:srgbClr val="008000"/>
                </a:solidFill>
                <a:latin typeface="Nunito Black" pitchFamily="2" charset="0"/>
                <a:cs typeface="Baloo 2 SemiBold" pitchFamily="2" charset="0"/>
              </a:rPr>
              <a:t>nối</a:t>
            </a:r>
            <a:r>
              <a:rPr lang="en-US" sz="3600" b="1" dirty="0">
                <a:solidFill>
                  <a:srgbClr val="008000"/>
                </a:solidFill>
                <a:latin typeface="Nunito Black" pitchFamily="2" charset="0"/>
                <a:cs typeface="Baloo 2 SemiBold" pitchFamily="2" charset="0"/>
              </a:rPr>
              <a:t> </a:t>
            </a:r>
            <a:r>
              <a:rPr lang="en-US" sz="3600" b="1" dirty="0" err="1">
                <a:solidFill>
                  <a:srgbClr val="008000"/>
                </a:solidFill>
                <a:latin typeface="Nunito Black" pitchFamily="2" charset="0"/>
                <a:cs typeface="Baloo 2 SemiBold" pitchFamily="2" charset="0"/>
              </a:rPr>
              <a:t>tiếp</a:t>
            </a:r>
            <a:r>
              <a:rPr lang="en-US" sz="3600" b="1" dirty="0">
                <a:solidFill>
                  <a:srgbClr val="008000"/>
                </a:solidFill>
                <a:latin typeface="Nunito Black" pitchFamily="2" charset="0"/>
                <a:cs typeface="Baloo 2 SemiBold" pitchFamily="2" charset="0"/>
              </a:rPr>
              <a:t>:</a:t>
            </a:r>
          </a:p>
        </p:txBody>
      </p:sp>
      <p:sp>
        <p:nvSpPr>
          <p:cNvPr id="5" name="TextBox 4">
            <a:extLst>
              <a:ext uri="{FF2B5EF4-FFF2-40B4-BE49-F238E27FC236}">
                <a16:creationId xmlns:a16="http://schemas.microsoft.com/office/drawing/2014/main" xmlns="" id="{EB7208FE-BAB5-3DBF-9BA1-A3BB52F34DFD}"/>
              </a:ext>
            </a:extLst>
          </p:cNvPr>
          <p:cNvSpPr txBox="1"/>
          <p:nvPr/>
        </p:nvSpPr>
        <p:spPr>
          <a:xfrm>
            <a:off x="1297620" y="1753421"/>
            <a:ext cx="9596760" cy="4462760"/>
          </a:xfrm>
          <a:prstGeom prst="rect">
            <a:avLst/>
          </a:prstGeom>
          <a:noFill/>
        </p:spPr>
        <p:txBody>
          <a:bodyPr wrap="square">
            <a:spAutoFit/>
          </a:bodyPr>
          <a:lstStyle/>
          <a:p>
            <a:pPr marL="457200" indent="-457200" algn="just">
              <a:buFontTx/>
              <a:buChar char="-"/>
            </a:pPr>
            <a:r>
              <a:rPr lang="en-US" sz="4400" dirty="0" err="1">
                <a:solidFill>
                  <a:srgbClr val="0070C0"/>
                </a:solidFill>
                <a:latin typeface="Times New Roman" panose="02020603050405020304" pitchFamily="18" charset="0"/>
                <a:cs typeface="Times New Roman" panose="02020603050405020304" pitchFamily="18" charset="0"/>
              </a:rPr>
              <a:t>Điều</a:t>
            </a:r>
            <a:r>
              <a:rPr lang="en-US" sz="4400" dirty="0">
                <a:solidFill>
                  <a:srgbClr val="0070C0"/>
                </a:solidFill>
                <a:latin typeface="Times New Roman" panose="02020603050405020304" pitchFamily="18" charset="0"/>
                <a:cs typeface="Times New Roman" panose="02020603050405020304" pitchFamily="18" charset="0"/>
              </a:rPr>
              <a:t> </a:t>
            </a:r>
            <a:r>
              <a:rPr lang="en-US" sz="4400" dirty="0" err="1">
                <a:solidFill>
                  <a:srgbClr val="0070C0"/>
                </a:solidFill>
                <a:latin typeface="Times New Roman" panose="02020603050405020304" pitchFamily="18" charset="0"/>
                <a:cs typeface="Times New Roman" panose="02020603050405020304" pitchFamily="18" charset="0"/>
              </a:rPr>
              <a:t>t</a:t>
            </a:r>
            <a:r>
              <a:rPr lang="en-US" sz="4400" b="0" i="0" dirty="0" err="1">
                <a:solidFill>
                  <a:srgbClr val="0070C0"/>
                </a:solidFill>
                <a:effectLst/>
                <a:latin typeface="Times New Roman" panose="02020603050405020304" pitchFamily="18" charset="0"/>
                <a:cs typeface="Times New Roman" panose="02020603050405020304" pitchFamily="18" charset="0"/>
              </a:rPr>
              <a:t>ác</a:t>
            </a:r>
            <a:r>
              <a:rPr lang="en-US" sz="4400" b="0" i="0" dirty="0">
                <a:solidFill>
                  <a:srgbClr val="0070C0"/>
                </a:solidFill>
                <a:effectLst/>
                <a:latin typeface="Times New Roman" panose="02020603050405020304" pitchFamily="18" charset="0"/>
                <a:cs typeface="Times New Roman" panose="02020603050405020304" pitchFamily="18" charset="0"/>
              </a:rPr>
              <a:t> </a:t>
            </a:r>
            <a:r>
              <a:rPr lang="en-US" sz="4400" b="0" i="0" dirty="0" err="1">
                <a:solidFill>
                  <a:srgbClr val="0070C0"/>
                </a:solidFill>
                <a:effectLst/>
                <a:latin typeface="Times New Roman" panose="02020603050405020304" pitchFamily="18" charset="0"/>
                <a:cs typeface="Times New Roman" panose="02020603050405020304" pitchFamily="18" charset="0"/>
              </a:rPr>
              <a:t>giả</a:t>
            </a:r>
            <a:r>
              <a:rPr lang="en-US" sz="4400" b="0" i="0" dirty="0">
                <a:solidFill>
                  <a:srgbClr val="0070C0"/>
                </a:solidFill>
                <a:effectLst/>
                <a:latin typeface="Times New Roman" panose="02020603050405020304" pitchFamily="18" charset="0"/>
                <a:cs typeface="Times New Roman" panose="02020603050405020304" pitchFamily="18" charset="0"/>
              </a:rPr>
              <a:t> </a:t>
            </a:r>
            <a:r>
              <a:rPr lang="en-US" sz="4400" b="0" i="0" dirty="0" err="1">
                <a:solidFill>
                  <a:srgbClr val="0070C0"/>
                </a:solidFill>
                <a:effectLst/>
                <a:latin typeface="Times New Roman" panose="02020603050405020304" pitchFamily="18" charset="0"/>
                <a:cs typeface="Times New Roman" panose="02020603050405020304" pitchFamily="18" charset="0"/>
              </a:rPr>
              <a:t>muốn</a:t>
            </a:r>
            <a:r>
              <a:rPr lang="en-US" sz="4400" b="0" i="0" dirty="0">
                <a:solidFill>
                  <a:srgbClr val="0070C0"/>
                </a:solidFill>
                <a:effectLst/>
                <a:latin typeface="Times New Roman" panose="02020603050405020304" pitchFamily="18" charset="0"/>
                <a:cs typeface="Times New Roman" panose="02020603050405020304" pitchFamily="18" charset="0"/>
              </a:rPr>
              <a:t> </a:t>
            </a:r>
            <a:r>
              <a:rPr lang="en-US" sz="4400" b="0" i="0" dirty="0" err="1">
                <a:solidFill>
                  <a:srgbClr val="0070C0"/>
                </a:solidFill>
                <a:effectLst/>
                <a:latin typeface="Times New Roman" panose="02020603050405020304" pitchFamily="18" charset="0"/>
                <a:cs typeface="Times New Roman" panose="02020603050405020304" pitchFamily="18" charset="0"/>
              </a:rPr>
              <a:t>nói</a:t>
            </a:r>
            <a:r>
              <a:rPr lang="en-US" sz="4400" b="0" i="0" dirty="0">
                <a:solidFill>
                  <a:srgbClr val="0070C0"/>
                </a:solidFill>
                <a:effectLst/>
                <a:latin typeface="Times New Roman" panose="02020603050405020304" pitchFamily="18" charset="0"/>
                <a:cs typeface="Times New Roman" panose="02020603050405020304" pitchFamily="18" charset="0"/>
              </a:rPr>
              <a:t> qua </a:t>
            </a:r>
            <a:r>
              <a:rPr lang="en-US" sz="4400" b="0" i="0" dirty="0" err="1">
                <a:solidFill>
                  <a:srgbClr val="0070C0"/>
                </a:solidFill>
                <a:effectLst/>
                <a:latin typeface="Times New Roman" panose="02020603050405020304" pitchFamily="18" charset="0"/>
                <a:cs typeface="Times New Roman" panose="02020603050405020304" pitchFamily="18" charset="0"/>
              </a:rPr>
              <a:t>chuyện</a:t>
            </a:r>
            <a:r>
              <a:rPr lang="en-US" sz="4400" b="0" i="0" dirty="0">
                <a:solidFill>
                  <a:srgbClr val="0070C0"/>
                </a:solidFill>
                <a:effectLst/>
                <a:latin typeface="Times New Roman" panose="02020603050405020304" pitchFamily="18" charset="0"/>
                <a:cs typeface="Times New Roman" panose="02020603050405020304" pitchFamily="18" charset="0"/>
              </a:rPr>
              <a:t>: </a:t>
            </a:r>
            <a:r>
              <a:rPr lang="en-US" sz="4400" b="0" i="0" dirty="0" err="1">
                <a:solidFill>
                  <a:srgbClr val="0070C0"/>
                </a:solidFill>
                <a:effectLst/>
                <a:latin typeface="Times New Roman" panose="02020603050405020304" pitchFamily="18" charset="0"/>
                <a:cs typeface="Times New Roman" panose="02020603050405020304" pitchFamily="18" charset="0"/>
              </a:rPr>
              <a:t>Nếu</a:t>
            </a:r>
            <a:r>
              <a:rPr lang="en-US" sz="4400" b="0" i="0" dirty="0">
                <a:solidFill>
                  <a:srgbClr val="0070C0"/>
                </a:solidFill>
                <a:effectLst/>
                <a:latin typeface="Times New Roman" panose="02020603050405020304" pitchFamily="18" charset="0"/>
                <a:cs typeface="Times New Roman" panose="02020603050405020304" pitchFamily="18" charset="0"/>
              </a:rPr>
              <a:t> </a:t>
            </a:r>
            <a:r>
              <a:rPr lang="en-US" sz="4400" b="0" i="0" dirty="0" err="1">
                <a:solidFill>
                  <a:srgbClr val="0070C0"/>
                </a:solidFill>
                <a:effectLst/>
                <a:latin typeface="Times New Roman" panose="02020603050405020304" pitchFamily="18" charset="0"/>
                <a:cs typeface="Times New Roman" panose="02020603050405020304" pitchFamily="18" charset="0"/>
              </a:rPr>
              <a:t>tất</a:t>
            </a:r>
            <a:r>
              <a:rPr lang="en-US" sz="4400" b="0" i="0" dirty="0">
                <a:solidFill>
                  <a:srgbClr val="0070C0"/>
                </a:solidFill>
                <a:effectLst/>
                <a:latin typeface="Times New Roman" panose="02020603050405020304" pitchFamily="18" charset="0"/>
                <a:cs typeface="Times New Roman" panose="02020603050405020304" pitchFamily="18" charset="0"/>
              </a:rPr>
              <a:t> </a:t>
            </a:r>
            <a:r>
              <a:rPr lang="en-US" sz="4400" b="0" i="0" dirty="0" err="1">
                <a:solidFill>
                  <a:srgbClr val="0070C0"/>
                </a:solidFill>
                <a:effectLst/>
                <a:latin typeface="Times New Roman" panose="02020603050405020304" pitchFamily="18" charset="0"/>
                <a:cs typeface="Times New Roman" panose="02020603050405020304" pitchFamily="18" charset="0"/>
              </a:rPr>
              <a:t>cả</a:t>
            </a:r>
            <a:r>
              <a:rPr lang="en-US" sz="4400" b="0" i="0" dirty="0">
                <a:solidFill>
                  <a:srgbClr val="0070C0"/>
                </a:solidFill>
                <a:effectLst/>
                <a:latin typeface="Times New Roman" panose="02020603050405020304" pitchFamily="18" charset="0"/>
                <a:cs typeface="Times New Roman" panose="02020603050405020304" pitchFamily="18" charset="0"/>
              </a:rPr>
              <a:t> </a:t>
            </a:r>
            <a:r>
              <a:rPr lang="en-US" sz="4400" b="0" i="0" dirty="0" err="1">
                <a:solidFill>
                  <a:srgbClr val="0070C0"/>
                </a:solidFill>
                <a:effectLst/>
                <a:latin typeface="Times New Roman" panose="02020603050405020304" pitchFamily="18" charset="0"/>
                <a:cs typeface="Times New Roman" panose="02020603050405020304" pitchFamily="18" charset="0"/>
              </a:rPr>
              <a:t>chung</a:t>
            </a:r>
            <a:r>
              <a:rPr lang="en-US" sz="4400" b="0" i="0" dirty="0">
                <a:solidFill>
                  <a:srgbClr val="0070C0"/>
                </a:solidFill>
                <a:effectLst/>
                <a:latin typeface="Times New Roman" panose="02020603050405020304" pitchFamily="18" charset="0"/>
                <a:cs typeface="Times New Roman" panose="02020603050405020304" pitchFamily="18" charset="0"/>
              </a:rPr>
              <a:t> </a:t>
            </a:r>
            <a:r>
              <a:rPr lang="en-US" sz="4400" b="0" i="0" dirty="0" err="1">
                <a:solidFill>
                  <a:srgbClr val="0070C0"/>
                </a:solidFill>
                <a:effectLst/>
                <a:latin typeface="Times New Roman" panose="02020603050405020304" pitchFamily="18" charset="0"/>
                <a:cs typeface="Times New Roman" panose="02020603050405020304" pitchFamily="18" charset="0"/>
              </a:rPr>
              <a:t>sức</a:t>
            </a:r>
            <a:r>
              <a:rPr lang="en-US" sz="4400" b="0" i="0" dirty="0">
                <a:solidFill>
                  <a:srgbClr val="0070C0"/>
                </a:solidFill>
                <a:effectLst/>
                <a:latin typeface="Times New Roman" panose="02020603050405020304" pitchFamily="18" charset="0"/>
                <a:cs typeface="Times New Roman" panose="02020603050405020304" pitchFamily="18" charset="0"/>
              </a:rPr>
              <a:t>, </a:t>
            </a:r>
            <a:r>
              <a:rPr lang="en-US" sz="4400" b="0" i="0" dirty="0" err="1">
                <a:solidFill>
                  <a:srgbClr val="0070C0"/>
                </a:solidFill>
                <a:effectLst/>
                <a:latin typeface="Times New Roman" panose="02020603050405020304" pitchFamily="18" charset="0"/>
                <a:cs typeface="Times New Roman" panose="02020603050405020304" pitchFamily="18" charset="0"/>
              </a:rPr>
              <a:t>chung</a:t>
            </a:r>
            <a:r>
              <a:rPr lang="en-US" sz="4400" b="0" i="0" dirty="0">
                <a:solidFill>
                  <a:srgbClr val="0070C0"/>
                </a:solidFill>
                <a:effectLst/>
                <a:latin typeface="Times New Roman" panose="02020603050405020304" pitchFamily="18" charset="0"/>
                <a:cs typeface="Times New Roman" panose="02020603050405020304" pitchFamily="18" charset="0"/>
              </a:rPr>
              <a:t> </a:t>
            </a:r>
            <a:r>
              <a:rPr lang="en-US" sz="4400" b="0" i="0" dirty="0" err="1">
                <a:solidFill>
                  <a:srgbClr val="0070C0"/>
                </a:solidFill>
                <a:effectLst/>
                <a:latin typeface="Times New Roman" panose="02020603050405020304" pitchFamily="18" charset="0"/>
                <a:cs typeface="Times New Roman" panose="02020603050405020304" pitchFamily="18" charset="0"/>
              </a:rPr>
              <a:t>lòng</a:t>
            </a:r>
            <a:r>
              <a:rPr lang="en-US" sz="4400" dirty="0">
                <a:solidFill>
                  <a:srgbClr val="0070C0"/>
                </a:solidFill>
                <a:latin typeface="Times New Roman" panose="02020603050405020304" pitchFamily="18" charset="0"/>
                <a:cs typeface="Times New Roman" panose="02020603050405020304" pitchFamily="18" charset="0"/>
              </a:rPr>
              <a:t> </a:t>
            </a:r>
            <a:r>
              <a:rPr lang="en-US" sz="4400" dirty="0" err="1">
                <a:solidFill>
                  <a:srgbClr val="0070C0"/>
                </a:solidFill>
                <a:latin typeface="Times New Roman" panose="02020603050405020304" pitchFamily="18" charset="0"/>
                <a:cs typeface="Times New Roman" panose="02020603050405020304" pitchFamily="18" charset="0"/>
              </a:rPr>
              <a:t>sẽ</a:t>
            </a:r>
            <a:r>
              <a:rPr lang="en-US" sz="4400" dirty="0">
                <a:solidFill>
                  <a:srgbClr val="0070C0"/>
                </a:solidFill>
                <a:latin typeface="Times New Roman" panose="02020603050405020304" pitchFamily="18" charset="0"/>
                <a:cs typeface="Times New Roman" panose="02020603050405020304" pitchFamily="18" charset="0"/>
              </a:rPr>
              <a:t> </a:t>
            </a:r>
            <a:r>
              <a:rPr lang="en-US" sz="4400" dirty="0" err="1">
                <a:solidFill>
                  <a:srgbClr val="0070C0"/>
                </a:solidFill>
                <a:latin typeface="Times New Roman" panose="02020603050405020304" pitchFamily="18" charset="0"/>
                <a:cs typeface="Times New Roman" panose="02020603050405020304" pitchFamily="18" charset="0"/>
              </a:rPr>
              <a:t>làm</a:t>
            </a:r>
            <a:r>
              <a:rPr lang="en-US" sz="4400" dirty="0">
                <a:solidFill>
                  <a:srgbClr val="0070C0"/>
                </a:solidFill>
                <a:latin typeface="Times New Roman" panose="02020603050405020304" pitchFamily="18" charset="0"/>
                <a:cs typeface="Times New Roman" panose="02020603050405020304" pitchFamily="18" charset="0"/>
              </a:rPr>
              <a:t> </a:t>
            </a:r>
            <a:r>
              <a:rPr lang="en-US" sz="4400" dirty="0" err="1">
                <a:solidFill>
                  <a:srgbClr val="0070C0"/>
                </a:solidFill>
                <a:latin typeface="Times New Roman" panose="02020603050405020304" pitchFamily="18" charset="0"/>
                <a:cs typeface="Times New Roman" panose="02020603050405020304" pitchFamily="18" charset="0"/>
              </a:rPr>
              <a:t>được</a:t>
            </a:r>
            <a:r>
              <a:rPr lang="en-US" sz="4400" dirty="0">
                <a:solidFill>
                  <a:srgbClr val="0070C0"/>
                </a:solidFill>
                <a:latin typeface="Times New Roman" panose="02020603050405020304" pitchFamily="18" charset="0"/>
                <a:cs typeface="Times New Roman" panose="02020603050405020304" pitchFamily="18" charset="0"/>
              </a:rPr>
              <a:t> </a:t>
            </a:r>
            <a:r>
              <a:rPr lang="en-US" sz="4400" dirty="0" err="1">
                <a:solidFill>
                  <a:srgbClr val="0070C0"/>
                </a:solidFill>
                <a:latin typeface="Times New Roman" panose="02020603050405020304" pitchFamily="18" charset="0"/>
                <a:cs typeface="Times New Roman" panose="02020603050405020304" pitchFamily="18" charset="0"/>
              </a:rPr>
              <a:t>những</a:t>
            </a:r>
            <a:r>
              <a:rPr lang="en-US" sz="4400" dirty="0">
                <a:solidFill>
                  <a:srgbClr val="0070C0"/>
                </a:solidFill>
                <a:latin typeface="Times New Roman" panose="02020603050405020304" pitchFamily="18" charset="0"/>
                <a:cs typeface="Times New Roman" panose="02020603050405020304" pitchFamily="18" charset="0"/>
              </a:rPr>
              <a:t> </a:t>
            </a:r>
            <a:r>
              <a:rPr lang="en-US" sz="4400" dirty="0" err="1">
                <a:solidFill>
                  <a:srgbClr val="0070C0"/>
                </a:solidFill>
                <a:latin typeface="Times New Roman" panose="02020603050405020304" pitchFamily="18" charset="0"/>
                <a:cs typeface="Times New Roman" panose="02020603050405020304" pitchFamily="18" charset="0"/>
              </a:rPr>
              <a:t>việc</a:t>
            </a:r>
            <a:r>
              <a:rPr lang="en-US" sz="4400" dirty="0">
                <a:solidFill>
                  <a:srgbClr val="0070C0"/>
                </a:solidFill>
                <a:latin typeface="Times New Roman" panose="02020603050405020304" pitchFamily="18" charset="0"/>
                <a:cs typeface="Times New Roman" panose="02020603050405020304" pitchFamily="18" charset="0"/>
              </a:rPr>
              <a:t> </a:t>
            </a:r>
            <a:r>
              <a:rPr lang="en-US" sz="4400" dirty="0" err="1">
                <a:solidFill>
                  <a:srgbClr val="0070C0"/>
                </a:solidFill>
                <a:latin typeface="Times New Roman" panose="02020603050405020304" pitchFamily="18" charset="0"/>
                <a:cs typeface="Times New Roman" panose="02020603050405020304" pitchFamily="18" charset="0"/>
              </a:rPr>
              <a:t>lớn</a:t>
            </a:r>
            <a:r>
              <a:rPr lang="en-US" sz="4400" dirty="0">
                <a:solidFill>
                  <a:srgbClr val="0070C0"/>
                </a:solidFill>
                <a:latin typeface="Times New Roman" panose="02020603050405020304" pitchFamily="18" charset="0"/>
                <a:cs typeface="Times New Roman" panose="02020603050405020304" pitchFamily="18" charset="0"/>
              </a:rPr>
              <a:t> </a:t>
            </a:r>
            <a:r>
              <a:rPr lang="en-US" sz="4400" dirty="0" err="1">
                <a:solidFill>
                  <a:srgbClr val="0070C0"/>
                </a:solidFill>
                <a:latin typeface="Times New Roman" panose="02020603050405020304" pitchFamily="18" charset="0"/>
                <a:cs typeface="Times New Roman" panose="02020603050405020304" pitchFamily="18" charset="0"/>
              </a:rPr>
              <a:t>lao</a:t>
            </a:r>
            <a:r>
              <a:rPr lang="en-US" sz="4400" dirty="0">
                <a:solidFill>
                  <a:srgbClr val="0070C0"/>
                </a:solidFill>
                <a:latin typeface="Times New Roman" panose="02020603050405020304" pitchFamily="18" charset="0"/>
                <a:cs typeface="Times New Roman" panose="02020603050405020304" pitchFamily="18" charset="0"/>
              </a:rPr>
              <a:t> </a:t>
            </a:r>
            <a:r>
              <a:rPr lang="en-US" sz="4400" dirty="0" err="1">
                <a:solidFill>
                  <a:srgbClr val="0070C0"/>
                </a:solidFill>
                <a:latin typeface="Times New Roman" panose="02020603050405020304" pitchFamily="18" charset="0"/>
                <a:cs typeface="Times New Roman" panose="02020603050405020304" pitchFamily="18" charset="0"/>
              </a:rPr>
              <a:t>mà</a:t>
            </a:r>
            <a:r>
              <a:rPr lang="en-US" sz="4400" dirty="0">
                <a:solidFill>
                  <a:srgbClr val="0070C0"/>
                </a:solidFill>
                <a:latin typeface="Times New Roman" panose="02020603050405020304" pitchFamily="18" charset="0"/>
                <a:cs typeface="Times New Roman" panose="02020603050405020304" pitchFamily="18" charset="0"/>
              </a:rPr>
              <a:t> </a:t>
            </a:r>
            <a:r>
              <a:rPr lang="en-US" sz="4400" dirty="0" err="1">
                <a:solidFill>
                  <a:srgbClr val="0070C0"/>
                </a:solidFill>
                <a:latin typeface="Times New Roman" panose="02020603050405020304" pitchFamily="18" charset="0"/>
                <a:cs typeface="Times New Roman" panose="02020603050405020304" pitchFamily="18" charset="0"/>
              </a:rPr>
              <a:t>sức</a:t>
            </a:r>
            <a:r>
              <a:rPr lang="en-US" sz="4400" dirty="0">
                <a:solidFill>
                  <a:srgbClr val="0070C0"/>
                </a:solidFill>
                <a:latin typeface="Times New Roman" panose="02020603050405020304" pitchFamily="18" charset="0"/>
                <a:cs typeface="Times New Roman" panose="02020603050405020304" pitchFamily="18" charset="0"/>
              </a:rPr>
              <a:t> </a:t>
            </a:r>
            <a:r>
              <a:rPr lang="en-US" sz="4400" dirty="0" err="1">
                <a:solidFill>
                  <a:srgbClr val="0070C0"/>
                </a:solidFill>
                <a:latin typeface="Times New Roman" panose="02020603050405020304" pitchFamily="18" charset="0"/>
                <a:cs typeface="Times New Roman" panose="02020603050405020304" pitchFamily="18" charset="0"/>
              </a:rPr>
              <a:t>một</a:t>
            </a:r>
            <a:r>
              <a:rPr lang="en-US" sz="4400" dirty="0">
                <a:solidFill>
                  <a:srgbClr val="0070C0"/>
                </a:solidFill>
                <a:latin typeface="Times New Roman" panose="02020603050405020304" pitchFamily="18" charset="0"/>
                <a:cs typeface="Times New Roman" panose="02020603050405020304" pitchFamily="18" charset="0"/>
              </a:rPr>
              <a:t> </a:t>
            </a:r>
            <a:r>
              <a:rPr lang="en-US" sz="4400" dirty="0" err="1">
                <a:solidFill>
                  <a:srgbClr val="0070C0"/>
                </a:solidFill>
                <a:latin typeface="Times New Roman" panose="02020603050405020304" pitchFamily="18" charset="0"/>
                <a:cs typeface="Times New Roman" panose="02020603050405020304" pitchFamily="18" charset="0"/>
              </a:rPr>
              <a:t>người</a:t>
            </a:r>
            <a:r>
              <a:rPr lang="en-US" sz="4400" dirty="0">
                <a:solidFill>
                  <a:srgbClr val="0070C0"/>
                </a:solidFill>
                <a:latin typeface="Times New Roman" panose="02020603050405020304" pitchFamily="18" charset="0"/>
                <a:cs typeface="Times New Roman" panose="02020603050405020304" pitchFamily="18" charset="0"/>
              </a:rPr>
              <a:t> </a:t>
            </a:r>
            <a:r>
              <a:rPr lang="en-US" sz="4400" dirty="0" err="1">
                <a:solidFill>
                  <a:srgbClr val="0070C0"/>
                </a:solidFill>
                <a:latin typeface="Times New Roman" panose="02020603050405020304" pitchFamily="18" charset="0"/>
                <a:cs typeface="Times New Roman" panose="02020603050405020304" pitchFamily="18" charset="0"/>
              </a:rPr>
              <a:t>không</a:t>
            </a:r>
            <a:r>
              <a:rPr lang="en-US" sz="4400" dirty="0">
                <a:solidFill>
                  <a:srgbClr val="0070C0"/>
                </a:solidFill>
                <a:latin typeface="Times New Roman" panose="02020603050405020304" pitchFamily="18" charset="0"/>
                <a:cs typeface="Times New Roman" panose="02020603050405020304" pitchFamily="18" charset="0"/>
              </a:rPr>
              <a:t> </a:t>
            </a:r>
            <a:r>
              <a:rPr lang="en-US" sz="4400" dirty="0" err="1">
                <a:solidFill>
                  <a:srgbClr val="0070C0"/>
                </a:solidFill>
                <a:latin typeface="Times New Roman" panose="02020603050405020304" pitchFamily="18" charset="0"/>
                <a:cs typeface="Times New Roman" panose="02020603050405020304" pitchFamily="18" charset="0"/>
              </a:rPr>
              <a:t>thể</a:t>
            </a:r>
            <a:r>
              <a:rPr lang="en-US" sz="4400" dirty="0">
                <a:solidFill>
                  <a:srgbClr val="0070C0"/>
                </a:solidFill>
                <a:latin typeface="Times New Roman" panose="02020603050405020304" pitchFamily="18" charset="0"/>
                <a:cs typeface="Times New Roman" panose="02020603050405020304" pitchFamily="18" charset="0"/>
              </a:rPr>
              <a:t> </a:t>
            </a:r>
            <a:r>
              <a:rPr lang="en-US" sz="4400" dirty="0" err="1">
                <a:solidFill>
                  <a:srgbClr val="0070C0"/>
                </a:solidFill>
                <a:latin typeface="Times New Roman" panose="02020603050405020304" pitchFamily="18" charset="0"/>
                <a:cs typeface="Times New Roman" panose="02020603050405020304" pitchFamily="18" charset="0"/>
              </a:rPr>
              <a:t>làm</a:t>
            </a:r>
            <a:r>
              <a:rPr lang="en-US" sz="4400" dirty="0">
                <a:solidFill>
                  <a:srgbClr val="0070C0"/>
                </a:solidFill>
                <a:latin typeface="Times New Roman" panose="02020603050405020304" pitchFamily="18" charset="0"/>
                <a:cs typeface="Times New Roman" panose="02020603050405020304" pitchFamily="18" charset="0"/>
              </a:rPr>
              <a:t> </a:t>
            </a:r>
            <a:r>
              <a:rPr lang="en-US" sz="4400" dirty="0" err="1">
                <a:solidFill>
                  <a:srgbClr val="0070C0"/>
                </a:solidFill>
                <a:latin typeface="Times New Roman" panose="02020603050405020304" pitchFamily="18" charset="0"/>
                <a:cs typeface="Times New Roman" panose="02020603050405020304" pitchFamily="18" charset="0"/>
              </a:rPr>
              <a:t>được</a:t>
            </a:r>
            <a:r>
              <a:rPr lang="en-US" sz="4400" dirty="0">
                <a:solidFill>
                  <a:srgbClr val="0070C0"/>
                </a:solidFill>
                <a:latin typeface="Times New Roman" panose="02020603050405020304" pitchFamily="18" charset="0"/>
                <a:cs typeface="Times New Roman" panose="02020603050405020304" pitchFamily="18" charset="0"/>
              </a:rPr>
              <a:t>.</a:t>
            </a:r>
            <a:endParaRPr lang="vi-VN" sz="4400" b="0" i="0" dirty="0">
              <a:solidFill>
                <a:srgbClr val="0070C0"/>
              </a:solidFill>
              <a:effectLst/>
              <a:latin typeface="Nunito Black" pitchFamily="2" charset="0"/>
            </a:endParaRPr>
          </a:p>
          <a:p>
            <a:pPr algn="just"/>
            <a:endParaRPr lang="vi-VN" sz="4400" b="0" i="0" dirty="0">
              <a:solidFill>
                <a:schemeClr val="accent1"/>
              </a:solidFill>
              <a:effectLst/>
              <a:latin typeface="Nunito Black" pitchFamily="2" charset="0"/>
            </a:endParaRPr>
          </a:p>
          <a:p>
            <a:r>
              <a:rPr lang="vi-VN" sz="2800" b="0" i="0" dirty="0">
                <a:solidFill>
                  <a:srgbClr val="000000"/>
                </a:solidFill>
                <a:effectLst/>
                <a:latin typeface="Nunito Black" pitchFamily="2" charset="0"/>
              </a:rPr>
              <a:t/>
            </a:r>
            <a:br>
              <a:rPr lang="vi-VN" sz="2800" b="0" i="0" dirty="0">
                <a:solidFill>
                  <a:srgbClr val="000000"/>
                </a:solidFill>
                <a:effectLst/>
                <a:latin typeface="Nunito Black" pitchFamily="2" charset="0"/>
              </a:rPr>
            </a:br>
            <a:r>
              <a:rPr lang="vi-VN" b="0" i="0" dirty="0">
                <a:solidFill>
                  <a:srgbClr val="000000"/>
                </a:solidFill>
                <a:effectLst/>
                <a:latin typeface="OpenSans"/>
              </a:rPr>
              <a:t/>
            </a:r>
            <a:br>
              <a:rPr lang="vi-VN" b="0" i="0" dirty="0">
                <a:solidFill>
                  <a:srgbClr val="000000"/>
                </a:solidFill>
                <a:effectLst/>
                <a:latin typeface="OpenSans"/>
              </a:rPr>
            </a:br>
            <a:endParaRPr lang="en-US" dirty="0"/>
          </a:p>
        </p:txBody>
      </p:sp>
    </p:spTree>
    <p:extLst>
      <p:ext uri="{BB962C8B-B14F-4D97-AF65-F5344CB8AC3E}">
        <p14:creationId xmlns:p14="http://schemas.microsoft.com/office/powerpoint/2010/main" val="238100429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Cloud 3"/>
          <p:cNvSpPr/>
          <p:nvPr/>
        </p:nvSpPr>
        <p:spPr>
          <a:xfrm>
            <a:off x="997735" y="188875"/>
            <a:ext cx="9660740" cy="1768513"/>
          </a:xfrm>
          <a:prstGeom prst="cloud">
            <a:avLst/>
          </a:prstGeom>
          <a:solidFill>
            <a:srgbClr val="FFFFFF">
              <a:alpha val="80000"/>
            </a:srgb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dirty="0">
                <a:solidFill>
                  <a:srgbClr val="FF0000"/>
                </a:solidFill>
                <a:latin typeface="Nunito Black" pitchFamily="2" charset="0"/>
              </a:rPr>
              <a:t>HẸN GẶP LẠI CÁC EM</a:t>
            </a:r>
            <a:endParaRPr kumimoji="0" lang="en-US" sz="4400" b="0" i="0" u="none" strike="noStrike" kern="1200" cap="none" spc="0" normalizeH="0" baseline="0" noProof="0" dirty="0">
              <a:ln>
                <a:noFill/>
              </a:ln>
              <a:solidFill>
                <a:srgbClr val="FF0000"/>
              </a:solidFill>
              <a:effectLst/>
              <a:uLnTx/>
              <a:uFillTx/>
              <a:latin typeface="Nunito Black" pitchFamily="2" charset="0"/>
            </a:endParaRPr>
          </a:p>
        </p:txBody>
      </p:sp>
    </p:spTree>
    <p:extLst>
      <p:ext uri="{BB962C8B-B14F-4D97-AF65-F5344CB8AC3E}">
        <p14:creationId xmlns:p14="http://schemas.microsoft.com/office/powerpoint/2010/main" val="46567310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2775BEB2-DD79-A8F3-CE64-9ECC2ECDD691}"/>
              </a:ext>
            </a:extLst>
          </p:cNvPr>
          <p:cNvSpPr txBox="1"/>
          <p:nvPr/>
        </p:nvSpPr>
        <p:spPr>
          <a:xfrm>
            <a:off x="1585912" y="1371600"/>
            <a:ext cx="9958387" cy="1643063"/>
          </a:xfrm>
          <a:prstGeom prst="rect">
            <a:avLst/>
          </a:prstGeom>
        </p:spPr>
        <p:txBody>
          <a:bodyPr vert="horz" lIns="91440" tIns="45720" rIns="91440" bIns="45720" rtlCol="0" anchor="b">
            <a:no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8000" b="0" i="0" u="none" strike="noStrike" kern="1200" cap="none" spc="0" normalizeH="0" baseline="0" noProof="0" dirty="0">
                <a:ln>
                  <a:noFill/>
                </a:ln>
                <a:solidFill>
                  <a:srgbClr val="FF0000"/>
                </a:solidFill>
                <a:effectLst/>
                <a:uLnTx/>
                <a:uFillTx/>
                <a:latin typeface="Nunito Black" pitchFamily="2" charset="0"/>
                <a:ea typeface="+mn-ea"/>
                <a:cs typeface="+mn-cs"/>
              </a:rPr>
              <a:t>KHỞI</a:t>
            </a:r>
            <a:r>
              <a:rPr kumimoji="0" lang="en-US" sz="8000" b="0" i="0" u="none" strike="noStrike" kern="1200" cap="none" spc="0" normalizeH="0" noProof="0" dirty="0">
                <a:ln>
                  <a:noFill/>
                </a:ln>
                <a:solidFill>
                  <a:srgbClr val="FF0000"/>
                </a:solidFill>
                <a:effectLst/>
                <a:uLnTx/>
                <a:uFillTx/>
                <a:latin typeface="Nunito Black" pitchFamily="2" charset="0"/>
                <a:ea typeface="+mn-ea"/>
                <a:cs typeface="+mn-cs"/>
              </a:rPr>
              <a:t> ĐỘNG</a:t>
            </a:r>
            <a:endParaRPr kumimoji="0" lang="en-US" sz="8000" b="0" i="0" u="none" strike="noStrike" kern="1200" cap="none" spc="0" normalizeH="0" baseline="0" noProof="0" dirty="0">
              <a:ln>
                <a:noFill/>
              </a:ln>
              <a:solidFill>
                <a:srgbClr val="FF0000"/>
              </a:solidFill>
              <a:effectLst/>
              <a:uLnTx/>
              <a:uFillTx/>
              <a:latin typeface="Nunito Black" pitchFamily="2" charset="0"/>
              <a:ea typeface="+mn-ea"/>
              <a:cs typeface="+mn-cs"/>
            </a:endParaRPr>
          </a:p>
        </p:txBody>
      </p:sp>
    </p:spTree>
    <p:extLst>
      <p:ext uri="{BB962C8B-B14F-4D97-AF65-F5344CB8AC3E}">
        <p14:creationId xmlns:p14="http://schemas.microsoft.com/office/powerpoint/2010/main" val="7250683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2" descr="https://img.loigiaihay.com/picture/2022/0315/48.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34557" y="1566715"/>
            <a:ext cx="8335562" cy="4716466"/>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a:extLst>
            <a:ext uri="{909E8E84-426E-40DD-AFC4-6F175D3DCCD1}">
              <a14:hiddenFill xmlns:a14="http://schemas.microsoft.com/office/drawing/2010/main">
                <a:solidFill>
                  <a:srgbClr val="FFFFFF"/>
                </a:solidFill>
              </a14:hiddenFill>
            </a:ext>
          </a:extLst>
        </p:spPr>
      </p:pic>
      <p:grpSp>
        <p:nvGrpSpPr>
          <p:cNvPr id="8" name="Group 7"/>
          <p:cNvGrpSpPr/>
          <p:nvPr/>
        </p:nvGrpSpPr>
        <p:grpSpPr>
          <a:xfrm>
            <a:off x="1005845" y="88464"/>
            <a:ext cx="10842172" cy="1552611"/>
            <a:chOff x="587829" y="62338"/>
            <a:chExt cx="11756572" cy="1552611"/>
          </a:xfrm>
        </p:grpSpPr>
        <p:pic>
          <p:nvPicPr>
            <p:cNvPr id="7" name="Picture 6"/>
            <p:cNvPicPr>
              <a:picLocks noChangeAspect="1"/>
            </p:cNvPicPr>
            <p:nvPr/>
          </p:nvPicPr>
          <p:blipFill>
            <a:blip r:embed="rId4">
              <a:extLst>
                <a:ext uri="{BEBA8EAE-BF5A-486C-A8C5-ECC9F3942E4B}">
                  <a14:imgProps xmlns:a14="http://schemas.microsoft.com/office/drawing/2010/main">
                    <a14:imgLayer r:embed="rId5">
                      <a14:imgEffect>
                        <a14:backgroundRemoval t="8602" b="88172" l="0" r="99120"/>
                      </a14:imgEffect>
                    </a14:imgLayer>
                  </a14:imgProps>
                </a:ext>
              </a:extLst>
            </a:blip>
            <a:stretch>
              <a:fillRect/>
            </a:stretch>
          </p:blipFill>
          <p:spPr>
            <a:xfrm>
              <a:off x="587829" y="62338"/>
              <a:ext cx="11756572" cy="1481719"/>
            </a:xfrm>
            <a:prstGeom prst="rect">
              <a:avLst/>
            </a:prstGeom>
          </p:spPr>
        </p:pic>
        <p:sp>
          <p:nvSpPr>
            <p:cNvPr id="5" name="Rectangle 1"/>
            <p:cNvSpPr>
              <a:spLocks noChangeArrowheads="1"/>
            </p:cNvSpPr>
            <p:nvPr/>
          </p:nvSpPr>
          <p:spPr bwMode="auto">
            <a:xfrm>
              <a:off x="1347129" y="184770"/>
              <a:ext cx="8670738" cy="1430179"/>
            </a:xfrm>
            <a:prstGeom prst="roundRect">
              <a:avLst/>
            </a:prstGeom>
            <a:noFill/>
            <a:ln>
              <a:noFill/>
            </a:ln>
            <a:effec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1" i="0" u="none" strike="noStrike" cap="none" normalizeH="0" baseline="0" dirty="0" err="1">
                  <a:ln>
                    <a:noFill/>
                  </a:ln>
                  <a:solidFill>
                    <a:schemeClr val="tx1">
                      <a:lumMod val="95000"/>
                      <a:lumOff val="5000"/>
                    </a:schemeClr>
                  </a:solidFill>
                  <a:effectLst/>
                  <a:latin typeface="Nunito Black" pitchFamily="2" charset="0"/>
                </a:rPr>
                <a:t>Quan</a:t>
              </a:r>
              <a:r>
                <a:rPr kumimoji="0" lang="en-US" altLang="en-US" sz="2800" b="1" i="0" u="none" strike="noStrike" cap="none" normalizeH="0" baseline="0" dirty="0">
                  <a:ln>
                    <a:noFill/>
                  </a:ln>
                  <a:solidFill>
                    <a:schemeClr val="tx1">
                      <a:lumMod val="95000"/>
                      <a:lumOff val="5000"/>
                    </a:schemeClr>
                  </a:solidFill>
                  <a:effectLst/>
                  <a:latin typeface="Nunito Black" pitchFamily="2" charset="0"/>
                </a:rPr>
                <a:t> </a:t>
              </a:r>
              <a:r>
                <a:rPr kumimoji="0" lang="en-US" altLang="en-US" sz="2800" b="1" i="0" u="none" strike="noStrike" cap="none" normalizeH="0" baseline="0" dirty="0" err="1">
                  <a:ln>
                    <a:noFill/>
                  </a:ln>
                  <a:solidFill>
                    <a:schemeClr val="tx1">
                      <a:lumMod val="95000"/>
                      <a:lumOff val="5000"/>
                    </a:schemeClr>
                  </a:solidFill>
                  <a:effectLst/>
                  <a:latin typeface="Nunito Black" pitchFamily="2" charset="0"/>
                </a:rPr>
                <a:t>sát</a:t>
              </a:r>
              <a:r>
                <a:rPr kumimoji="0" lang="en-US" altLang="en-US" sz="2800" b="1" i="0" u="none" strike="noStrike" cap="none" normalizeH="0" baseline="0" dirty="0">
                  <a:ln>
                    <a:noFill/>
                  </a:ln>
                  <a:solidFill>
                    <a:schemeClr val="tx1">
                      <a:lumMod val="95000"/>
                      <a:lumOff val="5000"/>
                    </a:schemeClr>
                  </a:solidFill>
                  <a:effectLst/>
                  <a:latin typeface="Nunito Black" pitchFamily="2" charset="0"/>
                </a:rPr>
                <a:t> </a:t>
              </a:r>
              <a:r>
                <a:rPr kumimoji="0" lang="en-US" altLang="en-US" sz="2800" b="1" i="0" u="none" strike="noStrike" cap="none" normalizeH="0" baseline="0" dirty="0" err="1">
                  <a:ln>
                    <a:noFill/>
                  </a:ln>
                  <a:solidFill>
                    <a:schemeClr val="tx1">
                      <a:lumMod val="95000"/>
                      <a:lumOff val="5000"/>
                    </a:schemeClr>
                  </a:solidFill>
                  <a:effectLst/>
                  <a:latin typeface="Nunito Black" pitchFamily="2" charset="0"/>
                </a:rPr>
                <a:t>tranh</a:t>
              </a:r>
              <a:r>
                <a:rPr kumimoji="0" lang="en-US" altLang="en-US" sz="2800" b="1" i="0" u="none" strike="noStrike" cap="none" normalizeH="0" baseline="0" dirty="0">
                  <a:ln>
                    <a:noFill/>
                  </a:ln>
                  <a:solidFill>
                    <a:schemeClr val="tx1">
                      <a:lumMod val="95000"/>
                      <a:lumOff val="5000"/>
                    </a:schemeClr>
                  </a:solidFill>
                  <a:effectLst/>
                  <a:latin typeface="Nunito Black" pitchFamily="2" charset="0"/>
                </a:rPr>
                <a:t> minh </a:t>
              </a:r>
              <a:r>
                <a:rPr kumimoji="0" lang="en-US" altLang="en-US" sz="2800" b="1" i="0" u="none" strike="noStrike" cap="none" normalizeH="0" baseline="0" dirty="0" err="1">
                  <a:ln>
                    <a:noFill/>
                  </a:ln>
                  <a:solidFill>
                    <a:schemeClr val="tx1">
                      <a:lumMod val="95000"/>
                      <a:lumOff val="5000"/>
                    </a:schemeClr>
                  </a:solidFill>
                  <a:effectLst/>
                  <a:latin typeface="Nunito Black" pitchFamily="2" charset="0"/>
                </a:rPr>
                <a:t>họa</a:t>
              </a:r>
              <a:r>
                <a:rPr kumimoji="0" lang="en-US" altLang="en-US" sz="2800" b="1" i="0" u="none" strike="noStrike" cap="none" normalizeH="0" baseline="0" dirty="0">
                  <a:ln>
                    <a:noFill/>
                  </a:ln>
                  <a:solidFill>
                    <a:schemeClr val="tx1">
                      <a:lumMod val="95000"/>
                      <a:lumOff val="5000"/>
                    </a:schemeClr>
                  </a:solidFill>
                  <a:effectLst/>
                  <a:latin typeface="Nunito Black" pitchFamily="2" charset="0"/>
                </a:rPr>
                <a:t>, </a:t>
              </a:r>
              <a:r>
                <a:rPr kumimoji="0" lang="en-US" altLang="en-US" sz="2800" b="1" i="0" u="none" strike="noStrike" cap="none" normalizeH="0" baseline="0" dirty="0" err="1">
                  <a:ln>
                    <a:noFill/>
                  </a:ln>
                  <a:solidFill>
                    <a:schemeClr val="tx1">
                      <a:lumMod val="95000"/>
                      <a:lumOff val="5000"/>
                    </a:schemeClr>
                  </a:solidFill>
                  <a:effectLst/>
                  <a:latin typeface="Nunito Black" pitchFamily="2" charset="0"/>
                </a:rPr>
                <a:t>nói</a:t>
              </a:r>
              <a:r>
                <a:rPr kumimoji="0" lang="en-US" altLang="en-US" sz="2800" b="1" i="0" u="none" strike="noStrike" cap="none" normalizeH="0" baseline="0" dirty="0">
                  <a:ln>
                    <a:noFill/>
                  </a:ln>
                  <a:solidFill>
                    <a:schemeClr val="tx1">
                      <a:lumMod val="95000"/>
                      <a:lumOff val="5000"/>
                    </a:schemeClr>
                  </a:solidFill>
                  <a:effectLst/>
                  <a:latin typeface="Nunito Black" pitchFamily="2" charset="0"/>
                </a:rPr>
                <a:t> </a:t>
              </a:r>
              <a:r>
                <a:rPr kumimoji="0" lang="en-US" altLang="en-US" sz="2800" b="1" i="0" u="none" strike="noStrike" cap="none" normalizeH="0" baseline="0" dirty="0" err="1">
                  <a:ln>
                    <a:noFill/>
                  </a:ln>
                  <a:solidFill>
                    <a:schemeClr val="tx1">
                      <a:lumMod val="95000"/>
                      <a:lumOff val="5000"/>
                    </a:schemeClr>
                  </a:solidFill>
                  <a:effectLst/>
                  <a:latin typeface="Nunito Black" pitchFamily="2" charset="0"/>
                </a:rPr>
                <a:t>tên</a:t>
              </a:r>
              <a:r>
                <a:rPr kumimoji="0" lang="en-US" altLang="en-US" sz="2800" b="1" i="0" u="none" strike="noStrike" cap="none" normalizeH="0" baseline="0" dirty="0">
                  <a:ln>
                    <a:noFill/>
                  </a:ln>
                  <a:solidFill>
                    <a:schemeClr val="tx1">
                      <a:lumMod val="95000"/>
                      <a:lumOff val="5000"/>
                    </a:schemeClr>
                  </a:solidFill>
                  <a:effectLst/>
                  <a:latin typeface="Nunito Black" pitchFamily="2" charset="0"/>
                </a:rPr>
                <a:t> </a:t>
              </a:r>
              <a:r>
                <a:rPr kumimoji="0" lang="en-US" altLang="en-US" sz="2800" b="1" i="0" u="none" strike="noStrike" cap="none" normalizeH="0" baseline="0" dirty="0" err="1">
                  <a:ln>
                    <a:noFill/>
                  </a:ln>
                  <a:solidFill>
                    <a:schemeClr val="tx1">
                      <a:lumMod val="95000"/>
                      <a:lumOff val="5000"/>
                    </a:schemeClr>
                  </a:solidFill>
                  <a:effectLst/>
                  <a:latin typeface="Nunito Black" pitchFamily="2" charset="0"/>
                </a:rPr>
                <a:t>các</a:t>
              </a:r>
              <a:r>
                <a:rPr kumimoji="0" lang="en-US" altLang="en-US" sz="2800" b="1" i="0" u="none" strike="noStrike" cap="none" normalizeH="0" baseline="0" dirty="0">
                  <a:ln>
                    <a:noFill/>
                  </a:ln>
                  <a:solidFill>
                    <a:schemeClr val="tx1">
                      <a:lumMod val="95000"/>
                      <a:lumOff val="5000"/>
                    </a:schemeClr>
                  </a:solidFill>
                  <a:effectLst/>
                  <a:latin typeface="Nunito Black" pitchFamily="2" charset="0"/>
                </a:rPr>
                <a:t> con </a:t>
              </a:r>
              <a:r>
                <a:rPr kumimoji="0" lang="en-US" altLang="en-US" sz="2800" b="1" i="0" u="none" strike="noStrike" cap="none" normalizeH="0" baseline="0" dirty="0" err="1">
                  <a:ln>
                    <a:noFill/>
                  </a:ln>
                  <a:solidFill>
                    <a:schemeClr val="tx1">
                      <a:lumMod val="95000"/>
                      <a:lumOff val="5000"/>
                    </a:schemeClr>
                  </a:solidFill>
                  <a:effectLst/>
                  <a:latin typeface="Nunito Black" pitchFamily="2" charset="0"/>
                </a:rPr>
                <a:t>vật</a:t>
              </a:r>
              <a:r>
                <a:rPr kumimoji="0" lang="en-US" altLang="en-US" sz="2800" b="1" i="0" u="none" strike="noStrike" cap="none" normalizeH="0" baseline="0" dirty="0">
                  <a:ln>
                    <a:noFill/>
                  </a:ln>
                  <a:solidFill>
                    <a:schemeClr val="tx1">
                      <a:lumMod val="95000"/>
                      <a:lumOff val="5000"/>
                    </a:schemeClr>
                  </a:solidFill>
                  <a:effectLst/>
                  <a:latin typeface="Nunito Black" pitchFamily="2" charset="0"/>
                </a:rPr>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1" i="0" u="none" strike="noStrike" cap="none" normalizeH="0" baseline="0" dirty="0" err="1">
                  <a:ln>
                    <a:noFill/>
                  </a:ln>
                  <a:solidFill>
                    <a:schemeClr val="tx1">
                      <a:lumMod val="95000"/>
                      <a:lumOff val="5000"/>
                    </a:schemeClr>
                  </a:solidFill>
                  <a:effectLst/>
                  <a:latin typeface="Nunito Black" pitchFamily="2" charset="0"/>
                </a:rPr>
                <a:t>và</a:t>
              </a:r>
              <a:r>
                <a:rPr kumimoji="0" lang="en-US" altLang="en-US" sz="2800" b="1" i="0" u="none" strike="noStrike" cap="none" normalizeH="0" baseline="0" dirty="0">
                  <a:ln>
                    <a:noFill/>
                  </a:ln>
                  <a:solidFill>
                    <a:schemeClr val="tx1">
                      <a:lumMod val="95000"/>
                      <a:lumOff val="5000"/>
                    </a:schemeClr>
                  </a:solidFill>
                  <a:effectLst/>
                  <a:latin typeface="Nunito Black" pitchFamily="2" charset="0"/>
                </a:rPr>
                <a:t> </a:t>
              </a:r>
              <a:r>
                <a:rPr kumimoji="0" lang="en-US" altLang="en-US" sz="2800" b="1" i="0" u="none" strike="noStrike" cap="none" normalizeH="0" baseline="0" dirty="0" err="1">
                  <a:ln>
                    <a:noFill/>
                  </a:ln>
                  <a:solidFill>
                    <a:schemeClr val="tx1">
                      <a:lumMod val="95000"/>
                      <a:lumOff val="5000"/>
                    </a:schemeClr>
                  </a:solidFill>
                  <a:effectLst/>
                  <a:latin typeface="Nunito Black" pitchFamily="2" charset="0"/>
                </a:rPr>
                <a:t>đoán</a:t>
              </a:r>
              <a:r>
                <a:rPr kumimoji="0" lang="en-US" altLang="en-US" sz="2800" b="1" i="0" u="none" strike="noStrike" cap="none" normalizeH="0" baseline="0" dirty="0">
                  <a:ln>
                    <a:noFill/>
                  </a:ln>
                  <a:solidFill>
                    <a:schemeClr val="tx1">
                      <a:lumMod val="95000"/>
                      <a:lumOff val="5000"/>
                    </a:schemeClr>
                  </a:solidFill>
                  <a:effectLst/>
                  <a:latin typeface="Nunito Black" pitchFamily="2" charset="0"/>
                </a:rPr>
                <a:t> </a:t>
              </a:r>
              <a:r>
                <a:rPr kumimoji="0" lang="en-US" altLang="en-US" sz="2800" b="1" i="0" u="none" strike="noStrike" cap="none" normalizeH="0" baseline="0" dirty="0" err="1">
                  <a:ln>
                    <a:noFill/>
                  </a:ln>
                  <a:solidFill>
                    <a:schemeClr val="tx1">
                      <a:lumMod val="95000"/>
                      <a:lumOff val="5000"/>
                    </a:schemeClr>
                  </a:solidFill>
                  <a:effectLst/>
                  <a:latin typeface="Nunito Black" pitchFamily="2" charset="0"/>
                </a:rPr>
                <a:t>xem</a:t>
              </a:r>
              <a:r>
                <a:rPr kumimoji="0" lang="en-US" altLang="en-US" sz="2800" b="1" i="0" u="none" strike="noStrike" cap="none" normalizeH="0" baseline="0" dirty="0">
                  <a:ln>
                    <a:noFill/>
                  </a:ln>
                  <a:solidFill>
                    <a:schemeClr val="tx1">
                      <a:lumMod val="95000"/>
                      <a:lumOff val="5000"/>
                    </a:schemeClr>
                  </a:solidFill>
                  <a:effectLst/>
                  <a:latin typeface="Nunito Black" pitchFamily="2" charset="0"/>
                </a:rPr>
                <a:t> </a:t>
              </a:r>
              <a:r>
                <a:rPr kumimoji="0" lang="en-US" altLang="en-US" sz="2800" b="1" i="0" u="none" strike="noStrike" cap="none" normalizeH="0" baseline="0" dirty="0" err="1">
                  <a:ln>
                    <a:noFill/>
                  </a:ln>
                  <a:solidFill>
                    <a:schemeClr val="tx1">
                      <a:lumMod val="95000"/>
                      <a:lumOff val="5000"/>
                    </a:schemeClr>
                  </a:solidFill>
                  <a:effectLst/>
                  <a:latin typeface="Nunito Black" pitchFamily="2" charset="0"/>
                </a:rPr>
                <a:t>chúng</a:t>
              </a:r>
              <a:r>
                <a:rPr kumimoji="0" lang="en-US" altLang="en-US" sz="2800" b="1" i="0" u="none" strike="noStrike" cap="none" normalizeH="0" baseline="0" dirty="0">
                  <a:ln>
                    <a:noFill/>
                  </a:ln>
                  <a:solidFill>
                    <a:schemeClr val="tx1">
                      <a:lumMod val="95000"/>
                      <a:lumOff val="5000"/>
                    </a:schemeClr>
                  </a:solidFill>
                  <a:effectLst/>
                  <a:latin typeface="Nunito Black" pitchFamily="2" charset="0"/>
                </a:rPr>
                <a:t> </a:t>
              </a:r>
              <a:r>
                <a:rPr kumimoji="0" lang="en-US" altLang="en-US" sz="2800" b="1" i="0" u="none" strike="noStrike" cap="none" normalizeH="0" baseline="0" dirty="0" err="1">
                  <a:ln>
                    <a:noFill/>
                  </a:ln>
                  <a:solidFill>
                    <a:schemeClr val="tx1">
                      <a:lumMod val="95000"/>
                      <a:lumOff val="5000"/>
                    </a:schemeClr>
                  </a:solidFill>
                  <a:effectLst/>
                  <a:latin typeface="Nunito Black" pitchFamily="2" charset="0"/>
                </a:rPr>
                <a:t>đang</a:t>
              </a:r>
              <a:r>
                <a:rPr kumimoji="0" lang="en-US" altLang="en-US" sz="2800" b="1" i="0" u="none" strike="noStrike" cap="none" normalizeH="0" baseline="0" dirty="0">
                  <a:ln>
                    <a:noFill/>
                  </a:ln>
                  <a:solidFill>
                    <a:schemeClr val="tx1">
                      <a:lumMod val="95000"/>
                      <a:lumOff val="5000"/>
                    </a:schemeClr>
                  </a:solidFill>
                  <a:effectLst/>
                  <a:latin typeface="Nunito Black" pitchFamily="2" charset="0"/>
                </a:rPr>
                <a:t> </a:t>
              </a:r>
              <a:r>
                <a:rPr kumimoji="0" lang="en-US" altLang="en-US" sz="2800" b="1" i="0" u="none" strike="noStrike" cap="none" normalizeH="0" baseline="0" dirty="0" err="1">
                  <a:ln>
                    <a:noFill/>
                  </a:ln>
                  <a:solidFill>
                    <a:schemeClr val="tx1">
                      <a:lumMod val="95000"/>
                      <a:lumOff val="5000"/>
                    </a:schemeClr>
                  </a:solidFill>
                  <a:effectLst/>
                  <a:latin typeface="Nunito Black" pitchFamily="2" charset="0"/>
                </a:rPr>
                <a:t>làm</a:t>
              </a:r>
              <a:r>
                <a:rPr kumimoji="0" lang="en-US" altLang="en-US" sz="2800" b="1" i="0" u="none" strike="noStrike" cap="none" normalizeH="0" baseline="0" dirty="0">
                  <a:ln>
                    <a:noFill/>
                  </a:ln>
                  <a:solidFill>
                    <a:schemeClr val="tx1">
                      <a:lumMod val="95000"/>
                      <a:lumOff val="5000"/>
                    </a:schemeClr>
                  </a:solidFill>
                  <a:effectLst/>
                  <a:latin typeface="Nunito Black" pitchFamily="2" charset="0"/>
                </a:rPr>
                <a:t> </a:t>
              </a:r>
              <a:r>
                <a:rPr kumimoji="0" lang="en-US" altLang="en-US" sz="2800" b="1" i="0" u="none" strike="noStrike" cap="none" normalizeH="0" baseline="0" dirty="0" err="1">
                  <a:ln>
                    <a:noFill/>
                  </a:ln>
                  <a:solidFill>
                    <a:schemeClr val="tx1">
                      <a:lumMod val="95000"/>
                      <a:lumOff val="5000"/>
                    </a:schemeClr>
                  </a:solidFill>
                  <a:effectLst/>
                  <a:latin typeface="Nunito Black" pitchFamily="2" charset="0"/>
                </a:rPr>
                <a:t>gì</a:t>
              </a:r>
              <a:r>
                <a:rPr lang="en-US" altLang="en-US" sz="2800" b="1" dirty="0">
                  <a:solidFill>
                    <a:schemeClr val="tx1">
                      <a:lumMod val="95000"/>
                      <a:lumOff val="5000"/>
                    </a:schemeClr>
                  </a:solidFill>
                  <a:latin typeface="Nunito Black" pitchFamily="2" charset="0"/>
                </a:rPr>
                <a:t>.</a:t>
              </a:r>
              <a:endParaRPr kumimoji="0" lang="en-US" altLang="en-US" sz="2800" b="1" i="0" u="none" strike="noStrike" cap="none" normalizeH="0" baseline="0" dirty="0">
                <a:ln>
                  <a:noFill/>
                </a:ln>
                <a:solidFill>
                  <a:schemeClr val="tx1">
                    <a:lumMod val="95000"/>
                    <a:lumOff val="5000"/>
                  </a:schemeClr>
                </a:solidFill>
                <a:effectLst/>
                <a:latin typeface="Nunito Black" pitchFamily="2"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1" i="0" u="none" strike="noStrike" cap="none" normalizeH="0" baseline="0" dirty="0">
                  <a:ln>
                    <a:noFill/>
                  </a:ln>
                  <a:solidFill>
                    <a:srgbClr val="002060"/>
                  </a:solidFill>
                  <a:effectLst/>
                  <a:latin typeface="OpenSans"/>
                </a:rPr>
                <a:t>       </a:t>
              </a:r>
              <a:endParaRPr kumimoji="0" lang="en-US" altLang="en-US" sz="2800" b="1" i="0" u="none" strike="noStrike" cap="none" normalizeH="0" baseline="0" dirty="0">
                <a:ln>
                  <a:noFill/>
                </a:ln>
                <a:solidFill>
                  <a:srgbClr val="000000"/>
                </a:solidFill>
                <a:effectLst/>
                <a:latin typeface="OpenSans"/>
              </a:endParaRPr>
            </a:p>
          </p:txBody>
        </p:sp>
      </p:grpSp>
      <p:pic>
        <p:nvPicPr>
          <p:cNvPr id="6" name="Picture 5">
            <a:extLst>
              <a:ext uri="{FF2B5EF4-FFF2-40B4-BE49-F238E27FC236}">
                <a16:creationId xmlns:a16="http://schemas.microsoft.com/office/drawing/2014/main" xmlns="" id="{80CE1472-3DF4-0955-94B3-0E5ED746F3E8}"/>
              </a:ext>
            </a:extLst>
          </p:cNvPr>
          <p:cNvPicPr>
            <a:picLocks noChangeAspect="1"/>
          </p:cNvPicPr>
          <p:nvPr/>
        </p:nvPicPr>
        <p:blipFill rotWithShape="1">
          <a:blip r:embed="rId6"/>
          <a:srcRect t="14952" r="89431"/>
          <a:stretch/>
        </p:blipFill>
        <p:spPr>
          <a:xfrm>
            <a:off x="76918" y="10086"/>
            <a:ext cx="1071154" cy="770709"/>
          </a:xfrm>
          <a:prstGeom prst="ellipse">
            <a:avLst/>
          </a:prstGeom>
        </p:spPr>
      </p:pic>
      <p:sp>
        <p:nvSpPr>
          <p:cNvPr id="9" name="Rounded Rectangular Callout 8"/>
          <p:cNvSpPr/>
          <p:nvPr/>
        </p:nvSpPr>
        <p:spPr>
          <a:xfrm>
            <a:off x="8553487" y="1385047"/>
            <a:ext cx="3201557" cy="1190031"/>
          </a:xfrm>
          <a:prstGeom prst="wedgeRoundRectCallout">
            <a:avLst>
              <a:gd name="adj1" fmla="val -62271"/>
              <a:gd name="adj2" fmla="val 126585"/>
              <a:gd name="adj3" fmla="val 16667"/>
            </a:avLst>
          </a:prstGeom>
          <a:solidFill>
            <a:srgbClr val="FFFFFF">
              <a:alpha val="80000"/>
            </a:srgbClr>
          </a:solidFill>
          <a:ln>
            <a:solidFill>
              <a:srgbClr val="548F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Clr>
                <a:srgbClr val="000000"/>
              </a:buClr>
            </a:pPr>
            <a:r>
              <a:rPr lang="en-US" sz="2800" b="1" kern="0" dirty="0" err="1">
                <a:solidFill>
                  <a:prstClr val="black"/>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Nhím</a:t>
            </a:r>
            <a:r>
              <a:rPr lang="en-US" sz="2800" b="1" kern="0" dirty="0">
                <a:solidFill>
                  <a:prstClr val="black"/>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 </a:t>
            </a:r>
            <a:r>
              <a:rPr lang="en-US" sz="2800" b="1" kern="0" dirty="0" err="1">
                <a:solidFill>
                  <a:prstClr val="black"/>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chắp</a:t>
            </a:r>
            <a:r>
              <a:rPr lang="en-US" sz="2800" b="1" kern="0" dirty="0">
                <a:solidFill>
                  <a:prstClr val="black"/>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 </a:t>
            </a:r>
            <a:r>
              <a:rPr lang="en-US" sz="2800" b="1" kern="0" dirty="0" err="1">
                <a:solidFill>
                  <a:prstClr val="black"/>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vải</a:t>
            </a:r>
            <a:r>
              <a:rPr lang="en-US" sz="2800" b="1" kern="0" dirty="0">
                <a:solidFill>
                  <a:prstClr val="black"/>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 </a:t>
            </a:r>
            <a:r>
              <a:rPr lang="en-US" sz="2800" b="1" kern="0" dirty="0" err="1">
                <a:solidFill>
                  <a:prstClr val="black"/>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dùi</a:t>
            </a:r>
            <a:r>
              <a:rPr lang="en-US" sz="2800" b="1" kern="0" dirty="0">
                <a:solidFill>
                  <a:prstClr val="black"/>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 </a:t>
            </a:r>
            <a:r>
              <a:rPr lang="en-US" sz="2800" b="1" kern="0" dirty="0" err="1">
                <a:solidFill>
                  <a:prstClr val="black"/>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lỗ</a:t>
            </a:r>
            <a:r>
              <a:rPr lang="en-US" sz="2800" b="1" kern="0" dirty="0">
                <a:solidFill>
                  <a:prstClr val="black"/>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 </a:t>
            </a:r>
            <a:endParaRPr lang="id-ID" sz="2800" b="1" kern="0" dirty="0">
              <a:solidFill>
                <a:prstClr val="black"/>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endParaRPr>
          </a:p>
        </p:txBody>
      </p:sp>
      <p:sp>
        <p:nvSpPr>
          <p:cNvPr id="10" name="Rounded Rectangular Callout 9"/>
          <p:cNvSpPr/>
          <p:nvPr/>
        </p:nvSpPr>
        <p:spPr>
          <a:xfrm>
            <a:off x="2946494" y="1493424"/>
            <a:ext cx="2664795" cy="806024"/>
          </a:xfrm>
          <a:prstGeom prst="wedgeRoundRectCallout">
            <a:avLst>
              <a:gd name="adj1" fmla="val 43043"/>
              <a:gd name="adj2" fmla="val 119272"/>
              <a:gd name="adj3" fmla="val 16667"/>
            </a:avLst>
          </a:prstGeom>
          <a:solidFill>
            <a:srgbClr val="FFFFFF">
              <a:alpha val="80000"/>
            </a:srgbClr>
          </a:solidFill>
          <a:ln>
            <a:solidFill>
              <a:srgbClr val="548F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Clr>
                <a:srgbClr val="000000"/>
              </a:buClr>
            </a:pPr>
            <a:r>
              <a:rPr lang="en-US" sz="2800" b="1" kern="0" dirty="0" err="1">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Thỏ</a:t>
            </a:r>
            <a:r>
              <a:rPr lang="en-US" sz="2800" b="1" kern="0" dirty="0">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 </a:t>
            </a:r>
            <a:r>
              <a:rPr lang="en-US" sz="2800" b="1" kern="0" dirty="0" err="1">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trải</a:t>
            </a:r>
            <a:r>
              <a:rPr lang="en-US" sz="2800" b="1" kern="0" dirty="0">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 </a:t>
            </a:r>
            <a:r>
              <a:rPr lang="en-US" sz="2800" b="1" kern="0" dirty="0" err="1">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vải</a:t>
            </a:r>
            <a:endParaRPr lang="id-ID" sz="2800" b="1" kern="0" dirty="0">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endParaRPr>
          </a:p>
        </p:txBody>
      </p:sp>
      <p:sp>
        <p:nvSpPr>
          <p:cNvPr id="11" name="Rounded Rectangular Callout 10"/>
          <p:cNvSpPr/>
          <p:nvPr/>
        </p:nvSpPr>
        <p:spPr>
          <a:xfrm>
            <a:off x="251946" y="2170324"/>
            <a:ext cx="2229504" cy="1190031"/>
          </a:xfrm>
          <a:prstGeom prst="wedgeRoundRectCallout">
            <a:avLst>
              <a:gd name="adj1" fmla="val 58232"/>
              <a:gd name="adj2" fmla="val 80256"/>
              <a:gd name="adj3" fmla="val 16667"/>
            </a:avLst>
          </a:prstGeom>
          <a:solidFill>
            <a:srgbClr val="FFFFFF">
              <a:alpha val="80000"/>
            </a:srgbClr>
          </a:solidFill>
          <a:ln>
            <a:solidFill>
              <a:srgbClr val="548F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Clr>
                <a:srgbClr val="000000"/>
              </a:buClr>
            </a:pPr>
            <a:r>
              <a:rPr lang="en-US" sz="2800" b="1" kern="0" dirty="0" err="1">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Bọ</a:t>
            </a:r>
            <a:r>
              <a:rPr lang="en-US" sz="2800" b="1" kern="0" dirty="0">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 </a:t>
            </a:r>
            <a:r>
              <a:rPr lang="en-US" sz="2800" b="1" kern="0" dirty="0" err="1">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ngựa</a:t>
            </a:r>
            <a:r>
              <a:rPr lang="en-US" sz="2800" b="1" kern="0" dirty="0">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 </a:t>
            </a:r>
          </a:p>
          <a:p>
            <a:pPr lvl="0" algn="ctr">
              <a:buClr>
                <a:srgbClr val="000000"/>
              </a:buClr>
            </a:pPr>
            <a:r>
              <a:rPr lang="en-US" sz="2800" b="1" kern="0" dirty="0" err="1">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cắt</a:t>
            </a:r>
            <a:r>
              <a:rPr lang="en-US" sz="2800" b="1" kern="0" dirty="0">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 </a:t>
            </a:r>
            <a:r>
              <a:rPr lang="en-US" sz="2800" b="1" kern="0" dirty="0" err="1">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vải</a:t>
            </a:r>
            <a:endParaRPr lang="id-ID" sz="2800" b="1" kern="0" dirty="0">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endParaRPr>
          </a:p>
        </p:txBody>
      </p:sp>
      <p:sp>
        <p:nvSpPr>
          <p:cNvPr id="12" name="Rounded Rectangular Callout 11"/>
          <p:cNvSpPr/>
          <p:nvPr/>
        </p:nvSpPr>
        <p:spPr>
          <a:xfrm>
            <a:off x="251946" y="4226752"/>
            <a:ext cx="2229504" cy="1190031"/>
          </a:xfrm>
          <a:prstGeom prst="wedgeRoundRectCallout">
            <a:avLst>
              <a:gd name="adj1" fmla="val 88992"/>
              <a:gd name="adj2" fmla="val 27147"/>
              <a:gd name="adj3" fmla="val 16667"/>
            </a:avLst>
          </a:prstGeom>
          <a:solidFill>
            <a:srgbClr val="FFFFFF">
              <a:alpha val="80000"/>
            </a:srgbClr>
          </a:solidFill>
          <a:ln>
            <a:solidFill>
              <a:srgbClr val="548F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Clr>
                <a:srgbClr val="000000"/>
              </a:buClr>
            </a:pPr>
            <a:r>
              <a:rPr lang="en-US" sz="2800" b="1" kern="0" dirty="0" err="1">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Tằm</a:t>
            </a:r>
            <a:r>
              <a:rPr lang="en-US" sz="2800" b="1" kern="0" dirty="0">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 </a:t>
            </a:r>
            <a:r>
              <a:rPr lang="en-US" sz="2800" b="1" kern="0" dirty="0" err="1">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xe</a:t>
            </a:r>
            <a:r>
              <a:rPr lang="en-US" sz="2800" b="1" kern="0" dirty="0">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 </a:t>
            </a:r>
            <a:r>
              <a:rPr lang="en-US" sz="2800" b="1" kern="0" dirty="0" err="1">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chỉ</a:t>
            </a:r>
            <a:endParaRPr lang="id-ID" sz="2800" b="1" kern="0" dirty="0">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endParaRPr>
          </a:p>
        </p:txBody>
      </p:sp>
      <p:sp>
        <p:nvSpPr>
          <p:cNvPr id="13" name="Rounded Rectangular Callout 12"/>
          <p:cNvSpPr/>
          <p:nvPr/>
        </p:nvSpPr>
        <p:spPr>
          <a:xfrm>
            <a:off x="4787586" y="5416783"/>
            <a:ext cx="2229504" cy="1190031"/>
          </a:xfrm>
          <a:prstGeom prst="wedgeRoundRectCallout">
            <a:avLst>
              <a:gd name="adj1" fmla="val -78078"/>
              <a:gd name="adj2" fmla="val -203368"/>
              <a:gd name="adj3" fmla="val 16667"/>
            </a:avLst>
          </a:prstGeom>
          <a:solidFill>
            <a:srgbClr val="FFFFFF">
              <a:alpha val="80000"/>
            </a:srgbClr>
          </a:solidFill>
          <a:ln>
            <a:solidFill>
              <a:srgbClr val="548F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Clr>
                <a:srgbClr val="000000"/>
              </a:buClr>
            </a:pPr>
            <a:r>
              <a:rPr lang="en-US" sz="2400" b="1" kern="0" dirty="0" err="1">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Ốc</a:t>
            </a:r>
            <a:r>
              <a:rPr lang="en-US" sz="2400" b="1" kern="0" dirty="0">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 </a:t>
            </a:r>
            <a:r>
              <a:rPr lang="en-US" sz="2400" b="1" kern="0" dirty="0" err="1">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sên</a:t>
            </a:r>
            <a:r>
              <a:rPr lang="en-US" sz="2400" b="1" kern="0" dirty="0">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 </a:t>
            </a:r>
            <a:r>
              <a:rPr lang="en-US" sz="2400" b="1" kern="0" dirty="0" err="1">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kẻ</a:t>
            </a:r>
            <a:r>
              <a:rPr lang="en-US" sz="2400" b="1" kern="0" dirty="0">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 </a:t>
            </a:r>
            <a:r>
              <a:rPr lang="en-US" sz="2400" b="1" kern="0" dirty="0" err="1">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đường</a:t>
            </a:r>
            <a:r>
              <a:rPr lang="en-US" sz="2400" b="1" kern="0" dirty="0">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 </a:t>
            </a:r>
            <a:r>
              <a:rPr lang="en-US" sz="2400" b="1" kern="0" dirty="0" err="1">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vạch</a:t>
            </a:r>
            <a:r>
              <a:rPr lang="en-US" sz="2400" b="1" kern="0" dirty="0">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 </a:t>
            </a:r>
            <a:r>
              <a:rPr lang="en-US" sz="2400" b="1" kern="0" dirty="0" err="1">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trên</a:t>
            </a:r>
            <a:r>
              <a:rPr lang="en-US" sz="2400" b="1" kern="0" dirty="0">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 </a:t>
            </a:r>
            <a:r>
              <a:rPr lang="en-US" sz="2400" b="1" kern="0" dirty="0" err="1">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vải</a:t>
            </a:r>
            <a:endParaRPr lang="id-ID" sz="2400" b="1" kern="0" dirty="0">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endParaRPr>
          </a:p>
        </p:txBody>
      </p:sp>
      <p:sp>
        <p:nvSpPr>
          <p:cNvPr id="14" name="Rounded Rectangular Callout 13"/>
          <p:cNvSpPr/>
          <p:nvPr/>
        </p:nvSpPr>
        <p:spPr>
          <a:xfrm>
            <a:off x="9403595" y="4802362"/>
            <a:ext cx="2444421" cy="1190031"/>
          </a:xfrm>
          <a:prstGeom prst="wedgeRoundRectCallout">
            <a:avLst>
              <a:gd name="adj1" fmla="val -136470"/>
              <a:gd name="adj2" fmla="val -30482"/>
              <a:gd name="adj3" fmla="val 16667"/>
            </a:avLst>
          </a:prstGeom>
          <a:solidFill>
            <a:srgbClr val="FFFFFF">
              <a:alpha val="80000"/>
            </a:srgbClr>
          </a:solidFill>
          <a:ln>
            <a:solidFill>
              <a:srgbClr val="548F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Clr>
                <a:srgbClr val="000000"/>
              </a:buClr>
            </a:pPr>
            <a:r>
              <a:rPr lang="en-US" sz="2800" b="1" kern="0" dirty="0" err="1">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Chim</a:t>
            </a:r>
            <a:r>
              <a:rPr lang="en-US" sz="2800" b="1" kern="0" dirty="0">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 </a:t>
            </a:r>
            <a:r>
              <a:rPr lang="en-US" sz="2800" b="1" kern="0" dirty="0" err="1">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luồn</a:t>
            </a:r>
            <a:r>
              <a:rPr lang="en-US" sz="2800" b="1" kern="0" dirty="0">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 </a:t>
            </a:r>
            <a:r>
              <a:rPr lang="en-US" sz="2800" b="1" kern="0" dirty="0" err="1">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kim</a:t>
            </a:r>
            <a:r>
              <a:rPr lang="en-US" sz="2800" b="1" kern="0" dirty="0">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 may </a:t>
            </a:r>
            <a:r>
              <a:rPr lang="en-US" sz="2800" b="1" kern="0" dirty="0" err="1">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áo</a:t>
            </a:r>
            <a:endParaRPr lang="id-ID" sz="2800" b="1" kern="0" dirty="0">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endParaRPr>
          </a:p>
        </p:txBody>
      </p:sp>
    </p:spTree>
    <p:extLst>
      <p:ext uri="{BB962C8B-B14F-4D97-AF65-F5344CB8AC3E}">
        <p14:creationId xmlns:p14="http://schemas.microsoft.com/office/powerpoint/2010/main" val="146677312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1000"/>
                                        <p:tgtEl>
                                          <p:spTgt spid="13"/>
                                        </p:tgtEl>
                                      </p:cBhvr>
                                    </p:animEffect>
                                    <p:anim calcmode="lin" valueType="num">
                                      <p:cBhvr>
                                        <p:cTn id="27" dur="1000" fill="hold"/>
                                        <p:tgtEl>
                                          <p:spTgt spid="13"/>
                                        </p:tgtEl>
                                        <p:attrNameLst>
                                          <p:attrName>ppt_x</p:attrName>
                                        </p:attrNameLst>
                                      </p:cBhvr>
                                      <p:tavLst>
                                        <p:tav tm="0">
                                          <p:val>
                                            <p:strVal val="#ppt_x"/>
                                          </p:val>
                                        </p:tav>
                                        <p:tav tm="100000">
                                          <p:val>
                                            <p:strVal val="#ppt_x"/>
                                          </p:val>
                                        </p:tav>
                                      </p:tavLst>
                                    </p:anim>
                                    <p:anim calcmode="lin" valueType="num">
                                      <p:cBhvr>
                                        <p:cTn id="28"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fade">
                                      <p:cBhvr>
                                        <p:cTn id="33" dur="1000"/>
                                        <p:tgtEl>
                                          <p:spTgt spid="11"/>
                                        </p:tgtEl>
                                      </p:cBhvr>
                                    </p:animEffect>
                                    <p:anim calcmode="lin" valueType="num">
                                      <p:cBhvr>
                                        <p:cTn id="34" dur="1000" fill="hold"/>
                                        <p:tgtEl>
                                          <p:spTgt spid="11"/>
                                        </p:tgtEl>
                                        <p:attrNameLst>
                                          <p:attrName>ppt_x</p:attrName>
                                        </p:attrNameLst>
                                      </p:cBhvr>
                                      <p:tavLst>
                                        <p:tav tm="0">
                                          <p:val>
                                            <p:strVal val="#ppt_x"/>
                                          </p:val>
                                        </p:tav>
                                        <p:tav tm="100000">
                                          <p:val>
                                            <p:strVal val="#ppt_x"/>
                                          </p:val>
                                        </p:tav>
                                      </p:tavLst>
                                    </p:anim>
                                    <p:anim calcmode="lin" valueType="num">
                                      <p:cBhvr>
                                        <p:cTn id="35"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fade">
                                      <p:cBhvr>
                                        <p:cTn id="40" dur="1000"/>
                                        <p:tgtEl>
                                          <p:spTgt spid="12"/>
                                        </p:tgtEl>
                                      </p:cBhvr>
                                    </p:animEffect>
                                    <p:anim calcmode="lin" valueType="num">
                                      <p:cBhvr>
                                        <p:cTn id="41" dur="1000" fill="hold"/>
                                        <p:tgtEl>
                                          <p:spTgt spid="12"/>
                                        </p:tgtEl>
                                        <p:attrNameLst>
                                          <p:attrName>ppt_x</p:attrName>
                                        </p:attrNameLst>
                                      </p:cBhvr>
                                      <p:tavLst>
                                        <p:tav tm="0">
                                          <p:val>
                                            <p:strVal val="#ppt_x"/>
                                          </p:val>
                                        </p:tav>
                                        <p:tav tm="100000">
                                          <p:val>
                                            <p:strVal val="#ppt_x"/>
                                          </p:val>
                                        </p:tav>
                                      </p:tavLst>
                                    </p:anim>
                                    <p:anim calcmode="lin" valueType="num">
                                      <p:cBhvr>
                                        <p:cTn id="42"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9"/>
                                        </p:tgtEl>
                                        <p:attrNameLst>
                                          <p:attrName>style.visibility</p:attrName>
                                        </p:attrNameLst>
                                      </p:cBhvr>
                                      <p:to>
                                        <p:strVal val="visible"/>
                                      </p:to>
                                    </p:set>
                                    <p:animEffect transition="in" filter="fade">
                                      <p:cBhvr>
                                        <p:cTn id="47" dur="1000"/>
                                        <p:tgtEl>
                                          <p:spTgt spid="9"/>
                                        </p:tgtEl>
                                      </p:cBhvr>
                                    </p:animEffect>
                                    <p:anim calcmode="lin" valueType="num">
                                      <p:cBhvr>
                                        <p:cTn id="48" dur="1000" fill="hold"/>
                                        <p:tgtEl>
                                          <p:spTgt spid="9"/>
                                        </p:tgtEl>
                                        <p:attrNameLst>
                                          <p:attrName>ppt_x</p:attrName>
                                        </p:attrNameLst>
                                      </p:cBhvr>
                                      <p:tavLst>
                                        <p:tav tm="0">
                                          <p:val>
                                            <p:strVal val="#ppt_x"/>
                                          </p:val>
                                        </p:tav>
                                        <p:tav tm="100000">
                                          <p:val>
                                            <p:strVal val="#ppt_x"/>
                                          </p:val>
                                        </p:tav>
                                      </p:tavLst>
                                    </p:anim>
                                    <p:anim calcmode="lin" valueType="num">
                                      <p:cBhvr>
                                        <p:cTn id="4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grpId="0" nodeType="clickEffect">
                                  <p:stCondLst>
                                    <p:cond delay="0"/>
                                  </p:stCondLst>
                                  <p:childTnLst>
                                    <p:set>
                                      <p:cBhvr>
                                        <p:cTn id="53" dur="1" fill="hold">
                                          <p:stCondLst>
                                            <p:cond delay="0"/>
                                          </p:stCondLst>
                                        </p:cTn>
                                        <p:tgtEl>
                                          <p:spTgt spid="14"/>
                                        </p:tgtEl>
                                        <p:attrNameLst>
                                          <p:attrName>style.visibility</p:attrName>
                                        </p:attrNameLst>
                                      </p:cBhvr>
                                      <p:to>
                                        <p:strVal val="visible"/>
                                      </p:to>
                                    </p:set>
                                    <p:animEffect transition="in" filter="fade">
                                      <p:cBhvr>
                                        <p:cTn id="54" dur="1000"/>
                                        <p:tgtEl>
                                          <p:spTgt spid="14"/>
                                        </p:tgtEl>
                                      </p:cBhvr>
                                    </p:animEffect>
                                    <p:anim calcmode="lin" valueType="num">
                                      <p:cBhvr>
                                        <p:cTn id="55" dur="1000" fill="hold"/>
                                        <p:tgtEl>
                                          <p:spTgt spid="14"/>
                                        </p:tgtEl>
                                        <p:attrNameLst>
                                          <p:attrName>ppt_x</p:attrName>
                                        </p:attrNameLst>
                                      </p:cBhvr>
                                      <p:tavLst>
                                        <p:tav tm="0">
                                          <p:val>
                                            <p:strVal val="#ppt_x"/>
                                          </p:val>
                                        </p:tav>
                                        <p:tav tm="100000">
                                          <p:val>
                                            <p:strVal val="#ppt_x"/>
                                          </p:val>
                                        </p:tav>
                                      </p:tavLst>
                                    </p:anim>
                                    <p:anim calcmode="lin" valueType="num">
                                      <p:cBhvr>
                                        <p:cTn id="5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P spid="1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4" name="Rounded Rectangle 3"/>
          <p:cNvSpPr/>
          <p:nvPr/>
        </p:nvSpPr>
        <p:spPr>
          <a:xfrm>
            <a:off x="840443" y="160484"/>
            <a:ext cx="10502152" cy="806024"/>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Clr>
                <a:srgbClr val="000000"/>
              </a:buClr>
            </a:pPr>
            <a:r>
              <a:rPr lang="en-US" sz="5400" b="1" kern="0" dirty="0" err="1">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Great Vibes" pitchFamily="2" charset="0"/>
                <a:cs typeface="#9Slide05 Bodega Script" pitchFamily="2" charset="0"/>
                <a:sym typeface="Arial"/>
              </a:rPr>
              <a:t>Bài</a:t>
            </a:r>
            <a:r>
              <a:rPr lang="en-US" sz="5400" b="1" kern="0" dirty="0">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Great Vibes" pitchFamily="2" charset="0"/>
                <a:cs typeface="#9Slide05 Bodega Script" pitchFamily="2" charset="0"/>
                <a:sym typeface="Arial"/>
              </a:rPr>
              <a:t> 27: </a:t>
            </a:r>
            <a:r>
              <a:rPr lang="en-US" sz="5400" b="1" kern="0" dirty="0">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NHỮNG CHIẾC ÁO ẤM</a:t>
            </a:r>
            <a:endParaRPr lang="id-ID" sz="5400" b="1" kern="0" dirty="0">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endParaRPr>
          </a:p>
        </p:txBody>
      </p:sp>
    </p:spTree>
    <p:extLst>
      <p:ext uri="{BB962C8B-B14F-4D97-AF65-F5344CB8AC3E}">
        <p14:creationId xmlns:p14="http://schemas.microsoft.com/office/powerpoint/2010/main" val="1573224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2775BEB2-DD79-A8F3-CE64-9ECC2ECDD691}"/>
              </a:ext>
            </a:extLst>
          </p:cNvPr>
          <p:cNvSpPr txBox="1"/>
          <p:nvPr/>
        </p:nvSpPr>
        <p:spPr>
          <a:xfrm>
            <a:off x="1183337" y="1036579"/>
            <a:ext cx="10340789" cy="956603"/>
          </a:xfrm>
          <a:prstGeom prst="rect">
            <a:avLst/>
          </a:prstGeom>
        </p:spPr>
        <p:txBody>
          <a:bodyPr vert="horz" lIns="91440" tIns="45720" rIns="91440" bIns="45720" rtlCol="0" anchor="b">
            <a:no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8000" b="0" i="0" u="none" strike="noStrike" kern="1200" cap="none" spc="0" normalizeH="0" baseline="0" noProof="0" dirty="0">
                <a:ln>
                  <a:noFill/>
                </a:ln>
                <a:solidFill>
                  <a:srgbClr val="FF0000"/>
                </a:solidFill>
                <a:effectLst/>
                <a:uLnTx/>
                <a:uFillTx/>
                <a:latin typeface="Nunito Black" pitchFamily="2" charset="0"/>
                <a:ea typeface="+mn-ea"/>
                <a:cs typeface="+mn-cs"/>
              </a:rPr>
              <a:t>ĐỌC VĂN</a:t>
            </a:r>
            <a:r>
              <a:rPr kumimoji="0" lang="en-US" sz="8000" b="0" i="0" u="none" strike="noStrike" kern="1200" cap="none" spc="0" normalizeH="0" noProof="0" dirty="0">
                <a:ln>
                  <a:noFill/>
                </a:ln>
                <a:solidFill>
                  <a:srgbClr val="FF0000"/>
                </a:solidFill>
                <a:effectLst/>
                <a:uLnTx/>
                <a:uFillTx/>
                <a:latin typeface="Nunito Black" pitchFamily="2" charset="0"/>
                <a:ea typeface="+mn-ea"/>
                <a:cs typeface="+mn-cs"/>
              </a:rPr>
              <a:t> BẢN</a:t>
            </a:r>
            <a:endParaRPr kumimoji="0" lang="en-US" sz="8000" b="0" i="0" u="none" strike="noStrike" kern="1200" cap="none" spc="0" normalizeH="0" baseline="0" noProof="0" dirty="0">
              <a:ln>
                <a:noFill/>
              </a:ln>
              <a:solidFill>
                <a:srgbClr val="FF0000"/>
              </a:solidFill>
              <a:effectLst/>
              <a:uLnTx/>
              <a:uFillTx/>
              <a:latin typeface="Nunito Black" pitchFamily="2" charset="0"/>
              <a:ea typeface="+mn-ea"/>
              <a:cs typeface="+mn-cs"/>
            </a:endParaRPr>
          </a:p>
        </p:txBody>
      </p:sp>
    </p:spTree>
    <p:extLst>
      <p:ext uri="{BB962C8B-B14F-4D97-AF65-F5344CB8AC3E}">
        <p14:creationId xmlns:p14="http://schemas.microsoft.com/office/powerpoint/2010/main" val="17278906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08977D5A-3CE0-5936-80D7-A88FD3CB0262}"/>
              </a:ext>
            </a:extLst>
          </p:cNvPr>
          <p:cNvPicPr>
            <a:picLocks noChangeAspect="1"/>
          </p:cNvPicPr>
          <p:nvPr/>
        </p:nvPicPr>
        <p:blipFill>
          <a:blip r:embed="rId3"/>
          <a:stretch>
            <a:fillRect/>
          </a:stretch>
        </p:blipFill>
        <p:spPr>
          <a:xfrm>
            <a:off x="81718" y="15240"/>
            <a:ext cx="957155" cy="762066"/>
          </a:xfrm>
          <a:prstGeom prst="ellipse">
            <a:avLst/>
          </a:prstGeom>
        </p:spPr>
      </p:pic>
      <p:pic>
        <p:nvPicPr>
          <p:cNvPr id="7" name="Picture 6">
            <a:extLst>
              <a:ext uri="{FF2B5EF4-FFF2-40B4-BE49-F238E27FC236}">
                <a16:creationId xmlns:a16="http://schemas.microsoft.com/office/drawing/2014/main" xmlns="" id="{08977D5A-3CE0-5936-80D7-A88FD3CB0262}"/>
              </a:ext>
            </a:extLst>
          </p:cNvPr>
          <p:cNvPicPr>
            <a:picLocks noChangeAspect="1"/>
          </p:cNvPicPr>
          <p:nvPr/>
        </p:nvPicPr>
        <p:blipFill>
          <a:blip r:embed="rId3"/>
          <a:stretch>
            <a:fillRect/>
          </a:stretch>
        </p:blipFill>
        <p:spPr>
          <a:xfrm>
            <a:off x="81718" y="15240"/>
            <a:ext cx="957155" cy="762066"/>
          </a:xfrm>
          <a:prstGeom prst="ellipse">
            <a:avLst/>
          </a:prstGeom>
        </p:spPr>
      </p:pic>
      <p:sp>
        <p:nvSpPr>
          <p:cNvPr id="13" name="Rounded Rectangle 12"/>
          <p:cNvSpPr/>
          <p:nvPr/>
        </p:nvSpPr>
        <p:spPr>
          <a:xfrm>
            <a:off x="3136342" y="568517"/>
            <a:ext cx="4595715" cy="629107"/>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Clr>
                <a:srgbClr val="000000"/>
              </a:buClr>
            </a:pPr>
            <a:r>
              <a:rPr lang="en-US" sz="3600" b="1" kern="0" dirty="0" err="1">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Những</a:t>
            </a:r>
            <a:r>
              <a:rPr lang="en-US" sz="3600" b="1" kern="0" dirty="0">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 </a:t>
            </a:r>
            <a:r>
              <a:rPr lang="en-US" sz="3600" b="1" kern="0" dirty="0" err="1">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chiếc</a:t>
            </a:r>
            <a:r>
              <a:rPr lang="en-US" sz="3600" b="1" kern="0" dirty="0">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 </a:t>
            </a:r>
            <a:r>
              <a:rPr lang="en-US" sz="3600" b="1" kern="0" dirty="0" err="1">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áo</a:t>
            </a:r>
            <a:r>
              <a:rPr lang="en-US" sz="3600" b="1" kern="0" dirty="0">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 </a:t>
            </a:r>
            <a:r>
              <a:rPr lang="en-US" sz="3600" b="1" kern="0" dirty="0" err="1">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ấm</a:t>
            </a:r>
            <a:endParaRPr lang="id-ID" sz="3600" b="1" kern="0" dirty="0">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endParaRPr>
          </a:p>
        </p:txBody>
      </p:sp>
      <p:sp>
        <p:nvSpPr>
          <p:cNvPr id="6" name="Rounded Rectangle 5"/>
          <p:cNvSpPr/>
          <p:nvPr/>
        </p:nvSpPr>
        <p:spPr>
          <a:xfrm>
            <a:off x="195943" y="1157283"/>
            <a:ext cx="11834132" cy="5486406"/>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900" dirty="0">
                <a:solidFill>
                  <a:srgbClr val="000000"/>
                </a:solidFill>
                <a:latin typeface="Nunito Black" pitchFamily="2" charset="0"/>
              </a:rPr>
              <a:t>     </a:t>
            </a:r>
            <a:r>
              <a:rPr lang="vi-VN" sz="1900" dirty="0">
                <a:solidFill>
                  <a:srgbClr val="000000"/>
                </a:solidFill>
                <a:latin typeface="Nunito Black" pitchFamily="2" charset="0"/>
              </a:rPr>
              <a:t>M</a:t>
            </a:r>
            <a:r>
              <a:rPr lang="en-US" sz="1900" dirty="0" err="1">
                <a:solidFill>
                  <a:srgbClr val="000000"/>
                </a:solidFill>
                <a:latin typeface="Nunito Black" pitchFamily="2" charset="0"/>
              </a:rPr>
              <a:t>ùa</a:t>
            </a:r>
            <a:r>
              <a:rPr lang="vi-VN" sz="1900" dirty="0">
                <a:solidFill>
                  <a:srgbClr val="000000"/>
                </a:solidFill>
                <a:latin typeface="Nunito Black" pitchFamily="2" charset="0"/>
              </a:rPr>
              <a:t> </a:t>
            </a:r>
            <a:r>
              <a:rPr lang="en-US" sz="1900" dirty="0" err="1">
                <a:solidFill>
                  <a:srgbClr val="000000"/>
                </a:solidFill>
                <a:latin typeface="Nunito Black" pitchFamily="2" charset="0"/>
              </a:rPr>
              <a:t>đông</a:t>
            </a:r>
            <a:r>
              <a:rPr lang="vi-VN" sz="1900" dirty="0">
                <a:solidFill>
                  <a:srgbClr val="000000"/>
                </a:solidFill>
                <a:latin typeface="Nunito Black" pitchFamily="2" charset="0"/>
              </a:rPr>
              <a:t>, thỏ quấn tấm vải lên người cho đỡ rét thì gió thổi tấm vải bay xuống ao. Nhím giúp thỏ</a:t>
            </a:r>
            <a:r>
              <a:rPr lang="en-US" sz="1900" dirty="0">
                <a:solidFill>
                  <a:srgbClr val="000000"/>
                </a:solidFill>
                <a:latin typeface="Nunito Black" pitchFamily="2" charset="0"/>
              </a:rPr>
              <a:t> </a:t>
            </a:r>
            <a:r>
              <a:rPr lang="vi-VN" sz="1900" dirty="0">
                <a:solidFill>
                  <a:srgbClr val="000000"/>
                </a:solidFill>
                <a:latin typeface="Nunito Black" pitchFamily="2" charset="0"/>
              </a:rPr>
              <a:t>khều tấm vải vào bờ và nói:</a:t>
            </a:r>
          </a:p>
          <a:p>
            <a:pPr algn="just"/>
            <a:r>
              <a:rPr lang="en-US" sz="1900" dirty="0">
                <a:solidFill>
                  <a:srgbClr val="000000"/>
                </a:solidFill>
                <a:latin typeface="Nunito Black" pitchFamily="2" charset="0"/>
              </a:rPr>
              <a:t>     </a:t>
            </a:r>
            <a:r>
              <a:rPr lang="vi-VN" sz="1900" dirty="0">
                <a:solidFill>
                  <a:srgbClr val="000000"/>
                </a:solidFill>
                <a:latin typeface="Nunito Black" pitchFamily="2" charset="0"/>
              </a:rPr>
              <a:t>- Phải may thành áo mới được.</a:t>
            </a:r>
          </a:p>
          <a:p>
            <a:pPr algn="just"/>
            <a:r>
              <a:rPr lang="en-US" sz="1900" dirty="0">
                <a:solidFill>
                  <a:srgbClr val="000000"/>
                </a:solidFill>
                <a:latin typeface="Nunito Black" pitchFamily="2" charset="0"/>
              </a:rPr>
              <a:t>     </a:t>
            </a:r>
            <a:r>
              <a:rPr lang="vi-VN" sz="1900" dirty="0">
                <a:solidFill>
                  <a:srgbClr val="000000"/>
                </a:solidFill>
                <a:latin typeface="Nunito Black" pitchFamily="2" charset="0"/>
              </a:rPr>
              <a:t>Nhím xù lông, rút một chiếc kim định khâu áo cho thỏ, nhưng không có chỉ. Hai bạn đi tìm chị tằm, xin một ít tơ làm chỉ. Chị tằm đồng ý ngay. Có chỉ, có kim, nhưng phải tìm người cắt vải. Thấy bọ ngựa vung kiếm cắt cỏ, nhím nói:</a:t>
            </a:r>
          </a:p>
          <a:p>
            <a:pPr algn="just"/>
            <a:r>
              <a:rPr lang="en-US" sz="1900" dirty="0">
                <a:solidFill>
                  <a:srgbClr val="000000"/>
                </a:solidFill>
                <a:latin typeface="Nunito Black" pitchFamily="2" charset="0"/>
              </a:rPr>
              <a:t>     </a:t>
            </a:r>
            <a:r>
              <a:rPr lang="vi-VN" sz="1900" dirty="0">
                <a:solidFill>
                  <a:srgbClr val="000000"/>
                </a:solidFill>
                <a:latin typeface="Nunito Black" pitchFamily="2" charset="0"/>
              </a:rPr>
              <a:t>- Anh giúp chúng tôi cắt vải may áo. Mọi người cần áo ấm.</a:t>
            </a:r>
          </a:p>
          <a:p>
            <a:pPr algn="just"/>
            <a:r>
              <a:rPr lang="en-US" sz="1900" dirty="0">
                <a:solidFill>
                  <a:srgbClr val="000000"/>
                </a:solidFill>
                <a:latin typeface="Nunito Black" pitchFamily="2" charset="0"/>
              </a:rPr>
              <a:t>     </a:t>
            </a:r>
            <a:r>
              <a:rPr lang="vi-VN" sz="1900" dirty="0">
                <a:solidFill>
                  <a:srgbClr val="000000"/>
                </a:solidFill>
                <a:latin typeface="Nunito Black" pitchFamily="2" charset="0"/>
              </a:rPr>
              <a:t>Bọ ngựa đồng ý, vung kiếm cắt vải, nhím ngăn:</a:t>
            </a:r>
          </a:p>
          <a:p>
            <a:pPr algn="just"/>
            <a:r>
              <a:rPr lang="en-US" sz="1900" dirty="0">
                <a:solidFill>
                  <a:srgbClr val="000000"/>
                </a:solidFill>
                <a:latin typeface="Nunito Black" pitchFamily="2" charset="0"/>
              </a:rPr>
              <a:t>     </a:t>
            </a:r>
            <a:r>
              <a:rPr lang="vi-VN" sz="1900" dirty="0">
                <a:solidFill>
                  <a:srgbClr val="000000"/>
                </a:solidFill>
                <a:latin typeface="Nunito Black" pitchFamily="2" charset="0"/>
              </a:rPr>
              <a:t>- Phải cắt đúng theo kích thước.</a:t>
            </a:r>
          </a:p>
          <a:p>
            <a:pPr algn="just"/>
            <a:r>
              <a:rPr lang="en-US" sz="1900" dirty="0">
                <a:solidFill>
                  <a:srgbClr val="000000"/>
                </a:solidFill>
                <a:latin typeface="Nunito Black" pitchFamily="2" charset="0"/>
              </a:rPr>
              <a:t>     </a:t>
            </a:r>
            <a:r>
              <a:rPr lang="vi-VN" sz="1900" dirty="0">
                <a:solidFill>
                  <a:srgbClr val="000000"/>
                </a:solidFill>
                <a:latin typeface="Nunito Black" pitchFamily="2" charset="0"/>
              </a:rPr>
              <a:t>Tất cả lại đi tìm người biết kẻ đường vạch trên vải. Lúc qua vườn chuối, Nhím trông thấy ốc sên bò trên lá, cứ mỗi quãng, ốc sên lại để lại phía sau một đường vạch. Nhím nói:</a:t>
            </a:r>
          </a:p>
          <a:p>
            <a:pPr algn="just"/>
            <a:r>
              <a:rPr lang="en-US" sz="1900" dirty="0">
                <a:solidFill>
                  <a:srgbClr val="000000"/>
                </a:solidFill>
                <a:latin typeface="Nunito Black" pitchFamily="2" charset="0"/>
              </a:rPr>
              <a:t>     </a:t>
            </a:r>
            <a:r>
              <a:rPr lang="vi-VN" sz="1900" dirty="0">
                <a:solidFill>
                  <a:srgbClr val="000000"/>
                </a:solidFill>
                <a:latin typeface="Nunito Black" pitchFamily="2" charset="0"/>
              </a:rPr>
              <a:t>- Chúng tôi cần anh kẻ đường vạch để may áo ấm cho mọi người.</a:t>
            </a:r>
          </a:p>
          <a:p>
            <a:pPr algn="just"/>
            <a:r>
              <a:rPr lang="en-US" sz="1900" dirty="0">
                <a:solidFill>
                  <a:srgbClr val="000000"/>
                </a:solidFill>
                <a:latin typeface="Nunito Black" pitchFamily="2" charset="0"/>
              </a:rPr>
              <a:t>     </a:t>
            </a:r>
            <a:r>
              <a:rPr lang="vi-VN" sz="1900" dirty="0">
                <a:solidFill>
                  <a:srgbClr val="000000"/>
                </a:solidFill>
                <a:latin typeface="Nunito Black" pitchFamily="2" charset="0"/>
              </a:rPr>
              <a:t>Ốc sên nhận lời, bò lên tấm vải, vạch những đường rất rõ. Bây giờ chỉ còn thiếu người luồn kim giỏi. Tất cả lại đi tìm chim ổ dộc có biệt tài khâu vá.</a:t>
            </a:r>
          </a:p>
          <a:p>
            <a:pPr algn="just"/>
            <a:r>
              <a:rPr lang="en-US" sz="1900" dirty="0">
                <a:solidFill>
                  <a:srgbClr val="000000"/>
                </a:solidFill>
                <a:latin typeface="Nunito Black" pitchFamily="2" charset="0"/>
              </a:rPr>
              <a:t>     </a:t>
            </a:r>
            <a:r>
              <a:rPr lang="vi-VN" sz="1900" dirty="0">
                <a:solidFill>
                  <a:srgbClr val="000000"/>
                </a:solidFill>
                <a:latin typeface="Nunito Black" pitchFamily="2" charset="0"/>
              </a:rPr>
              <a:t>Xưởng may áo ấm được dựng lên. Thỏ trải vải. Ốc sên kẻ đường vạch.</a:t>
            </a:r>
          </a:p>
          <a:p>
            <a:pPr algn="just"/>
            <a:r>
              <a:rPr lang="en-US" sz="1900" dirty="0">
                <a:solidFill>
                  <a:srgbClr val="000000"/>
                </a:solidFill>
                <a:latin typeface="Nunito Black" pitchFamily="2" charset="0"/>
              </a:rPr>
              <a:t>     </a:t>
            </a:r>
            <a:r>
              <a:rPr lang="vi-VN" sz="1900" dirty="0">
                <a:solidFill>
                  <a:srgbClr val="000000"/>
                </a:solidFill>
                <a:latin typeface="Nunito Black" pitchFamily="2" charset="0"/>
              </a:rPr>
              <a:t>Bọ ngựa cắt vải theo vạch. Tằm xe chỉ. Nhím chắp vải, dùi lỗ. Đôi chim ổ dộc luồn kim, may áo…</a:t>
            </a:r>
          </a:p>
          <a:p>
            <a:pPr algn="just"/>
            <a:r>
              <a:rPr lang="en-US" sz="1900" dirty="0">
                <a:solidFill>
                  <a:srgbClr val="000000"/>
                </a:solidFill>
                <a:latin typeface="Nunito Black" pitchFamily="2" charset="0"/>
              </a:rPr>
              <a:t>     </a:t>
            </a:r>
            <a:r>
              <a:rPr lang="vi-VN" sz="1900" dirty="0">
                <a:solidFill>
                  <a:srgbClr val="000000"/>
                </a:solidFill>
                <a:latin typeface="Nunito Black" pitchFamily="2" charset="0"/>
              </a:rPr>
              <a:t>Mùa đông năm ấy, trong rừng ai cũng có áo ấm để mặc.</a:t>
            </a:r>
            <a:r>
              <a:rPr lang="en-US" sz="1900" dirty="0">
                <a:solidFill>
                  <a:srgbClr val="000000"/>
                </a:solidFill>
                <a:latin typeface="Nunito Black" pitchFamily="2" charset="0"/>
              </a:rPr>
              <a:t>              </a:t>
            </a:r>
          </a:p>
          <a:p>
            <a:pPr algn="just"/>
            <a:r>
              <a:rPr lang="en-US" sz="1900" dirty="0">
                <a:solidFill>
                  <a:srgbClr val="000000"/>
                </a:solidFill>
                <a:latin typeface="Nunito Black" pitchFamily="2" charset="0"/>
              </a:rPr>
              <a:t>                                                                                                                       </a:t>
            </a:r>
            <a:r>
              <a:rPr lang="vi-VN" sz="1900" dirty="0">
                <a:solidFill>
                  <a:srgbClr val="000000"/>
                </a:solidFill>
                <a:latin typeface="Nunito Black" pitchFamily="2" charset="0"/>
              </a:rPr>
              <a:t>(Theo Võ Quảng)</a:t>
            </a:r>
          </a:p>
        </p:txBody>
      </p:sp>
    </p:spTree>
    <p:extLst>
      <p:ext uri="{BB962C8B-B14F-4D97-AF65-F5344CB8AC3E}">
        <p14:creationId xmlns:p14="http://schemas.microsoft.com/office/powerpoint/2010/main" val="219555553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08977D5A-3CE0-5936-80D7-A88FD3CB0262}"/>
              </a:ext>
            </a:extLst>
          </p:cNvPr>
          <p:cNvPicPr>
            <a:picLocks noChangeAspect="1"/>
          </p:cNvPicPr>
          <p:nvPr/>
        </p:nvPicPr>
        <p:blipFill>
          <a:blip r:embed="rId3"/>
          <a:stretch>
            <a:fillRect/>
          </a:stretch>
        </p:blipFill>
        <p:spPr>
          <a:xfrm>
            <a:off x="81718" y="15240"/>
            <a:ext cx="957155" cy="762066"/>
          </a:xfrm>
          <a:prstGeom prst="ellipse">
            <a:avLst/>
          </a:prstGeom>
        </p:spPr>
      </p:pic>
      <p:sp>
        <p:nvSpPr>
          <p:cNvPr id="9" name="Rounded Rectangle 8"/>
          <p:cNvSpPr/>
          <p:nvPr/>
        </p:nvSpPr>
        <p:spPr>
          <a:xfrm>
            <a:off x="1159626" y="288696"/>
            <a:ext cx="4084728" cy="629107"/>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Clr>
                <a:srgbClr val="000000"/>
              </a:buClr>
            </a:pPr>
            <a:r>
              <a:rPr lang="en-US" sz="3600" b="1" kern="0" dirty="0" err="1">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Luyện</a:t>
            </a:r>
            <a:r>
              <a:rPr lang="en-US" sz="3600" b="1" kern="0" dirty="0">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 </a:t>
            </a:r>
            <a:r>
              <a:rPr lang="en-US" sz="3600" b="1" kern="0" dirty="0" err="1">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đọc</a:t>
            </a:r>
            <a:r>
              <a:rPr lang="en-US" sz="3600" b="1" kern="0" dirty="0">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 </a:t>
            </a:r>
            <a:r>
              <a:rPr lang="en-US" sz="3600" b="1" kern="0" dirty="0" err="1">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từ</a:t>
            </a:r>
            <a:r>
              <a:rPr lang="en-US" sz="3600" b="1" kern="0" dirty="0">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 </a:t>
            </a:r>
            <a:r>
              <a:rPr lang="en-US" sz="3600" b="1" kern="0" dirty="0" err="1">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khó</a:t>
            </a:r>
            <a:endParaRPr lang="id-ID" sz="3600" b="1" kern="0" dirty="0">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endParaRPr>
          </a:p>
        </p:txBody>
      </p:sp>
      <p:sp>
        <p:nvSpPr>
          <p:cNvPr id="10" name="Rounded Rectangular Callout 9"/>
          <p:cNvSpPr/>
          <p:nvPr/>
        </p:nvSpPr>
        <p:spPr>
          <a:xfrm>
            <a:off x="2208499" y="2173475"/>
            <a:ext cx="2807255" cy="1470678"/>
          </a:xfrm>
          <a:prstGeom prst="wedgeRoundRectCallout">
            <a:avLst>
              <a:gd name="adj1" fmla="val -36162"/>
              <a:gd name="adj2" fmla="val 120103"/>
              <a:gd name="adj3" fmla="val 16667"/>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Clr>
                <a:srgbClr val="000000"/>
              </a:buClr>
            </a:pPr>
            <a:r>
              <a:rPr lang="en-US" sz="3600" b="1" kern="0" dirty="0" err="1">
                <a:solidFill>
                  <a:srgbClr val="00206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Làm</a:t>
            </a:r>
            <a:r>
              <a:rPr lang="en-US" sz="3600" b="1" kern="0" dirty="0">
                <a:solidFill>
                  <a:srgbClr val="00206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 </a:t>
            </a:r>
            <a:r>
              <a:rPr lang="en-US" sz="3600" b="1" kern="0" dirty="0" err="1">
                <a:solidFill>
                  <a:srgbClr val="00206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chỉ</a:t>
            </a:r>
            <a:endParaRPr lang="id-ID" sz="3600" b="1" kern="0" dirty="0">
              <a:solidFill>
                <a:srgbClr val="00206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endParaRPr>
          </a:p>
        </p:txBody>
      </p:sp>
      <p:sp>
        <p:nvSpPr>
          <p:cNvPr id="13" name="Rounded Rectangular Callout 12"/>
          <p:cNvSpPr/>
          <p:nvPr/>
        </p:nvSpPr>
        <p:spPr>
          <a:xfrm>
            <a:off x="7887640" y="2173475"/>
            <a:ext cx="2807255" cy="1470678"/>
          </a:xfrm>
          <a:prstGeom prst="wedgeRoundRectCallout">
            <a:avLst>
              <a:gd name="adj1" fmla="val -96039"/>
              <a:gd name="adj2" fmla="val 85358"/>
              <a:gd name="adj3" fmla="val 16667"/>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Clr>
                <a:srgbClr val="000000"/>
              </a:buClr>
            </a:pPr>
            <a:r>
              <a:rPr lang="en-US" sz="3600" b="1" kern="0" dirty="0" err="1">
                <a:solidFill>
                  <a:srgbClr val="00206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Luồn</a:t>
            </a:r>
            <a:r>
              <a:rPr lang="en-US" sz="3600" b="1" kern="0" dirty="0">
                <a:solidFill>
                  <a:srgbClr val="00206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 </a:t>
            </a:r>
            <a:r>
              <a:rPr lang="en-US" sz="3600" b="1" kern="0" dirty="0" err="1">
                <a:solidFill>
                  <a:srgbClr val="00206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kim</a:t>
            </a:r>
            <a:endParaRPr lang="id-ID" sz="3600" b="1" kern="0" dirty="0">
              <a:solidFill>
                <a:srgbClr val="00206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endParaRPr>
          </a:p>
        </p:txBody>
      </p:sp>
      <p:sp>
        <p:nvSpPr>
          <p:cNvPr id="2" name="Rectangle 1">
            <a:extLst>
              <a:ext uri="{FF2B5EF4-FFF2-40B4-BE49-F238E27FC236}">
                <a16:creationId xmlns:a16="http://schemas.microsoft.com/office/drawing/2014/main" xmlns="" id="{19791022-BCD2-EC55-15EF-44895AB62589}"/>
              </a:ext>
            </a:extLst>
          </p:cNvPr>
          <p:cNvSpPr/>
          <p:nvPr/>
        </p:nvSpPr>
        <p:spPr>
          <a:xfrm>
            <a:off x="7467600" y="917803"/>
            <a:ext cx="45719" cy="457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xmlns="" id="{EDFFDD3E-6340-8FF5-B976-AF8A14ADE1CB}"/>
              </a:ext>
            </a:extLst>
          </p:cNvPr>
          <p:cNvSpPr/>
          <p:nvPr/>
        </p:nvSpPr>
        <p:spPr>
          <a:xfrm>
            <a:off x="9736565" y="205323"/>
            <a:ext cx="2346964" cy="142495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t>rét</a:t>
            </a:r>
            <a:endParaRPr lang="en-US" sz="3200" dirty="0"/>
          </a:p>
          <a:p>
            <a:pPr algn="ctr"/>
            <a:r>
              <a:rPr lang="en-US" sz="3200" dirty="0" err="1"/>
              <a:t>xù</a:t>
            </a:r>
            <a:r>
              <a:rPr lang="en-US" sz="3200" dirty="0"/>
              <a:t> </a:t>
            </a:r>
            <a:r>
              <a:rPr lang="en-US" sz="3200" dirty="0" err="1"/>
              <a:t>lông</a:t>
            </a:r>
            <a:endParaRPr lang="en-US" sz="3200" dirty="0"/>
          </a:p>
          <a:p>
            <a:pPr algn="ctr"/>
            <a:r>
              <a:rPr lang="en-US" sz="3200" dirty="0" err="1"/>
              <a:t>Ốc</a:t>
            </a:r>
            <a:r>
              <a:rPr lang="en-US" sz="3200" dirty="0"/>
              <a:t> </a:t>
            </a:r>
            <a:r>
              <a:rPr lang="en-US" sz="3200" dirty="0" err="1"/>
              <a:t>sên</a:t>
            </a:r>
            <a:endParaRPr lang="en-US" sz="3200" dirty="0"/>
          </a:p>
        </p:txBody>
      </p:sp>
    </p:spTree>
    <p:extLst>
      <p:ext uri="{BB962C8B-B14F-4D97-AF65-F5344CB8AC3E}">
        <p14:creationId xmlns:p14="http://schemas.microsoft.com/office/powerpoint/2010/main" val="158126836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1000"/>
                                        <p:tgtEl>
                                          <p:spTgt spid="13"/>
                                        </p:tgtEl>
                                      </p:cBhvr>
                                    </p:animEffect>
                                    <p:anim calcmode="lin" valueType="num">
                                      <p:cBhvr>
                                        <p:cTn id="22" dur="1000" fill="hold"/>
                                        <p:tgtEl>
                                          <p:spTgt spid="13"/>
                                        </p:tgtEl>
                                        <p:attrNameLst>
                                          <p:attrName>ppt_x</p:attrName>
                                        </p:attrNameLst>
                                      </p:cBhvr>
                                      <p:tavLst>
                                        <p:tav tm="0">
                                          <p:val>
                                            <p:strVal val="#ppt_x"/>
                                          </p:val>
                                        </p:tav>
                                        <p:tav tm="100000">
                                          <p:val>
                                            <p:strVal val="#ppt_x"/>
                                          </p:val>
                                        </p:tav>
                                      </p:tavLst>
                                    </p:anim>
                                    <p:anim calcmode="lin" valueType="num">
                                      <p:cBhvr>
                                        <p:cTn id="23"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3"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3047</TotalTime>
  <Words>2796</Words>
  <Application>Microsoft Office PowerPoint</Application>
  <PresentationFormat>Custom</PresentationFormat>
  <Paragraphs>177</Paragraphs>
  <Slides>36</Slides>
  <Notes>0</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36</vt:i4>
      </vt:variant>
    </vt:vector>
  </HeadingPairs>
  <TitlesOfParts>
    <vt:vector size="49" baseType="lpstr">
      <vt:lpstr>Arial</vt:lpstr>
      <vt:lpstr>Chango</vt:lpstr>
      <vt:lpstr>Nunito Black</vt:lpstr>
      <vt:lpstr>Tahoma</vt:lpstr>
      <vt:lpstr>#9Slide05 Bodega Script</vt:lpstr>
      <vt:lpstr>Sigmar One</vt:lpstr>
      <vt:lpstr>Baloo 2 SemiBold</vt:lpstr>
      <vt:lpstr>Calibri Light</vt:lpstr>
      <vt:lpstr>Great Vibes</vt:lpstr>
      <vt:lpstr>Times New Roman</vt:lpstr>
      <vt:lpstr>OpenSans</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Hanh</cp:lastModifiedBy>
  <cp:revision>111</cp:revision>
  <dcterms:created xsi:type="dcterms:W3CDTF">2022-08-21T23:00:21Z</dcterms:created>
  <dcterms:modified xsi:type="dcterms:W3CDTF">2022-12-12T02:36:23Z</dcterms:modified>
</cp:coreProperties>
</file>