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72" r:id="rId2"/>
    <p:sldMasterId id="2147483684" r:id="rId3"/>
    <p:sldMasterId id="2147483696" r:id="rId4"/>
    <p:sldMasterId id="2147483708" r:id="rId5"/>
    <p:sldMasterId id="2147483720" r:id="rId6"/>
  </p:sldMasterIdLst>
  <p:notesMasterIdLst>
    <p:notesMasterId r:id="rId41"/>
  </p:notesMasterIdLst>
  <p:sldIdLst>
    <p:sldId id="405" r:id="rId7"/>
    <p:sldId id="377" r:id="rId8"/>
    <p:sldId id="379" r:id="rId9"/>
    <p:sldId id="380" r:id="rId10"/>
    <p:sldId id="382" r:id="rId11"/>
    <p:sldId id="393" r:id="rId12"/>
    <p:sldId id="386" r:id="rId13"/>
    <p:sldId id="387" r:id="rId14"/>
    <p:sldId id="390" r:id="rId15"/>
    <p:sldId id="339" r:id="rId16"/>
    <p:sldId id="395" r:id="rId17"/>
    <p:sldId id="397" r:id="rId18"/>
    <p:sldId id="398" r:id="rId19"/>
    <p:sldId id="399" r:id="rId20"/>
    <p:sldId id="404" r:id="rId21"/>
    <p:sldId id="407" r:id="rId22"/>
    <p:sldId id="410" r:id="rId23"/>
    <p:sldId id="411" r:id="rId24"/>
    <p:sldId id="414" r:id="rId25"/>
    <p:sldId id="417" r:id="rId26"/>
    <p:sldId id="418" r:id="rId27"/>
    <p:sldId id="423" r:id="rId28"/>
    <p:sldId id="424" r:id="rId29"/>
    <p:sldId id="463" r:id="rId30"/>
    <p:sldId id="425" r:id="rId31"/>
    <p:sldId id="428" r:id="rId32"/>
    <p:sldId id="426" r:id="rId33"/>
    <p:sldId id="434" r:id="rId34"/>
    <p:sldId id="442" r:id="rId35"/>
    <p:sldId id="439" r:id="rId36"/>
    <p:sldId id="354" r:id="rId37"/>
    <p:sldId id="331" r:id="rId38"/>
    <p:sldId id="464" r:id="rId39"/>
    <p:sldId id="309" r:id="rId40"/>
  </p:sldIdLst>
  <p:sldSz cx="12192000" cy="6858000"/>
  <p:notesSz cx="6858000" cy="9144000"/>
  <p:embeddedFontLst>
    <p:embeddedFont>
      <p:font typeface="Tahoma" pitchFamily="34" charset="0"/>
      <p:regular r:id="rId42"/>
      <p:bold r:id="rId43"/>
    </p:embeddedFont>
    <p:embeddedFont>
      <p:font typeface="Sigmar One" charset="0"/>
      <p:regular r:id="rId44"/>
    </p:embeddedFont>
    <p:embeddedFont>
      <p:font typeface="Calibri Light" pitchFamily="34" charset="0"/>
      <p:regular r:id="rId45"/>
      <p:italic r:id="rId46"/>
    </p:embeddedFont>
    <p:embeddedFont>
      <p:font typeface="Sriracha" charset="-34"/>
      <p:regular r:id="rId47"/>
    </p:embeddedFont>
    <p:embeddedFont>
      <p:font typeface="Great Vibes" charset="0"/>
      <p:regular r:id="rId48"/>
    </p:embeddedFont>
    <p:embeddedFont>
      <p:font typeface="Calibri" pitchFamily="34" charset="0"/>
      <p:regular r:id="rId49"/>
      <p:bold r:id="rId50"/>
      <p:italic r:id="rId51"/>
      <p:boldItalic r:id="rId52"/>
    </p:embeddedFont>
    <p:embeddedFont>
      <p:font typeface="Nunito Black" charset="0"/>
      <p:bold r:id="rId53"/>
      <p:boldItalic r:id="rId54"/>
    </p:embeddedFont>
  </p:embeddedFontLst>
  <p:defaultTex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CCCDFD6-24A6-4819-8006-1EB7D05D3D69}">
          <p14:sldIdLst>
            <p14:sldId id="405"/>
            <p14:sldId id="377"/>
            <p14:sldId id="379"/>
            <p14:sldId id="380"/>
            <p14:sldId id="382"/>
            <p14:sldId id="393"/>
            <p14:sldId id="386"/>
            <p14:sldId id="387"/>
            <p14:sldId id="390"/>
            <p14:sldId id="339"/>
            <p14:sldId id="395"/>
            <p14:sldId id="397"/>
            <p14:sldId id="398"/>
            <p14:sldId id="399"/>
            <p14:sldId id="404"/>
            <p14:sldId id="407"/>
            <p14:sldId id="410"/>
            <p14:sldId id="411"/>
            <p14:sldId id="414"/>
            <p14:sldId id="417"/>
            <p14:sldId id="418"/>
            <p14:sldId id="423"/>
            <p14:sldId id="424"/>
            <p14:sldId id="463"/>
            <p14:sldId id="425"/>
            <p14:sldId id="428"/>
            <p14:sldId id="426"/>
            <p14:sldId id="434"/>
            <p14:sldId id="442"/>
            <p14:sldId id="439"/>
            <p14:sldId id="354"/>
            <p14:sldId id="331"/>
            <p14:sldId id="464"/>
          </p14:sldIdLst>
        </p14:section>
        <p14:section name="Untitled Section" id="{E3C45DB0-CDD1-4C49-8990-6DF7C6D156F7}">
          <p14:sldIdLst>
            <p14:sldId id="309"/>
          </p14:sldIdLst>
        </p14:section>
      </p14:sectionLst>
    </p:ext>
    <p:ext uri="{EFAFB233-063F-42B5-8137-9DF3F51BA10A}">
      <p15:sldGuideLst xmlns:p15="http://schemas.microsoft.com/office/powerpoint/2012/main" xmlns="">
        <p15:guide id="1" orient="horz" pos="1440" userDrawn="1">
          <p15:clr>
            <a:srgbClr val="A4A3A4"/>
          </p15:clr>
        </p15:guide>
        <p15:guide id="2" pos="192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00"/>
    <a:srgbClr val="008000"/>
    <a:srgbClr val="FEE1E6"/>
    <a:srgbClr val="FFE6B8"/>
    <a:srgbClr val="F92D67"/>
    <a:srgbClr val="D8F7FC"/>
    <a:srgbClr val="C9EAFA"/>
    <a:srgbClr val="888078"/>
    <a:srgbClr val="DED8C7"/>
    <a:srgbClr val="F3CFC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83" d="100"/>
          <a:sy n="83" d="100"/>
        </p:scale>
        <p:origin x="-629" y="-77"/>
      </p:cViewPr>
      <p:guideLst>
        <p:guide orient="horz" pos="1440"/>
        <p:guide pos="192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font" Target="fonts/font9.fntdata"/><Relationship Id="rId55" Type="http://schemas.openxmlformats.org/officeDocument/2006/relationships/presProps" Target="pres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font" Target="fonts/font5.fntdata"/><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notesMaster" Target="notesMasters/notesMaster1.xml"/><Relationship Id="rId54"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font" Target="fonts/font4.fntdata"/><Relationship Id="rId53" Type="http://schemas.openxmlformats.org/officeDocument/2006/relationships/font" Target="fonts/font12.fntdata"/><Relationship Id="rId58"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font" Target="fonts/font8.fntdata"/><Relationship Id="rId57"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font" Target="fonts/font3.fntdata"/><Relationship Id="rId52" Type="http://schemas.openxmlformats.org/officeDocument/2006/relationships/font" Target="fonts/font11.fntdata"/><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font" Target="fonts/font2.fntdata"/><Relationship Id="rId48" Type="http://schemas.openxmlformats.org/officeDocument/2006/relationships/font" Target="fonts/font7.fntdata"/><Relationship Id="rId56" Type="http://schemas.openxmlformats.org/officeDocument/2006/relationships/viewProps" Target="viewProps.xml"/><Relationship Id="rId8" Type="http://schemas.openxmlformats.org/officeDocument/2006/relationships/slide" Target="slides/slide2.xml"/><Relationship Id="rId51" Type="http://schemas.openxmlformats.org/officeDocument/2006/relationships/font" Target="fonts/font10.fntdata"/><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1CCCFC-999A-4FF1-A55C-CE6EC98F1A4D}" type="datetimeFigureOut">
              <a:rPr lang="en-US" smtClean="0"/>
              <a:t>12/14/2022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3931870-9C3A-499F-BFAD-62D50DA65582}" type="slidenum">
              <a:rPr lang="en-US" smtClean="0"/>
              <a:t>‹#›</a:t>
            </a:fld>
            <a:endParaRPr lang="en-US"/>
          </a:p>
        </p:txBody>
      </p:sp>
    </p:spTree>
    <p:extLst>
      <p:ext uri="{BB962C8B-B14F-4D97-AF65-F5344CB8AC3E}">
        <p14:creationId xmlns:p14="http://schemas.microsoft.com/office/powerpoint/2010/main" val="17184414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12/14/2022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76157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12/14/2022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94097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12/14/2022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73297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12/14/2022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28696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12/14/2022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66000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12/14/2022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33271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12/14/2022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48793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12/14/2022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52415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12/14/2022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58358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12/14/2022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16293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12/14/2022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29719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12/14/2022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70890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12/14/2022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058799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12/14/2022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094498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12/14/2022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051205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12/14/2022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942645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12/14/2022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79641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12/14/2022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58953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12/14/2022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127712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12/14/2022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433569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12/14/2022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440862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12/14/2022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380553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3C0930-5BD0-4BF0-A834-36870DB3069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12/14/2022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7E805E-B3E3-4B5B-B70D-DFCB414EB54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176939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3C0930-5BD0-4BF0-A834-36870DB3069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12/14/2022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7E805E-B3E3-4B5B-B70D-DFCB414EB54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596963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3C0930-5BD0-4BF0-A834-36870DB3069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12/14/2022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7E805E-B3E3-4B5B-B70D-DFCB414EB54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965635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3C0930-5BD0-4BF0-A834-36870DB3069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12/14/2022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7E805E-B3E3-4B5B-B70D-DFCB414EB54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121453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3C0930-5BD0-4BF0-A834-36870DB3069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12/14/2022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7E805E-B3E3-4B5B-B70D-DFCB414EB54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276435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3C0930-5BD0-4BF0-A834-36870DB3069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12/14/2022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7E805E-B3E3-4B5B-B70D-DFCB414EB54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9615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3C0930-5BD0-4BF0-A834-36870DB3069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12/14/2022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7E805E-B3E3-4B5B-B70D-DFCB414EB54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529495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3C0930-5BD0-4BF0-A834-36870DB3069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12/14/2022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7E805E-B3E3-4B5B-B70D-DFCB414EB54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033734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3C0930-5BD0-4BF0-A834-36870DB3069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12/14/2022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7E805E-B3E3-4B5B-B70D-DFCB414EB54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713988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3C0930-5BD0-4BF0-A834-36870DB3069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12/14/2022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7E805E-B3E3-4B5B-B70D-DFCB414EB54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129771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3C0930-5BD0-4BF0-A834-36870DB3069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12/14/2022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7E805E-B3E3-4B5B-B70D-DFCB414EB54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162313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12/14/2022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40116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12/14/2022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51516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12/14/2022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379040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12/14/2022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147422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12/14/2022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42195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12/14/2022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12/14/2022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816545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12/14/2022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522039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12/14/2022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370825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12/14/2022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327389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12/14/2022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476508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12/14/2022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092199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12/14/2022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046557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12/14/2022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671555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12/14/2022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509550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12/14/2022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86114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12/14/2022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12/14/2022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441736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12/14/2022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669628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12/14/2022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845055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12/14/2022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172929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12/14/2022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288006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12/14/2022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008253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12/14/2022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02393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12/14/2022</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12/14/2022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92875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12/14/2022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935770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13C0930-5BD0-4BF0-A834-36870DB3069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12/14/2022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77E805E-B3E3-4B5B-B70D-DFCB414EB54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435828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12/14/2022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4384104"/>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12/14/2022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3888682"/>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1.png"/><Relationship Id="rId1" Type="http://schemas.openxmlformats.org/officeDocument/2006/relationships/slideLayout" Target="../slideLayouts/slideLayout13.xml"/><Relationship Id="rId5" Type="http://schemas.openxmlformats.org/officeDocument/2006/relationships/image" Target="../media/image15.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1.png"/><Relationship Id="rId1" Type="http://schemas.openxmlformats.org/officeDocument/2006/relationships/slideLayout" Target="../slideLayouts/slideLayout13.xml"/><Relationship Id="rId5" Type="http://schemas.openxmlformats.org/officeDocument/2006/relationships/image" Target="../media/image18.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13.xml"/><Relationship Id="rId6" Type="http://schemas.openxmlformats.org/officeDocument/2006/relationships/image" Target="../media/image25.png"/><Relationship Id="rId5" Type="http://schemas.openxmlformats.org/officeDocument/2006/relationships/image" Target="../media/image20.png"/><Relationship Id="rId4" Type="http://schemas.openxmlformats.org/officeDocument/2006/relationships/image" Target="../media/image24.jpe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3.xml"/><Relationship Id="rId4" Type="http://schemas.microsoft.com/office/2007/relationships/hdphoto" Target="../media/hdphoto3.wdp"/></Relationships>
</file>

<file path=ppt/slides/_rels/slide1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3.png"/><Relationship Id="rId7" Type="http://schemas.microsoft.com/office/2007/relationships/hdphoto" Target="../media/hdphoto4.wdp"/><Relationship Id="rId2" Type="http://schemas.openxmlformats.org/officeDocument/2006/relationships/image" Target="../media/image27.png"/><Relationship Id="rId1" Type="http://schemas.openxmlformats.org/officeDocument/2006/relationships/slideLayout" Target="../slideLayouts/slideLayout13.xml"/><Relationship Id="rId6" Type="http://schemas.openxmlformats.org/officeDocument/2006/relationships/image" Target="../media/image28.png"/><Relationship Id="rId5" Type="http://schemas.openxmlformats.org/officeDocument/2006/relationships/image" Target="../media/image15.png"/><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3.png"/><Relationship Id="rId7" Type="http://schemas.microsoft.com/office/2007/relationships/hdphoto" Target="../media/hdphoto4.wdp"/><Relationship Id="rId2" Type="http://schemas.openxmlformats.org/officeDocument/2006/relationships/image" Target="../media/image27.png"/><Relationship Id="rId1" Type="http://schemas.openxmlformats.org/officeDocument/2006/relationships/slideLayout" Target="../slideLayouts/slideLayout13.xml"/><Relationship Id="rId6" Type="http://schemas.openxmlformats.org/officeDocument/2006/relationships/image" Target="../media/image28.png"/><Relationship Id="rId5" Type="http://schemas.openxmlformats.org/officeDocument/2006/relationships/image" Target="../media/image15.png"/><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5.xml"/></Relationships>
</file>

<file path=ppt/slides/_rels/slide2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46.xml"/></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5.png"/><Relationship Id="rId1" Type="http://schemas.openxmlformats.org/officeDocument/2006/relationships/slideLayout" Target="../slideLayouts/slideLayout46.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5.xml"/></Relationships>
</file>

<file path=ppt/slides/_rels/slide3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6.png"/><Relationship Id="rId1" Type="http://schemas.openxmlformats.org/officeDocument/2006/relationships/slideLayout" Target="../slideLayouts/slideLayout57.xml"/></Relationships>
</file>

<file path=ppt/slides/_rels/slide3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png"/><Relationship Id="rId7"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24.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microsoft.com/office/2007/relationships/hdphoto" Target="../media/hdphoto2.wdp"/></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Layout" Target="../slideLayouts/slideLayout13.xml"/><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5.png"/><Relationship Id="rId1" Type="http://schemas.openxmlformats.org/officeDocument/2006/relationships/slideLayout" Target="../slideLayouts/slideLayout13.xml"/><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Google Shape;1910;p31">
            <a:extLst>
              <a:ext uri="{FF2B5EF4-FFF2-40B4-BE49-F238E27FC236}">
                <a16:creationId xmlns:a16="http://schemas.microsoft.com/office/drawing/2014/main" xmlns="" id="{B4486D36-6C53-75D6-BF08-C59D05FCF23A}"/>
              </a:ext>
            </a:extLst>
          </p:cNvPr>
          <p:cNvSpPr txBox="1">
            <a:spLocks/>
          </p:cNvSpPr>
          <p:nvPr/>
        </p:nvSpPr>
        <p:spPr>
          <a:xfrm>
            <a:off x="2590800" y="1828800"/>
            <a:ext cx="8534400" cy="600670"/>
          </a:xfrm>
          <a:prstGeom prst="rect">
            <a:avLst/>
          </a:prstGeom>
          <a:noFill/>
          <a:ln>
            <a:noFill/>
          </a:ln>
        </p:spPr>
        <p:txBody>
          <a:bodyPr spcFirstLastPara="1" wrap="square" lIns="91425" tIns="91425" rIns="91425" bIns="91425" numCol="1" anchor="ctr" anchorCtr="0">
            <a:prstTxWarp prst="textArchUp">
              <a:avLst/>
            </a:prstTxWarp>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Tx/>
              <a:buSzTx/>
              <a:buFont typeface="Chango"/>
              <a:buNone/>
              <a:tabLst/>
              <a:defRPr/>
            </a:pPr>
            <a:r>
              <a:rPr kumimoji="0" lang="en-US" sz="8000" b="1" i="0" u="none" strike="noStrike" kern="1200" cap="none" spc="0" normalizeH="0" baseline="0" noProof="0" dirty="0" err="1">
                <a:ln>
                  <a:noFill/>
                </a:ln>
                <a:solidFill>
                  <a:srgbClr val="002060"/>
                </a:solidFill>
                <a:effectLst/>
                <a:uLnTx/>
                <a:uFillTx/>
                <a:latin typeface="Great Vibes" pitchFamily="2" charset="0"/>
                <a:ea typeface="Tahoma" panose="020B0604030504040204" pitchFamily="34" charset="0"/>
                <a:cs typeface="Tahoma" panose="020B0604030504040204" pitchFamily="34" charset="0"/>
                <a:sym typeface="Chango"/>
              </a:rPr>
              <a:t>Thứ</a:t>
            </a:r>
            <a:r>
              <a:rPr kumimoji="0" lang="en-US" sz="8000" b="1" i="0" u="none" strike="noStrike" kern="1200" cap="none" spc="0" normalizeH="0" baseline="0" noProof="0" dirty="0">
                <a:ln>
                  <a:noFill/>
                </a:ln>
                <a:solidFill>
                  <a:srgbClr val="002060"/>
                </a:solidFill>
                <a:effectLst/>
                <a:uLnTx/>
                <a:uFillTx/>
                <a:latin typeface="Great Vibes" pitchFamily="2" charset="0"/>
                <a:ea typeface="Tahoma" panose="020B0604030504040204" pitchFamily="34" charset="0"/>
                <a:cs typeface="Tahoma" panose="020B0604030504040204" pitchFamily="34" charset="0"/>
                <a:sym typeface="Chango"/>
              </a:rPr>
              <a:t> </a:t>
            </a:r>
            <a:r>
              <a:rPr kumimoji="0" lang="en-US" sz="8000" b="1" i="0" u="none" strike="noStrike" kern="1200" cap="none" spc="0" normalizeH="0" baseline="0" noProof="0" dirty="0" err="1">
                <a:ln>
                  <a:noFill/>
                </a:ln>
                <a:solidFill>
                  <a:srgbClr val="002060"/>
                </a:solidFill>
                <a:effectLst/>
                <a:uLnTx/>
                <a:uFillTx/>
                <a:latin typeface="Great Vibes" pitchFamily="2" charset="0"/>
                <a:ea typeface="Tahoma" panose="020B0604030504040204" pitchFamily="34" charset="0"/>
                <a:cs typeface="Tahoma" panose="020B0604030504040204" pitchFamily="34" charset="0"/>
                <a:sym typeface="Chango"/>
              </a:rPr>
              <a:t>Tư</a:t>
            </a:r>
            <a:r>
              <a:rPr kumimoji="0" lang="en-US" sz="8000" b="1" i="0" u="none" strike="noStrike" kern="1200" cap="none" spc="0" normalizeH="0" noProof="0" dirty="0">
                <a:ln>
                  <a:noFill/>
                </a:ln>
                <a:solidFill>
                  <a:srgbClr val="002060"/>
                </a:solidFill>
                <a:effectLst/>
                <a:uLnTx/>
                <a:uFillTx/>
                <a:latin typeface="Great Vibes" pitchFamily="2" charset="0"/>
                <a:ea typeface="Tahoma" panose="020B0604030504040204" pitchFamily="34" charset="0"/>
                <a:cs typeface="Tahoma" panose="020B0604030504040204" pitchFamily="34" charset="0"/>
                <a:sym typeface="Chango"/>
              </a:rPr>
              <a:t> </a:t>
            </a:r>
            <a:r>
              <a:rPr kumimoji="0" lang="en-US" sz="8000" b="1" i="0" u="none" strike="noStrike" kern="1200" cap="none" spc="0" normalizeH="0" baseline="0" noProof="0" dirty="0" err="1">
                <a:ln>
                  <a:noFill/>
                </a:ln>
                <a:solidFill>
                  <a:srgbClr val="002060"/>
                </a:solidFill>
                <a:effectLst/>
                <a:uLnTx/>
                <a:uFillTx/>
                <a:latin typeface="Great Vibes" pitchFamily="2" charset="0"/>
                <a:ea typeface="Tahoma" panose="020B0604030504040204" pitchFamily="34" charset="0"/>
                <a:cs typeface="Tahoma" panose="020B0604030504040204" pitchFamily="34" charset="0"/>
                <a:sym typeface="Chango"/>
              </a:rPr>
              <a:t>ngày</a:t>
            </a:r>
            <a:r>
              <a:rPr kumimoji="0" lang="en-US" sz="8000" b="1" i="0" u="none" strike="noStrike" kern="1200" cap="none" spc="0" normalizeH="0" baseline="0" noProof="0" dirty="0">
                <a:ln>
                  <a:noFill/>
                </a:ln>
                <a:solidFill>
                  <a:srgbClr val="002060"/>
                </a:solidFill>
                <a:effectLst/>
                <a:uLnTx/>
                <a:uFillTx/>
                <a:latin typeface="Great Vibes" pitchFamily="2" charset="0"/>
                <a:ea typeface="Tahoma" panose="020B0604030504040204" pitchFamily="34" charset="0"/>
                <a:cs typeface="Tahoma" panose="020B0604030504040204" pitchFamily="34" charset="0"/>
                <a:sym typeface="Chango"/>
              </a:rPr>
              <a:t> 14 </a:t>
            </a:r>
            <a:r>
              <a:rPr kumimoji="0" lang="en-US" sz="8000" b="1" i="0" u="none" strike="noStrike" kern="1200" cap="none" spc="0" normalizeH="0" baseline="0" noProof="0" dirty="0" err="1">
                <a:ln>
                  <a:noFill/>
                </a:ln>
                <a:solidFill>
                  <a:srgbClr val="002060"/>
                </a:solidFill>
                <a:effectLst/>
                <a:uLnTx/>
                <a:uFillTx/>
                <a:latin typeface="Great Vibes" pitchFamily="2" charset="0"/>
                <a:ea typeface="Tahoma" panose="020B0604030504040204" pitchFamily="34" charset="0"/>
                <a:cs typeface="Tahoma" panose="020B0604030504040204" pitchFamily="34" charset="0"/>
                <a:sym typeface="Chango"/>
              </a:rPr>
              <a:t>tháng</a:t>
            </a:r>
            <a:r>
              <a:rPr kumimoji="0" lang="en-US" sz="8000" b="1" i="0" u="none" strike="noStrike" kern="1200" cap="none" spc="0" normalizeH="0" baseline="0" noProof="0" dirty="0">
                <a:ln>
                  <a:noFill/>
                </a:ln>
                <a:solidFill>
                  <a:srgbClr val="002060"/>
                </a:solidFill>
                <a:effectLst/>
                <a:uLnTx/>
                <a:uFillTx/>
                <a:latin typeface="Great Vibes" pitchFamily="2" charset="0"/>
                <a:ea typeface="Tahoma" panose="020B0604030504040204" pitchFamily="34" charset="0"/>
                <a:cs typeface="Tahoma" panose="020B0604030504040204" pitchFamily="34" charset="0"/>
                <a:sym typeface="Chango"/>
              </a:rPr>
              <a:t> 12.năm 2022</a:t>
            </a:r>
          </a:p>
          <a:p>
            <a:pPr marL="0" marR="0" lvl="0" indent="0" algn="ctr" defTabSz="914400" rtl="0" eaLnBrk="1" fontAlgn="auto" latinLnBrk="0" hangingPunct="1">
              <a:lnSpc>
                <a:spcPct val="100000"/>
              </a:lnSpc>
              <a:spcBef>
                <a:spcPts val="0"/>
              </a:spcBef>
              <a:spcAft>
                <a:spcPts val="0"/>
              </a:spcAft>
              <a:buClrTx/>
              <a:buSzTx/>
              <a:buFont typeface="Chango"/>
              <a:buNone/>
              <a:tabLst/>
              <a:defRPr/>
            </a:pPr>
            <a:r>
              <a:rPr kumimoji="0" lang="en-US" sz="8000" b="1" i="0" u="none" strike="noStrike" kern="1200" cap="none" spc="0" normalizeH="0" baseline="0" noProof="0" dirty="0" err="1">
                <a:ln>
                  <a:noFill/>
                </a:ln>
                <a:solidFill>
                  <a:srgbClr val="7030A0"/>
                </a:solidFill>
                <a:effectLst/>
                <a:uLnTx/>
                <a:uFillTx/>
                <a:latin typeface="Great Vibes" pitchFamily="2" charset="0"/>
                <a:ea typeface="Tahoma" panose="020B0604030504040204" pitchFamily="34" charset="0"/>
                <a:cs typeface="Tahoma" panose="020B0604030504040204" pitchFamily="34" charset="0"/>
                <a:sym typeface="Chango"/>
              </a:rPr>
              <a:t>Tiếng</a:t>
            </a:r>
            <a:r>
              <a:rPr kumimoji="0" lang="en-US" sz="8000" b="1" i="0" u="none" strike="noStrike" kern="1200" cap="none" spc="0" normalizeH="0" baseline="0" noProof="0" dirty="0">
                <a:ln>
                  <a:noFill/>
                </a:ln>
                <a:solidFill>
                  <a:srgbClr val="7030A0"/>
                </a:solidFill>
                <a:effectLst/>
                <a:uLnTx/>
                <a:uFillTx/>
                <a:latin typeface="Great Vibes" pitchFamily="2" charset="0"/>
                <a:ea typeface="Tahoma" panose="020B0604030504040204" pitchFamily="34" charset="0"/>
                <a:cs typeface="Tahoma" panose="020B0604030504040204" pitchFamily="34" charset="0"/>
                <a:sym typeface="Chango"/>
              </a:rPr>
              <a:t> </a:t>
            </a:r>
            <a:r>
              <a:rPr kumimoji="0" lang="en-US" sz="8000" b="1" i="0" u="none" strike="noStrike" kern="1200" cap="none" spc="0" normalizeH="0" baseline="0" noProof="0" dirty="0" err="1">
                <a:ln>
                  <a:noFill/>
                </a:ln>
                <a:solidFill>
                  <a:srgbClr val="7030A0"/>
                </a:solidFill>
                <a:effectLst/>
                <a:uLnTx/>
                <a:uFillTx/>
                <a:latin typeface="Great Vibes" pitchFamily="2" charset="0"/>
                <a:ea typeface="Tahoma" panose="020B0604030504040204" pitchFamily="34" charset="0"/>
                <a:cs typeface="Tahoma" panose="020B0604030504040204" pitchFamily="34" charset="0"/>
                <a:sym typeface="Chango"/>
              </a:rPr>
              <a:t>Việt</a:t>
            </a:r>
            <a:endParaRPr kumimoji="0" lang="en-US" sz="8000" b="1" i="0" u="none" strike="noStrike" kern="1200" cap="none" spc="0" normalizeH="0" baseline="0" noProof="0" dirty="0">
              <a:ln>
                <a:noFill/>
              </a:ln>
              <a:solidFill>
                <a:srgbClr val="7030A0"/>
              </a:solidFill>
              <a:effectLst/>
              <a:uLnTx/>
              <a:uFillTx/>
              <a:latin typeface="Great Vibes" pitchFamily="2" charset="0"/>
              <a:ea typeface="Tahoma" panose="020B0604030504040204" pitchFamily="34" charset="0"/>
              <a:cs typeface="Tahoma" panose="020B0604030504040204" pitchFamily="34" charset="0"/>
              <a:sym typeface="Chango"/>
            </a:endParaRPr>
          </a:p>
        </p:txBody>
      </p:sp>
      <p:grpSp>
        <p:nvGrpSpPr>
          <p:cNvPr id="5" name="Group 4"/>
          <p:cNvGrpSpPr/>
          <p:nvPr/>
        </p:nvGrpSpPr>
        <p:grpSpPr>
          <a:xfrm>
            <a:off x="152223" y="2429470"/>
            <a:ext cx="10972977" cy="1736373"/>
            <a:chOff x="-876750" y="3572945"/>
            <a:chExt cx="10747423" cy="1736373"/>
          </a:xfrm>
        </p:grpSpPr>
        <p:sp>
          <p:nvSpPr>
            <p:cNvPr id="6" name="TextBox 5">
              <a:extLst>
                <a:ext uri="{FF2B5EF4-FFF2-40B4-BE49-F238E27FC236}">
                  <a16:creationId xmlns:a16="http://schemas.microsoft.com/office/drawing/2014/main" xmlns="" id="{FDF99F60-2DEC-4DEF-9300-E3C8E7CE95D2}"/>
                </a:ext>
              </a:extLst>
            </p:cNvPr>
            <p:cNvSpPr txBox="1"/>
            <p:nvPr/>
          </p:nvSpPr>
          <p:spPr>
            <a:xfrm>
              <a:off x="3320512" y="3572945"/>
              <a:ext cx="6550161" cy="1736373"/>
            </a:xfrm>
            <a:prstGeom prst="rect">
              <a:avLst/>
            </a:prstGeom>
            <a:noFill/>
          </p:spPr>
          <p:txBody>
            <a:bodyPr wrap="square" rtlCol="0">
              <a:spAutoFit/>
            </a:bodyPr>
            <a:lstStyle/>
            <a:p>
              <a:pPr algn="ctr">
                <a:lnSpc>
                  <a:spcPts val="6400"/>
                </a:lnSpc>
                <a:spcBef>
                  <a:spcPct val="0"/>
                </a:spcBef>
              </a:pPr>
              <a:r>
                <a:rPr lang="en-US" sz="5400" spc="-133" dirty="0">
                  <a:solidFill>
                    <a:srgbClr val="FF0000"/>
                  </a:solidFill>
                  <a:latin typeface="Sriracha"/>
                </a:rPr>
                <a:t>CON ĐƯỜNG CỦA BÉ (</a:t>
              </a:r>
              <a:r>
                <a:rPr lang="en-US" sz="5400" spc="-133" dirty="0" err="1">
                  <a:solidFill>
                    <a:srgbClr val="FF0000"/>
                  </a:solidFill>
                  <a:latin typeface="Sriracha"/>
                </a:rPr>
                <a:t>trang</a:t>
              </a:r>
              <a:r>
                <a:rPr lang="en-US" sz="5400" spc="-133" dirty="0">
                  <a:solidFill>
                    <a:srgbClr val="FF0000"/>
                  </a:solidFill>
                  <a:latin typeface="Sriracha"/>
                </a:rPr>
                <a:t> 124).</a:t>
              </a:r>
            </a:p>
          </p:txBody>
        </p:sp>
        <p:sp>
          <p:nvSpPr>
            <p:cNvPr id="7" name="TextBox 6">
              <a:extLst>
                <a:ext uri="{FF2B5EF4-FFF2-40B4-BE49-F238E27FC236}">
                  <a16:creationId xmlns:a16="http://schemas.microsoft.com/office/drawing/2014/main" xmlns="" id="{56766A65-AB59-44B3-F82A-2DEA307661EB}"/>
                </a:ext>
              </a:extLst>
            </p:cNvPr>
            <p:cNvSpPr txBox="1"/>
            <p:nvPr/>
          </p:nvSpPr>
          <p:spPr>
            <a:xfrm>
              <a:off x="-876750" y="3572945"/>
              <a:ext cx="4776729" cy="923330"/>
            </a:xfrm>
            <a:prstGeom prst="rect">
              <a:avLst/>
            </a:prstGeom>
            <a:noFill/>
          </p:spPr>
          <p:txBody>
            <a:bodyPr wrap="square" rtlCol="0">
              <a:spAutoFit/>
            </a:bodyPr>
            <a:lstStyle/>
            <a:p>
              <a:pPr algn="ctr">
                <a:buClr>
                  <a:srgbClr val="000000"/>
                </a:buClr>
                <a:buFont typeface="Arial"/>
                <a:buNone/>
              </a:pPr>
              <a:r>
                <a:rPr lang="en-US" sz="5400" b="1" kern="0" dirty="0" err="1">
                  <a:effectLst>
                    <a:glow rad="139700">
                      <a:schemeClr val="accent4">
                        <a:satMod val="175000"/>
                        <a:alpha val="40000"/>
                      </a:scheme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rPr>
                <a:t>Đọc</a:t>
              </a:r>
              <a:r>
                <a:rPr lang="en-US" sz="5400" b="1" kern="0" dirty="0">
                  <a:effectLst>
                    <a:glow rad="139700">
                      <a:schemeClr val="accent4">
                        <a:satMod val="175000"/>
                        <a:alpha val="40000"/>
                      </a:scheme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rPr>
                <a:t>: </a:t>
              </a:r>
              <a:r>
                <a:rPr lang="en-US" sz="5400" b="1" kern="0" dirty="0" err="1">
                  <a:effectLst>
                    <a:glow rad="139700">
                      <a:schemeClr val="accent4">
                        <a:satMod val="175000"/>
                        <a:alpha val="40000"/>
                      </a:scheme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rPr>
                <a:t>Bài</a:t>
              </a:r>
              <a:r>
                <a:rPr lang="en-US" sz="5400" b="1" kern="0" dirty="0">
                  <a:effectLst>
                    <a:glow rad="139700">
                      <a:schemeClr val="accent4">
                        <a:satMod val="175000"/>
                        <a:alpha val="40000"/>
                      </a:scheme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rPr>
                <a:t> 28</a:t>
              </a:r>
              <a:endParaRPr lang="id-ID" sz="5400" b="1" kern="0" dirty="0">
                <a:effectLst>
                  <a:glow rad="139700">
                    <a:schemeClr val="accent4">
                      <a:satMod val="175000"/>
                      <a:alpha val="40000"/>
                    </a:scheme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endParaRPr>
            </a:p>
          </p:txBody>
        </p:sp>
      </p:grpSp>
    </p:spTree>
    <p:extLst>
      <p:ext uri="{BB962C8B-B14F-4D97-AF65-F5344CB8AC3E}">
        <p14:creationId xmlns:p14="http://schemas.microsoft.com/office/powerpoint/2010/main" val="20800347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par>
                          <p:cTn id="11" fill="hold">
                            <p:stCondLst>
                              <p:cond delay="1000"/>
                            </p:stCondLst>
                            <p:childTnLst>
                              <p:par>
                                <p:cTn id="12" presetID="42" presetClass="entr" presetSubtype="0"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08977D5A-3CE0-5936-80D7-A88FD3CB0262}"/>
              </a:ext>
            </a:extLst>
          </p:cNvPr>
          <p:cNvPicPr>
            <a:picLocks noChangeAspect="1"/>
          </p:cNvPicPr>
          <p:nvPr/>
        </p:nvPicPr>
        <p:blipFill>
          <a:blip r:embed="rId3"/>
          <a:stretch>
            <a:fillRect/>
          </a:stretch>
        </p:blipFill>
        <p:spPr>
          <a:xfrm>
            <a:off x="50168" y="19314"/>
            <a:ext cx="957155" cy="762066"/>
          </a:xfrm>
          <a:prstGeom prst="ellipse">
            <a:avLst/>
          </a:prstGeom>
        </p:spPr>
      </p:pic>
      <p:sp>
        <p:nvSpPr>
          <p:cNvPr id="8" name="Rounded Rectangle 7"/>
          <p:cNvSpPr/>
          <p:nvPr/>
        </p:nvSpPr>
        <p:spPr>
          <a:xfrm>
            <a:off x="1159626" y="288696"/>
            <a:ext cx="4084728" cy="629107"/>
          </a:xfrm>
          <a:prstGeom prst="roundRect">
            <a:avLst/>
          </a:prstGeom>
          <a:solidFill>
            <a:srgbClr val="FFFFFF">
              <a:alpha val="80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3600" dirty="0" err="1">
                <a:solidFill>
                  <a:srgbClr val="FF0000"/>
                </a:solidFill>
                <a:latin typeface="Nunito Black" pitchFamily="2" charset="0"/>
                <a:sym typeface="Arial"/>
              </a:rPr>
              <a:t>Luyện</a:t>
            </a:r>
            <a:r>
              <a:rPr lang="en-US" sz="3600" dirty="0">
                <a:solidFill>
                  <a:srgbClr val="FF0000"/>
                </a:solidFill>
                <a:latin typeface="Nunito Black" pitchFamily="2" charset="0"/>
                <a:sym typeface="Arial"/>
              </a:rPr>
              <a:t> </a:t>
            </a:r>
            <a:r>
              <a:rPr lang="en-US" sz="3600" dirty="0" err="1">
                <a:solidFill>
                  <a:srgbClr val="FF0000"/>
                </a:solidFill>
                <a:latin typeface="Nunito Black" pitchFamily="2" charset="0"/>
                <a:sym typeface="Arial"/>
              </a:rPr>
              <a:t>đọc</a:t>
            </a:r>
            <a:r>
              <a:rPr lang="en-US" sz="3600" dirty="0">
                <a:solidFill>
                  <a:srgbClr val="FF0000"/>
                </a:solidFill>
                <a:latin typeface="Nunito Black" pitchFamily="2" charset="0"/>
                <a:sym typeface="Arial"/>
              </a:rPr>
              <a:t> </a:t>
            </a:r>
            <a:r>
              <a:rPr lang="en-US" sz="3600" dirty="0" err="1">
                <a:solidFill>
                  <a:srgbClr val="FF0000"/>
                </a:solidFill>
                <a:latin typeface="Nunito Black" pitchFamily="2" charset="0"/>
                <a:sym typeface="Arial"/>
              </a:rPr>
              <a:t>từ</a:t>
            </a:r>
            <a:r>
              <a:rPr lang="en-US" sz="3600" dirty="0">
                <a:solidFill>
                  <a:srgbClr val="FF0000"/>
                </a:solidFill>
                <a:latin typeface="Nunito Black" pitchFamily="2" charset="0"/>
                <a:sym typeface="Arial"/>
              </a:rPr>
              <a:t> </a:t>
            </a:r>
            <a:r>
              <a:rPr lang="en-US" sz="3600" dirty="0" err="1">
                <a:solidFill>
                  <a:srgbClr val="FF0000"/>
                </a:solidFill>
                <a:latin typeface="Nunito Black" pitchFamily="2" charset="0"/>
                <a:sym typeface="Arial"/>
              </a:rPr>
              <a:t>khó</a:t>
            </a:r>
            <a:endParaRPr lang="id-ID" sz="36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
        <p:nvSpPr>
          <p:cNvPr id="9" name="Rounded Rectangle 8"/>
          <p:cNvSpPr/>
          <p:nvPr/>
        </p:nvSpPr>
        <p:spPr>
          <a:xfrm>
            <a:off x="2936562" y="2590800"/>
            <a:ext cx="2133600" cy="609600"/>
          </a:xfrm>
          <a:prstGeom prst="roundRect">
            <a:avLst/>
          </a:prstGeom>
          <a:solidFill>
            <a:srgbClr val="FFFFFF">
              <a:alpha val="80000"/>
            </a:srgb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3600" dirty="0">
                <a:solidFill>
                  <a:srgbClr val="008000"/>
                </a:solidFill>
                <a:latin typeface="Nunito Black" pitchFamily="2" charset="0"/>
                <a:sym typeface="Arial"/>
              </a:rPr>
              <a:t>Chi </a:t>
            </a:r>
            <a:r>
              <a:rPr lang="en-US" sz="3600" dirty="0" err="1">
                <a:solidFill>
                  <a:srgbClr val="008000"/>
                </a:solidFill>
                <a:latin typeface="Nunito Black" pitchFamily="2" charset="0"/>
                <a:sym typeface="Arial"/>
              </a:rPr>
              <a:t>chít</a:t>
            </a:r>
            <a:endParaRPr lang="id-ID" sz="3600" b="1" kern="0" dirty="0">
              <a:solidFill>
                <a:srgbClr val="008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
        <p:nvSpPr>
          <p:cNvPr id="10" name="Rounded Rectangle 9"/>
          <p:cNvSpPr/>
          <p:nvPr/>
        </p:nvSpPr>
        <p:spPr>
          <a:xfrm>
            <a:off x="7848600" y="2590800"/>
            <a:ext cx="2362200" cy="609600"/>
          </a:xfrm>
          <a:prstGeom prst="roundRect">
            <a:avLst/>
          </a:prstGeom>
          <a:solidFill>
            <a:srgbClr val="FFFFFF">
              <a:alpha val="80000"/>
            </a:srgb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3600" dirty="0" err="1">
                <a:solidFill>
                  <a:srgbClr val="008000"/>
                </a:solidFill>
                <a:latin typeface="Nunito Black" pitchFamily="2" charset="0"/>
                <a:sym typeface="Arial"/>
              </a:rPr>
              <a:t>Giàn</a:t>
            </a:r>
            <a:r>
              <a:rPr lang="en-US" sz="3600" dirty="0">
                <a:solidFill>
                  <a:srgbClr val="008000"/>
                </a:solidFill>
                <a:latin typeface="Nunito Black" pitchFamily="2" charset="0"/>
                <a:sym typeface="Arial"/>
              </a:rPr>
              <a:t> </a:t>
            </a:r>
            <a:r>
              <a:rPr lang="en-US" sz="3600" dirty="0" err="1">
                <a:solidFill>
                  <a:srgbClr val="008000"/>
                </a:solidFill>
                <a:latin typeface="Nunito Black" pitchFamily="2" charset="0"/>
                <a:sym typeface="Arial"/>
              </a:rPr>
              <a:t>giáo</a:t>
            </a:r>
            <a:endParaRPr lang="id-ID" sz="3600" b="1" kern="0" dirty="0">
              <a:solidFill>
                <a:srgbClr val="008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
        <p:nvSpPr>
          <p:cNvPr id="3" name="Rectangle 2">
            <a:extLst>
              <a:ext uri="{FF2B5EF4-FFF2-40B4-BE49-F238E27FC236}">
                <a16:creationId xmlns:a16="http://schemas.microsoft.com/office/drawing/2014/main" xmlns="" id="{AA7F0E57-FBDE-0BAE-4862-1540F73B4BBA}"/>
              </a:ext>
            </a:extLst>
          </p:cNvPr>
          <p:cNvSpPr/>
          <p:nvPr/>
        </p:nvSpPr>
        <p:spPr>
          <a:xfrm>
            <a:off x="762000" y="1371600"/>
            <a:ext cx="37338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xmlns="" id="{723082E7-5890-44E1-9587-0B99D7E4D6A2}"/>
              </a:ext>
            </a:extLst>
          </p:cNvPr>
          <p:cNvSpPr txBox="1"/>
          <p:nvPr/>
        </p:nvSpPr>
        <p:spPr>
          <a:xfrm>
            <a:off x="1159626" y="1238071"/>
            <a:ext cx="2292722" cy="1200329"/>
          </a:xfrm>
          <a:prstGeom prst="rect">
            <a:avLst/>
          </a:prstGeom>
          <a:noFill/>
        </p:spPr>
        <p:txBody>
          <a:bodyPr wrap="square" rtlCol="0">
            <a:spAutoFit/>
          </a:bodyPr>
          <a:lstStyle/>
          <a:p>
            <a:r>
              <a:rPr lang="en-US" sz="3600" dirty="0"/>
              <a:t>song </a:t>
            </a:r>
            <a:r>
              <a:rPr lang="en-US" sz="3600" dirty="0" err="1"/>
              <a:t>hành</a:t>
            </a:r>
            <a:endParaRPr lang="en-US" sz="3600" dirty="0"/>
          </a:p>
          <a:p>
            <a:r>
              <a:rPr lang="en-US" sz="3600" dirty="0" err="1"/>
              <a:t>trang</a:t>
            </a:r>
            <a:r>
              <a:rPr lang="en-US" sz="3600" dirty="0"/>
              <a:t> </a:t>
            </a:r>
            <a:r>
              <a:rPr lang="en-US" sz="3600" dirty="0" err="1"/>
              <a:t>sách</a:t>
            </a:r>
            <a:r>
              <a:rPr lang="en-US" sz="3600" dirty="0"/>
              <a:t>.</a:t>
            </a:r>
          </a:p>
        </p:txBody>
      </p:sp>
    </p:spTree>
    <p:extLst>
      <p:ext uri="{BB962C8B-B14F-4D97-AF65-F5344CB8AC3E}">
        <p14:creationId xmlns:p14="http://schemas.microsoft.com/office/powerpoint/2010/main" val="925108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5886491" y="908442"/>
            <a:ext cx="2606345" cy="2317723"/>
          </a:xfrm>
          <a:prstGeom prst="ellipse">
            <a:avLst/>
          </a:prstGeom>
          <a:ln>
            <a:noFill/>
          </a:ln>
          <a:effectLst>
            <a:softEdge rad="112500"/>
          </a:effectLst>
        </p:spPr>
      </p:pic>
      <p:pic>
        <p:nvPicPr>
          <p:cNvPr id="5" name="Picture 4"/>
          <p:cNvPicPr>
            <a:picLocks noChangeAspect="1"/>
          </p:cNvPicPr>
          <p:nvPr/>
        </p:nvPicPr>
        <p:blipFill>
          <a:blip r:embed="rId4"/>
          <a:stretch>
            <a:fillRect/>
          </a:stretch>
        </p:blipFill>
        <p:spPr>
          <a:xfrm>
            <a:off x="8458200" y="1903055"/>
            <a:ext cx="3026159" cy="2396438"/>
          </a:xfrm>
          <a:prstGeom prst="ellipse">
            <a:avLst/>
          </a:prstGeom>
          <a:ln>
            <a:noFill/>
          </a:ln>
          <a:effectLst>
            <a:softEdge rad="112500"/>
          </a:effectLst>
        </p:spPr>
      </p:pic>
      <p:pic>
        <p:nvPicPr>
          <p:cNvPr id="6" name="Picture 5"/>
          <p:cNvPicPr>
            <a:picLocks noChangeAspect="1"/>
          </p:cNvPicPr>
          <p:nvPr/>
        </p:nvPicPr>
        <p:blipFill>
          <a:blip r:embed="rId5"/>
          <a:stretch>
            <a:fillRect/>
          </a:stretch>
        </p:blipFill>
        <p:spPr>
          <a:xfrm>
            <a:off x="9296400" y="4365354"/>
            <a:ext cx="2562615" cy="2492646"/>
          </a:xfrm>
          <a:prstGeom prst="ellipse">
            <a:avLst/>
          </a:prstGeom>
          <a:ln>
            <a:noFill/>
          </a:ln>
          <a:effectLst>
            <a:softEdge rad="112500"/>
          </a:effectLst>
        </p:spPr>
      </p:pic>
      <p:sp>
        <p:nvSpPr>
          <p:cNvPr id="7" name="Rounded Rectangle 6"/>
          <p:cNvSpPr/>
          <p:nvPr/>
        </p:nvSpPr>
        <p:spPr>
          <a:xfrm>
            <a:off x="1219200" y="990600"/>
            <a:ext cx="3499573" cy="523776"/>
          </a:xfrm>
          <a:prstGeom prst="roundRect">
            <a:avLst/>
          </a:prstGeom>
          <a:solidFill>
            <a:srgbClr val="FFFFFF">
              <a:alpha val="80000"/>
            </a:srgb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2400" dirty="0">
                <a:solidFill>
                  <a:srgbClr val="FF0000"/>
                </a:solidFill>
                <a:latin typeface="Nunito Black" pitchFamily="2" charset="0"/>
                <a:sym typeface="Arial"/>
              </a:rPr>
              <a:t>CON ĐƯỜNG CỦA BÉ</a:t>
            </a:r>
            <a:endParaRPr lang="id-ID" sz="24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
        <p:nvSpPr>
          <p:cNvPr id="8" name="Rounded Rectangle 7"/>
          <p:cNvSpPr/>
          <p:nvPr/>
        </p:nvSpPr>
        <p:spPr>
          <a:xfrm>
            <a:off x="1004243" y="1580647"/>
            <a:ext cx="4121970" cy="1520627"/>
          </a:xfrm>
          <a:prstGeom prst="roundRect">
            <a:avLst/>
          </a:prstGeom>
          <a:solidFill>
            <a:srgbClr val="FFFFFF">
              <a:alpha val="80000"/>
            </a:srgb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400">
              <a:lnSpc>
                <a:spcPct val="90000"/>
              </a:lnSpc>
              <a:spcBef>
                <a:spcPct val="0"/>
              </a:spcBef>
              <a:spcAft>
                <a:spcPts val="600"/>
              </a:spcAft>
              <a:defRPr/>
            </a:pPr>
            <a:r>
              <a:rPr lang="en-US" sz="2200" b="1" dirty="0" err="1">
                <a:solidFill>
                  <a:srgbClr val="002060"/>
                </a:solidFill>
                <a:latin typeface="Nunito Black" pitchFamily="2" charset="0"/>
              </a:rPr>
              <a:t>Đường</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của</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chú</a:t>
            </a:r>
            <a:r>
              <a:rPr lang="en-US" sz="2200" b="1" dirty="0">
                <a:solidFill>
                  <a:srgbClr val="002060"/>
                </a:solidFill>
                <a:latin typeface="Nunito Black" pitchFamily="2" charset="0"/>
              </a:rPr>
              <a:t> phi </a:t>
            </a:r>
            <a:r>
              <a:rPr lang="en-US" sz="2200" b="1" dirty="0" err="1">
                <a:solidFill>
                  <a:srgbClr val="002060"/>
                </a:solidFill>
                <a:latin typeface="Nunito Black" pitchFamily="2" charset="0"/>
              </a:rPr>
              <a:t>công</a:t>
            </a:r>
            <a:endParaRPr lang="en-US" sz="2200" b="1" dirty="0">
              <a:solidFill>
                <a:srgbClr val="002060"/>
              </a:solidFill>
              <a:latin typeface="Nunito Black" pitchFamily="2" charset="0"/>
            </a:endParaRPr>
          </a:p>
          <a:p>
            <a:pPr lvl="0" defTabSz="914400">
              <a:lnSpc>
                <a:spcPct val="90000"/>
              </a:lnSpc>
              <a:spcBef>
                <a:spcPct val="0"/>
              </a:spcBef>
              <a:spcAft>
                <a:spcPts val="600"/>
              </a:spcAft>
              <a:defRPr/>
            </a:pPr>
            <a:r>
              <a:rPr lang="en-US" sz="2200" b="1" dirty="0" err="1">
                <a:solidFill>
                  <a:srgbClr val="002060"/>
                </a:solidFill>
                <a:latin typeface="Nunito Black" pitchFamily="2" charset="0"/>
              </a:rPr>
              <a:t>Lẫn</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trong</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mây</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cao</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tít</a:t>
            </a:r>
            <a:endParaRPr lang="en-US" sz="2200" b="1" dirty="0">
              <a:solidFill>
                <a:srgbClr val="002060"/>
              </a:solidFill>
              <a:latin typeface="Nunito Black" pitchFamily="2" charset="0"/>
            </a:endParaRPr>
          </a:p>
          <a:p>
            <a:pPr lvl="0" defTabSz="914400">
              <a:lnSpc>
                <a:spcPct val="90000"/>
              </a:lnSpc>
              <a:spcBef>
                <a:spcPct val="0"/>
              </a:spcBef>
              <a:spcAft>
                <a:spcPts val="600"/>
              </a:spcAft>
              <a:defRPr/>
            </a:pPr>
            <a:r>
              <a:rPr lang="en-US" sz="2200" b="1" dirty="0" err="1">
                <a:solidFill>
                  <a:srgbClr val="002060"/>
                </a:solidFill>
                <a:latin typeface="Nunito Black" pitchFamily="2" charset="0"/>
              </a:rPr>
              <a:t>Khắp</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những</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vùng</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trời</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xanh</a:t>
            </a:r>
            <a:endParaRPr lang="en-US" sz="2200" b="1" dirty="0">
              <a:solidFill>
                <a:srgbClr val="002060"/>
              </a:solidFill>
              <a:latin typeface="Nunito Black" pitchFamily="2" charset="0"/>
            </a:endParaRPr>
          </a:p>
          <a:p>
            <a:pPr lvl="0" defTabSz="914400">
              <a:lnSpc>
                <a:spcPct val="90000"/>
              </a:lnSpc>
              <a:spcBef>
                <a:spcPct val="0"/>
              </a:spcBef>
              <a:spcAft>
                <a:spcPts val="600"/>
              </a:spcAft>
              <a:defRPr/>
            </a:pPr>
            <a:r>
              <a:rPr lang="en-US" sz="2200" b="1" dirty="0" err="1">
                <a:solidFill>
                  <a:srgbClr val="002060"/>
                </a:solidFill>
                <a:latin typeface="Nunito Black" pitchFamily="2" charset="0"/>
              </a:rPr>
              <a:t>Những</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vì</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sao</a:t>
            </a:r>
            <a:r>
              <a:rPr lang="en-US" sz="2200" b="1" dirty="0">
                <a:solidFill>
                  <a:srgbClr val="002060"/>
                </a:solidFill>
                <a:latin typeface="Nunito Black" pitchFamily="2" charset="0"/>
              </a:rPr>
              <a:t> chi </a:t>
            </a:r>
            <a:r>
              <a:rPr lang="en-US" sz="2200" b="1" dirty="0" err="1">
                <a:solidFill>
                  <a:srgbClr val="002060"/>
                </a:solidFill>
                <a:latin typeface="Nunito Black" pitchFamily="2" charset="0"/>
              </a:rPr>
              <a:t>chít</a:t>
            </a:r>
            <a:r>
              <a:rPr lang="en-US" sz="2200" b="1" dirty="0">
                <a:solidFill>
                  <a:srgbClr val="002060"/>
                </a:solidFill>
                <a:latin typeface="Nunito Black" pitchFamily="2" charset="0"/>
              </a:rPr>
              <a:t>.</a:t>
            </a:r>
          </a:p>
        </p:txBody>
      </p:sp>
      <p:sp>
        <p:nvSpPr>
          <p:cNvPr id="9" name="Rounded Rectangle 8"/>
          <p:cNvSpPr/>
          <p:nvPr/>
        </p:nvSpPr>
        <p:spPr>
          <a:xfrm>
            <a:off x="1982616" y="3276601"/>
            <a:ext cx="3732384" cy="1524000"/>
          </a:xfrm>
          <a:prstGeom prst="roundRect">
            <a:avLst/>
          </a:prstGeom>
          <a:solidFill>
            <a:srgbClr val="FFFFFF">
              <a:alpha val="80000"/>
            </a:srgb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400">
              <a:lnSpc>
                <a:spcPct val="90000"/>
              </a:lnSpc>
              <a:spcBef>
                <a:spcPct val="0"/>
              </a:spcBef>
              <a:spcAft>
                <a:spcPts val="600"/>
              </a:spcAft>
              <a:defRPr/>
            </a:pPr>
            <a:r>
              <a:rPr lang="en-US" sz="2200" dirty="0" err="1">
                <a:solidFill>
                  <a:srgbClr val="008000"/>
                </a:solidFill>
                <a:latin typeface="Nunito Black" pitchFamily="2" charset="0"/>
              </a:rPr>
              <a:t>Đường</a:t>
            </a:r>
            <a:r>
              <a:rPr lang="en-US" sz="2200" dirty="0">
                <a:solidFill>
                  <a:srgbClr val="008000"/>
                </a:solidFill>
                <a:latin typeface="Nunito Black" pitchFamily="2" charset="0"/>
              </a:rPr>
              <a:t> </a:t>
            </a:r>
            <a:r>
              <a:rPr lang="en-US" sz="2200" dirty="0" err="1">
                <a:solidFill>
                  <a:srgbClr val="008000"/>
                </a:solidFill>
                <a:latin typeface="Nunito Black" pitchFamily="2" charset="0"/>
              </a:rPr>
              <a:t>của</a:t>
            </a:r>
            <a:r>
              <a:rPr lang="en-US" sz="2200" dirty="0">
                <a:solidFill>
                  <a:srgbClr val="008000"/>
                </a:solidFill>
                <a:latin typeface="Nunito Black" pitchFamily="2" charset="0"/>
              </a:rPr>
              <a:t> </a:t>
            </a:r>
            <a:r>
              <a:rPr lang="en-US" sz="2200" dirty="0" err="1">
                <a:solidFill>
                  <a:srgbClr val="008000"/>
                </a:solidFill>
                <a:latin typeface="Nunito Black" pitchFamily="2" charset="0"/>
              </a:rPr>
              <a:t>chú</a:t>
            </a:r>
            <a:r>
              <a:rPr lang="en-US" sz="2200" dirty="0">
                <a:solidFill>
                  <a:srgbClr val="008000"/>
                </a:solidFill>
                <a:latin typeface="Nunito Black" pitchFamily="2" charset="0"/>
              </a:rPr>
              <a:t> </a:t>
            </a:r>
            <a:r>
              <a:rPr lang="en-US" sz="2200" dirty="0" err="1">
                <a:solidFill>
                  <a:srgbClr val="008000"/>
                </a:solidFill>
                <a:latin typeface="Nunito Black" pitchFamily="2" charset="0"/>
              </a:rPr>
              <a:t>hải</a:t>
            </a:r>
            <a:r>
              <a:rPr lang="en-US" sz="2200" dirty="0">
                <a:solidFill>
                  <a:srgbClr val="008000"/>
                </a:solidFill>
                <a:latin typeface="Nunito Black" pitchFamily="2" charset="0"/>
              </a:rPr>
              <a:t> </a:t>
            </a:r>
            <a:r>
              <a:rPr lang="en-US" sz="2200" dirty="0" err="1">
                <a:solidFill>
                  <a:srgbClr val="008000"/>
                </a:solidFill>
                <a:latin typeface="Nunito Black" pitchFamily="2" charset="0"/>
              </a:rPr>
              <a:t>quân</a:t>
            </a:r>
            <a:endParaRPr lang="en-US" sz="2200" dirty="0">
              <a:solidFill>
                <a:srgbClr val="008000"/>
              </a:solidFill>
              <a:latin typeface="Nunito Black" pitchFamily="2" charset="0"/>
            </a:endParaRPr>
          </a:p>
          <a:p>
            <a:pPr lvl="0" defTabSz="914400">
              <a:lnSpc>
                <a:spcPct val="90000"/>
              </a:lnSpc>
              <a:spcBef>
                <a:spcPct val="0"/>
              </a:spcBef>
              <a:spcAft>
                <a:spcPts val="600"/>
              </a:spcAft>
              <a:defRPr/>
            </a:pPr>
            <a:r>
              <a:rPr lang="en-US" sz="2200" dirty="0" err="1">
                <a:solidFill>
                  <a:srgbClr val="008000"/>
                </a:solidFill>
                <a:latin typeface="Nunito Black" pitchFamily="2" charset="0"/>
              </a:rPr>
              <a:t>Mênh</a:t>
            </a:r>
            <a:r>
              <a:rPr lang="en-US" sz="2200" dirty="0">
                <a:solidFill>
                  <a:srgbClr val="008000"/>
                </a:solidFill>
                <a:latin typeface="Nunito Black" pitchFamily="2" charset="0"/>
              </a:rPr>
              <a:t> </a:t>
            </a:r>
            <a:r>
              <a:rPr lang="en-US" sz="2200" dirty="0" err="1">
                <a:solidFill>
                  <a:srgbClr val="008000"/>
                </a:solidFill>
                <a:latin typeface="Nunito Black" pitchFamily="2" charset="0"/>
              </a:rPr>
              <a:t>mông</a:t>
            </a:r>
            <a:r>
              <a:rPr lang="en-US" sz="2200" dirty="0">
                <a:solidFill>
                  <a:srgbClr val="008000"/>
                </a:solidFill>
                <a:latin typeface="Nunito Black" pitchFamily="2" charset="0"/>
              </a:rPr>
              <a:t> </a:t>
            </a:r>
            <a:r>
              <a:rPr lang="en-US" sz="2200" dirty="0" err="1">
                <a:solidFill>
                  <a:srgbClr val="008000"/>
                </a:solidFill>
                <a:latin typeface="Nunito Black" pitchFamily="2" charset="0"/>
              </a:rPr>
              <a:t>trên</a:t>
            </a:r>
            <a:r>
              <a:rPr lang="en-US" sz="2200" dirty="0">
                <a:solidFill>
                  <a:srgbClr val="008000"/>
                </a:solidFill>
                <a:latin typeface="Nunito Black" pitchFamily="2" charset="0"/>
              </a:rPr>
              <a:t> </a:t>
            </a:r>
            <a:r>
              <a:rPr lang="en-US" sz="2200" dirty="0" err="1">
                <a:solidFill>
                  <a:srgbClr val="008000"/>
                </a:solidFill>
                <a:latin typeface="Nunito Black" pitchFamily="2" charset="0"/>
              </a:rPr>
              <a:t>biển</a:t>
            </a:r>
            <a:r>
              <a:rPr lang="en-US" sz="2200" dirty="0">
                <a:solidFill>
                  <a:srgbClr val="008000"/>
                </a:solidFill>
                <a:latin typeface="Nunito Black" pitchFamily="2" charset="0"/>
              </a:rPr>
              <a:t> </a:t>
            </a:r>
            <a:r>
              <a:rPr lang="en-US" sz="2200" dirty="0" err="1">
                <a:solidFill>
                  <a:srgbClr val="008000"/>
                </a:solidFill>
                <a:latin typeface="Nunito Black" pitchFamily="2" charset="0"/>
              </a:rPr>
              <a:t>cả</a:t>
            </a:r>
            <a:endParaRPr lang="en-US" sz="2200" dirty="0">
              <a:solidFill>
                <a:srgbClr val="008000"/>
              </a:solidFill>
              <a:latin typeface="Nunito Black" pitchFamily="2" charset="0"/>
            </a:endParaRPr>
          </a:p>
          <a:p>
            <a:pPr lvl="0" defTabSz="914400">
              <a:lnSpc>
                <a:spcPct val="90000"/>
              </a:lnSpc>
              <a:spcBef>
                <a:spcPct val="0"/>
              </a:spcBef>
              <a:spcAft>
                <a:spcPts val="600"/>
              </a:spcAft>
              <a:defRPr/>
            </a:pPr>
            <a:r>
              <a:rPr lang="en-US" sz="2200" dirty="0" err="1">
                <a:solidFill>
                  <a:srgbClr val="008000"/>
                </a:solidFill>
                <a:latin typeface="Nunito Black" pitchFamily="2" charset="0"/>
              </a:rPr>
              <a:t>Tới</a:t>
            </a:r>
            <a:r>
              <a:rPr lang="en-US" sz="2200" dirty="0">
                <a:solidFill>
                  <a:srgbClr val="008000"/>
                </a:solidFill>
                <a:latin typeface="Nunito Black" pitchFamily="2" charset="0"/>
              </a:rPr>
              <a:t> </a:t>
            </a:r>
            <a:r>
              <a:rPr lang="en-US" sz="2200" dirty="0" err="1">
                <a:solidFill>
                  <a:srgbClr val="008000"/>
                </a:solidFill>
                <a:latin typeface="Nunito Black" pitchFamily="2" charset="0"/>
              </a:rPr>
              <a:t>những</a:t>
            </a:r>
            <a:r>
              <a:rPr lang="en-US" sz="2200" dirty="0">
                <a:solidFill>
                  <a:srgbClr val="008000"/>
                </a:solidFill>
                <a:latin typeface="Nunito Black" pitchFamily="2" charset="0"/>
              </a:rPr>
              <a:t> </a:t>
            </a:r>
            <a:r>
              <a:rPr lang="en-US" sz="2200" dirty="0" err="1">
                <a:solidFill>
                  <a:srgbClr val="008000"/>
                </a:solidFill>
                <a:latin typeface="Nunito Black" pitchFamily="2" charset="0"/>
              </a:rPr>
              <a:t>vùng</a:t>
            </a:r>
            <a:r>
              <a:rPr lang="en-US" sz="2200" dirty="0">
                <a:solidFill>
                  <a:srgbClr val="008000"/>
                </a:solidFill>
                <a:latin typeface="Nunito Black" pitchFamily="2" charset="0"/>
              </a:rPr>
              <a:t> </a:t>
            </a:r>
            <a:r>
              <a:rPr lang="en-US" sz="2200" dirty="0" err="1">
                <a:solidFill>
                  <a:srgbClr val="008000"/>
                </a:solidFill>
                <a:latin typeface="Nunito Black" pitchFamily="2" charset="0"/>
              </a:rPr>
              <a:t>đảo</a:t>
            </a:r>
            <a:r>
              <a:rPr lang="en-US" sz="2200" dirty="0">
                <a:solidFill>
                  <a:srgbClr val="008000"/>
                </a:solidFill>
                <a:latin typeface="Nunito Black" pitchFamily="2" charset="0"/>
              </a:rPr>
              <a:t> </a:t>
            </a:r>
            <a:r>
              <a:rPr lang="en-US" sz="2200" dirty="0" err="1">
                <a:solidFill>
                  <a:srgbClr val="008000"/>
                </a:solidFill>
                <a:latin typeface="Nunito Black" pitchFamily="2" charset="0"/>
              </a:rPr>
              <a:t>xa</a:t>
            </a:r>
            <a:endParaRPr lang="en-US" sz="2200" dirty="0">
              <a:solidFill>
                <a:srgbClr val="008000"/>
              </a:solidFill>
              <a:latin typeface="Nunito Black" pitchFamily="2" charset="0"/>
            </a:endParaRPr>
          </a:p>
          <a:p>
            <a:pPr lvl="0" defTabSz="914400">
              <a:lnSpc>
                <a:spcPct val="90000"/>
              </a:lnSpc>
              <a:spcBef>
                <a:spcPct val="0"/>
              </a:spcBef>
              <a:spcAft>
                <a:spcPts val="600"/>
              </a:spcAft>
              <a:defRPr/>
            </a:pPr>
            <a:r>
              <a:rPr lang="en-US" sz="2200" dirty="0" err="1">
                <a:solidFill>
                  <a:srgbClr val="008000"/>
                </a:solidFill>
                <a:latin typeface="Nunito Black" pitchFamily="2" charset="0"/>
              </a:rPr>
              <a:t>Và</a:t>
            </a:r>
            <a:r>
              <a:rPr lang="en-US" sz="2200" dirty="0">
                <a:solidFill>
                  <a:srgbClr val="008000"/>
                </a:solidFill>
                <a:latin typeface="Nunito Black" pitchFamily="2" charset="0"/>
              </a:rPr>
              <a:t> </a:t>
            </a:r>
            <a:r>
              <a:rPr lang="en-US" sz="2200" dirty="0" err="1">
                <a:solidFill>
                  <a:srgbClr val="008000"/>
                </a:solidFill>
                <a:latin typeface="Nunito Black" pitchFamily="2" charset="0"/>
              </a:rPr>
              <a:t>những</a:t>
            </a:r>
            <a:r>
              <a:rPr lang="en-US" sz="2200" dirty="0">
                <a:solidFill>
                  <a:srgbClr val="008000"/>
                </a:solidFill>
                <a:latin typeface="Nunito Black" pitchFamily="2" charset="0"/>
              </a:rPr>
              <a:t> </a:t>
            </a:r>
            <a:r>
              <a:rPr lang="en-US" sz="2200" dirty="0" err="1">
                <a:solidFill>
                  <a:srgbClr val="008000"/>
                </a:solidFill>
                <a:latin typeface="Nunito Black" pitchFamily="2" charset="0"/>
              </a:rPr>
              <a:t>bờ</a:t>
            </a:r>
            <a:r>
              <a:rPr lang="en-US" sz="2200" dirty="0">
                <a:solidFill>
                  <a:srgbClr val="008000"/>
                </a:solidFill>
                <a:latin typeface="Nunito Black" pitchFamily="2" charset="0"/>
              </a:rPr>
              <a:t> </a:t>
            </a:r>
            <a:r>
              <a:rPr lang="en-US" sz="2200" dirty="0" err="1">
                <a:solidFill>
                  <a:srgbClr val="008000"/>
                </a:solidFill>
                <a:latin typeface="Nunito Black" pitchFamily="2" charset="0"/>
              </a:rPr>
              <a:t>bến</a:t>
            </a:r>
            <a:r>
              <a:rPr lang="en-US" sz="2200" dirty="0">
                <a:solidFill>
                  <a:srgbClr val="008000"/>
                </a:solidFill>
                <a:latin typeface="Nunito Black" pitchFamily="2" charset="0"/>
              </a:rPr>
              <a:t> </a:t>
            </a:r>
            <a:r>
              <a:rPr lang="en-US" sz="2200" dirty="0" err="1">
                <a:solidFill>
                  <a:srgbClr val="008000"/>
                </a:solidFill>
                <a:latin typeface="Nunito Black" pitchFamily="2" charset="0"/>
              </a:rPr>
              <a:t>lạ</a:t>
            </a:r>
            <a:r>
              <a:rPr lang="en-US" sz="2200" dirty="0">
                <a:solidFill>
                  <a:srgbClr val="008000"/>
                </a:solidFill>
                <a:latin typeface="Nunito Black" pitchFamily="2" charset="0"/>
              </a:rPr>
              <a:t>.</a:t>
            </a:r>
          </a:p>
        </p:txBody>
      </p:sp>
      <p:sp>
        <p:nvSpPr>
          <p:cNvPr id="10" name="Rounded Rectangle 9"/>
          <p:cNvSpPr/>
          <p:nvPr/>
        </p:nvSpPr>
        <p:spPr>
          <a:xfrm>
            <a:off x="3051615" y="4992548"/>
            <a:ext cx="3806385" cy="1636852"/>
          </a:xfrm>
          <a:prstGeom prst="roundRect">
            <a:avLst/>
          </a:prstGeom>
          <a:solidFill>
            <a:srgbClr val="FFFFFF">
              <a:alpha val="80000"/>
            </a:srgb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400">
              <a:lnSpc>
                <a:spcPct val="90000"/>
              </a:lnSpc>
              <a:spcBef>
                <a:spcPct val="0"/>
              </a:spcBef>
              <a:spcAft>
                <a:spcPts val="600"/>
              </a:spcAft>
              <a:defRPr/>
            </a:pPr>
            <a:r>
              <a:rPr lang="en-US" sz="2200" dirty="0">
                <a:solidFill>
                  <a:schemeClr val="accent2">
                    <a:lumMod val="50000"/>
                  </a:schemeClr>
                </a:solidFill>
                <a:latin typeface="Nunito Black" pitchFamily="2" charset="0"/>
              </a:rPr>
              <a:t>Con </a:t>
            </a:r>
            <a:r>
              <a:rPr lang="en-US" sz="2200" dirty="0" err="1">
                <a:solidFill>
                  <a:schemeClr val="accent2">
                    <a:lumMod val="50000"/>
                  </a:schemeClr>
                </a:solidFill>
                <a:latin typeface="Nunito Black" pitchFamily="2" charset="0"/>
              </a:rPr>
              <a:t>đường</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làm</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bằng</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sắt</a:t>
            </a:r>
            <a:endParaRPr lang="en-US" sz="2200" dirty="0">
              <a:solidFill>
                <a:schemeClr val="accent2">
                  <a:lumMod val="50000"/>
                </a:schemeClr>
              </a:solidFill>
              <a:latin typeface="Nunito Black" pitchFamily="2" charset="0"/>
            </a:endParaRPr>
          </a:p>
          <a:p>
            <a:pPr lvl="0" defTabSz="914400">
              <a:lnSpc>
                <a:spcPct val="90000"/>
              </a:lnSpc>
              <a:spcBef>
                <a:spcPct val="0"/>
              </a:spcBef>
              <a:spcAft>
                <a:spcPts val="600"/>
              </a:spcAft>
              <a:defRPr/>
            </a:pPr>
            <a:r>
              <a:rPr lang="en-US" sz="2200" dirty="0" err="1">
                <a:solidFill>
                  <a:schemeClr val="accent2">
                    <a:lumMod val="50000"/>
                  </a:schemeClr>
                </a:solidFill>
                <a:latin typeface="Nunito Black" pitchFamily="2" charset="0"/>
              </a:rPr>
              <a:t>Là</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của</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bác</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lái</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tàu</a:t>
            </a:r>
            <a:endParaRPr lang="en-US" sz="2200" dirty="0">
              <a:solidFill>
                <a:schemeClr val="accent2">
                  <a:lumMod val="50000"/>
                </a:schemeClr>
              </a:solidFill>
              <a:latin typeface="Nunito Black" pitchFamily="2" charset="0"/>
            </a:endParaRPr>
          </a:p>
          <a:p>
            <a:pPr lvl="0" defTabSz="914400">
              <a:lnSpc>
                <a:spcPct val="90000"/>
              </a:lnSpc>
              <a:spcBef>
                <a:spcPct val="0"/>
              </a:spcBef>
              <a:spcAft>
                <a:spcPts val="600"/>
              </a:spcAft>
              <a:defRPr/>
            </a:pPr>
            <a:r>
              <a:rPr lang="en-US" sz="2200" dirty="0" err="1">
                <a:solidFill>
                  <a:schemeClr val="accent2">
                    <a:lumMod val="50000"/>
                  </a:schemeClr>
                </a:solidFill>
                <a:latin typeface="Nunito Black" pitchFamily="2" charset="0"/>
              </a:rPr>
              <a:t>Chạy</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dài</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theo</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đất</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nước</a:t>
            </a:r>
            <a:endParaRPr lang="en-US" sz="2200" dirty="0">
              <a:solidFill>
                <a:schemeClr val="accent2">
                  <a:lumMod val="50000"/>
                </a:schemeClr>
              </a:solidFill>
              <a:latin typeface="Nunito Black" pitchFamily="2" charset="0"/>
            </a:endParaRPr>
          </a:p>
          <a:p>
            <a:pPr lvl="0" defTabSz="914400">
              <a:lnSpc>
                <a:spcPct val="90000"/>
              </a:lnSpc>
              <a:spcBef>
                <a:spcPct val="0"/>
              </a:spcBef>
              <a:spcAft>
                <a:spcPts val="600"/>
              </a:spcAft>
              <a:defRPr/>
            </a:pPr>
            <a:r>
              <a:rPr lang="en-US" sz="2200" dirty="0" err="1">
                <a:solidFill>
                  <a:schemeClr val="accent2">
                    <a:lumMod val="50000"/>
                  </a:schemeClr>
                </a:solidFill>
                <a:latin typeface="Nunito Black" pitchFamily="2" charset="0"/>
              </a:rPr>
              <a:t>Đi</a:t>
            </a:r>
            <a:r>
              <a:rPr lang="en-US" sz="2200" dirty="0">
                <a:solidFill>
                  <a:schemeClr val="accent2">
                    <a:lumMod val="50000"/>
                  </a:schemeClr>
                </a:solidFill>
                <a:latin typeface="Nunito Black" pitchFamily="2" charset="0"/>
              </a:rPr>
              <a:t> song </a:t>
            </a:r>
            <a:r>
              <a:rPr lang="en-US" sz="2200" dirty="0" err="1">
                <a:solidFill>
                  <a:schemeClr val="accent2">
                    <a:lumMod val="50000"/>
                  </a:schemeClr>
                </a:solidFill>
                <a:latin typeface="Nunito Black" pitchFamily="2" charset="0"/>
              </a:rPr>
              <a:t>hành</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bên</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nhau</a:t>
            </a:r>
            <a:r>
              <a:rPr lang="en-US" sz="2200" dirty="0">
                <a:solidFill>
                  <a:schemeClr val="accent2">
                    <a:lumMod val="50000"/>
                  </a:schemeClr>
                </a:solidFill>
                <a:latin typeface="Nunito Black" pitchFamily="2" charset="0"/>
              </a:rPr>
              <a:t>.</a:t>
            </a:r>
          </a:p>
        </p:txBody>
      </p:sp>
      <p:sp>
        <p:nvSpPr>
          <p:cNvPr id="11" name="Rounded Rectangle 10"/>
          <p:cNvSpPr/>
          <p:nvPr/>
        </p:nvSpPr>
        <p:spPr>
          <a:xfrm>
            <a:off x="1159626" y="288697"/>
            <a:ext cx="4450004" cy="492684"/>
          </a:xfrm>
          <a:prstGeom prst="roundRect">
            <a:avLst/>
          </a:prstGeom>
          <a:solidFill>
            <a:srgbClr val="FFFFFF">
              <a:alpha val="80000"/>
            </a:srgb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2800" dirty="0" err="1">
                <a:solidFill>
                  <a:srgbClr val="FF0000"/>
                </a:solidFill>
                <a:latin typeface="Nunito Black" pitchFamily="2" charset="0"/>
                <a:sym typeface="Arial"/>
              </a:rPr>
              <a:t>Luyện</a:t>
            </a:r>
            <a:r>
              <a:rPr lang="en-US" sz="2800" dirty="0">
                <a:solidFill>
                  <a:srgbClr val="FF0000"/>
                </a:solidFill>
                <a:latin typeface="Nunito Black" pitchFamily="2" charset="0"/>
                <a:sym typeface="Arial"/>
              </a:rPr>
              <a:t> </a:t>
            </a:r>
            <a:r>
              <a:rPr lang="en-US" sz="2800" dirty="0" err="1">
                <a:solidFill>
                  <a:srgbClr val="FF0000"/>
                </a:solidFill>
                <a:latin typeface="Nunito Black" pitchFamily="2" charset="0"/>
                <a:sym typeface="Arial"/>
              </a:rPr>
              <a:t>đọc</a:t>
            </a:r>
            <a:r>
              <a:rPr lang="en-US" sz="2800" dirty="0">
                <a:solidFill>
                  <a:srgbClr val="FF0000"/>
                </a:solidFill>
                <a:latin typeface="Nunito Black" pitchFamily="2" charset="0"/>
                <a:sym typeface="Arial"/>
              </a:rPr>
              <a:t> </a:t>
            </a:r>
            <a:r>
              <a:rPr lang="en-US" sz="2800" dirty="0" err="1">
                <a:solidFill>
                  <a:srgbClr val="FF0000"/>
                </a:solidFill>
                <a:latin typeface="Nunito Black" pitchFamily="2" charset="0"/>
                <a:sym typeface="Arial"/>
              </a:rPr>
              <a:t>nối</a:t>
            </a:r>
            <a:r>
              <a:rPr lang="en-US" sz="2800" dirty="0">
                <a:solidFill>
                  <a:srgbClr val="FF0000"/>
                </a:solidFill>
                <a:latin typeface="Nunito Black" pitchFamily="2" charset="0"/>
                <a:sym typeface="Arial"/>
              </a:rPr>
              <a:t> </a:t>
            </a:r>
            <a:r>
              <a:rPr lang="en-US" sz="2800" dirty="0" err="1">
                <a:solidFill>
                  <a:srgbClr val="FF0000"/>
                </a:solidFill>
                <a:latin typeface="Nunito Black" pitchFamily="2" charset="0"/>
                <a:sym typeface="Arial"/>
              </a:rPr>
              <a:t>tiếp</a:t>
            </a:r>
            <a:r>
              <a:rPr lang="en-US" sz="2800" dirty="0">
                <a:solidFill>
                  <a:srgbClr val="FF0000"/>
                </a:solidFill>
                <a:latin typeface="Nunito Black" pitchFamily="2" charset="0"/>
                <a:sym typeface="Arial"/>
              </a:rPr>
              <a:t> </a:t>
            </a:r>
            <a:r>
              <a:rPr lang="en-US" sz="2800" dirty="0" err="1">
                <a:solidFill>
                  <a:srgbClr val="FF0000"/>
                </a:solidFill>
                <a:latin typeface="Nunito Black" pitchFamily="2" charset="0"/>
                <a:sym typeface="Arial"/>
              </a:rPr>
              <a:t>đoạn</a:t>
            </a:r>
            <a:endParaRPr lang="id-ID" sz="28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Tree>
    <p:extLst>
      <p:ext uri="{BB962C8B-B14F-4D97-AF65-F5344CB8AC3E}">
        <p14:creationId xmlns:p14="http://schemas.microsoft.com/office/powerpoint/2010/main" val="48256999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1000" fill="hold"/>
                                        <p:tgtEl>
                                          <p:spTgt spid="9"/>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1000"/>
                                        <p:tgtEl>
                                          <p:spTgt spid="5"/>
                                        </p:tgtEl>
                                      </p:cBhvr>
                                    </p:animEffect>
                                    <p:anim calcmode="lin" valueType="num">
                                      <p:cBhvr>
                                        <p:cTn id="35" dur="1000" fill="hold"/>
                                        <p:tgtEl>
                                          <p:spTgt spid="5"/>
                                        </p:tgtEl>
                                        <p:attrNameLst>
                                          <p:attrName>ppt_x</p:attrName>
                                        </p:attrNameLst>
                                      </p:cBhvr>
                                      <p:tavLst>
                                        <p:tav tm="0">
                                          <p:val>
                                            <p:strVal val="#ppt_x"/>
                                          </p:val>
                                        </p:tav>
                                        <p:tav tm="100000">
                                          <p:val>
                                            <p:strVal val="#ppt_x"/>
                                          </p:val>
                                        </p:tav>
                                      </p:tavLst>
                                    </p:anim>
                                    <p:anim calcmode="lin" valueType="num">
                                      <p:cBhvr>
                                        <p:cTn id="36" dur="1000" fill="hold"/>
                                        <p:tgtEl>
                                          <p:spTgt spid="5"/>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fade">
                                      <p:cBhvr>
                                        <p:cTn id="39" dur="1000"/>
                                        <p:tgtEl>
                                          <p:spTgt spid="6"/>
                                        </p:tgtEl>
                                      </p:cBhvr>
                                    </p:animEffect>
                                    <p:anim calcmode="lin" valueType="num">
                                      <p:cBhvr>
                                        <p:cTn id="40" dur="1000" fill="hold"/>
                                        <p:tgtEl>
                                          <p:spTgt spid="6"/>
                                        </p:tgtEl>
                                        <p:attrNameLst>
                                          <p:attrName>ppt_x</p:attrName>
                                        </p:attrNameLst>
                                      </p:cBhvr>
                                      <p:tavLst>
                                        <p:tav tm="0">
                                          <p:val>
                                            <p:strVal val="#ppt_x"/>
                                          </p:val>
                                        </p:tav>
                                        <p:tav tm="100000">
                                          <p:val>
                                            <p:strVal val="#ppt_x"/>
                                          </p:val>
                                        </p:tav>
                                      </p:tavLst>
                                    </p:anim>
                                    <p:anim calcmode="lin" valueType="num">
                                      <p:cBhvr>
                                        <p:cTn id="41" dur="1000" fill="hold"/>
                                        <p:tgtEl>
                                          <p:spTgt spid="6"/>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fade">
                                      <p:cBhvr>
                                        <p:cTn id="44" dur="1000"/>
                                        <p:tgtEl>
                                          <p:spTgt spid="10"/>
                                        </p:tgtEl>
                                      </p:cBhvr>
                                    </p:animEffect>
                                    <p:anim calcmode="lin" valueType="num">
                                      <p:cBhvr>
                                        <p:cTn id="45" dur="1000" fill="hold"/>
                                        <p:tgtEl>
                                          <p:spTgt spid="10"/>
                                        </p:tgtEl>
                                        <p:attrNameLst>
                                          <p:attrName>ppt_x</p:attrName>
                                        </p:attrNameLst>
                                      </p:cBhvr>
                                      <p:tavLst>
                                        <p:tav tm="0">
                                          <p:val>
                                            <p:strVal val="#ppt_x"/>
                                          </p:val>
                                        </p:tav>
                                        <p:tav tm="100000">
                                          <p:val>
                                            <p:strVal val="#ppt_x"/>
                                          </p:val>
                                        </p:tav>
                                      </p:tavLst>
                                    </p:anim>
                                    <p:anim calcmode="lin" valueType="num">
                                      <p:cBhvr>
                                        <p:cTn id="4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4053504" y="611163"/>
            <a:ext cx="2335581" cy="2022643"/>
          </a:xfrm>
          <a:prstGeom prst="ellipse">
            <a:avLst/>
          </a:prstGeom>
          <a:ln>
            <a:noFill/>
          </a:ln>
          <a:effectLst>
            <a:softEdge rad="112500"/>
          </a:effectLst>
        </p:spPr>
      </p:pic>
      <p:pic>
        <p:nvPicPr>
          <p:cNvPr id="11" name="Picture 10"/>
          <p:cNvPicPr>
            <a:picLocks noChangeAspect="1"/>
          </p:cNvPicPr>
          <p:nvPr/>
        </p:nvPicPr>
        <p:blipFill>
          <a:blip r:embed="rId4"/>
          <a:stretch>
            <a:fillRect/>
          </a:stretch>
        </p:blipFill>
        <p:spPr>
          <a:xfrm>
            <a:off x="1833665" y="2322733"/>
            <a:ext cx="2428304" cy="2234040"/>
          </a:xfrm>
          <a:prstGeom prst="ellipse">
            <a:avLst/>
          </a:prstGeom>
          <a:ln>
            <a:noFill/>
          </a:ln>
          <a:effectLst>
            <a:softEdge rad="112500"/>
          </a:effectLst>
        </p:spPr>
      </p:pic>
      <p:pic>
        <p:nvPicPr>
          <p:cNvPr id="12" name="Picture 11"/>
          <p:cNvPicPr>
            <a:picLocks noChangeAspect="1"/>
          </p:cNvPicPr>
          <p:nvPr/>
        </p:nvPicPr>
        <p:blipFill>
          <a:blip r:embed="rId5"/>
          <a:stretch>
            <a:fillRect/>
          </a:stretch>
        </p:blipFill>
        <p:spPr>
          <a:xfrm>
            <a:off x="9448800" y="4757943"/>
            <a:ext cx="2130997" cy="1915942"/>
          </a:xfrm>
          <a:prstGeom prst="ellipse">
            <a:avLst/>
          </a:prstGeom>
        </p:spPr>
      </p:pic>
      <p:sp>
        <p:nvSpPr>
          <p:cNvPr id="13" name="Rounded Rectangle 12"/>
          <p:cNvSpPr/>
          <p:nvPr/>
        </p:nvSpPr>
        <p:spPr>
          <a:xfrm>
            <a:off x="6389085" y="1014395"/>
            <a:ext cx="4121970" cy="1520627"/>
          </a:xfrm>
          <a:prstGeom prst="roundRect">
            <a:avLst/>
          </a:prstGeom>
          <a:solidFill>
            <a:srgbClr val="FFFFFF">
              <a:alpha val="80000"/>
            </a:srgb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400">
              <a:lnSpc>
                <a:spcPct val="90000"/>
              </a:lnSpc>
              <a:spcBef>
                <a:spcPct val="0"/>
              </a:spcBef>
              <a:spcAft>
                <a:spcPts val="600"/>
              </a:spcAft>
              <a:defRPr/>
            </a:pPr>
            <a:r>
              <a:rPr lang="en-US" sz="2000" dirty="0" err="1">
                <a:solidFill>
                  <a:srgbClr val="0070C0"/>
                </a:solidFill>
                <a:latin typeface="Nunito Black" pitchFamily="2" charset="0"/>
              </a:rPr>
              <a:t>Còn</a:t>
            </a:r>
            <a:r>
              <a:rPr lang="en-US" sz="2000" dirty="0">
                <a:solidFill>
                  <a:srgbClr val="0070C0"/>
                </a:solidFill>
                <a:latin typeface="Nunito Black" pitchFamily="2" charset="0"/>
              </a:rPr>
              <a:t> con </a:t>
            </a:r>
            <a:r>
              <a:rPr lang="en-US" sz="2000" dirty="0" err="1">
                <a:solidFill>
                  <a:srgbClr val="0070C0"/>
                </a:solidFill>
                <a:latin typeface="Nunito Black" pitchFamily="2" charset="0"/>
              </a:rPr>
              <a:t>đường</a:t>
            </a:r>
            <a:r>
              <a:rPr lang="en-US" sz="2000" dirty="0">
                <a:solidFill>
                  <a:srgbClr val="0070C0"/>
                </a:solidFill>
                <a:latin typeface="Nunito Black" pitchFamily="2" charset="0"/>
              </a:rPr>
              <a:t> </a:t>
            </a:r>
            <a:r>
              <a:rPr lang="en-US" sz="2000" dirty="0" err="1">
                <a:solidFill>
                  <a:srgbClr val="0070C0"/>
                </a:solidFill>
                <a:latin typeface="Nunito Black" pitchFamily="2" charset="0"/>
              </a:rPr>
              <a:t>của</a:t>
            </a:r>
            <a:r>
              <a:rPr lang="en-US" sz="2000" dirty="0">
                <a:solidFill>
                  <a:srgbClr val="0070C0"/>
                </a:solidFill>
                <a:latin typeface="Nunito Black" pitchFamily="2" charset="0"/>
              </a:rPr>
              <a:t> </a:t>
            </a:r>
            <a:r>
              <a:rPr lang="en-US" sz="2000" dirty="0" err="1">
                <a:solidFill>
                  <a:srgbClr val="0070C0"/>
                </a:solidFill>
                <a:latin typeface="Nunito Black" pitchFamily="2" charset="0"/>
              </a:rPr>
              <a:t>bố</a:t>
            </a:r>
            <a:endParaRPr lang="en-US" sz="2000" dirty="0">
              <a:solidFill>
                <a:srgbClr val="0070C0"/>
              </a:solidFill>
              <a:latin typeface="Nunito Black" pitchFamily="2" charset="0"/>
            </a:endParaRPr>
          </a:p>
          <a:p>
            <a:pPr lvl="0" defTabSz="914400">
              <a:lnSpc>
                <a:spcPct val="90000"/>
              </a:lnSpc>
              <a:spcBef>
                <a:spcPct val="0"/>
              </a:spcBef>
              <a:spcAft>
                <a:spcPts val="600"/>
              </a:spcAft>
              <a:defRPr/>
            </a:pPr>
            <a:r>
              <a:rPr lang="en-US" sz="2000" dirty="0" err="1">
                <a:solidFill>
                  <a:srgbClr val="0070C0"/>
                </a:solidFill>
                <a:latin typeface="Nunito Black" pitchFamily="2" charset="0"/>
              </a:rPr>
              <a:t>Đi</a:t>
            </a:r>
            <a:r>
              <a:rPr lang="en-US" sz="2000" dirty="0">
                <a:solidFill>
                  <a:srgbClr val="0070C0"/>
                </a:solidFill>
                <a:latin typeface="Nunito Black" pitchFamily="2" charset="0"/>
              </a:rPr>
              <a:t> </a:t>
            </a:r>
            <a:r>
              <a:rPr lang="en-US" sz="2000" dirty="0" err="1">
                <a:solidFill>
                  <a:srgbClr val="0070C0"/>
                </a:solidFill>
                <a:latin typeface="Nunito Black" pitchFamily="2" charset="0"/>
              </a:rPr>
              <a:t>trên</a:t>
            </a:r>
            <a:r>
              <a:rPr lang="en-US" sz="2000" dirty="0">
                <a:solidFill>
                  <a:srgbClr val="0070C0"/>
                </a:solidFill>
                <a:latin typeface="Nunito Black" pitchFamily="2" charset="0"/>
              </a:rPr>
              <a:t> </a:t>
            </a:r>
            <a:r>
              <a:rPr lang="en-US" sz="2000" dirty="0" err="1">
                <a:solidFill>
                  <a:srgbClr val="0070C0"/>
                </a:solidFill>
                <a:latin typeface="Nunito Black" pitchFamily="2" charset="0"/>
              </a:rPr>
              <a:t>giàn</a:t>
            </a:r>
            <a:r>
              <a:rPr lang="en-US" sz="2000" dirty="0">
                <a:solidFill>
                  <a:srgbClr val="0070C0"/>
                </a:solidFill>
                <a:latin typeface="Nunito Black" pitchFamily="2" charset="0"/>
              </a:rPr>
              <a:t> </a:t>
            </a:r>
            <a:r>
              <a:rPr lang="en-US" sz="2000" dirty="0" err="1">
                <a:solidFill>
                  <a:srgbClr val="0070C0"/>
                </a:solidFill>
                <a:latin typeface="Nunito Black" pitchFamily="2" charset="0"/>
              </a:rPr>
              <a:t>giáo</a:t>
            </a:r>
            <a:r>
              <a:rPr lang="en-US" sz="2000" dirty="0">
                <a:solidFill>
                  <a:srgbClr val="0070C0"/>
                </a:solidFill>
                <a:latin typeface="Nunito Black" pitchFamily="2" charset="0"/>
              </a:rPr>
              <a:t> </a:t>
            </a:r>
            <a:r>
              <a:rPr lang="en-US" sz="2000" dirty="0" err="1">
                <a:solidFill>
                  <a:srgbClr val="0070C0"/>
                </a:solidFill>
                <a:latin typeface="Nunito Black" pitchFamily="2" charset="0"/>
              </a:rPr>
              <a:t>cao</a:t>
            </a:r>
            <a:endParaRPr lang="en-US" sz="2000" dirty="0">
              <a:solidFill>
                <a:srgbClr val="0070C0"/>
              </a:solidFill>
              <a:latin typeface="Nunito Black" pitchFamily="2" charset="0"/>
            </a:endParaRPr>
          </a:p>
          <a:p>
            <a:pPr lvl="0" defTabSz="914400">
              <a:lnSpc>
                <a:spcPct val="90000"/>
              </a:lnSpc>
              <a:spcBef>
                <a:spcPct val="0"/>
              </a:spcBef>
              <a:spcAft>
                <a:spcPts val="600"/>
              </a:spcAft>
              <a:defRPr/>
            </a:pPr>
            <a:r>
              <a:rPr lang="en-US" sz="2000" dirty="0" err="1">
                <a:solidFill>
                  <a:srgbClr val="0070C0"/>
                </a:solidFill>
                <a:latin typeface="Nunito Black" pitchFamily="2" charset="0"/>
              </a:rPr>
              <a:t>Những</a:t>
            </a:r>
            <a:r>
              <a:rPr lang="en-US" sz="2000" dirty="0">
                <a:solidFill>
                  <a:srgbClr val="0070C0"/>
                </a:solidFill>
                <a:latin typeface="Nunito Black" pitchFamily="2" charset="0"/>
              </a:rPr>
              <a:t> </a:t>
            </a:r>
            <a:r>
              <a:rPr lang="en-US" sz="2000" dirty="0" err="1">
                <a:solidFill>
                  <a:srgbClr val="0070C0"/>
                </a:solidFill>
                <a:latin typeface="Nunito Black" pitchFamily="2" charset="0"/>
              </a:rPr>
              <a:t>khung</a:t>
            </a:r>
            <a:r>
              <a:rPr lang="en-US" sz="2000" dirty="0">
                <a:solidFill>
                  <a:srgbClr val="0070C0"/>
                </a:solidFill>
                <a:latin typeface="Nunito Black" pitchFamily="2" charset="0"/>
              </a:rPr>
              <a:t> </a:t>
            </a:r>
            <a:r>
              <a:rPr lang="en-US" sz="2000" dirty="0" err="1">
                <a:solidFill>
                  <a:srgbClr val="0070C0"/>
                </a:solidFill>
                <a:latin typeface="Nunito Black" pitchFamily="2" charset="0"/>
              </a:rPr>
              <a:t>sắt</a:t>
            </a:r>
            <a:r>
              <a:rPr lang="en-US" sz="2000" dirty="0">
                <a:solidFill>
                  <a:srgbClr val="0070C0"/>
                </a:solidFill>
                <a:latin typeface="Nunito Black" pitchFamily="2" charset="0"/>
              </a:rPr>
              <a:t> </a:t>
            </a:r>
            <a:r>
              <a:rPr lang="en-US" sz="2000" dirty="0" err="1">
                <a:solidFill>
                  <a:srgbClr val="0070C0"/>
                </a:solidFill>
                <a:latin typeface="Nunito Black" pitchFamily="2" charset="0"/>
              </a:rPr>
              <a:t>nối</a:t>
            </a:r>
            <a:r>
              <a:rPr lang="en-US" sz="2000" dirty="0">
                <a:solidFill>
                  <a:srgbClr val="0070C0"/>
                </a:solidFill>
                <a:latin typeface="Nunito Black" pitchFamily="2" charset="0"/>
              </a:rPr>
              <a:t> </a:t>
            </a:r>
            <a:r>
              <a:rPr lang="en-US" sz="2000" dirty="0" err="1">
                <a:solidFill>
                  <a:srgbClr val="0070C0"/>
                </a:solidFill>
                <a:latin typeface="Nunito Black" pitchFamily="2" charset="0"/>
              </a:rPr>
              <a:t>nhau</a:t>
            </a:r>
            <a:endParaRPr lang="en-US" sz="2000" dirty="0">
              <a:solidFill>
                <a:srgbClr val="0070C0"/>
              </a:solidFill>
              <a:latin typeface="Nunito Black" pitchFamily="2" charset="0"/>
            </a:endParaRPr>
          </a:p>
          <a:p>
            <a:pPr lvl="0" defTabSz="914400">
              <a:lnSpc>
                <a:spcPct val="90000"/>
              </a:lnSpc>
              <a:spcBef>
                <a:spcPct val="0"/>
              </a:spcBef>
              <a:spcAft>
                <a:spcPts val="600"/>
              </a:spcAft>
              <a:defRPr/>
            </a:pPr>
            <a:r>
              <a:rPr lang="en-US" sz="2000" dirty="0" err="1">
                <a:solidFill>
                  <a:srgbClr val="0070C0"/>
                </a:solidFill>
                <a:latin typeface="Nunito Black" pitchFamily="2" charset="0"/>
              </a:rPr>
              <a:t>Dựng</a:t>
            </a:r>
            <a:r>
              <a:rPr lang="en-US" sz="2000" dirty="0">
                <a:solidFill>
                  <a:srgbClr val="0070C0"/>
                </a:solidFill>
                <a:latin typeface="Nunito Black" pitchFamily="2" charset="0"/>
              </a:rPr>
              <a:t> </a:t>
            </a:r>
            <a:r>
              <a:rPr lang="en-US" sz="2000" dirty="0" err="1">
                <a:solidFill>
                  <a:srgbClr val="0070C0"/>
                </a:solidFill>
                <a:latin typeface="Nunito Black" pitchFamily="2" charset="0"/>
              </a:rPr>
              <a:t>nên</a:t>
            </a:r>
            <a:r>
              <a:rPr lang="en-US" sz="2000" dirty="0">
                <a:solidFill>
                  <a:srgbClr val="0070C0"/>
                </a:solidFill>
                <a:latin typeface="Nunito Black" pitchFamily="2" charset="0"/>
              </a:rPr>
              <a:t> </a:t>
            </a:r>
            <a:r>
              <a:rPr lang="en-US" sz="2000" dirty="0" err="1">
                <a:solidFill>
                  <a:srgbClr val="0070C0"/>
                </a:solidFill>
                <a:latin typeface="Nunito Black" pitchFamily="2" charset="0"/>
              </a:rPr>
              <a:t>bao</a:t>
            </a:r>
            <a:r>
              <a:rPr lang="en-US" sz="2000" dirty="0">
                <a:solidFill>
                  <a:srgbClr val="0070C0"/>
                </a:solidFill>
                <a:latin typeface="Nunito Black" pitchFamily="2" charset="0"/>
              </a:rPr>
              <a:t> </a:t>
            </a:r>
            <a:r>
              <a:rPr lang="en-US" sz="2000" dirty="0" err="1">
                <a:solidFill>
                  <a:srgbClr val="0070C0"/>
                </a:solidFill>
                <a:latin typeface="Nunito Black" pitchFamily="2" charset="0"/>
              </a:rPr>
              <a:t>nhà</a:t>
            </a:r>
            <a:r>
              <a:rPr lang="en-US" sz="2000" dirty="0">
                <a:solidFill>
                  <a:srgbClr val="0070C0"/>
                </a:solidFill>
                <a:latin typeface="Nunito Black" pitchFamily="2" charset="0"/>
              </a:rPr>
              <a:t> </a:t>
            </a:r>
            <a:r>
              <a:rPr lang="en-US" sz="2000" dirty="0" err="1">
                <a:solidFill>
                  <a:srgbClr val="0070C0"/>
                </a:solidFill>
                <a:latin typeface="Nunito Black" pitchFamily="2" charset="0"/>
              </a:rPr>
              <a:t>mới</a:t>
            </a:r>
            <a:r>
              <a:rPr lang="en-US" sz="2000" dirty="0">
                <a:solidFill>
                  <a:srgbClr val="0070C0"/>
                </a:solidFill>
                <a:latin typeface="Nunito Black" pitchFamily="2" charset="0"/>
              </a:rPr>
              <a:t>.</a:t>
            </a:r>
          </a:p>
        </p:txBody>
      </p:sp>
      <p:sp>
        <p:nvSpPr>
          <p:cNvPr id="14" name="Rounded Rectangle 13"/>
          <p:cNvSpPr/>
          <p:nvPr/>
        </p:nvSpPr>
        <p:spPr>
          <a:xfrm>
            <a:off x="1159626" y="288697"/>
            <a:ext cx="4450004" cy="492684"/>
          </a:xfrm>
          <a:prstGeom prst="roundRect">
            <a:avLst/>
          </a:prstGeom>
          <a:solidFill>
            <a:srgbClr val="FFFFFF">
              <a:alpha val="80000"/>
            </a:srgb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2800" dirty="0" err="1">
                <a:solidFill>
                  <a:srgbClr val="FF0000"/>
                </a:solidFill>
                <a:latin typeface="Nunito Black" pitchFamily="2" charset="0"/>
                <a:sym typeface="Arial"/>
              </a:rPr>
              <a:t>Luyện</a:t>
            </a:r>
            <a:r>
              <a:rPr lang="en-US" sz="2800" dirty="0">
                <a:solidFill>
                  <a:srgbClr val="FF0000"/>
                </a:solidFill>
                <a:latin typeface="Nunito Black" pitchFamily="2" charset="0"/>
                <a:sym typeface="Arial"/>
              </a:rPr>
              <a:t> </a:t>
            </a:r>
            <a:r>
              <a:rPr lang="en-US" sz="2800" dirty="0" err="1">
                <a:solidFill>
                  <a:srgbClr val="FF0000"/>
                </a:solidFill>
                <a:latin typeface="Nunito Black" pitchFamily="2" charset="0"/>
                <a:sym typeface="Arial"/>
              </a:rPr>
              <a:t>đọc</a:t>
            </a:r>
            <a:r>
              <a:rPr lang="en-US" sz="2800" dirty="0">
                <a:solidFill>
                  <a:srgbClr val="FF0000"/>
                </a:solidFill>
                <a:latin typeface="Nunito Black" pitchFamily="2" charset="0"/>
                <a:sym typeface="Arial"/>
              </a:rPr>
              <a:t> </a:t>
            </a:r>
            <a:r>
              <a:rPr lang="en-US" sz="2800" dirty="0" err="1">
                <a:solidFill>
                  <a:srgbClr val="FF0000"/>
                </a:solidFill>
                <a:latin typeface="Nunito Black" pitchFamily="2" charset="0"/>
                <a:sym typeface="Arial"/>
              </a:rPr>
              <a:t>nối</a:t>
            </a:r>
            <a:r>
              <a:rPr lang="en-US" sz="2800" dirty="0">
                <a:solidFill>
                  <a:srgbClr val="FF0000"/>
                </a:solidFill>
                <a:latin typeface="Nunito Black" pitchFamily="2" charset="0"/>
                <a:sym typeface="Arial"/>
              </a:rPr>
              <a:t> </a:t>
            </a:r>
            <a:r>
              <a:rPr lang="en-US" sz="2800" dirty="0" err="1">
                <a:solidFill>
                  <a:srgbClr val="FF0000"/>
                </a:solidFill>
                <a:latin typeface="Nunito Black" pitchFamily="2" charset="0"/>
                <a:sym typeface="Arial"/>
              </a:rPr>
              <a:t>tiếp</a:t>
            </a:r>
            <a:r>
              <a:rPr lang="en-US" sz="2800" dirty="0">
                <a:solidFill>
                  <a:srgbClr val="FF0000"/>
                </a:solidFill>
                <a:latin typeface="Nunito Black" pitchFamily="2" charset="0"/>
                <a:sym typeface="Arial"/>
              </a:rPr>
              <a:t> </a:t>
            </a:r>
            <a:r>
              <a:rPr lang="en-US" sz="2800" dirty="0" err="1">
                <a:solidFill>
                  <a:srgbClr val="FF0000"/>
                </a:solidFill>
                <a:latin typeface="Nunito Black" pitchFamily="2" charset="0"/>
                <a:sym typeface="Arial"/>
              </a:rPr>
              <a:t>đoạn</a:t>
            </a:r>
            <a:endParaRPr lang="id-ID" sz="28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
        <p:nvSpPr>
          <p:cNvPr id="15" name="Rounded Rectangle 14"/>
          <p:cNvSpPr/>
          <p:nvPr/>
        </p:nvSpPr>
        <p:spPr>
          <a:xfrm>
            <a:off x="4419600" y="2834976"/>
            <a:ext cx="4121970" cy="1520627"/>
          </a:xfrm>
          <a:prstGeom prst="roundRect">
            <a:avLst/>
          </a:prstGeom>
          <a:solidFill>
            <a:srgbClr val="FFFFFF">
              <a:alpha val="80000"/>
            </a:srgb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400">
              <a:lnSpc>
                <a:spcPct val="90000"/>
              </a:lnSpc>
              <a:spcBef>
                <a:spcPct val="0"/>
              </a:spcBef>
              <a:spcAft>
                <a:spcPts val="600"/>
              </a:spcAft>
              <a:defRPr/>
            </a:pPr>
            <a:r>
              <a:rPr lang="en-US" sz="2000">
                <a:solidFill>
                  <a:schemeClr val="accent2">
                    <a:lumMod val="50000"/>
                  </a:schemeClr>
                </a:solidFill>
                <a:latin typeface="Nunito Black" pitchFamily="2" charset="0"/>
              </a:rPr>
              <a:t>Và con đường của mẹ</a:t>
            </a:r>
          </a:p>
          <a:p>
            <a:pPr lvl="0" defTabSz="914400">
              <a:lnSpc>
                <a:spcPct val="90000"/>
              </a:lnSpc>
              <a:spcBef>
                <a:spcPct val="0"/>
              </a:spcBef>
              <a:spcAft>
                <a:spcPts val="600"/>
              </a:spcAft>
              <a:defRPr/>
            </a:pPr>
            <a:r>
              <a:rPr lang="en-US" sz="2000">
                <a:solidFill>
                  <a:schemeClr val="accent2">
                    <a:lumMod val="50000"/>
                  </a:schemeClr>
                </a:solidFill>
                <a:latin typeface="Nunito Black" pitchFamily="2" charset="0"/>
              </a:rPr>
              <a:t>Là ở trên cánh đồng</a:t>
            </a:r>
          </a:p>
          <a:p>
            <a:pPr lvl="0" defTabSz="914400">
              <a:lnSpc>
                <a:spcPct val="90000"/>
              </a:lnSpc>
              <a:spcBef>
                <a:spcPct val="0"/>
              </a:spcBef>
              <a:spcAft>
                <a:spcPts val="600"/>
              </a:spcAft>
              <a:defRPr/>
            </a:pPr>
            <a:r>
              <a:rPr lang="en-US" sz="2000">
                <a:solidFill>
                  <a:schemeClr val="accent2">
                    <a:lumMod val="50000"/>
                  </a:schemeClr>
                </a:solidFill>
                <a:latin typeface="Nunito Black" pitchFamily="2" charset="0"/>
              </a:rPr>
              <a:t>Cỏ ruộng dâu xanh tốt</a:t>
            </a:r>
          </a:p>
          <a:p>
            <a:pPr lvl="0" defTabSz="914400">
              <a:lnSpc>
                <a:spcPct val="90000"/>
              </a:lnSpc>
              <a:spcBef>
                <a:spcPct val="0"/>
              </a:spcBef>
              <a:spcAft>
                <a:spcPts val="600"/>
              </a:spcAft>
              <a:defRPr/>
            </a:pPr>
            <a:r>
              <a:rPr lang="en-US" sz="2000">
                <a:solidFill>
                  <a:schemeClr val="accent2">
                    <a:lumMod val="50000"/>
                  </a:schemeClr>
                </a:solidFill>
                <a:latin typeface="Nunito Black" pitchFamily="2" charset="0"/>
              </a:rPr>
              <a:t>Thảm lúa vàng ngát hương.</a:t>
            </a:r>
            <a:endParaRPr lang="en-US" sz="2000" dirty="0">
              <a:solidFill>
                <a:schemeClr val="accent2">
                  <a:lumMod val="50000"/>
                </a:schemeClr>
              </a:solidFill>
              <a:latin typeface="Nunito Black" pitchFamily="2" charset="0"/>
            </a:endParaRPr>
          </a:p>
        </p:txBody>
      </p:sp>
      <p:sp>
        <p:nvSpPr>
          <p:cNvPr id="16" name="Rounded Rectangle 15"/>
          <p:cNvSpPr/>
          <p:nvPr/>
        </p:nvSpPr>
        <p:spPr>
          <a:xfrm>
            <a:off x="3147203" y="4757943"/>
            <a:ext cx="4214023" cy="1787436"/>
          </a:xfrm>
          <a:prstGeom prst="roundRect">
            <a:avLst/>
          </a:prstGeom>
          <a:solidFill>
            <a:srgbClr val="FFFFFF">
              <a:alpha val="80000"/>
            </a:srgb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400">
              <a:lnSpc>
                <a:spcPct val="90000"/>
              </a:lnSpc>
              <a:spcBef>
                <a:spcPct val="0"/>
              </a:spcBef>
              <a:spcAft>
                <a:spcPts val="600"/>
              </a:spcAft>
              <a:defRPr/>
            </a:pPr>
            <a:r>
              <a:rPr lang="en-US" sz="2000" dirty="0" err="1">
                <a:solidFill>
                  <a:schemeClr val="accent6">
                    <a:lumMod val="50000"/>
                  </a:schemeClr>
                </a:solidFill>
                <a:latin typeface="Nunito Black" pitchFamily="2" charset="0"/>
              </a:rPr>
              <a:t>Bà</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bảo</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đường</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của</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bé</a:t>
            </a:r>
            <a:endParaRPr lang="en-US" sz="2000" dirty="0">
              <a:solidFill>
                <a:schemeClr val="accent6">
                  <a:lumMod val="50000"/>
                </a:schemeClr>
              </a:solidFill>
              <a:latin typeface="Nunito Black" pitchFamily="2" charset="0"/>
            </a:endParaRPr>
          </a:p>
          <a:p>
            <a:pPr lvl="0" defTabSz="914400">
              <a:lnSpc>
                <a:spcPct val="90000"/>
              </a:lnSpc>
              <a:spcBef>
                <a:spcPct val="0"/>
              </a:spcBef>
              <a:spcAft>
                <a:spcPts val="600"/>
              </a:spcAft>
              <a:defRPr/>
            </a:pPr>
            <a:r>
              <a:rPr lang="en-US" sz="2000" dirty="0" err="1">
                <a:solidFill>
                  <a:schemeClr val="accent6">
                    <a:lumMod val="50000"/>
                  </a:schemeClr>
                </a:solidFill>
                <a:latin typeface="Nunito Black" pitchFamily="2" charset="0"/>
              </a:rPr>
              <a:t>Chỉ</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đi</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đến</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trường</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thôi</a:t>
            </a:r>
            <a:endParaRPr lang="en-US" sz="2000" dirty="0">
              <a:solidFill>
                <a:schemeClr val="accent6">
                  <a:lumMod val="50000"/>
                </a:schemeClr>
              </a:solidFill>
              <a:latin typeface="Nunito Black" pitchFamily="2" charset="0"/>
            </a:endParaRPr>
          </a:p>
          <a:p>
            <a:pPr lvl="0" defTabSz="914400">
              <a:lnSpc>
                <a:spcPct val="90000"/>
              </a:lnSpc>
              <a:spcBef>
                <a:spcPct val="0"/>
              </a:spcBef>
              <a:spcAft>
                <a:spcPts val="600"/>
              </a:spcAft>
              <a:defRPr/>
            </a:pPr>
            <a:r>
              <a:rPr lang="en-US" sz="2000" dirty="0" err="1">
                <a:solidFill>
                  <a:schemeClr val="accent6">
                    <a:lumMod val="50000"/>
                  </a:schemeClr>
                </a:solidFill>
                <a:latin typeface="Nunito Black" pitchFamily="2" charset="0"/>
              </a:rPr>
              <a:t>Bé</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tìm</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mỗi</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sớm</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mai</a:t>
            </a:r>
            <a:endParaRPr lang="en-US" sz="2000" dirty="0">
              <a:solidFill>
                <a:schemeClr val="accent6">
                  <a:lumMod val="50000"/>
                </a:schemeClr>
              </a:solidFill>
              <a:latin typeface="Nunito Black" pitchFamily="2" charset="0"/>
            </a:endParaRPr>
          </a:p>
          <a:p>
            <a:pPr lvl="0" defTabSz="914400">
              <a:lnSpc>
                <a:spcPct val="90000"/>
              </a:lnSpc>
              <a:spcBef>
                <a:spcPct val="0"/>
              </a:spcBef>
              <a:spcAft>
                <a:spcPts val="600"/>
              </a:spcAft>
              <a:defRPr/>
            </a:pPr>
            <a:r>
              <a:rPr lang="en-US" sz="2000" dirty="0">
                <a:solidFill>
                  <a:schemeClr val="accent6">
                    <a:lumMod val="50000"/>
                  </a:schemeClr>
                </a:solidFill>
                <a:latin typeface="Nunito Black" pitchFamily="2" charset="0"/>
              </a:rPr>
              <a:t>Con </a:t>
            </a:r>
            <a:r>
              <a:rPr lang="en-US" sz="2000" dirty="0" err="1">
                <a:solidFill>
                  <a:schemeClr val="accent6">
                    <a:lumMod val="50000"/>
                  </a:schemeClr>
                </a:solidFill>
                <a:latin typeface="Nunito Black" pitchFamily="2" charset="0"/>
              </a:rPr>
              <a:t>đường</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trên</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trang</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sách</a:t>
            </a:r>
            <a:r>
              <a:rPr lang="en-US" sz="2000" dirty="0">
                <a:solidFill>
                  <a:schemeClr val="accent6">
                    <a:lumMod val="50000"/>
                  </a:schemeClr>
                </a:solidFill>
                <a:latin typeface="Nunito Black" pitchFamily="2" charset="0"/>
              </a:rPr>
              <a:t>.</a:t>
            </a:r>
          </a:p>
          <a:p>
            <a:pPr lvl="0" defTabSz="914400">
              <a:lnSpc>
                <a:spcPct val="90000"/>
              </a:lnSpc>
              <a:spcBef>
                <a:spcPct val="0"/>
              </a:spcBef>
              <a:spcAft>
                <a:spcPts val="600"/>
              </a:spcAft>
              <a:defRPr/>
            </a:pP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Thanh</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thảo</a:t>
            </a:r>
            <a:r>
              <a:rPr lang="en-US" sz="2000" dirty="0">
                <a:solidFill>
                  <a:schemeClr val="accent6">
                    <a:lumMod val="50000"/>
                  </a:schemeClr>
                </a:solidFill>
                <a:latin typeface="Nunito Black" pitchFamily="2" charset="0"/>
              </a:rPr>
              <a:t>)</a:t>
            </a:r>
          </a:p>
        </p:txBody>
      </p:sp>
    </p:spTree>
    <p:extLst>
      <p:ext uri="{BB962C8B-B14F-4D97-AF65-F5344CB8AC3E}">
        <p14:creationId xmlns:p14="http://schemas.microsoft.com/office/powerpoint/2010/main" val="44761099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1000"/>
                                        <p:tgtEl>
                                          <p:spTgt spid="16"/>
                                        </p:tgtEl>
                                      </p:cBhvr>
                                    </p:animEffect>
                                    <p:anim calcmode="lin" valueType="num">
                                      <p:cBhvr>
                                        <p:cTn id="28" dur="1000" fill="hold"/>
                                        <p:tgtEl>
                                          <p:spTgt spid="16"/>
                                        </p:tgtEl>
                                        <p:attrNameLst>
                                          <p:attrName>ppt_x</p:attrName>
                                        </p:attrNameLst>
                                      </p:cBhvr>
                                      <p:tavLst>
                                        <p:tav tm="0">
                                          <p:val>
                                            <p:strVal val="#ppt_x"/>
                                          </p:val>
                                        </p:tav>
                                        <p:tav tm="100000">
                                          <p:val>
                                            <p:strVal val="#ppt_x"/>
                                          </p:val>
                                        </p:tav>
                                      </p:tavLst>
                                    </p:anim>
                                    <p:anim calcmode="lin" valueType="num">
                                      <p:cBhvr>
                                        <p:cTn id="29" dur="1000" fill="hold"/>
                                        <p:tgtEl>
                                          <p:spTgt spid="16"/>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1000"/>
                                        <p:tgtEl>
                                          <p:spTgt spid="12"/>
                                        </p:tgtEl>
                                      </p:cBhvr>
                                    </p:animEffect>
                                    <p:anim calcmode="lin" valueType="num">
                                      <p:cBhvr>
                                        <p:cTn id="33" dur="1000" fill="hold"/>
                                        <p:tgtEl>
                                          <p:spTgt spid="12"/>
                                        </p:tgtEl>
                                        <p:attrNameLst>
                                          <p:attrName>ppt_x</p:attrName>
                                        </p:attrNameLst>
                                      </p:cBhvr>
                                      <p:tavLst>
                                        <p:tav tm="0">
                                          <p:val>
                                            <p:strVal val="#ppt_x"/>
                                          </p:val>
                                        </p:tav>
                                        <p:tav tm="100000">
                                          <p:val>
                                            <p:strVal val="#ppt_x"/>
                                          </p:val>
                                        </p:tav>
                                      </p:tavLst>
                                    </p:anim>
                                    <p:anim calcmode="lin" valueType="num">
                                      <p:cBhvr>
                                        <p:cTn id="3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1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ounded Rectangle 2"/>
          <p:cNvSpPr/>
          <p:nvPr/>
        </p:nvSpPr>
        <p:spPr>
          <a:xfrm>
            <a:off x="1159626" y="288697"/>
            <a:ext cx="4021974" cy="492684"/>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2800" dirty="0" err="1">
                <a:solidFill>
                  <a:srgbClr val="FF0000"/>
                </a:solidFill>
                <a:latin typeface="Nunito Black" pitchFamily="2" charset="0"/>
                <a:sym typeface="Arial"/>
              </a:rPr>
              <a:t>Luyện</a:t>
            </a:r>
            <a:r>
              <a:rPr lang="en-US" sz="2800" dirty="0">
                <a:solidFill>
                  <a:srgbClr val="FF0000"/>
                </a:solidFill>
                <a:latin typeface="Nunito Black" pitchFamily="2" charset="0"/>
                <a:sym typeface="Arial"/>
              </a:rPr>
              <a:t> </a:t>
            </a:r>
            <a:r>
              <a:rPr lang="en-US" sz="2800" dirty="0" err="1">
                <a:solidFill>
                  <a:srgbClr val="FF0000"/>
                </a:solidFill>
                <a:latin typeface="Nunito Black" pitchFamily="2" charset="0"/>
                <a:sym typeface="Arial"/>
              </a:rPr>
              <a:t>đọc</a:t>
            </a:r>
            <a:r>
              <a:rPr lang="en-US" sz="2800" dirty="0">
                <a:solidFill>
                  <a:srgbClr val="FF0000"/>
                </a:solidFill>
                <a:latin typeface="Nunito Black" pitchFamily="2" charset="0"/>
                <a:sym typeface="Arial"/>
              </a:rPr>
              <a:t> </a:t>
            </a:r>
            <a:r>
              <a:rPr lang="en-US" sz="2800" dirty="0" err="1">
                <a:solidFill>
                  <a:srgbClr val="FF0000"/>
                </a:solidFill>
                <a:latin typeface="Nunito Black" pitchFamily="2" charset="0"/>
                <a:sym typeface="Arial"/>
              </a:rPr>
              <a:t>theo</a:t>
            </a:r>
            <a:r>
              <a:rPr lang="en-US" sz="2800" dirty="0">
                <a:solidFill>
                  <a:srgbClr val="FF0000"/>
                </a:solidFill>
                <a:latin typeface="Nunito Black" pitchFamily="2" charset="0"/>
                <a:sym typeface="Arial"/>
              </a:rPr>
              <a:t> </a:t>
            </a:r>
            <a:r>
              <a:rPr lang="en-US" sz="2800" dirty="0" err="1">
                <a:solidFill>
                  <a:srgbClr val="FF0000"/>
                </a:solidFill>
                <a:latin typeface="Nunito Black" pitchFamily="2" charset="0"/>
                <a:sym typeface="Arial"/>
              </a:rPr>
              <a:t>nhóm</a:t>
            </a:r>
            <a:endParaRPr lang="id-ID" sz="28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pic>
        <p:nvPicPr>
          <p:cNvPr id="5" name="Picture 4">
            <a:extLst>
              <a:ext uri="{FF2B5EF4-FFF2-40B4-BE49-F238E27FC236}">
                <a16:creationId xmlns:a16="http://schemas.microsoft.com/office/drawing/2014/main" xmlns="" id="{08977D5A-3CE0-5936-80D7-A88FD3CB0262}"/>
              </a:ext>
            </a:extLst>
          </p:cNvPr>
          <p:cNvPicPr>
            <a:picLocks noChangeAspect="1"/>
          </p:cNvPicPr>
          <p:nvPr/>
        </p:nvPicPr>
        <p:blipFill>
          <a:blip r:embed="rId3"/>
          <a:stretch>
            <a:fillRect/>
          </a:stretch>
        </p:blipFill>
        <p:spPr>
          <a:xfrm>
            <a:off x="50168" y="19314"/>
            <a:ext cx="957155" cy="762066"/>
          </a:xfrm>
          <a:prstGeom prst="ellipse">
            <a:avLst/>
          </a:prstGeom>
        </p:spPr>
      </p:pic>
      <p:sp>
        <p:nvSpPr>
          <p:cNvPr id="6" name="Rounded Rectangle 5"/>
          <p:cNvSpPr/>
          <p:nvPr/>
        </p:nvSpPr>
        <p:spPr>
          <a:xfrm>
            <a:off x="3962400" y="977289"/>
            <a:ext cx="3499573" cy="523776"/>
          </a:xfrm>
          <a:prstGeom prst="roundRect">
            <a:avLst/>
          </a:prstGeom>
          <a:solidFill>
            <a:srgbClr val="FFFFFF">
              <a:alpha val="80000"/>
            </a:srgb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2400" dirty="0">
                <a:solidFill>
                  <a:srgbClr val="FF0000"/>
                </a:solidFill>
                <a:latin typeface="Nunito Black" pitchFamily="2" charset="0"/>
                <a:sym typeface="Arial"/>
              </a:rPr>
              <a:t>CON ĐƯỜNG CỦA BÉ</a:t>
            </a:r>
            <a:endParaRPr lang="id-ID" sz="24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
        <p:nvSpPr>
          <p:cNvPr id="7" name="Rounded Rectangle 6"/>
          <p:cNvSpPr/>
          <p:nvPr/>
        </p:nvSpPr>
        <p:spPr>
          <a:xfrm>
            <a:off x="1004243" y="1580647"/>
            <a:ext cx="4121970" cy="1520627"/>
          </a:xfrm>
          <a:prstGeom prst="roundRect">
            <a:avLst/>
          </a:prstGeom>
          <a:solidFill>
            <a:srgbClr val="FFFFFF">
              <a:alpha val="80000"/>
            </a:srgb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400">
              <a:lnSpc>
                <a:spcPct val="90000"/>
              </a:lnSpc>
              <a:spcBef>
                <a:spcPct val="0"/>
              </a:spcBef>
              <a:spcAft>
                <a:spcPts val="600"/>
              </a:spcAft>
              <a:defRPr/>
            </a:pPr>
            <a:r>
              <a:rPr lang="en-US" sz="2200" b="1" dirty="0" err="1">
                <a:solidFill>
                  <a:srgbClr val="002060"/>
                </a:solidFill>
                <a:latin typeface="Nunito Black" pitchFamily="2" charset="0"/>
              </a:rPr>
              <a:t>Đường</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của</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chú</a:t>
            </a:r>
            <a:r>
              <a:rPr lang="en-US" sz="2200" b="1" dirty="0">
                <a:solidFill>
                  <a:srgbClr val="002060"/>
                </a:solidFill>
                <a:latin typeface="Nunito Black" pitchFamily="2" charset="0"/>
              </a:rPr>
              <a:t> phi </a:t>
            </a:r>
            <a:r>
              <a:rPr lang="en-US" sz="2200" b="1" dirty="0" err="1">
                <a:solidFill>
                  <a:srgbClr val="002060"/>
                </a:solidFill>
                <a:latin typeface="Nunito Black" pitchFamily="2" charset="0"/>
              </a:rPr>
              <a:t>công</a:t>
            </a:r>
            <a:endParaRPr lang="en-US" sz="2200" b="1" dirty="0">
              <a:solidFill>
                <a:srgbClr val="002060"/>
              </a:solidFill>
              <a:latin typeface="Nunito Black" pitchFamily="2" charset="0"/>
            </a:endParaRPr>
          </a:p>
          <a:p>
            <a:pPr lvl="0" defTabSz="914400">
              <a:lnSpc>
                <a:spcPct val="90000"/>
              </a:lnSpc>
              <a:spcBef>
                <a:spcPct val="0"/>
              </a:spcBef>
              <a:spcAft>
                <a:spcPts val="600"/>
              </a:spcAft>
              <a:defRPr/>
            </a:pPr>
            <a:r>
              <a:rPr lang="en-US" sz="2200" b="1" dirty="0" err="1">
                <a:solidFill>
                  <a:srgbClr val="002060"/>
                </a:solidFill>
                <a:latin typeface="Nunito Black" pitchFamily="2" charset="0"/>
              </a:rPr>
              <a:t>Lẫn</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trong</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mây</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cao</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tít</a:t>
            </a:r>
            <a:endParaRPr lang="en-US" sz="2200" b="1" dirty="0">
              <a:solidFill>
                <a:srgbClr val="002060"/>
              </a:solidFill>
              <a:latin typeface="Nunito Black" pitchFamily="2" charset="0"/>
            </a:endParaRPr>
          </a:p>
          <a:p>
            <a:pPr lvl="0" defTabSz="914400">
              <a:lnSpc>
                <a:spcPct val="90000"/>
              </a:lnSpc>
              <a:spcBef>
                <a:spcPct val="0"/>
              </a:spcBef>
              <a:spcAft>
                <a:spcPts val="600"/>
              </a:spcAft>
              <a:defRPr/>
            </a:pPr>
            <a:r>
              <a:rPr lang="en-US" sz="2200" b="1" dirty="0" err="1">
                <a:solidFill>
                  <a:srgbClr val="002060"/>
                </a:solidFill>
                <a:latin typeface="Nunito Black" pitchFamily="2" charset="0"/>
              </a:rPr>
              <a:t>Khắp</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những</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vùng</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trời</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xanh</a:t>
            </a:r>
            <a:endParaRPr lang="en-US" sz="2200" b="1" dirty="0">
              <a:solidFill>
                <a:srgbClr val="002060"/>
              </a:solidFill>
              <a:latin typeface="Nunito Black" pitchFamily="2" charset="0"/>
            </a:endParaRPr>
          </a:p>
          <a:p>
            <a:pPr lvl="0" defTabSz="914400">
              <a:lnSpc>
                <a:spcPct val="90000"/>
              </a:lnSpc>
              <a:spcBef>
                <a:spcPct val="0"/>
              </a:spcBef>
              <a:spcAft>
                <a:spcPts val="600"/>
              </a:spcAft>
              <a:defRPr/>
            </a:pPr>
            <a:r>
              <a:rPr lang="en-US" sz="2200" b="1" dirty="0" err="1">
                <a:solidFill>
                  <a:srgbClr val="002060"/>
                </a:solidFill>
                <a:latin typeface="Nunito Black" pitchFamily="2" charset="0"/>
              </a:rPr>
              <a:t>Những</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vì</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sao</a:t>
            </a:r>
            <a:r>
              <a:rPr lang="en-US" sz="2200" b="1" dirty="0">
                <a:solidFill>
                  <a:srgbClr val="002060"/>
                </a:solidFill>
                <a:latin typeface="Nunito Black" pitchFamily="2" charset="0"/>
              </a:rPr>
              <a:t> chi </a:t>
            </a:r>
            <a:r>
              <a:rPr lang="en-US" sz="2200" b="1" dirty="0" err="1">
                <a:solidFill>
                  <a:srgbClr val="002060"/>
                </a:solidFill>
                <a:latin typeface="Nunito Black" pitchFamily="2" charset="0"/>
              </a:rPr>
              <a:t>chít</a:t>
            </a:r>
            <a:r>
              <a:rPr lang="en-US" sz="2200" b="1" dirty="0">
                <a:solidFill>
                  <a:srgbClr val="002060"/>
                </a:solidFill>
                <a:latin typeface="Nunito Black" pitchFamily="2" charset="0"/>
              </a:rPr>
              <a:t>.</a:t>
            </a:r>
          </a:p>
        </p:txBody>
      </p:sp>
      <p:sp>
        <p:nvSpPr>
          <p:cNvPr id="8" name="Rounded Rectangle 7"/>
          <p:cNvSpPr/>
          <p:nvPr/>
        </p:nvSpPr>
        <p:spPr>
          <a:xfrm>
            <a:off x="986389" y="3297182"/>
            <a:ext cx="3732384" cy="1524000"/>
          </a:xfrm>
          <a:prstGeom prst="roundRect">
            <a:avLst/>
          </a:prstGeom>
          <a:solidFill>
            <a:srgbClr val="FFFFFF">
              <a:alpha val="80000"/>
            </a:srgb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400">
              <a:lnSpc>
                <a:spcPct val="90000"/>
              </a:lnSpc>
              <a:spcBef>
                <a:spcPct val="0"/>
              </a:spcBef>
              <a:spcAft>
                <a:spcPts val="600"/>
              </a:spcAft>
              <a:defRPr/>
            </a:pPr>
            <a:r>
              <a:rPr lang="en-US" sz="2200" dirty="0" err="1">
                <a:solidFill>
                  <a:srgbClr val="008000"/>
                </a:solidFill>
                <a:latin typeface="Nunito Black" pitchFamily="2" charset="0"/>
              </a:rPr>
              <a:t>Đường</a:t>
            </a:r>
            <a:r>
              <a:rPr lang="en-US" sz="2200" dirty="0">
                <a:solidFill>
                  <a:srgbClr val="008000"/>
                </a:solidFill>
                <a:latin typeface="Nunito Black" pitchFamily="2" charset="0"/>
              </a:rPr>
              <a:t> </a:t>
            </a:r>
            <a:r>
              <a:rPr lang="en-US" sz="2200" dirty="0" err="1">
                <a:solidFill>
                  <a:srgbClr val="008000"/>
                </a:solidFill>
                <a:latin typeface="Nunito Black" pitchFamily="2" charset="0"/>
              </a:rPr>
              <a:t>của</a:t>
            </a:r>
            <a:r>
              <a:rPr lang="en-US" sz="2200" dirty="0">
                <a:solidFill>
                  <a:srgbClr val="008000"/>
                </a:solidFill>
                <a:latin typeface="Nunito Black" pitchFamily="2" charset="0"/>
              </a:rPr>
              <a:t> </a:t>
            </a:r>
            <a:r>
              <a:rPr lang="en-US" sz="2200" dirty="0" err="1">
                <a:solidFill>
                  <a:srgbClr val="008000"/>
                </a:solidFill>
                <a:latin typeface="Nunito Black" pitchFamily="2" charset="0"/>
              </a:rPr>
              <a:t>chú</a:t>
            </a:r>
            <a:r>
              <a:rPr lang="en-US" sz="2200" dirty="0">
                <a:solidFill>
                  <a:srgbClr val="008000"/>
                </a:solidFill>
                <a:latin typeface="Nunito Black" pitchFamily="2" charset="0"/>
              </a:rPr>
              <a:t> </a:t>
            </a:r>
            <a:r>
              <a:rPr lang="en-US" sz="2200" dirty="0" err="1">
                <a:solidFill>
                  <a:srgbClr val="008000"/>
                </a:solidFill>
                <a:latin typeface="Nunito Black" pitchFamily="2" charset="0"/>
              </a:rPr>
              <a:t>hải</a:t>
            </a:r>
            <a:r>
              <a:rPr lang="en-US" sz="2200" dirty="0">
                <a:solidFill>
                  <a:srgbClr val="008000"/>
                </a:solidFill>
                <a:latin typeface="Nunito Black" pitchFamily="2" charset="0"/>
              </a:rPr>
              <a:t> </a:t>
            </a:r>
            <a:r>
              <a:rPr lang="en-US" sz="2200" dirty="0" err="1">
                <a:solidFill>
                  <a:srgbClr val="008000"/>
                </a:solidFill>
                <a:latin typeface="Nunito Black" pitchFamily="2" charset="0"/>
              </a:rPr>
              <a:t>quân</a:t>
            </a:r>
            <a:endParaRPr lang="en-US" sz="2200" dirty="0">
              <a:solidFill>
                <a:srgbClr val="008000"/>
              </a:solidFill>
              <a:latin typeface="Nunito Black" pitchFamily="2" charset="0"/>
            </a:endParaRPr>
          </a:p>
          <a:p>
            <a:pPr lvl="0" defTabSz="914400">
              <a:lnSpc>
                <a:spcPct val="90000"/>
              </a:lnSpc>
              <a:spcBef>
                <a:spcPct val="0"/>
              </a:spcBef>
              <a:spcAft>
                <a:spcPts val="600"/>
              </a:spcAft>
              <a:defRPr/>
            </a:pPr>
            <a:r>
              <a:rPr lang="en-US" sz="2200" dirty="0" err="1">
                <a:solidFill>
                  <a:srgbClr val="008000"/>
                </a:solidFill>
                <a:latin typeface="Nunito Black" pitchFamily="2" charset="0"/>
              </a:rPr>
              <a:t>Mênh</a:t>
            </a:r>
            <a:r>
              <a:rPr lang="en-US" sz="2200" dirty="0">
                <a:solidFill>
                  <a:srgbClr val="008000"/>
                </a:solidFill>
                <a:latin typeface="Nunito Black" pitchFamily="2" charset="0"/>
              </a:rPr>
              <a:t> </a:t>
            </a:r>
            <a:r>
              <a:rPr lang="en-US" sz="2200" dirty="0" err="1">
                <a:solidFill>
                  <a:srgbClr val="008000"/>
                </a:solidFill>
                <a:latin typeface="Nunito Black" pitchFamily="2" charset="0"/>
              </a:rPr>
              <a:t>mông</a:t>
            </a:r>
            <a:r>
              <a:rPr lang="en-US" sz="2200" dirty="0">
                <a:solidFill>
                  <a:srgbClr val="008000"/>
                </a:solidFill>
                <a:latin typeface="Nunito Black" pitchFamily="2" charset="0"/>
              </a:rPr>
              <a:t> </a:t>
            </a:r>
            <a:r>
              <a:rPr lang="en-US" sz="2200" dirty="0" err="1">
                <a:solidFill>
                  <a:srgbClr val="008000"/>
                </a:solidFill>
                <a:latin typeface="Nunito Black" pitchFamily="2" charset="0"/>
              </a:rPr>
              <a:t>trên</a:t>
            </a:r>
            <a:r>
              <a:rPr lang="en-US" sz="2200" dirty="0">
                <a:solidFill>
                  <a:srgbClr val="008000"/>
                </a:solidFill>
                <a:latin typeface="Nunito Black" pitchFamily="2" charset="0"/>
              </a:rPr>
              <a:t> </a:t>
            </a:r>
            <a:r>
              <a:rPr lang="en-US" sz="2200" dirty="0" err="1">
                <a:solidFill>
                  <a:srgbClr val="008000"/>
                </a:solidFill>
                <a:latin typeface="Nunito Black" pitchFamily="2" charset="0"/>
              </a:rPr>
              <a:t>biển</a:t>
            </a:r>
            <a:r>
              <a:rPr lang="en-US" sz="2200" dirty="0">
                <a:solidFill>
                  <a:srgbClr val="008000"/>
                </a:solidFill>
                <a:latin typeface="Nunito Black" pitchFamily="2" charset="0"/>
              </a:rPr>
              <a:t> </a:t>
            </a:r>
            <a:r>
              <a:rPr lang="en-US" sz="2200" dirty="0" err="1">
                <a:solidFill>
                  <a:srgbClr val="008000"/>
                </a:solidFill>
                <a:latin typeface="Nunito Black" pitchFamily="2" charset="0"/>
              </a:rPr>
              <a:t>cả</a:t>
            </a:r>
            <a:endParaRPr lang="en-US" sz="2200" dirty="0">
              <a:solidFill>
                <a:srgbClr val="008000"/>
              </a:solidFill>
              <a:latin typeface="Nunito Black" pitchFamily="2" charset="0"/>
            </a:endParaRPr>
          </a:p>
          <a:p>
            <a:pPr lvl="0" defTabSz="914400">
              <a:lnSpc>
                <a:spcPct val="90000"/>
              </a:lnSpc>
              <a:spcBef>
                <a:spcPct val="0"/>
              </a:spcBef>
              <a:spcAft>
                <a:spcPts val="600"/>
              </a:spcAft>
              <a:defRPr/>
            </a:pPr>
            <a:r>
              <a:rPr lang="en-US" sz="2200" dirty="0" err="1">
                <a:solidFill>
                  <a:srgbClr val="008000"/>
                </a:solidFill>
                <a:latin typeface="Nunito Black" pitchFamily="2" charset="0"/>
              </a:rPr>
              <a:t>Tới</a:t>
            </a:r>
            <a:r>
              <a:rPr lang="en-US" sz="2200" dirty="0">
                <a:solidFill>
                  <a:srgbClr val="008000"/>
                </a:solidFill>
                <a:latin typeface="Nunito Black" pitchFamily="2" charset="0"/>
              </a:rPr>
              <a:t> </a:t>
            </a:r>
            <a:r>
              <a:rPr lang="en-US" sz="2200" dirty="0" err="1">
                <a:solidFill>
                  <a:srgbClr val="008000"/>
                </a:solidFill>
                <a:latin typeface="Nunito Black" pitchFamily="2" charset="0"/>
              </a:rPr>
              <a:t>những</a:t>
            </a:r>
            <a:r>
              <a:rPr lang="en-US" sz="2200" dirty="0">
                <a:solidFill>
                  <a:srgbClr val="008000"/>
                </a:solidFill>
                <a:latin typeface="Nunito Black" pitchFamily="2" charset="0"/>
              </a:rPr>
              <a:t> </a:t>
            </a:r>
            <a:r>
              <a:rPr lang="en-US" sz="2200" dirty="0" err="1">
                <a:solidFill>
                  <a:srgbClr val="008000"/>
                </a:solidFill>
                <a:latin typeface="Nunito Black" pitchFamily="2" charset="0"/>
              </a:rPr>
              <a:t>vùng</a:t>
            </a:r>
            <a:r>
              <a:rPr lang="en-US" sz="2200" dirty="0">
                <a:solidFill>
                  <a:srgbClr val="008000"/>
                </a:solidFill>
                <a:latin typeface="Nunito Black" pitchFamily="2" charset="0"/>
              </a:rPr>
              <a:t> </a:t>
            </a:r>
            <a:r>
              <a:rPr lang="en-US" sz="2200" dirty="0" err="1">
                <a:solidFill>
                  <a:srgbClr val="008000"/>
                </a:solidFill>
                <a:latin typeface="Nunito Black" pitchFamily="2" charset="0"/>
              </a:rPr>
              <a:t>đảo</a:t>
            </a:r>
            <a:r>
              <a:rPr lang="en-US" sz="2200" dirty="0">
                <a:solidFill>
                  <a:srgbClr val="008000"/>
                </a:solidFill>
                <a:latin typeface="Nunito Black" pitchFamily="2" charset="0"/>
              </a:rPr>
              <a:t> </a:t>
            </a:r>
            <a:r>
              <a:rPr lang="en-US" sz="2200" dirty="0" err="1">
                <a:solidFill>
                  <a:srgbClr val="008000"/>
                </a:solidFill>
                <a:latin typeface="Nunito Black" pitchFamily="2" charset="0"/>
              </a:rPr>
              <a:t>xa</a:t>
            </a:r>
            <a:endParaRPr lang="en-US" sz="2200" dirty="0">
              <a:solidFill>
                <a:srgbClr val="008000"/>
              </a:solidFill>
              <a:latin typeface="Nunito Black" pitchFamily="2" charset="0"/>
            </a:endParaRPr>
          </a:p>
          <a:p>
            <a:pPr lvl="0" defTabSz="914400">
              <a:lnSpc>
                <a:spcPct val="90000"/>
              </a:lnSpc>
              <a:spcBef>
                <a:spcPct val="0"/>
              </a:spcBef>
              <a:spcAft>
                <a:spcPts val="600"/>
              </a:spcAft>
              <a:defRPr/>
            </a:pPr>
            <a:r>
              <a:rPr lang="en-US" sz="2200" dirty="0" err="1">
                <a:solidFill>
                  <a:srgbClr val="008000"/>
                </a:solidFill>
                <a:latin typeface="Nunito Black" pitchFamily="2" charset="0"/>
              </a:rPr>
              <a:t>Và</a:t>
            </a:r>
            <a:r>
              <a:rPr lang="en-US" sz="2200" dirty="0">
                <a:solidFill>
                  <a:srgbClr val="008000"/>
                </a:solidFill>
                <a:latin typeface="Nunito Black" pitchFamily="2" charset="0"/>
              </a:rPr>
              <a:t> </a:t>
            </a:r>
            <a:r>
              <a:rPr lang="en-US" sz="2200" dirty="0" err="1">
                <a:solidFill>
                  <a:srgbClr val="008000"/>
                </a:solidFill>
                <a:latin typeface="Nunito Black" pitchFamily="2" charset="0"/>
              </a:rPr>
              <a:t>những</a:t>
            </a:r>
            <a:r>
              <a:rPr lang="en-US" sz="2200" dirty="0">
                <a:solidFill>
                  <a:srgbClr val="008000"/>
                </a:solidFill>
                <a:latin typeface="Nunito Black" pitchFamily="2" charset="0"/>
              </a:rPr>
              <a:t> </a:t>
            </a:r>
            <a:r>
              <a:rPr lang="en-US" sz="2200" dirty="0" err="1">
                <a:solidFill>
                  <a:srgbClr val="008000"/>
                </a:solidFill>
                <a:latin typeface="Nunito Black" pitchFamily="2" charset="0"/>
              </a:rPr>
              <a:t>bờ</a:t>
            </a:r>
            <a:r>
              <a:rPr lang="en-US" sz="2200" dirty="0">
                <a:solidFill>
                  <a:srgbClr val="008000"/>
                </a:solidFill>
                <a:latin typeface="Nunito Black" pitchFamily="2" charset="0"/>
              </a:rPr>
              <a:t> </a:t>
            </a:r>
            <a:r>
              <a:rPr lang="en-US" sz="2200" dirty="0" err="1">
                <a:solidFill>
                  <a:srgbClr val="008000"/>
                </a:solidFill>
                <a:latin typeface="Nunito Black" pitchFamily="2" charset="0"/>
              </a:rPr>
              <a:t>bến</a:t>
            </a:r>
            <a:r>
              <a:rPr lang="en-US" sz="2200" dirty="0">
                <a:solidFill>
                  <a:srgbClr val="008000"/>
                </a:solidFill>
                <a:latin typeface="Nunito Black" pitchFamily="2" charset="0"/>
              </a:rPr>
              <a:t> </a:t>
            </a:r>
            <a:r>
              <a:rPr lang="en-US" sz="2200" dirty="0" err="1">
                <a:solidFill>
                  <a:srgbClr val="008000"/>
                </a:solidFill>
                <a:latin typeface="Nunito Black" pitchFamily="2" charset="0"/>
              </a:rPr>
              <a:t>lạ</a:t>
            </a:r>
            <a:r>
              <a:rPr lang="en-US" sz="2200" dirty="0">
                <a:solidFill>
                  <a:srgbClr val="008000"/>
                </a:solidFill>
                <a:latin typeface="Nunito Black" pitchFamily="2" charset="0"/>
              </a:rPr>
              <a:t>.</a:t>
            </a:r>
          </a:p>
        </p:txBody>
      </p:sp>
      <p:sp>
        <p:nvSpPr>
          <p:cNvPr id="9" name="Rounded Rectangle 8"/>
          <p:cNvSpPr/>
          <p:nvPr/>
        </p:nvSpPr>
        <p:spPr>
          <a:xfrm>
            <a:off x="1004243" y="5017090"/>
            <a:ext cx="3806385" cy="1636852"/>
          </a:xfrm>
          <a:prstGeom prst="roundRect">
            <a:avLst/>
          </a:prstGeom>
          <a:solidFill>
            <a:srgbClr val="FFFFFF">
              <a:alpha val="80000"/>
            </a:srgb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400">
              <a:lnSpc>
                <a:spcPct val="90000"/>
              </a:lnSpc>
              <a:spcBef>
                <a:spcPct val="0"/>
              </a:spcBef>
              <a:spcAft>
                <a:spcPts val="600"/>
              </a:spcAft>
              <a:defRPr/>
            </a:pPr>
            <a:r>
              <a:rPr lang="en-US" sz="2200" dirty="0">
                <a:solidFill>
                  <a:schemeClr val="accent2">
                    <a:lumMod val="50000"/>
                  </a:schemeClr>
                </a:solidFill>
                <a:latin typeface="Nunito Black" pitchFamily="2" charset="0"/>
              </a:rPr>
              <a:t>Con </a:t>
            </a:r>
            <a:r>
              <a:rPr lang="en-US" sz="2200" dirty="0" err="1">
                <a:solidFill>
                  <a:schemeClr val="accent2">
                    <a:lumMod val="50000"/>
                  </a:schemeClr>
                </a:solidFill>
                <a:latin typeface="Nunito Black" pitchFamily="2" charset="0"/>
              </a:rPr>
              <a:t>đường</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làm</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bằng</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sắt</a:t>
            </a:r>
            <a:endParaRPr lang="en-US" sz="2200" dirty="0">
              <a:solidFill>
                <a:schemeClr val="accent2">
                  <a:lumMod val="50000"/>
                </a:schemeClr>
              </a:solidFill>
              <a:latin typeface="Nunito Black" pitchFamily="2" charset="0"/>
            </a:endParaRPr>
          </a:p>
          <a:p>
            <a:pPr lvl="0" defTabSz="914400">
              <a:lnSpc>
                <a:spcPct val="90000"/>
              </a:lnSpc>
              <a:spcBef>
                <a:spcPct val="0"/>
              </a:spcBef>
              <a:spcAft>
                <a:spcPts val="600"/>
              </a:spcAft>
              <a:defRPr/>
            </a:pPr>
            <a:r>
              <a:rPr lang="en-US" sz="2200" dirty="0" err="1">
                <a:solidFill>
                  <a:schemeClr val="accent2">
                    <a:lumMod val="50000"/>
                  </a:schemeClr>
                </a:solidFill>
                <a:latin typeface="Nunito Black" pitchFamily="2" charset="0"/>
              </a:rPr>
              <a:t>Là</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của</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bác</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lái</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tàu</a:t>
            </a:r>
            <a:endParaRPr lang="en-US" sz="2200" dirty="0">
              <a:solidFill>
                <a:schemeClr val="accent2">
                  <a:lumMod val="50000"/>
                </a:schemeClr>
              </a:solidFill>
              <a:latin typeface="Nunito Black" pitchFamily="2" charset="0"/>
            </a:endParaRPr>
          </a:p>
          <a:p>
            <a:pPr lvl="0" defTabSz="914400">
              <a:lnSpc>
                <a:spcPct val="90000"/>
              </a:lnSpc>
              <a:spcBef>
                <a:spcPct val="0"/>
              </a:spcBef>
              <a:spcAft>
                <a:spcPts val="600"/>
              </a:spcAft>
              <a:defRPr/>
            </a:pPr>
            <a:r>
              <a:rPr lang="en-US" sz="2200" dirty="0" err="1">
                <a:solidFill>
                  <a:schemeClr val="accent2">
                    <a:lumMod val="50000"/>
                  </a:schemeClr>
                </a:solidFill>
                <a:latin typeface="Nunito Black" pitchFamily="2" charset="0"/>
              </a:rPr>
              <a:t>Chạy</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dài</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theo</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đất</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nước</a:t>
            </a:r>
            <a:endParaRPr lang="en-US" sz="2200" dirty="0">
              <a:solidFill>
                <a:schemeClr val="accent2">
                  <a:lumMod val="50000"/>
                </a:schemeClr>
              </a:solidFill>
              <a:latin typeface="Nunito Black" pitchFamily="2" charset="0"/>
            </a:endParaRPr>
          </a:p>
          <a:p>
            <a:pPr lvl="0" defTabSz="914400">
              <a:lnSpc>
                <a:spcPct val="90000"/>
              </a:lnSpc>
              <a:spcBef>
                <a:spcPct val="0"/>
              </a:spcBef>
              <a:spcAft>
                <a:spcPts val="600"/>
              </a:spcAft>
              <a:defRPr/>
            </a:pPr>
            <a:r>
              <a:rPr lang="en-US" sz="2200" dirty="0" err="1">
                <a:solidFill>
                  <a:schemeClr val="accent2">
                    <a:lumMod val="50000"/>
                  </a:schemeClr>
                </a:solidFill>
                <a:latin typeface="Nunito Black" pitchFamily="2" charset="0"/>
              </a:rPr>
              <a:t>Đi</a:t>
            </a:r>
            <a:r>
              <a:rPr lang="en-US" sz="2200" dirty="0">
                <a:solidFill>
                  <a:schemeClr val="accent2">
                    <a:lumMod val="50000"/>
                  </a:schemeClr>
                </a:solidFill>
                <a:latin typeface="Nunito Black" pitchFamily="2" charset="0"/>
              </a:rPr>
              <a:t> song </a:t>
            </a:r>
            <a:r>
              <a:rPr lang="en-US" sz="2200" dirty="0" err="1">
                <a:solidFill>
                  <a:schemeClr val="accent2">
                    <a:lumMod val="50000"/>
                  </a:schemeClr>
                </a:solidFill>
                <a:latin typeface="Nunito Black" pitchFamily="2" charset="0"/>
              </a:rPr>
              <a:t>hành</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bên</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nhau</a:t>
            </a:r>
            <a:r>
              <a:rPr lang="en-US" sz="2200" dirty="0">
                <a:solidFill>
                  <a:schemeClr val="accent2">
                    <a:lumMod val="50000"/>
                  </a:schemeClr>
                </a:solidFill>
                <a:latin typeface="Nunito Black" pitchFamily="2" charset="0"/>
              </a:rPr>
              <a:t>.</a:t>
            </a:r>
          </a:p>
        </p:txBody>
      </p:sp>
      <p:sp>
        <p:nvSpPr>
          <p:cNvPr id="10" name="Rounded Rectangle 9"/>
          <p:cNvSpPr/>
          <p:nvPr/>
        </p:nvSpPr>
        <p:spPr>
          <a:xfrm>
            <a:off x="6858000" y="1524000"/>
            <a:ext cx="4121970" cy="1520627"/>
          </a:xfrm>
          <a:prstGeom prst="roundRect">
            <a:avLst/>
          </a:prstGeom>
          <a:solidFill>
            <a:srgbClr val="FFFFFF">
              <a:alpha val="80000"/>
            </a:srgb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400">
              <a:lnSpc>
                <a:spcPct val="90000"/>
              </a:lnSpc>
              <a:spcBef>
                <a:spcPct val="0"/>
              </a:spcBef>
              <a:spcAft>
                <a:spcPts val="600"/>
              </a:spcAft>
              <a:defRPr/>
            </a:pPr>
            <a:r>
              <a:rPr lang="en-US" sz="2000" dirty="0" err="1">
                <a:solidFill>
                  <a:srgbClr val="0070C0"/>
                </a:solidFill>
                <a:latin typeface="Nunito Black" pitchFamily="2" charset="0"/>
              </a:rPr>
              <a:t>Còn</a:t>
            </a:r>
            <a:r>
              <a:rPr lang="en-US" sz="2000" dirty="0">
                <a:solidFill>
                  <a:srgbClr val="0070C0"/>
                </a:solidFill>
                <a:latin typeface="Nunito Black" pitchFamily="2" charset="0"/>
              </a:rPr>
              <a:t> con </a:t>
            </a:r>
            <a:r>
              <a:rPr lang="en-US" sz="2000" dirty="0" err="1">
                <a:solidFill>
                  <a:srgbClr val="0070C0"/>
                </a:solidFill>
                <a:latin typeface="Nunito Black" pitchFamily="2" charset="0"/>
              </a:rPr>
              <a:t>đường</a:t>
            </a:r>
            <a:r>
              <a:rPr lang="en-US" sz="2000" dirty="0">
                <a:solidFill>
                  <a:srgbClr val="0070C0"/>
                </a:solidFill>
                <a:latin typeface="Nunito Black" pitchFamily="2" charset="0"/>
              </a:rPr>
              <a:t> </a:t>
            </a:r>
            <a:r>
              <a:rPr lang="en-US" sz="2000" dirty="0" err="1">
                <a:solidFill>
                  <a:srgbClr val="0070C0"/>
                </a:solidFill>
                <a:latin typeface="Nunito Black" pitchFamily="2" charset="0"/>
              </a:rPr>
              <a:t>của</a:t>
            </a:r>
            <a:r>
              <a:rPr lang="en-US" sz="2000" dirty="0">
                <a:solidFill>
                  <a:srgbClr val="0070C0"/>
                </a:solidFill>
                <a:latin typeface="Nunito Black" pitchFamily="2" charset="0"/>
              </a:rPr>
              <a:t> </a:t>
            </a:r>
            <a:r>
              <a:rPr lang="en-US" sz="2000" dirty="0" err="1">
                <a:solidFill>
                  <a:srgbClr val="0070C0"/>
                </a:solidFill>
                <a:latin typeface="Nunito Black" pitchFamily="2" charset="0"/>
              </a:rPr>
              <a:t>bố</a:t>
            </a:r>
            <a:endParaRPr lang="en-US" sz="2000" dirty="0">
              <a:solidFill>
                <a:srgbClr val="0070C0"/>
              </a:solidFill>
              <a:latin typeface="Nunito Black" pitchFamily="2" charset="0"/>
            </a:endParaRPr>
          </a:p>
          <a:p>
            <a:pPr lvl="0" defTabSz="914400">
              <a:lnSpc>
                <a:spcPct val="90000"/>
              </a:lnSpc>
              <a:spcBef>
                <a:spcPct val="0"/>
              </a:spcBef>
              <a:spcAft>
                <a:spcPts val="600"/>
              </a:spcAft>
              <a:defRPr/>
            </a:pPr>
            <a:r>
              <a:rPr lang="en-US" sz="2000" dirty="0" err="1">
                <a:solidFill>
                  <a:srgbClr val="0070C0"/>
                </a:solidFill>
                <a:latin typeface="Nunito Black" pitchFamily="2" charset="0"/>
              </a:rPr>
              <a:t>Đi</a:t>
            </a:r>
            <a:r>
              <a:rPr lang="en-US" sz="2000" dirty="0">
                <a:solidFill>
                  <a:srgbClr val="0070C0"/>
                </a:solidFill>
                <a:latin typeface="Nunito Black" pitchFamily="2" charset="0"/>
              </a:rPr>
              <a:t> </a:t>
            </a:r>
            <a:r>
              <a:rPr lang="en-US" sz="2000" dirty="0" err="1">
                <a:solidFill>
                  <a:srgbClr val="0070C0"/>
                </a:solidFill>
                <a:latin typeface="Nunito Black" pitchFamily="2" charset="0"/>
              </a:rPr>
              <a:t>trên</a:t>
            </a:r>
            <a:r>
              <a:rPr lang="en-US" sz="2000" dirty="0">
                <a:solidFill>
                  <a:srgbClr val="0070C0"/>
                </a:solidFill>
                <a:latin typeface="Nunito Black" pitchFamily="2" charset="0"/>
              </a:rPr>
              <a:t> </a:t>
            </a:r>
            <a:r>
              <a:rPr lang="en-US" sz="2000" dirty="0" err="1">
                <a:solidFill>
                  <a:srgbClr val="0070C0"/>
                </a:solidFill>
                <a:latin typeface="Nunito Black" pitchFamily="2" charset="0"/>
              </a:rPr>
              <a:t>giàn</a:t>
            </a:r>
            <a:r>
              <a:rPr lang="en-US" sz="2000" dirty="0">
                <a:solidFill>
                  <a:srgbClr val="0070C0"/>
                </a:solidFill>
                <a:latin typeface="Nunito Black" pitchFamily="2" charset="0"/>
              </a:rPr>
              <a:t> </a:t>
            </a:r>
            <a:r>
              <a:rPr lang="en-US" sz="2000" dirty="0" err="1">
                <a:solidFill>
                  <a:srgbClr val="0070C0"/>
                </a:solidFill>
                <a:latin typeface="Nunito Black" pitchFamily="2" charset="0"/>
              </a:rPr>
              <a:t>giáo</a:t>
            </a:r>
            <a:r>
              <a:rPr lang="en-US" sz="2000" dirty="0">
                <a:solidFill>
                  <a:srgbClr val="0070C0"/>
                </a:solidFill>
                <a:latin typeface="Nunito Black" pitchFamily="2" charset="0"/>
              </a:rPr>
              <a:t> </a:t>
            </a:r>
            <a:r>
              <a:rPr lang="en-US" sz="2000" dirty="0" err="1">
                <a:solidFill>
                  <a:srgbClr val="0070C0"/>
                </a:solidFill>
                <a:latin typeface="Nunito Black" pitchFamily="2" charset="0"/>
              </a:rPr>
              <a:t>cao</a:t>
            </a:r>
            <a:endParaRPr lang="en-US" sz="2000" dirty="0">
              <a:solidFill>
                <a:srgbClr val="0070C0"/>
              </a:solidFill>
              <a:latin typeface="Nunito Black" pitchFamily="2" charset="0"/>
            </a:endParaRPr>
          </a:p>
          <a:p>
            <a:pPr lvl="0" defTabSz="914400">
              <a:lnSpc>
                <a:spcPct val="90000"/>
              </a:lnSpc>
              <a:spcBef>
                <a:spcPct val="0"/>
              </a:spcBef>
              <a:spcAft>
                <a:spcPts val="600"/>
              </a:spcAft>
              <a:defRPr/>
            </a:pPr>
            <a:r>
              <a:rPr lang="en-US" sz="2000" dirty="0" err="1">
                <a:solidFill>
                  <a:srgbClr val="0070C0"/>
                </a:solidFill>
                <a:latin typeface="Nunito Black" pitchFamily="2" charset="0"/>
              </a:rPr>
              <a:t>Những</a:t>
            </a:r>
            <a:r>
              <a:rPr lang="en-US" sz="2000" dirty="0">
                <a:solidFill>
                  <a:srgbClr val="0070C0"/>
                </a:solidFill>
                <a:latin typeface="Nunito Black" pitchFamily="2" charset="0"/>
              </a:rPr>
              <a:t> </a:t>
            </a:r>
            <a:r>
              <a:rPr lang="en-US" sz="2000" dirty="0" err="1">
                <a:solidFill>
                  <a:srgbClr val="0070C0"/>
                </a:solidFill>
                <a:latin typeface="Nunito Black" pitchFamily="2" charset="0"/>
              </a:rPr>
              <a:t>khung</a:t>
            </a:r>
            <a:r>
              <a:rPr lang="en-US" sz="2000" dirty="0">
                <a:solidFill>
                  <a:srgbClr val="0070C0"/>
                </a:solidFill>
                <a:latin typeface="Nunito Black" pitchFamily="2" charset="0"/>
              </a:rPr>
              <a:t> </a:t>
            </a:r>
            <a:r>
              <a:rPr lang="en-US" sz="2000" dirty="0" err="1">
                <a:solidFill>
                  <a:srgbClr val="0070C0"/>
                </a:solidFill>
                <a:latin typeface="Nunito Black" pitchFamily="2" charset="0"/>
              </a:rPr>
              <a:t>sắt</a:t>
            </a:r>
            <a:r>
              <a:rPr lang="en-US" sz="2000" dirty="0">
                <a:solidFill>
                  <a:srgbClr val="0070C0"/>
                </a:solidFill>
                <a:latin typeface="Nunito Black" pitchFamily="2" charset="0"/>
              </a:rPr>
              <a:t> </a:t>
            </a:r>
            <a:r>
              <a:rPr lang="en-US" sz="2000" dirty="0" err="1">
                <a:solidFill>
                  <a:srgbClr val="0070C0"/>
                </a:solidFill>
                <a:latin typeface="Nunito Black" pitchFamily="2" charset="0"/>
              </a:rPr>
              <a:t>nối</a:t>
            </a:r>
            <a:r>
              <a:rPr lang="en-US" sz="2000" dirty="0">
                <a:solidFill>
                  <a:srgbClr val="0070C0"/>
                </a:solidFill>
                <a:latin typeface="Nunito Black" pitchFamily="2" charset="0"/>
              </a:rPr>
              <a:t> </a:t>
            </a:r>
            <a:r>
              <a:rPr lang="en-US" sz="2000" dirty="0" err="1">
                <a:solidFill>
                  <a:srgbClr val="0070C0"/>
                </a:solidFill>
                <a:latin typeface="Nunito Black" pitchFamily="2" charset="0"/>
              </a:rPr>
              <a:t>nhau</a:t>
            </a:r>
            <a:endParaRPr lang="en-US" sz="2000" dirty="0">
              <a:solidFill>
                <a:srgbClr val="0070C0"/>
              </a:solidFill>
              <a:latin typeface="Nunito Black" pitchFamily="2" charset="0"/>
            </a:endParaRPr>
          </a:p>
          <a:p>
            <a:pPr lvl="0" defTabSz="914400">
              <a:lnSpc>
                <a:spcPct val="90000"/>
              </a:lnSpc>
              <a:spcBef>
                <a:spcPct val="0"/>
              </a:spcBef>
              <a:spcAft>
                <a:spcPts val="600"/>
              </a:spcAft>
              <a:defRPr/>
            </a:pPr>
            <a:r>
              <a:rPr lang="en-US" sz="2000" dirty="0" err="1">
                <a:solidFill>
                  <a:srgbClr val="0070C0"/>
                </a:solidFill>
                <a:latin typeface="Nunito Black" pitchFamily="2" charset="0"/>
              </a:rPr>
              <a:t>Dựng</a:t>
            </a:r>
            <a:r>
              <a:rPr lang="en-US" sz="2000" dirty="0">
                <a:solidFill>
                  <a:srgbClr val="0070C0"/>
                </a:solidFill>
                <a:latin typeface="Nunito Black" pitchFamily="2" charset="0"/>
              </a:rPr>
              <a:t> </a:t>
            </a:r>
            <a:r>
              <a:rPr lang="en-US" sz="2000" dirty="0" err="1">
                <a:solidFill>
                  <a:srgbClr val="0070C0"/>
                </a:solidFill>
                <a:latin typeface="Nunito Black" pitchFamily="2" charset="0"/>
              </a:rPr>
              <a:t>nên</a:t>
            </a:r>
            <a:r>
              <a:rPr lang="en-US" sz="2000" dirty="0">
                <a:solidFill>
                  <a:srgbClr val="0070C0"/>
                </a:solidFill>
                <a:latin typeface="Nunito Black" pitchFamily="2" charset="0"/>
              </a:rPr>
              <a:t> </a:t>
            </a:r>
            <a:r>
              <a:rPr lang="en-US" sz="2000" dirty="0" err="1">
                <a:solidFill>
                  <a:srgbClr val="0070C0"/>
                </a:solidFill>
                <a:latin typeface="Nunito Black" pitchFamily="2" charset="0"/>
              </a:rPr>
              <a:t>bao</a:t>
            </a:r>
            <a:r>
              <a:rPr lang="en-US" sz="2000" dirty="0">
                <a:solidFill>
                  <a:srgbClr val="0070C0"/>
                </a:solidFill>
                <a:latin typeface="Nunito Black" pitchFamily="2" charset="0"/>
              </a:rPr>
              <a:t> </a:t>
            </a:r>
            <a:r>
              <a:rPr lang="en-US" sz="2000" dirty="0" err="1">
                <a:solidFill>
                  <a:srgbClr val="0070C0"/>
                </a:solidFill>
                <a:latin typeface="Nunito Black" pitchFamily="2" charset="0"/>
              </a:rPr>
              <a:t>nhà</a:t>
            </a:r>
            <a:r>
              <a:rPr lang="en-US" sz="2000" dirty="0">
                <a:solidFill>
                  <a:srgbClr val="0070C0"/>
                </a:solidFill>
                <a:latin typeface="Nunito Black" pitchFamily="2" charset="0"/>
              </a:rPr>
              <a:t> </a:t>
            </a:r>
            <a:r>
              <a:rPr lang="en-US" sz="2000" dirty="0" err="1">
                <a:solidFill>
                  <a:srgbClr val="0070C0"/>
                </a:solidFill>
                <a:latin typeface="Nunito Black" pitchFamily="2" charset="0"/>
              </a:rPr>
              <a:t>mới</a:t>
            </a:r>
            <a:r>
              <a:rPr lang="en-US" sz="2000" dirty="0">
                <a:solidFill>
                  <a:srgbClr val="0070C0"/>
                </a:solidFill>
                <a:latin typeface="Nunito Black" pitchFamily="2" charset="0"/>
              </a:rPr>
              <a:t>.</a:t>
            </a:r>
          </a:p>
        </p:txBody>
      </p:sp>
      <p:sp>
        <p:nvSpPr>
          <p:cNvPr id="11" name="Rounded Rectangle 10"/>
          <p:cNvSpPr/>
          <p:nvPr/>
        </p:nvSpPr>
        <p:spPr>
          <a:xfrm>
            <a:off x="6858000" y="3200400"/>
            <a:ext cx="4121970" cy="1520627"/>
          </a:xfrm>
          <a:prstGeom prst="roundRect">
            <a:avLst/>
          </a:prstGeom>
          <a:solidFill>
            <a:srgbClr val="FFFFFF">
              <a:alpha val="80000"/>
            </a:srgb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400">
              <a:lnSpc>
                <a:spcPct val="90000"/>
              </a:lnSpc>
              <a:spcBef>
                <a:spcPct val="0"/>
              </a:spcBef>
              <a:spcAft>
                <a:spcPts val="600"/>
              </a:spcAft>
              <a:defRPr/>
            </a:pPr>
            <a:r>
              <a:rPr lang="en-US" sz="2000" dirty="0" err="1">
                <a:solidFill>
                  <a:schemeClr val="accent2">
                    <a:lumMod val="50000"/>
                  </a:schemeClr>
                </a:solidFill>
                <a:latin typeface="Nunito Black" pitchFamily="2" charset="0"/>
              </a:rPr>
              <a:t>Và</a:t>
            </a:r>
            <a:r>
              <a:rPr lang="en-US" sz="2000" dirty="0">
                <a:solidFill>
                  <a:schemeClr val="accent2">
                    <a:lumMod val="50000"/>
                  </a:schemeClr>
                </a:solidFill>
                <a:latin typeface="Nunito Black" pitchFamily="2" charset="0"/>
              </a:rPr>
              <a:t> con </a:t>
            </a:r>
            <a:r>
              <a:rPr lang="en-US" sz="2000" dirty="0" err="1">
                <a:solidFill>
                  <a:schemeClr val="accent2">
                    <a:lumMod val="50000"/>
                  </a:schemeClr>
                </a:solidFill>
                <a:latin typeface="Nunito Black" pitchFamily="2" charset="0"/>
              </a:rPr>
              <a:t>đường</a:t>
            </a:r>
            <a:r>
              <a:rPr lang="en-US" sz="2000" dirty="0">
                <a:solidFill>
                  <a:schemeClr val="accent2">
                    <a:lumMod val="50000"/>
                  </a:schemeClr>
                </a:solidFill>
                <a:latin typeface="Nunito Black" pitchFamily="2" charset="0"/>
              </a:rPr>
              <a:t> </a:t>
            </a:r>
            <a:r>
              <a:rPr lang="en-US" sz="2000" dirty="0" err="1">
                <a:solidFill>
                  <a:schemeClr val="accent2">
                    <a:lumMod val="50000"/>
                  </a:schemeClr>
                </a:solidFill>
                <a:latin typeface="Nunito Black" pitchFamily="2" charset="0"/>
              </a:rPr>
              <a:t>của</a:t>
            </a:r>
            <a:r>
              <a:rPr lang="en-US" sz="2000" dirty="0">
                <a:solidFill>
                  <a:schemeClr val="accent2">
                    <a:lumMod val="50000"/>
                  </a:schemeClr>
                </a:solidFill>
                <a:latin typeface="Nunito Black" pitchFamily="2" charset="0"/>
              </a:rPr>
              <a:t> </a:t>
            </a:r>
            <a:r>
              <a:rPr lang="en-US" sz="2000" dirty="0" err="1">
                <a:solidFill>
                  <a:schemeClr val="accent2">
                    <a:lumMod val="50000"/>
                  </a:schemeClr>
                </a:solidFill>
                <a:latin typeface="Nunito Black" pitchFamily="2" charset="0"/>
              </a:rPr>
              <a:t>mẹ</a:t>
            </a:r>
            <a:endParaRPr lang="en-US" sz="2000" dirty="0">
              <a:solidFill>
                <a:schemeClr val="accent2">
                  <a:lumMod val="50000"/>
                </a:schemeClr>
              </a:solidFill>
              <a:latin typeface="Nunito Black" pitchFamily="2" charset="0"/>
            </a:endParaRPr>
          </a:p>
          <a:p>
            <a:pPr lvl="0" defTabSz="914400">
              <a:lnSpc>
                <a:spcPct val="90000"/>
              </a:lnSpc>
              <a:spcBef>
                <a:spcPct val="0"/>
              </a:spcBef>
              <a:spcAft>
                <a:spcPts val="600"/>
              </a:spcAft>
              <a:defRPr/>
            </a:pPr>
            <a:r>
              <a:rPr lang="en-US" sz="2000" dirty="0" err="1">
                <a:solidFill>
                  <a:schemeClr val="accent2">
                    <a:lumMod val="50000"/>
                  </a:schemeClr>
                </a:solidFill>
                <a:latin typeface="Nunito Black" pitchFamily="2" charset="0"/>
              </a:rPr>
              <a:t>Là</a:t>
            </a:r>
            <a:r>
              <a:rPr lang="en-US" sz="2000" dirty="0">
                <a:solidFill>
                  <a:schemeClr val="accent2">
                    <a:lumMod val="50000"/>
                  </a:schemeClr>
                </a:solidFill>
                <a:latin typeface="Nunito Black" pitchFamily="2" charset="0"/>
              </a:rPr>
              <a:t> ở </a:t>
            </a:r>
            <a:r>
              <a:rPr lang="en-US" sz="2000" dirty="0" err="1">
                <a:solidFill>
                  <a:schemeClr val="accent2">
                    <a:lumMod val="50000"/>
                  </a:schemeClr>
                </a:solidFill>
                <a:latin typeface="Nunito Black" pitchFamily="2" charset="0"/>
              </a:rPr>
              <a:t>trên</a:t>
            </a:r>
            <a:r>
              <a:rPr lang="en-US" sz="2000" dirty="0">
                <a:solidFill>
                  <a:schemeClr val="accent2">
                    <a:lumMod val="50000"/>
                  </a:schemeClr>
                </a:solidFill>
                <a:latin typeface="Nunito Black" pitchFamily="2" charset="0"/>
              </a:rPr>
              <a:t> </a:t>
            </a:r>
            <a:r>
              <a:rPr lang="en-US" sz="2000" dirty="0" err="1">
                <a:solidFill>
                  <a:schemeClr val="accent2">
                    <a:lumMod val="50000"/>
                  </a:schemeClr>
                </a:solidFill>
                <a:latin typeface="Nunito Black" pitchFamily="2" charset="0"/>
              </a:rPr>
              <a:t>cánh</a:t>
            </a:r>
            <a:r>
              <a:rPr lang="en-US" sz="2000" dirty="0">
                <a:solidFill>
                  <a:schemeClr val="accent2">
                    <a:lumMod val="50000"/>
                  </a:schemeClr>
                </a:solidFill>
                <a:latin typeface="Nunito Black" pitchFamily="2" charset="0"/>
              </a:rPr>
              <a:t> </a:t>
            </a:r>
            <a:r>
              <a:rPr lang="en-US" sz="2000" dirty="0" err="1">
                <a:solidFill>
                  <a:schemeClr val="accent2">
                    <a:lumMod val="50000"/>
                  </a:schemeClr>
                </a:solidFill>
                <a:latin typeface="Nunito Black" pitchFamily="2" charset="0"/>
              </a:rPr>
              <a:t>đồng</a:t>
            </a:r>
            <a:endParaRPr lang="en-US" sz="2000" dirty="0">
              <a:solidFill>
                <a:schemeClr val="accent2">
                  <a:lumMod val="50000"/>
                </a:schemeClr>
              </a:solidFill>
              <a:latin typeface="Nunito Black" pitchFamily="2" charset="0"/>
            </a:endParaRPr>
          </a:p>
          <a:p>
            <a:pPr lvl="0" defTabSz="914400">
              <a:lnSpc>
                <a:spcPct val="90000"/>
              </a:lnSpc>
              <a:spcBef>
                <a:spcPct val="0"/>
              </a:spcBef>
              <a:spcAft>
                <a:spcPts val="600"/>
              </a:spcAft>
              <a:defRPr/>
            </a:pPr>
            <a:r>
              <a:rPr lang="en-US" sz="2000" dirty="0" err="1">
                <a:solidFill>
                  <a:schemeClr val="accent2">
                    <a:lumMod val="50000"/>
                  </a:schemeClr>
                </a:solidFill>
                <a:latin typeface="Nunito Black" pitchFamily="2" charset="0"/>
              </a:rPr>
              <a:t>Cỏ</a:t>
            </a:r>
            <a:r>
              <a:rPr lang="en-US" sz="2000" dirty="0">
                <a:solidFill>
                  <a:schemeClr val="accent2">
                    <a:lumMod val="50000"/>
                  </a:schemeClr>
                </a:solidFill>
                <a:latin typeface="Nunito Black" pitchFamily="2" charset="0"/>
              </a:rPr>
              <a:t> </a:t>
            </a:r>
            <a:r>
              <a:rPr lang="en-US" sz="2000" dirty="0" err="1">
                <a:solidFill>
                  <a:schemeClr val="accent2">
                    <a:lumMod val="50000"/>
                  </a:schemeClr>
                </a:solidFill>
                <a:latin typeface="Nunito Black" pitchFamily="2" charset="0"/>
              </a:rPr>
              <a:t>ruộng</a:t>
            </a:r>
            <a:r>
              <a:rPr lang="en-US" sz="2000" dirty="0">
                <a:solidFill>
                  <a:schemeClr val="accent2">
                    <a:lumMod val="50000"/>
                  </a:schemeClr>
                </a:solidFill>
                <a:latin typeface="Nunito Black" pitchFamily="2" charset="0"/>
              </a:rPr>
              <a:t> </a:t>
            </a:r>
            <a:r>
              <a:rPr lang="en-US" sz="2000" dirty="0" err="1">
                <a:solidFill>
                  <a:schemeClr val="accent2">
                    <a:lumMod val="50000"/>
                  </a:schemeClr>
                </a:solidFill>
                <a:latin typeface="Nunito Black" pitchFamily="2" charset="0"/>
              </a:rPr>
              <a:t>dâu</a:t>
            </a:r>
            <a:r>
              <a:rPr lang="en-US" sz="2000" dirty="0">
                <a:solidFill>
                  <a:schemeClr val="accent2">
                    <a:lumMod val="50000"/>
                  </a:schemeClr>
                </a:solidFill>
                <a:latin typeface="Nunito Black" pitchFamily="2" charset="0"/>
              </a:rPr>
              <a:t> </a:t>
            </a:r>
            <a:r>
              <a:rPr lang="en-US" sz="2000" dirty="0" err="1">
                <a:solidFill>
                  <a:schemeClr val="accent2">
                    <a:lumMod val="50000"/>
                  </a:schemeClr>
                </a:solidFill>
                <a:latin typeface="Nunito Black" pitchFamily="2" charset="0"/>
              </a:rPr>
              <a:t>xanh</a:t>
            </a:r>
            <a:r>
              <a:rPr lang="en-US" sz="2000" dirty="0">
                <a:solidFill>
                  <a:schemeClr val="accent2">
                    <a:lumMod val="50000"/>
                  </a:schemeClr>
                </a:solidFill>
                <a:latin typeface="Nunito Black" pitchFamily="2" charset="0"/>
              </a:rPr>
              <a:t> </a:t>
            </a:r>
            <a:r>
              <a:rPr lang="en-US" sz="2000" dirty="0" err="1">
                <a:solidFill>
                  <a:schemeClr val="accent2">
                    <a:lumMod val="50000"/>
                  </a:schemeClr>
                </a:solidFill>
                <a:latin typeface="Nunito Black" pitchFamily="2" charset="0"/>
              </a:rPr>
              <a:t>tốt</a:t>
            </a:r>
            <a:endParaRPr lang="en-US" sz="2000" dirty="0">
              <a:solidFill>
                <a:schemeClr val="accent2">
                  <a:lumMod val="50000"/>
                </a:schemeClr>
              </a:solidFill>
              <a:latin typeface="Nunito Black" pitchFamily="2" charset="0"/>
            </a:endParaRPr>
          </a:p>
          <a:p>
            <a:pPr lvl="0" defTabSz="914400">
              <a:lnSpc>
                <a:spcPct val="90000"/>
              </a:lnSpc>
              <a:spcBef>
                <a:spcPct val="0"/>
              </a:spcBef>
              <a:spcAft>
                <a:spcPts val="600"/>
              </a:spcAft>
              <a:defRPr/>
            </a:pPr>
            <a:r>
              <a:rPr lang="en-US" sz="2000" dirty="0" err="1">
                <a:solidFill>
                  <a:schemeClr val="accent2">
                    <a:lumMod val="50000"/>
                  </a:schemeClr>
                </a:solidFill>
                <a:latin typeface="Nunito Black" pitchFamily="2" charset="0"/>
              </a:rPr>
              <a:t>Thảm</a:t>
            </a:r>
            <a:r>
              <a:rPr lang="en-US" sz="2000" dirty="0">
                <a:solidFill>
                  <a:schemeClr val="accent2">
                    <a:lumMod val="50000"/>
                  </a:schemeClr>
                </a:solidFill>
                <a:latin typeface="Nunito Black" pitchFamily="2" charset="0"/>
              </a:rPr>
              <a:t> </a:t>
            </a:r>
            <a:r>
              <a:rPr lang="en-US" sz="2000" dirty="0" err="1">
                <a:solidFill>
                  <a:schemeClr val="accent2">
                    <a:lumMod val="50000"/>
                  </a:schemeClr>
                </a:solidFill>
                <a:latin typeface="Nunito Black" pitchFamily="2" charset="0"/>
              </a:rPr>
              <a:t>lúa</a:t>
            </a:r>
            <a:r>
              <a:rPr lang="en-US" sz="2000" dirty="0">
                <a:solidFill>
                  <a:schemeClr val="accent2">
                    <a:lumMod val="50000"/>
                  </a:schemeClr>
                </a:solidFill>
                <a:latin typeface="Nunito Black" pitchFamily="2" charset="0"/>
              </a:rPr>
              <a:t> </a:t>
            </a:r>
            <a:r>
              <a:rPr lang="en-US" sz="2000" dirty="0" err="1">
                <a:solidFill>
                  <a:schemeClr val="accent2">
                    <a:lumMod val="50000"/>
                  </a:schemeClr>
                </a:solidFill>
                <a:latin typeface="Nunito Black" pitchFamily="2" charset="0"/>
              </a:rPr>
              <a:t>vàng</a:t>
            </a:r>
            <a:r>
              <a:rPr lang="en-US" sz="2000" dirty="0">
                <a:solidFill>
                  <a:schemeClr val="accent2">
                    <a:lumMod val="50000"/>
                  </a:schemeClr>
                </a:solidFill>
                <a:latin typeface="Nunito Black" pitchFamily="2" charset="0"/>
              </a:rPr>
              <a:t> </a:t>
            </a:r>
            <a:r>
              <a:rPr lang="en-US" sz="2000" dirty="0" err="1">
                <a:solidFill>
                  <a:schemeClr val="accent2">
                    <a:lumMod val="50000"/>
                  </a:schemeClr>
                </a:solidFill>
                <a:latin typeface="Nunito Black" pitchFamily="2" charset="0"/>
              </a:rPr>
              <a:t>ngát</a:t>
            </a:r>
            <a:r>
              <a:rPr lang="en-US" sz="2000" dirty="0">
                <a:solidFill>
                  <a:schemeClr val="accent2">
                    <a:lumMod val="50000"/>
                  </a:schemeClr>
                </a:solidFill>
                <a:latin typeface="Nunito Black" pitchFamily="2" charset="0"/>
              </a:rPr>
              <a:t> </a:t>
            </a:r>
            <a:r>
              <a:rPr lang="en-US" sz="2000" dirty="0" err="1">
                <a:solidFill>
                  <a:schemeClr val="accent2">
                    <a:lumMod val="50000"/>
                  </a:schemeClr>
                </a:solidFill>
                <a:latin typeface="Nunito Black" pitchFamily="2" charset="0"/>
              </a:rPr>
              <a:t>hương</a:t>
            </a:r>
            <a:r>
              <a:rPr lang="en-US" sz="2000" dirty="0">
                <a:solidFill>
                  <a:schemeClr val="accent2">
                    <a:lumMod val="50000"/>
                  </a:schemeClr>
                </a:solidFill>
                <a:latin typeface="Nunito Black" pitchFamily="2" charset="0"/>
              </a:rPr>
              <a:t>.</a:t>
            </a:r>
          </a:p>
        </p:txBody>
      </p:sp>
      <p:sp>
        <p:nvSpPr>
          <p:cNvPr id="12" name="Rounded Rectangle 11"/>
          <p:cNvSpPr/>
          <p:nvPr/>
        </p:nvSpPr>
        <p:spPr>
          <a:xfrm>
            <a:off x="6858000" y="4866506"/>
            <a:ext cx="4214023" cy="1787436"/>
          </a:xfrm>
          <a:prstGeom prst="roundRect">
            <a:avLst/>
          </a:prstGeom>
          <a:solidFill>
            <a:srgbClr val="FFFFFF">
              <a:alpha val="80000"/>
            </a:srgb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400">
              <a:lnSpc>
                <a:spcPct val="90000"/>
              </a:lnSpc>
              <a:spcBef>
                <a:spcPct val="0"/>
              </a:spcBef>
              <a:spcAft>
                <a:spcPts val="600"/>
              </a:spcAft>
              <a:defRPr/>
            </a:pPr>
            <a:r>
              <a:rPr lang="en-US" sz="2000" dirty="0" err="1">
                <a:solidFill>
                  <a:schemeClr val="accent6">
                    <a:lumMod val="50000"/>
                  </a:schemeClr>
                </a:solidFill>
                <a:latin typeface="Nunito Black" pitchFamily="2" charset="0"/>
              </a:rPr>
              <a:t>Bà</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bảo</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đường</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của</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bé</a:t>
            </a:r>
            <a:endParaRPr lang="en-US" sz="2000" dirty="0">
              <a:solidFill>
                <a:schemeClr val="accent6">
                  <a:lumMod val="50000"/>
                </a:schemeClr>
              </a:solidFill>
              <a:latin typeface="Nunito Black" pitchFamily="2" charset="0"/>
            </a:endParaRPr>
          </a:p>
          <a:p>
            <a:pPr lvl="0" defTabSz="914400">
              <a:lnSpc>
                <a:spcPct val="90000"/>
              </a:lnSpc>
              <a:spcBef>
                <a:spcPct val="0"/>
              </a:spcBef>
              <a:spcAft>
                <a:spcPts val="600"/>
              </a:spcAft>
              <a:defRPr/>
            </a:pPr>
            <a:r>
              <a:rPr lang="en-US" sz="2000" dirty="0" err="1">
                <a:solidFill>
                  <a:schemeClr val="accent6">
                    <a:lumMod val="50000"/>
                  </a:schemeClr>
                </a:solidFill>
                <a:latin typeface="Nunito Black" pitchFamily="2" charset="0"/>
              </a:rPr>
              <a:t>Chỉ</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đi</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đến</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trường</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thôi</a:t>
            </a:r>
            <a:endParaRPr lang="en-US" sz="2000" dirty="0">
              <a:solidFill>
                <a:schemeClr val="accent6">
                  <a:lumMod val="50000"/>
                </a:schemeClr>
              </a:solidFill>
              <a:latin typeface="Nunito Black" pitchFamily="2" charset="0"/>
            </a:endParaRPr>
          </a:p>
          <a:p>
            <a:pPr lvl="0" defTabSz="914400">
              <a:lnSpc>
                <a:spcPct val="90000"/>
              </a:lnSpc>
              <a:spcBef>
                <a:spcPct val="0"/>
              </a:spcBef>
              <a:spcAft>
                <a:spcPts val="600"/>
              </a:spcAft>
              <a:defRPr/>
            </a:pPr>
            <a:r>
              <a:rPr lang="en-US" sz="2000" dirty="0" err="1">
                <a:solidFill>
                  <a:schemeClr val="accent6">
                    <a:lumMod val="50000"/>
                  </a:schemeClr>
                </a:solidFill>
                <a:latin typeface="Nunito Black" pitchFamily="2" charset="0"/>
              </a:rPr>
              <a:t>Bé</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tìm</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mỗi</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sớm</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mai</a:t>
            </a:r>
            <a:endParaRPr lang="en-US" sz="2000" dirty="0">
              <a:solidFill>
                <a:schemeClr val="accent6">
                  <a:lumMod val="50000"/>
                </a:schemeClr>
              </a:solidFill>
              <a:latin typeface="Nunito Black" pitchFamily="2" charset="0"/>
            </a:endParaRPr>
          </a:p>
          <a:p>
            <a:pPr lvl="0" defTabSz="914400">
              <a:lnSpc>
                <a:spcPct val="90000"/>
              </a:lnSpc>
              <a:spcBef>
                <a:spcPct val="0"/>
              </a:spcBef>
              <a:spcAft>
                <a:spcPts val="600"/>
              </a:spcAft>
              <a:defRPr/>
            </a:pPr>
            <a:r>
              <a:rPr lang="en-US" sz="2000" dirty="0">
                <a:solidFill>
                  <a:schemeClr val="accent6">
                    <a:lumMod val="50000"/>
                  </a:schemeClr>
                </a:solidFill>
                <a:latin typeface="Nunito Black" pitchFamily="2" charset="0"/>
              </a:rPr>
              <a:t>Con </a:t>
            </a:r>
            <a:r>
              <a:rPr lang="en-US" sz="2000" dirty="0" err="1">
                <a:solidFill>
                  <a:schemeClr val="accent6">
                    <a:lumMod val="50000"/>
                  </a:schemeClr>
                </a:solidFill>
                <a:latin typeface="Nunito Black" pitchFamily="2" charset="0"/>
              </a:rPr>
              <a:t>đường</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trên</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trang</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sách</a:t>
            </a:r>
            <a:r>
              <a:rPr lang="en-US" sz="2000" dirty="0">
                <a:solidFill>
                  <a:schemeClr val="accent6">
                    <a:lumMod val="50000"/>
                  </a:schemeClr>
                </a:solidFill>
                <a:latin typeface="Nunito Black" pitchFamily="2" charset="0"/>
              </a:rPr>
              <a:t>.</a:t>
            </a:r>
          </a:p>
          <a:p>
            <a:pPr lvl="0" defTabSz="914400">
              <a:lnSpc>
                <a:spcPct val="90000"/>
              </a:lnSpc>
              <a:spcBef>
                <a:spcPct val="0"/>
              </a:spcBef>
              <a:spcAft>
                <a:spcPts val="600"/>
              </a:spcAft>
              <a:defRPr/>
            </a:pP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Thanh</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thảo</a:t>
            </a:r>
            <a:r>
              <a:rPr lang="en-US" sz="2000" dirty="0">
                <a:solidFill>
                  <a:schemeClr val="accent6">
                    <a:lumMod val="50000"/>
                  </a:schemeClr>
                </a:solidFill>
                <a:latin typeface="Nunito Black" pitchFamily="2" charset="0"/>
              </a:rPr>
              <a:t>)</a:t>
            </a:r>
          </a:p>
        </p:txBody>
      </p:sp>
    </p:spTree>
    <p:extLst>
      <p:ext uri="{BB962C8B-B14F-4D97-AF65-F5344CB8AC3E}">
        <p14:creationId xmlns:p14="http://schemas.microsoft.com/office/powerpoint/2010/main" val="66062532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1000" fill="hold"/>
                                        <p:tgtEl>
                                          <p:spTgt spid="9"/>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1000"/>
                                        <p:tgtEl>
                                          <p:spTgt spid="10"/>
                                        </p:tgtEl>
                                      </p:cBhvr>
                                    </p:animEffect>
                                    <p:anim calcmode="lin" valueType="num">
                                      <p:cBhvr>
                                        <p:cTn id="35" dur="1000" fill="hold"/>
                                        <p:tgtEl>
                                          <p:spTgt spid="10"/>
                                        </p:tgtEl>
                                        <p:attrNameLst>
                                          <p:attrName>ppt_x</p:attrName>
                                        </p:attrNameLst>
                                      </p:cBhvr>
                                      <p:tavLst>
                                        <p:tav tm="0">
                                          <p:val>
                                            <p:strVal val="#ppt_x"/>
                                          </p:val>
                                        </p:tav>
                                        <p:tav tm="100000">
                                          <p:val>
                                            <p:strVal val="#ppt_x"/>
                                          </p:val>
                                        </p:tav>
                                      </p:tavLst>
                                    </p:anim>
                                    <p:anim calcmode="lin" valueType="num">
                                      <p:cBhvr>
                                        <p:cTn id="36" dur="1000" fill="hold"/>
                                        <p:tgtEl>
                                          <p:spTgt spid="10"/>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1000"/>
                                        <p:tgtEl>
                                          <p:spTgt spid="11"/>
                                        </p:tgtEl>
                                      </p:cBhvr>
                                    </p:animEffect>
                                    <p:anim calcmode="lin" valueType="num">
                                      <p:cBhvr>
                                        <p:cTn id="40" dur="1000" fill="hold"/>
                                        <p:tgtEl>
                                          <p:spTgt spid="11"/>
                                        </p:tgtEl>
                                        <p:attrNameLst>
                                          <p:attrName>ppt_x</p:attrName>
                                        </p:attrNameLst>
                                      </p:cBhvr>
                                      <p:tavLst>
                                        <p:tav tm="0">
                                          <p:val>
                                            <p:strVal val="#ppt_x"/>
                                          </p:val>
                                        </p:tav>
                                        <p:tav tm="100000">
                                          <p:val>
                                            <p:strVal val="#ppt_x"/>
                                          </p:val>
                                        </p:tav>
                                      </p:tavLst>
                                    </p:anim>
                                    <p:anim calcmode="lin" valueType="num">
                                      <p:cBhvr>
                                        <p:cTn id="41" dur="1000" fill="hold"/>
                                        <p:tgtEl>
                                          <p:spTgt spid="11"/>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fade">
                                      <p:cBhvr>
                                        <p:cTn id="44" dur="1000"/>
                                        <p:tgtEl>
                                          <p:spTgt spid="12"/>
                                        </p:tgtEl>
                                      </p:cBhvr>
                                    </p:animEffect>
                                    <p:anim calcmode="lin" valueType="num">
                                      <p:cBhvr>
                                        <p:cTn id="45" dur="1000" fill="hold"/>
                                        <p:tgtEl>
                                          <p:spTgt spid="12"/>
                                        </p:tgtEl>
                                        <p:attrNameLst>
                                          <p:attrName>ppt_x</p:attrName>
                                        </p:attrNameLst>
                                      </p:cBhvr>
                                      <p:tavLst>
                                        <p:tav tm="0">
                                          <p:val>
                                            <p:strVal val="#ppt_x"/>
                                          </p:val>
                                        </p:tav>
                                        <p:tav tm="100000">
                                          <p:val>
                                            <p:strVal val="#ppt_x"/>
                                          </p:val>
                                        </p:tav>
                                      </p:tavLst>
                                    </p:anim>
                                    <p:anim calcmode="lin" valueType="num">
                                      <p:cBhvr>
                                        <p:cTn id="4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P spid="8" grpId="0" animBg="1"/>
      <p:bldP spid="9" grpId="0" animBg="1"/>
      <p:bldP spid="10" grpId="0" animBg="1"/>
      <p:bldP spid="11" grpId="0" animBg="1"/>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ounded Rectangle 2"/>
          <p:cNvSpPr/>
          <p:nvPr/>
        </p:nvSpPr>
        <p:spPr>
          <a:xfrm>
            <a:off x="1159626" y="288697"/>
            <a:ext cx="4021974" cy="492684"/>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
                <a:srgbClr val="000000"/>
              </a:buClr>
              <a:buSzTx/>
              <a:buFontTx/>
              <a:buNone/>
              <a:tabLst/>
              <a:defRPr/>
            </a:pPr>
            <a:r>
              <a:rPr kumimoji="0" lang="en-US" sz="2800" b="0" i="0" u="none" strike="noStrike" kern="1200" cap="none" spc="0" normalizeH="0" baseline="0" noProof="0" dirty="0" err="1">
                <a:ln>
                  <a:noFill/>
                </a:ln>
                <a:solidFill>
                  <a:srgbClr val="FF0000"/>
                </a:solidFill>
                <a:effectLst/>
                <a:uLnTx/>
                <a:uFillTx/>
                <a:latin typeface="Nunito Black" pitchFamily="2" charset="0"/>
                <a:ea typeface="+mn-ea"/>
                <a:cs typeface="+mn-cs"/>
                <a:sym typeface="Arial"/>
              </a:rPr>
              <a:t>Luyện</a:t>
            </a:r>
            <a:r>
              <a:rPr kumimoji="0" lang="en-US" sz="2800" b="0" i="0" u="none" strike="noStrike" kern="1200" cap="none" spc="0" normalizeH="0" baseline="0" noProof="0" dirty="0">
                <a:ln>
                  <a:noFill/>
                </a:ln>
                <a:solidFill>
                  <a:srgbClr val="FF0000"/>
                </a:solidFill>
                <a:effectLst/>
                <a:uLnTx/>
                <a:uFillTx/>
                <a:latin typeface="Nunito Black" pitchFamily="2" charset="0"/>
                <a:ea typeface="+mn-ea"/>
                <a:cs typeface="+mn-cs"/>
                <a:sym typeface="Arial"/>
              </a:rPr>
              <a:t> </a:t>
            </a:r>
            <a:r>
              <a:rPr kumimoji="0" lang="en-US" sz="2800" b="0" i="0" u="none" strike="noStrike" kern="1200" cap="none" spc="0" normalizeH="0" baseline="0" noProof="0" dirty="0" err="1">
                <a:ln>
                  <a:noFill/>
                </a:ln>
                <a:solidFill>
                  <a:srgbClr val="FF0000"/>
                </a:solidFill>
                <a:effectLst/>
                <a:uLnTx/>
                <a:uFillTx/>
                <a:latin typeface="Nunito Black" pitchFamily="2" charset="0"/>
                <a:ea typeface="+mn-ea"/>
                <a:cs typeface="+mn-cs"/>
                <a:sym typeface="Arial"/>
              </a:rPr>
              <a:t>đọc</a:t>
            </a:r>
            <a:r>
              <a:rPr kumimoji="0" lang="en-US" sz="2800" b="0" i="0" u="none" strike="noStrike" kern="1200" cap="none" spc="0" normalizeH="0" baseline="0" noProof="0" dirty="0">
                <a:ln>
                  <a:noFill/>
                </a:ln>
                <a:solidFill>
                  <a:srgbClr val="FF0000"/>
                </a:solidFill>
                <a:effectLst/>
                <a:uLnTx/>
                <a:uFillTx/>
                <a:latin typeface="Nunito Black" pitchFamily="2" charset="0"/>
                <a:ea typeface="+mn-ea"/>
                <a:cs typeface="+mn-cs"/>
                <a:sym typeface="Arial"/>
              </a:rPr>
              <a:t> </a:t>
            </a:r>
            <a:r>
              <a:rPr kumimoji="0" lang="en-US" sz="2800" b="0" i="0" u="none" strike="noStrike" kern="1200" cap="none" spc="0" normalizeH="0" baseline="0" noProof="0" dirty="0" err="1">
                <a:ln>
                  <a:noFill/>
                </a:ln>
                <a:solidFill>
                  <a:srgbClr val="FF0000"/>
                </a:solidFill>
                <a:effectLst/>
                <a:uLnTx/>
                <a:uFillTx/>
                <a:latin typeface="Nunito Black" pitchFamily="2" charset="0"/>
                <a:ea typeface="+mn-ea"/>
                <a:cs typeface="+mn-cs"/>
                <a:sym typeface="Arial"/>
              </a:rPr>
              <a:t>toàn</a:t>
            </a:r>
            <a:r>
              <a:rPr kumimoji="0" lang="en-US" sz="2800" b="0" i="0" u="none" strike="noStrike" kern="1200" cap="none" spc="0" normalizeH="0" noProof="0" dirty="0">
                <a:ln>
                  <a:noFill/>
                </a:ln>
                <a:solidFill>
                  <a:srgbClr val="FF0000"/>
                </a:solidFill>
                <a:effectLst/>
                <a:uLnTx/>
                <a:uFillTx/>
                <a:latin typeface="Nunito Black" pitchFamily="2" charset="0"/>
                <a:ea typeface="+mn-ea"/>
                <a:cs typeface="+mn-cs"/>
                <a:sym typeface="Arial"/>
              </a:rPr>
              <a:t> </a:t>
            </a:r>
            <a:r>
              <a:rPr kumimoji="0" lang="en-US" sz="2800" b="0" i="0" u="none" strike="noStrike" kern="1200" cap="none" spc="0" normalizeH="0" noProof="0" dirty="0" err="1">
                <a:ln>
                  <a:noFill/>
                </a:ln>
                <a:solidFill>
                  <a:srgbClr val="FF0000"/>
                </a:solidFill>
                <a:effectLst/>
                <a:uLnTx/>
                <a:uFillTx/>
                <a:latin typeface="Nunito Black" pitchFamily="2" charset="0"/>
                <a:ea typeface="+mn-ea"/>
                <a:cs typeface="+mn-cs"/>
                <a:sym typeface="Arial"/>
              </a:rPr>
              <a:t>bài</a:t>
            </a:r>
            <a:endParaRPr kumimoji="0" lang="id-ID" sz="28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endParaRPr>
          </a:p>
        </p:txBody>
      </p:sp>
      <p:pic>
        <p:nvPicPr>
          <p:cNvPr id="5" name="Picture 4">
            <a:extLst>
              <a:ext uri="{FF2B5EF4-FFF2-40B4-BE49-F238E27FC236}">
                <a16:creationId xmlns:a16="http://schemas.microsoft.com/office/drawing/2014/main" xmlns="" id="{08977D5A-3CE0-5936-80D7-A88FD3CB0262}"/>
              </a:ext>
            </a:extLst>
          </p:cNvPr>
          <p:cNvPicPr>
            <a:picLocks noChangeAspect="1"/>
          </p:cNvPicPr>
          <p:nvPr/>
        </p:nvPicPr>
        <p:blipFill>
          <a:blip r:embed="rId3"/>
          <a:stretch>
            <a:fillRect/>
          </a:stretch>
        </p:blipFill>
        <p:spPr>
          <a:xfrm>
            <a:off x="50168" y="19314"/>
            <a:ext cx="957155" cy="762066"/>
          </a:xfrm>
          <a:prstGeom prst="ellipse">
            <a:avLst/>
          </a:prstGeom>
        </p:spPr>
      </p:pic>
      <p:sp>
        <p:nvSpPr>
          <p:cNvPr id="6" name="Rounded Rectangle 5"/>
          <p:cNvSpPr/>
          <p:nvPr/>
        </p:nvSpPr>
        <p:spPr>
          <a:xfrm>
            <a:off x="4114800" y="885112"/>
            <a:ext cx="3499573" cy="523776"/>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
                <a:srgbClr val="000000"/>
              </a:buClr>
              <a:buSzTx/>
              <a:buFontTx/>
              <a:buNone/>
              <a:tabLst/>
              <a:defRPr/>
            </a:pPr>
            <a:r>
              <a:rPr kumimoji="0" lang="en-US" sz="2400" b="0" i="0" u="none" strike="noStrike" kern="1200" cap="none" spc="0" normalizeH="0" baseline="0" noProof="0" dirty="0">
                <a:ln>
                  <a:noFill/>
                </a:ln>
                <a:solidFill>
                  <a:srgbClr val="FF0000"/>
                </a:solidFill>
                <a:effectLst/>
                <a:uLnTx/>
                <a:uFillTx/>
                <a:latin typeface="Nunito Black" pitchFamily="2" charset="0"/>
                <a:ea typeface="+mn-ea"/>
                <a:cs typeface="+mn-cs"/>
                <a:sym typeface="Arial"/>
              </a:rPr>
              <a:t>CON ĐƯỜNG CỦA BÉ</a:t>
            </a:r>
            <a:endParaRPr kumimoji="0" lang="id-ID" sz="24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endParaRPr>
          </a:p>
        </p:txBody>
      </p:sp>
      <p:sp>
        <p:nvSpPr>
          <p:cNvPr id="7" name="Rounded Rectangle 6"/>
          <p:cNvSpPr/>
          <p:nvPr/>
        </p:nvSpPr>
        <p:spPr>
          <a:xfrm>
            <a:off x="1004243" y="1580647"/>
            <a:ext cx="3806385" cy="1314953"/>
          </a:xfrm>
          <a:prstGeom prst="roundRect">
            <a:avLst/>
          </a:prstGeom>
          <a:solidFill>
            <a:srgbClr val="FFFFFF">
              <a:alpha val="80000"/>
            </a:srgbClr>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Đường</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của</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chú</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phi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công</a:t>
            </a:r>
            <a:endPar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Lẫn</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trong</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mây</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cao</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tít</a:t>
            </a:r>
            <a:endPar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Khắp</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những</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vùng</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trời</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xanh</a:t>
            </a:r>
            <a:endPar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Những</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vì</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sao</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chi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chít</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a:t>
            </a:r>
          </a:p>
        </p:txBody>
      </p:sp>
      <p:sp>
        <p:nvSpPr>
          <p:cNvPr id="8" name="Rounded Rectangle 7"/>
          <p:cNvSpPr/>
          <p:nvPr/>
        </p:nvSpPr>
        <p:spPr>
          <a:xfrm>
            <a:off x="986389" y="3297182"/>
            <a:ext cx="3509411" cy="1423845"/>
          </a:xfrm>
          <a:prstGeom prst="roundRect">
            <a:avLst/>
          </a:prstGeom>
          <a:solidFill>
            <a:srgbClr val="FFFFFF">
              <a:alpha val="80000"/>
            </a:srgbClr>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Đường</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của</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chú</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hải</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quân</a:t>
            </a:r>
            <a:endPar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Mênh</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mông</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trên</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biển</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cả</a:t>
            </a:r>
            <a:endPar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Tới</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những</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vùng</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đảo</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xa</a:t>
            </a:r>
            <a:endPar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Và</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những</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bờ</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bến</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lạ</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a:t>
            </a:r>
          </a:p>
        </p:txBody>
      </p:sp>
      <p:sp>
        <p:nvSpPr>
          <p:cNvPr id="9" name="Rounded Rectangle 8"/>
          <p:cNvSpPr/>
          <p:nvPr/>
        </p:nvSpPr>
        <p:spPr>
          <a:xfrm>
            <a:off x="1004243" y="5017090"/>
            <a:ext cx="3491557" cy="1536110"/>
          </a:xfrm>
          <a:prstGeom prst="roundRect">
            <a:avLst/>
          </a:prstGeom>
          <a:solidFill>
            <a:srgbClr val="FFFFFF">
              <a:alpha val="80000"/>
            </a:srgbClr>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Con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đường</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làm</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bằng</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sắt</a:t>
            </a:r>
            <a:endPar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Là</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của</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bác</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lái</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tàu</a:t>
            </a:r>
            <a:endPar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Chạy</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dài</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theo</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đất</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nước</a:t>
            </a:r>
            <a:endPar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Đi</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song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hành</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bên</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nhau</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a:t>
            </a:r>
          </a:p>
        </p:txBody>
      </p:sp>
      <p:sp>
        <p:nvSpPr>
          <p:cNvPr id="10" name="Rounded Rectangle 9"/>
          <p:cNvSpPr/>
          <p:nvPr/>
        </p:nvSpPr>
        <p:spPr>
          <a:xfrm>
            <a:off x="7315200" y="1447800"/>
            <a:ext cx="3581400" cy="1530921"/>
          </a:xfrm>
          <a:prstGeom prst="roundRect">
            <a:avLst/>
          </a:prstGeom>
          <a:solidFill>
            <a:srgbClr val="FFFFFF">
              <a:alpha val="80000"/>
            </a:srgbClr>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Còn</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con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đường</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của</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bố</a:t>
            </a:r>
            <a:endPar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Đi</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trên</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giàn</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giáo</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cao</a:t>
            </a:r>
            <a:endPar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Những</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khung</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sắt</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nối</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nhau</a:t>
            </a:r>
            <a:endPar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Dựng</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nên</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bao</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nhà</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mới</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a:t>
            </a:r>
          </a:p>
        </p:txBody>
      </p:sp>
      <p:sp>
        <p:nvSpPr>
          <p:cNvPr id="11" name="Rounded Rectangle 10"/>
          <p:cNvSpPr/>
          <p:nvPr/>
        </p:nvSpPr>
        <p:spPr>
          <a:xfrm>
            <a:off x="7315200" y="3124200"/>
            <a:ext cx="3810000" cy="1520627"/>
          </a:xfrm>
          <a:prstGeom prst="roundRect">
            <a:avLst/>
          </a:prstGeom>
          <a:solidFill>
            <a:srgbClr val="FFFFFF">
              <a:alpha val="80000"/>
            </a:srgbClr>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Và</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con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đường</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của</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mẹ</a:t>
            </a:r>
            <a:endPar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Là</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ở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trên</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cánh</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đồng</a:t>
            </a:r>
            <a:endPar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Cỏ</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ruộng</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dâu</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xanh</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tốt</a:t>
            </a:r>
            <a:endPar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Thảm</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lúa</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vàng</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ngát</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hương</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a:t>
            </a:r>
          </a:p>
        </p:txBody>
      </p:sp>
      <p:sp>
        <p:nvSpPr>
          <p:cNvPr id="12" name="Rounded Rectangle 11"/>
          <p:cNvSpPr/>
          <p:nvPr/>
        </p:nvSpPr>
        <p:spPr>
          <a:xfrm>
            <a:off x="7315200" y="4790306"/>
            <a:ext cx="4214023" cy="1787436"/>
          </a:xfrm>
          <a:prstGeom prst="roundRect">
            <a:avLst/>
          </a:prstGeom>
          <a:solidFill>
            <a:srgbClr val="FFFFFF">
              <a:alpha val="80000"/>
            </a:srgbClr>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Bà</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bảo</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đường</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của</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bé</a:t>
            </a:r>
            <a:endPar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Chỉ</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đi</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đến</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trường</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thôi</a:t>
            </a:r>
            <a:endPar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Bé</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tìm</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mỗi</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sớm</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mai</a:t>
            </a:r>
            <a:endPar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Con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đường</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trên</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trang</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sách</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a:t>
            </a: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Thanh</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thảo</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a:t>
            </a:r>
          </a:p>
        </p:txBody>
      </p:sp>
    </p:spTree>
    <p:extLst>
      <p:ext uri="{BB962C8B-B14F-4D97-AF65-F5344CB8AC3E}">
        <p14:creationId xmlns:p14="http://schemas.microsoft.com/office/powerpoint/2010/main" val="1384688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1000" fill="hold"/>
                                        <p:tgtEl>
                                          <p:spTgt spid="9"/>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1000"/>
                                        <p:tgtEl>
                                          <p:spTgt spid="10"/>
                                        </p:tgtEl>
                                      </p:cBhvr>
                                    </p:animEffect>
                                    <p:anim calcmode="lin" valueType="num">
                                      <p:cBhvr>
                                        <p:cTn id="35" dur="1000" fill="hold"/>
                                        <p:tgtEl>
                                          <p:spTgt spid="10"/>
                                        </p:tgtEl>
                                        <p:attrNameLst>
                                          <p:attrName>ppt_x</p:attrName>
                                        </p:attrNameLst>
                                      </p:cBhvr>
                                      <p:tavLst>
                                        <p:tav tm="0">
                                          <p:val>
                                            <p:strVal val="#ppt_x"/>
                                          </p:val>
                                        </p:tav>
                                        <p:tav tm="100000">
                                          <p:val>
                                            <p:strVal val="#ppt_x"/>
                                          </p:val>
                                        </p:tav>
                                      </p:tavLst>
                                    </p:anim>
                                    <p:anim calcmode="lin" valueType="num">
                                      <p:cBhvr>
                                        <p:cTn id="36" dur="1000" fill="hold"/>
                                        <p:tgtEl>
                                          <p:spTgt spid="10"/>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1000"/>
                                        <p:tgtEl>
                                          <p:spTgt spid="11"/>
                                        </p:tgtEl>
                                      </p:cBhvr>
                                    </p:animEffect>
                                    <p:anim calcmode="lin" valueType="num">
                                      <p:cBhvr>
                                        <p:cTn id="40" dur="1000" fill="hold"/>
                                        <p:tgtEl>
                                          <p:spTgt spid="11"/>
                                        </p:tgtEl>
                                        <p:attrNameLst>
                                          <p:attrName>ppt_x</p:attrName>
                                        </p:attrNameLst>
                                      </p:cBhvr>
                                      <p:tavLst>
                                        <p:tav tm="0">
                                          <p:val>
                                            <p:strVal val="#ppt_x"/>
                                          </p:val>
                                        </p:tav>
                                        <p:tav tm="100000">
                                          <p:val>
                                            <p:strVal val="#ppt_x"/>
                                          </p:val>
                                        </p:tav>
                                      </p:tavLst>
                                    </p:anim>
                                    <p:anim calcmode="lin" valueType="num">
                                      <p:cBhvr>
                                        <p:cTn id="41" dur="1000" fill="hold"/>
                                        <p:tgtEl>
                                          <p:spTgt spid="11"/>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fade">
                                      <p:cBhvr>
                                        <p:cTn id="44" dur="1000"/>
                                        <p:tgtEl>
                                          <p:spTgt spid="12"/>
                                        </p:tgtEl>
                                      </p:cBhvr>
                                    </p:animEffect>
                                    <p:anim calcmode="lin" valueType="num">
                                      <p:cBhvr>
                                        <p:cTn id="45" dur="1000" fill="hold"/>
                                        <p:tgtEl>
                                          <p:spTgt spid="12"/>
                                        </p:tgtEl>
                                        <p:attrNameLst>
                                          <p:attrName>ppt_x</p:attrName>
                                        </p:attrNameLst>
                                      </p:cBhvr>
                                      <p:tavLst>
                                        <p:tav tm="0">
                                          <p:val>
                                            <p:strVal val="#ppt_x"/>
                                          </p:val>
                                        </p:tav>
                                        <p:tav tm="100000">
                                          <p:val>
                                            <p:strVal val="#ppt_x"/>
                                          </p:val>
                                        </p:tav>
                                      </p:tavLst>
                                    </p:anim>
                                    <p:anim calcmode="lin" valueType="num">
                                      <p:cBhvr>
                                        <p:cTn id="4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P spid="8" grpId="0" animBg="1"/>
      <p:bldP spid="9" grpId="0" animBg="1"/>
      <p:bldP spid="10" grpId="0" animBg="1"/>
      <p:bldP spid="11" grpId="0" animBg="1"/>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6" descr="Đường sắt cao tốc Bắc-Nam làm như thế nà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0036" y="202670"/>
            <a:ext cx="5187164" cy="649985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9" name="Picture 8" descr="Giàn giáo là gì – Các loại giàn giáo trong xây dựng | Cốp Pha Việ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775" y="166255"/>
            <a:ext cx="6981825" cy="6536274"/>
          </a:xfrm>
          <a:prstGeom prst="flowChartDelay">
            <a:avLst/>
          </a:prstGeom>
          <a:noFill/>
          <a:extLst>
            <a:ext uri="{909E8E84-426E-40DD-AFC4-6F175D3DCCD1}">
              <a14:hiddenFill xmlns:a14="http://schemas.microsoft.com/office/drawing/2010/main">
                <a:solidFill>
                  <a:srgbClr val="FFFFFF"/>
                </a:solidFill>
              </a14:hiddenFill>
            </a:ext>
          </a:extLst>
        </p:spPr>
      </p:pic>
      <p:sp>
        <p:nvSpPr>
          <p:cNvPr id="4" name="Rounded Rectangle 3"/>
          <p:cNvSpPr/>
          <p:nvPr/>
        </p:nvSpPr>
        <p:spPr>
          <a:xfrm>
            <a:off x="1159626" y="288697"/>
            <a:ext cx="2421774" cy="492684"/>
          </a:xfrm>
          <a:prstGeom prst="roundRect">
            <a:avLst/>
          </a:prstGeom>
          <a:solidFill>
            <a:srgbClr val="FFFFFF">
              <a:alpha val="80000"/>
            </a:srgb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
                <a:srgbClr val="000000"/>
              </a:buClr>
              <a:buSzTx/>
              <a:buFontTx/>
              <a:buNone/>
              <a:tabLst/>
              <a:defRPr/>
            </a:pPr>
            <a:r>
              <a:rPr kumimoji="0" lang="en-US" sz="2800" b="0" i="0" u="none" strike="noStrike" kern="1200" cap="none" spc="0" normalizeH="0" baseline="0" noProof="0" dirty="0" err="1">
                <a:ln>
                  <a:noFill/>
                </a:ln>
                <a:solidFill>
                  <a:srgbClr val="FF0000"/>
                </a:solidFill>
                <a:effectLst/>
                <a:uLnTx/>
                <a:uFillTx/>
                <a:latin typeface="Nunito Black" pitchFamily="2" charset="0"/>
                <a:ea typeface="+mn-ea"/>
                <a:cs typeface="+mn-cs"/>
                <a:sym typeface="Arial"/>
              </a:rPr>
              <a:t>Giải</a:t>
            </a:r>
            <a:r>
              <a:rPr kumimoji="0" lang="en-US" sz="2800" b="0" i="0" u="none" strike="noStrike" kern="1200" cap="none" spc="0" normalizeH="0" noProof="0" dirty="0">
                <a:ln>
                  <a:noFill/>
                </a:ln>
                <a:solidFill>
                  <a:srgbClr val="FF0000"/>
                </a:solidFill>
                <a:effectLst/>
                <a:uLnTx/>
                <a:uFillTx/>
                <a:latin typeface="Nunito Black" pitchFamily="2" charset="0"/>
                <a:ea typeface="+mn-ea"/>
                <a:cs typeface="+mn-cs"/>
                <a:sym typeface="Arial"/>
              </a:rPr>
              <a:t> </a:t>
            </a:r>
            <a:r>
              <a:rPr kumimoji="0" lang="en-US" sz="2800" b="0" i="0" u="none" strike="noStrike" kern="1200" cap="none" spc="0" normalizeH="0" noProof="0" dirty="0" err="1">
                <a:ln>
                  <a:noFill/>
                </a:ln>
                <a:solidFill>
                  <a:srgbClr val="FF0000"/>
                </a:solidFill>
                <a:effectLst/>
                <a:uLnTx/>
                <a:uFillTx/>
                <a:latin typeface="Nunito Black" pitchFamily="2" charset="0"/>
                <a:ea typeface="+mn-ea"/>
                <a:cs typeface="+mn-cs"/>
                <a:sym typeface="Arial"/>
              </a:rPr>
              <a:t>nghĩa</a:t>
            </a:r>
            <a:r>
              <a:rPr kumimoji="0" lang="en-US" sz="2800" b="0" i="0" u="none" strike="noStrike" kern="1200" cap="none" spc="0" normalizeH="0" noProof="0" dirty="0">
                <a:ln>
                  <a:noFill/>
                </a:ln>
                <a:solidFill>
                  <a:srgbClr val="FF0000"/>
                </a:solidFill>
                <a:effectLst/>
                <a:uLnTx/>
                <a:uFillTx/>
                <a:latin typeface="Nunito Black" pitchFamily="2" charset="0"/>
                <a:ea typeface="+mn-ea"/>
                <a:cs typeface="+mn-cs"/>
                <a:sym typeface="Arial"/>
              </a:rPr>
              <a:t> </a:t>
            </a:r>
            <a:r>
              <a:rPr kumimoji="0" lang="en-US" sz="2800" b="0" i="0" u="none" strike="noStrike" kern="1200" cap="none" spc="0" normalizeH="0" noProof="0" dirty="0" err="1">
                <a:ln>
                  <a:noFill/>
                </a:ln>
                <a:solidFill>
                  <a:srgbClr val="FF0000"/>
                </a:solidFill>
                <a:effectLst/>
                <a:uLnTx/>
                <a:uFillTx/>
                <a:latin typeface="Nunito Black" pitchFamily="2" charset="0"/>
                <a:ea typeface="+mn-ea"/>
                <a:cs typeface="+mn-cs"/>
                <a:sym typeface="Arial"/>
              </a:rPr>
              <a:t>từ</a:t>
            </a:r>
            <a:endParaRPr kumimoji="0" lang="id-ID" sz="28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endParaRPr>
          </a:p>
        </p:txBody>
      </p:sp>
      <p:sp>
        <p:nvSpPr>
          <p:cNvPr id="5" name="Rounded Rectangle 4"/>
          <p:cNvSpPr/>
          <p:nvPr/>
        </p:nvSpPr>
        <p:spPr>
          <a:xfrm>
            <a:off x="228600" y="1061697"/>
            <a:ext cx="5665643" cy="838200"/>
          </a:xfrm>
          <a:prstGeom prst="roundRect">
            <a:avLst/>
          </a:prstGeom>
          <a:ln w="57150">
            <a:solidFill>
              <a:schemeClr val="bg1"/>
            </a:solidFill>
          </a:ln>
        </p:spPr>
        <p:style>
          <a:lnRef idx="1">
            <a:schemeClr val="accent6"/>
          </a:lnRef>
          <a:fillRef idx="3">
            <a:schemeClr val="accent6"/>
          </a:fillRef>
          <a:effectRef idx="2">
            <a:schemeClr val="accent6"/>
          </a:effectRef>
          <a:fontRef idx="minor">
            <a:schemeClr val="lt1"/>
          </a:fontRef>
        </p:style>
        <p:txBody>
          <a:bodyPr rtlCol="0" anchor="ctr"/>
          <a:lstStyle/>
          <a:p>
            <a:pPr algn="just"/>
            <a:r>
              <a:rPr lang="en-US" sz="2800" dirty="0" err="1">
                <a:solidFill>
                  <a:srgbClr val="FF0000"/>
                </a:solidFill>
                <a:latin typeface="Great Vibes" pitchFamily="2" charset="0"/>
              </a:rPr>
              <a:t>Giàn</a:t>
            </a:r>
            <a:r>
              <a:rPr lang="en-US" sz="2800" dirty="0">
                <a:solidFill>
                  <a:srgbClr val="FF0000"/>
                </a:solidFill>
                <a:latin typeface="Great Vibes" pitchFamily="2" charset="0"/>
              </a:rPr>
              <a:t> </a:t>
            </a:r>
            <a:r>
              <a:rPr lang="en-US" sz="2800" dirty="0" err="1">
                <a:solidFill>
                  <a:srgbClr val="FF0000"/>
                </a:solidFill>
                <a:latin typeface="Great Vibes" pitchFamily="2" charset="0"/>
              </a:rPr>
              <a:t>giáo</a:t>
            </a:r>
            <a:r>
              <a:rPr lang="en-US" sz="2800" dirty="0">
                <a:solidFill>
                  <a:srgbClr val="FF0000"/>
                </a:solidFill>
                <a:latin typeface="Great Vibes" pitchFamily="2" charset="0"/>
              </a:rPr>
              <a:t>:</a:t>
            </a:r>
            <a:r>
              <a:rPr lang="en-US" sz="2800" dirty="0">
                <a:solidFill>
                  <a:srgbClr val="FF0000"/>
                </a:solidFill>
                <a:latin typeface="OpenSans"/>
              </a:rPr>
              <a:t> </a:t>
            </a:r>
            <a:r>
              <a:rPr lang="en-US" sz="2200" dirty="0" err="1">
                <a:solidFill>
                  <a:schemeClr val="bg1"/>
                </a:solidFill>
                <a:latin typeface="Nunito Black" pitchFamily="2" charset="0"/>
              </a:rPr>
              <a:t>giàn</a:t>
            </a:r>
            <a:r>
              <a:rPr lang="en-US" sz="2200" dirty="0">
                <a:solidFill>
                  <a:schemeClr val="bg1"/>
                </a:solidFill>
                <a:latin typeface="Nunito Black" pitchFamily="2" charset="0"/>
              </a:rPr>
              <a:t> (</a:t>
            </a:r>
            <a:r>
              <a:rPr lang="en-US" sz="2200" dirty="0" err="1">
                <a:solidFill>
                  <a:schemeClr val="bg1"/>
                </a:solidFill>
                <a:latin typeface="Nunito Black" pitchFamily="2" charset="0"/>
              </a:rPr>
              <a:t>bằng</a:t>
            </a:r>
            <a:r>
              <a:rPr lang="en-US" sz="2200" dirty="0">
                <a:solidFill>
                  <a:schemeClr val="bg1"/>
                </a:solidFill>
                <a:latin typeface="Nunito Black" pitchFamily="2" charset="0"/>
              </a:rPr>
              <a:t> </a:t>
            </a:r>
            <a:r>
              <a:rPr lang="en-US" sz="2200" dirty="0" err="1">
                <a:solidFill>
                  <a:schemeClr val="bg1"/>
                </a:solidFill>
                <a:latin typeface="Nunito Black" pitchFamily="2" charset="0"/>
              </a:rPr>
              <a:t>sắt</a:t>
            </a:r>
            <a:r>
              <a:rPr lang="en-US" sz="2200" dirty="0">
                <a:solidFill>
                  <a:schemeClr val="bg1"/>
                </a:solidFill>
                <a:latin typeface="Nunito Black" pitchFamily="2" charset="0"/>
              </a:rPr>
              <a:t> </a:t>
            </a:r>
            <a:r>
              <a:rPr lang="en-US" sz="2200" dirty="0" err="1">
                <a:solidFill>
                  <a:schemeClr val="bg1"/>
                </a:solidFill>
                <a:latin typeface="Nunito Black" pitchFamily="2" charset="0"/>
              </a:rPr>
              <a:t>hoặc</a:t>
            </a:r>
            <a:r>
              <a:rPr lang="en-US" sz="2200" dirty="0">
                <a:solidFill>
                  <a:schemeClr val="bg1"/>
                </a:solidFill>
                <a:latin typeface="Nunito Black" pitchFamily="2" charset="0"/>
              </a:rPr>
              <a:t> </a:t>
            </a:r>
            <a:r>
              <a:rPr lang="en-US" sz="2200" dirty="0" err="1">
                <a:solidFill>
                  <a:schemeClr val="bg1"/>
                </a:solidFill>
                <a:latin typeface="Nunito Black" pitchFamily="2" charset="0"/>
              </a:rPr>
              <a:t>bằng</a:t>
            </a:r>
            <a:r>
              <a:rPr lang="en-US" sz="2200" dirty="0">
                <a:solidFill>
                  <a:schemeClr val="bg1"/>
                </a:solidFill>
                <a:latin typeface="Nunito Black" pitchFamily="2" charset="0"/>
              </a:rPr>
              <a:t> </a:t>
            </a:r>
            <a:r>
              <a:rPr lang="en-US" sz="2200" dirty="0" err="1">
                <a:solidFill>
                  <a:schemeClr val="bg1"/>
                </a:solidFill>
                <a:latin typeface="Nunito Black" pitchFamily="2" charset="0"/>
              </a:rPr>
              <a:t>gỗ</a:t>
            </a:r>
            <a:r>
              <a:rPr lang="en-US" sz="2200" dirty="0">
                <a:solidFill>
                  <a:schemeClr val="bg1"/>
                </a:solidFill>
                <a:latin typeface="Nunito Black" pitchFamily="2" charset="0"/>
              </a:rPr>
              <a:t>) </a:t>
            </a:r>
            <a:r>
              <a:rPr lang="en-US" sz="2200" dirty="0" err="1">
                <a:solidFill>
                  <a:schemeClr val="bg1"/>
                </a:solidFill>
                <a:latin typeface="Nunito Black" pitchFamily="2" charset="0"/>
              </a:rPr>
              <a:t>cho</a:t>
            </a:r>
            <a:r>
              <a:rPr lang="en-US" sz="2200" dirty="0">
                <a:solidFill>
                  <a:schemeClr val="bg1"/>
                </a:solidFill>
                <a:latin typeface="Nunito Black" pitchFamily="2" charset="0"/>
              </a:rPr>
              <a:t> </a:t>
            </a:r>
            <a:r>
              <a:rPr lang="en-US" sz="2200" dirty="0" err="1">
                <a:solidFill>
                  <a:schemeClr val="bg1"/>
                </a:solidFill>
                <a:latin typeface="Nunito Black" pitchFamily="2" charset="0"/>
              </a:rPr>
              <a:t>thợ</a:t>
            </a:r>
            <a:r>
              <a:rPr lang="en-US" sz="2200" dirty="0">
                <a:solidFill>
                  <a:schemeClr val="bg1"/>
                </a:solidFill>
                <a:latin typeface="Nunito Black" pitchFamily="2" charset="0"/>
              </a:rPr>
              <a:t> </a:t>
            </a:r>
            <a:r>
              <a:rPr lang="en-US" sz="2200" dirty="0" err="1">
                <a:solidFill>
                  <a:schemeClr val="bg1"/>
                </a:solidFill>
                <a:latin typeface="Nunito Black" pitchFamily="2" charset="0"/>
              </a:rPr>
              <a:t>xây</a:t>
            </a:r>
            <a:r>
              <a:rPr lang="en-US" sz="2200" dirty="0">
                <a:solidFill>
                  <a:schemeClr val="bg1"/>
                </a:solidFill>
                <a:latin typeface="Nunito Black" pitchFamily="2" charset="0"/>
              </a:rPr>
              <a:t> </a:t>
            </a:r>
            <a:r>
              <a:rPr lang="en-US" sz="2200" dirty="0" err="1">
                <a:solidFill>
                  <a:schemeClr val="bg1"/>
                </a:solidFill>
                <a:latin typeface="Nunito Black" pitchFamily="2" charset="0"/>
              </a:rPr>
              <a:t>thi</a:t>
            </a:r>
            <a:r>
              <a:rPr lang="en-US" sz="2200" dirty="0">
                <a:solidFill>
                  <a:schemeClr val="bg1"/>
                </a:solidFill>
                <a:latin typeface="Nunito Black" pitchFamily="2" charset="0"/>
              </a:rPr>
              <a:t> </a:t>
            </a:r>
            <a:r>
              <a:rPr lang="en-US" sz="2200" dirty="0" err="1">
                <a:solidFill>
                  <a:schemeClr val="bg1"/>
                </a:solidFill>
                <a:latin typeface="Nunito Black" pitchFamily="2" charset="0"/>
              </a:rPr>
              <a:t>công</a:t>
            </a:r>
            <a:r>
              <a:rPr lang="en-US" sz="2200" dirty="0">
                <a:solidFill>
                  <a:schemeClr val="bg1"/>
                </a:solidFill>
                <a:latin typeface="Nunito Black" pitchFamily="2" charset="0"/>
              </a:rPr>
              <a:t> </a:t>
            </a:r>
            <a:r>
              <a:rPr lang="en-US" sz="2200" dirty="0" err="1">
                <a:solidFill>
                  <a:schemeClr val="bg1"/>
                </a:solidFill>
                <a:latin typeface="Nunito Black" pitchFamily="2" charset="0"/>
              </a:rPr>
              <a:t>các</a:t>
            </a:r>
            <a:r>
              <a:rPr lang="en-US" sz="2200" dirty="0">
                <a:solidFill>
                  <a:schemeClr val="bg1"/>
                </a:solidFill>
                <a:latin typeface="Nunito Black" pitchFamily="2" charset="0"/>
              </a:rPr>
              <a:t> </a:t>
            </a:r>
            <a:r>
              <a:rPr lang="en-US" sz="2200" dirty="0" err="1">
                <a:solidFill>
                  <a:schemeClr val="bg1"/>
                </a:solidFill>
                <a:latin typeface="Nunito Black" pitchFamily="2" charset="0"/>
              </a:rPr>
              <a:t>công</a:t>
            </a:r>
            <a:r>
              <a:rPr lang="en-US" sz="2200" dirty="0">
                <a:solidFill>
                  <a:schemeClr val="bg1"/>
                </a:solidFill>
                <a:latin typeface="Nunito Black" pitchFamily="2" charset="0"/>
              </a:rPr>
              <a:t> </a:t>
            </a:r>
            <a:r>
              <a:rPr lang="en-US" sz="2200" dirty="0" err="1">
                <a:solidFill>
                  <a:schemeClr val="bg1"/>
                </a:solidFill>
                <a:latin typeface="Nunito Black" pitchFamily="2" charset="0"/>
              </a:rPr>
              <a:t>trình</a:t>
            </a:r>
            <a:r>
              <a:rPr lang="en-US" sz="2200" dirty="0">
                <a:solidFill>
                  <a:schemeClr val="bg1"/>
                </a:solidFill>
                <a:latin typeface="Nunito Black" pitchFamily="2" charset="0"/>
              </a:rPr>
              <a:t>.</a:t>
            </a:r>
          </a:p>
        </p:txBody>
      </p:sp>
      <p:sp>
        <p:nvSpPr>
          <p:cNvPr id="6" name="Rounded Rectangle 5"/>
          <p:cNvSpPr/>
          <p:nvPr/>
        </p:nvSpPr>
        <p:spPr>
          <a:xfrm>
            <a:off x="6727745" y="6019800"/>
            <a:ext cx="5181601" cy="609600"/>
          </a:xfrm>
          <a:prstGeom prst="roundRect">
            <a:avLst/>
          </a:prstGeom>
          <a:ln w="57150">
            <a:solidFill>
              <a:schemeClr val="bg1"/>
            </a:solidFill>
          </a:ln>
        </p:spPr>
        <p:style>
          <a:lnRef idx="0">
            <a:schemeClr val="accent4"/>
          </a:lnRef>
          <a:fillRef idx="3">
            <a:schemeClr val="accent4"/>
          </a:fillRef>
          <a:effectRef idx="3">
            <a:schemeClr val="accent4"/>
          </a:effectRef>
          <a:fontRef idx="minor">
            <a:schemeClr val="lt1"/>
          </a:fontRef>
        </p:style>
        <p:txBody>
          <a:bodyPr rtlCol="0" anchor="ctr"/>
          <a:lstStyle/>
          <a:p>
            <a:r>
              <a:rPr lang="en-US" sz="3200" dirty="0">
                <a:solidFill>
                  <a:srgbClr val="FF0000"/>
                </a:solidFill>
                <a:latin typeface="Great Vibes" pitchFamily="2" charset="0"/>
              </a:rPr>
              <a:t>Song </a:t>
            </a:r>
            <a:r>
              <a:rPr lang="en-US" sz="3200" dirty="0" err="1">
                <a:solidFill>
                  <a:srgbClr val="FF0000"/>
                </a:solidFill>
                <a:latin typeface="Great Vibes" pitchFamily="2" charset="0"/>
              </a:rPr>
              <a:t>hành</a:t>
            </a:r>
            <a:r>
              <a:rPr lang="en-US" sz="3200" dirty="0">
                <a:solidFill>
                  <a:srgbClr val="FF0000"/>
                </a:solidFill>
                <a:latin typeface="Great Vibes" pitchFamily="2" charset="0"/>
              </a:rPr>
              <a:t>: </a:t>
            </a:r>
            <a:r>
              <a:rPr lang="en-US" sz="2400" dirty="0" err="1">
                <a:solidFill>
                  <a:schemeClr val="bg1"/>
                </a:solidFill>
                <a:latin typeface="Nunito Black" pitchFamily="2" charset="0"/>
              </a:rPr>
              <a:t>đi</a:t>
            </a:r>
            <a:r>
              <a:rPr lang="en-US" sz="2400" dirty="0">
                <a:solidFill>
                  <a:schemeClr val="bg1"/>
                </a:solidFill>
                <a:latin typeface="Nunito Black" pitchFamily="2" charset="0"/>
              </a:rPr>
              <a:t> song </a:t>
            </a:r>
            <a:r>
              <a:rPr lang="en-US" sz="2400" dirty="0" err="1">
                <a:solidFill>
                  <a:schemeClr val="bg1"/>
                </a:solidFill>
                <a:latin typeface="Nunito Black" pitchFamily="2" charset="0"/>
              </a:rPr>
              <a:t>song</a:t>
            </a:r>
            <a:r>
              <a:rPr lang="en-US" sz="2400" dirty="0">
                <a:solidFill>
                  <a:schemeClr val="bg1"/>
                </a:solidFill>
                <a:latin typeface="Nunito Black" pitchFamily="2" charset="0"/>
              </a:rPr>
              <a:t> </a:t>
            </a:r>
            <a:r>
              <a:rPr lang="en-US" sz="2400" dirty="0" err="1">
                <a:solidFill>
                  <a:schemeClr val="bg1"/>
                </a:solidFill>
                <a:latin typeface="Nunito Black" pitchFamily="2" charset="0"/>
              </a:rPr>
              <a:t>với</a:t>
            </a:r>
            <a:r>
              <a:rPr lang="en-US" sz="2400" dirty="0">
                <a:solidFill>
                  <a:schemeClr val="bg1"/>
                </a:solidFill>
                <a:latin typeface="Nunito Black" pitchFamily="2" charset="0"/>
              </a:rPr>
              <a:t> </a:t>
            </a:r>
            <a:r>
              <a:rPr lang="en-US" sz="2400" dirty="0" err="1">
                <a:solidFill>
                  <a:schemeClr val="bg1"/>
                </a:solidFill>
                <a:latin typeface="Nunito Black" pitchFamily="2" charset="0"/>
              </a:rPr>
              <a:t>nhau</a:t>
            </a:r>
            <a:endParaRPr lang="en-US" sz="2400" dirty="0">
              <a:solidFill>
                <a:schemeClr val="bg1"/>
              </a:solidFill>
              <a:latin typeface="Nunito Black" pitchFamily="2" charset="0"/>
            </a:endParaRPr>
          </a:p>
        </p:txBody>
      </p:sp>
      <p:pic>
        <p:nvPicPr>
          <p:cNvPr id="7" name="Picture 6">
            <a:extLst>
              <a:ext uri="{FF2B5EF4-FFF2-40B4-BE49-F238E27FC236}">
                <a16:creationId xmlns:a16="http://schemas.microsoft.com/office/drawing/2014/main" xmlns="" id="{08977D5A-3CE0-5936-80D7-A88FD3CB0262}"/>
              </a:ext>
            </a:extLst>
          </p:cNvPr>
          <p:cNvPicPr>
            <a:picLocks noChangeAspect="1"/>
          </p:cNvPicPr>
          <p:nvPr/>
        </p:nvPicPr>
        <p:blipFill>
          <a:blip r:embed="rId5"/>
          <a:stretch>
            <a:fillRect/>
          </a:stretch>
        </p:blipFill>
        <p:spPr>
          <a:xfrm>
            <a:off x="33445" y="41565"/>
            <a:ext cx="957155" cy="762066"/>
          </a:xfrm>
          <a:prstGeom prst="ellipse">
            <a:avLst/>
          </a:prstGeom>
        </p:spPr>
      </p:pic>
      <p:sp>
        <p:nvSpPr>
          <p:cNvPr id="10" name="Freeform 9">
            <a:extLst>
              <a:ext uri="{FF2B5EF4-FFF2-40B4-BE49-F238E27FC236}">
                <a16:creationId xmlns:a16="http://schemas.microsoft.com/office/drawing/2014/main" xmlns="" id="{B50DDDA8-F947-EF8B-A804-9C568F077461}"/>
              </a:ext>
            </a:extLst>
          </p:cNvPr>
          <p:cNvSpPr/>
          <p:nvPr/>
        </p:nvSpPr>
        <p:spPr>
          <a:xfrm>
            <a:off x="11045350" y="34636"/>
            <a:ext cx="1143000" cy="1027061"/>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6"/>
            <a:stretch>
              <a:fillRect/>
            </a:stretch>
          </a:blipFill>
        </p:spPr>
      </p:sp>
    </p:spTree>
    <p:extLst>
      <p:ext uri="{BB962C8B-B14F-4D97-AF65-F5344CB8AC3E}">
        <p14:creationId xmlns:p14="http://schemas.microsoft.com/office/powerpoint/2010/main" val="246449611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anim calcmode="lin" valueType="num">
                                      <p:cBhvr>
                                        <p:cTn id="27" dur="1000" fill="hold"/>
                                        <p:tgtEl>
                                          <p:spTgt spid="8"/>
                                        </p:tgtEl>
                                        <p:attrNameLst>
                                          <p:attrName>ppt_x</p:attrName>
                                        </p:attrNameLst>
                                      </p:cBhvr>
                                      <p:tavLst>
                                        <p:tav tm="0">
                                          <p:val>
                                            <p:strVal val="#ppt_x"/>
                                          </p:val>
                                        </p:tav>
                                        <p:tav tm="100000">
                                          <p:val>
                                            <p:strVal val="#ppt_x"/>
                                          </p:val>
                                        </p:tav>
                                      </p:tavLst>
                                    </p:anim>
                                    <p:anim calcmode="lin" valueType="num">
                                      <p:cBhvr>
                                        <p:cTn id="28" dur="1000" fill="hold"/>
                                        <p:tgtEl>
                                          <p:spTgt spid="8"/>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1000"/>
                                        <p:tgtEl>
                                          <p:spTgt spid="6"/>
                                        </p:tgtEl>
                                      </p:cBhvr>
                                    </p:animEffect>
                                    <p:anim calcmode="lin" valueType="num">
                                      <p:cBhvr>
                                        <p:cTn id="32" dur="1000" fill="hold"/>
                                        <p:tgtEl>
                                          <p:spTgt spid="6"/>
                                        </p:tgtEl>
                                        <p:attrNameLst>
                                          <p:attrName>ppt_x</p:attrName>
                                        </p:attrNameLst>
                                      </p:cBhvr>
                                      <p:tavLst>
                                        <p:tav tm="0">
                                          <p:val>
                                            <p:strVal val="#ppt_x"/>
                                          </p:val>
                                        </p:tav>
                                        <p:tav tm="100000">
                                          <p:val>
                                            <p:strVal val="#ppt_x"/>
                                          </p:val>
                                        </p:tav>
                                      </p:tavLst>
                                    </p:anim>
                                    <p:anim calcmode="lin" valueType="num">
                                      <p:cBhvr>
                                        <p:cTn id="3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12"/>
          <p:cNvSpPr/>
          <p:nvPr/>
        </p:nvSpPr>
        <p:spPr>
          <a:xfrm>
            <a:off x="83390" y="119322"/>
            <a:ext cx="12003836" cy="6638670"/>
          </a:xfrm>
          <a:prstGeom prst="roundRect">
            <a:avLst/>
          </a:prstGeom>
          <a:noFill/>
          <a:ln w="76200">
            <a:solidFill>
              <a:srgbClr val="558D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Freeform 10">
            <a:extLst>
              <a:ext uri="{FF2B5EF4-FFF2-40B4-BE49-F238E27FC236}">
                <a16:creationId xmlns:a16="http://schemas.microsoft.com/office/drawing/2014/main" xmlns="" id="{B50DDDA8-F947-EF8B-A804-9C568F077461}"/>
              </a:ext>
            </a:extLst>
          </p:cNvPr>
          <p:cNvSpPr/>
          <p:nvPr/>
        </p:nvSpPr>
        <p:spPr>
          <a:xfrm>
            <a:off x="10771251" y="73468"/>
            <a:ext cx="1420749" cy="11901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a:stretch>
          </a:blipFill>
        </p:spPr>
      </p:sp>
      <p:pic>
        <p:nvPicPr>
          <p:cNvPr id="10" name="Picture 6" descr="举手回答问题元素素材下载-正版素材401405528-摄图网"/>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9667" l="10000" r="91000">
                        <a14:foregroundMark x1="75333" y1="46333" x2="75333" y2="46333"/>
                        <a14:foregroundMark x1="77333" y1="54000" x2="77333" y2="54000"/>
                      </a14:backgroundRemoval>
                    </a14:imgEffect>
                  </a14:imgLayer>
                </a14:imgProps>
              </a:ext>
              <a:ext uri="{28A0092B-C50C-407E-A947-70E740481C1C}">
                <a14:useLocalDpi xmlns:a14="http://schemas.microsoft.com/office/drawing/2010/main" val="0"/>
              </a:ext>
            </a:extLst>
          </a:blip>
          <a:srcRect/>
          <a:stretch>
            <a:fillRect/>
          </a:stretch>
        </p:blipFill>
        <p:spPr bwMode="auto">
          <a:xfrm>
            <a:off x="381000" y="657357"/>
            <a:ext cx="5562600" cy="55626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xmlns="" id="{CA0E28F7-C2FC-6CA9-E824-0E775DE5C238}"/>
              </a:ext>
            </a:extLst>
          </p:cNvPr>
          <p:cNvSpPr txBox="1"/>
          <p:nvPr/>
        </p:nvSpPr>
        <p:spPr>
          <a:xfrm>
            <a:off x="5334000" y="1801677"/>
            <a:ext cx="6596474" cy="2840182"/>
          </a:xfrm>
          <a:prstGeom prst="cloud">
            <a:avLst/>
          </a:prstGeom>
          <a:noFill/>
          <a:ln w="57150">
            <a:solidFill>
              <a:srgbClr val="0070C0"/>
            </a:solidFill>
          </a:ln>
        </p:spPr>
        <p:txBody>
          <a:bodyPr vert="horz" lIns="60960" tIns="30480" rIns="60960" bIns="30480" rtlCol="0" anchor="ctr">
            <a:normAutofit/>
          </a:bodyPr>
          <a:lstStyle/>
          <a:p>
            <a:pPr indent="-152408" algn="ctr">
              <a:lnSpc>
                <a:spcPct val="90000"/>
              </a:lnSpc>
              <a:spcBef>
                <a:spcPct val="0"/>
              </a:spcBef>
              <a:spcAft>
                <a:spcPts val="400"/>
              </a:spcAft>
            </a:pPr>
            <a:r>
              <a:rPr lang="en-US" sz="6400" dirty="0" err="1">
                <a:solidFill>
                  <a:srgbClr val="FF0000"/>
                </a:solidFill>
                <a:latin typeface="Sigmar One" panose="00000500000000000000" pitchFamily="2" charset="0"/>
                <a:ea typeface="+mj-ea"/>
                <a:cs typeface="+mj-cs"/>
              </a:rPr>
              <a:t>Trả</a:t>
            </a:r>
            <a:r>
              <a:rPr lang="en-US" sz="6400" dirty="0">
                <a:solidFill>
                  <a:srgbClr val="FF0000"/>
                </a:solidFill>
                <a:latin typeface="Sigmar One" panose="00000500000000000000" pitchFamily="2" charset="0"/>
                <a:ea typeface="+mj-ea"/>
                <a:cs typeface="+mj-cs"/>
              </a:rPr>
              <a:t> </a:t>
            </a:r>
            <a:r>
              <a:rPr lang="en-US" sz="6400" dirty="0" err="1">
                <a:solidFill>
                  <a:srgbClr val="FF0000"/>
                </a:solidFill>
                <a:latin typeface="Sigmar One" panose="00000500000000000000" pitchFamily="2" charset="0"/>
                <a:ea typeface="+mj-ea"/>
                <a:cs typeface="+mj-cs"/>
              </a:rPr>
              <a:t>lời</a:t>
            </a:r>
            <a:r>
              <a:rPr lang="en-US" sz="6400" dirty="0">
                <a:solidFill>
                  <a:srgbClr val="FF0000"/>
                </a:solidFill>
                <a:latin typeface="Sigmar One" panose="00000500000000000000" pitchFamily="2" charset="0"/>
                <a:ea typeface="+mj-ea"/>
                <a:cs typeface="+mj-cs"/>
              </a:rPr>
              <a:t> </a:t>
            </a:r>
            <a:r>
              <a:rPr lang="en-US" sz="6400" dirty="0" err="1">
                <a:solidFill>
                  <a:srgbClr val="FF0000"/>
                </a:solidFill>
                <a:latin typeface="Sigmar One" panose="00000500000000000000" pitchFamily="2" charset="0"/>
                <a:ea typeface="+mj-ea"/>
                <a:cs typeface="+mj-cs"/>
              </a:rPr>
              <a:t>câu</a:t>
            </a:r>
            <a:r>
              <a:rPr lang="en-US" sz="6400" dirty="0">
                <a:solidFill>
                  <a:srgbClr val="FF0000"/>
                </a:solidFill>
                <a:latin typeface="Sigmar One" panose="00000500000000000000" pitchFamily="2" charset="0"/>
                <a:ea typeface="+mj-ea"/>
                <a:cs typeface="+mj-cs"/>
              </a:rPr>
              <a:t> </a:t>
            </a:r>
            <a:r>
              <a:rPr lang="en-US" sz="6400" dirty="0" err="1">
                <a:solidFill>
                  <a:srgbClr val="FF0000"/>
                </a:solidFill>
                <a:latin typeface="Sigmar One" panose="00000500000000000000" pitchFamily="2" charset="0"/>
                <a:ea typeface="+mj-ea"/>
                <a:cs typeface="+mj-cs"/>
              </a:rPr>
              <a:t>hỏi</a:t>
            </a:r>
            <a:endParaRPr lang="en-US" sz="6400" dirty="0">
              <a:solidFill>
                <a:srgbClr val="FF0000"/>
              </a:solidFill>
              <a:latin typeface="Sigmar One" panose="00000500000000000000" pitchFamily="2" charset="0"/>
              <a:ea typeface="+mj-ea"/>
              <a:cs typeface="+mj-cs"/>
            </a:endParaRPr>
          </a:p>
        </p:txBody>
      </p:sp>
    </p:spTree>
    <p:extLst>
      <p:ext uri="{BB962C8B-B14F-4D97-AF65-F5344CB8AC3E}">
        <p14:creationId xmlns:p14="http://schemas.microsoft.com/office/powerpoint/2010/main" val="11751648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5195486" y="1128567"/>
            <a:ext cx="2156203" cy="1917429"/>
          </a:xfrm>
          <a:prstGeom prst="ellipse">
            <a:avLst/>
          </a:prstGeom>
          <a:ln>
            <a:noFill/>
          </a:ln>
          <a:effectLst>
            <a:softEdge rad="112500"/>
          </a:effectLst>
        </p:spPr>
      </p:pic>
      <p:pic>
        <p:nvPicPr>
          <p:cNvPr id="5" name="Picture 4"/>
          <p:cNvPicPr>
            <a:picLocks noChangeAspect="1"/>
          </p:cNvPicPr>
          <p:nvPr/>
        </p:nvPicPr>
        <p:blipFill>
          <a:blip r:embed="rId4"/>
          <a:stretch>
            <a:fillRect/>
          </a:stretch>
        </p:blipFill>
        <p:spPr>
          <a:xfrm>
            <a:off x="6096000" y="2719771"/>
            <a:ext cx="2503511" cy="1982549"/>
          </a:xfrm>
          <a:prstGeom prst="ellipse">
            <a:avLst/>
          </a:prstGeom>
          <a:ln>
            <a:noFill/>
          </a:ln>
          <a:effectLst>
            <a:softEdge rad="112500"/>
          </a:effectLst>
        </p:spPr>
      </p:pic>
      <p:pic>
        <p:nvPicPr>
          <p:cNvPr id="6" name="Picture 5"/>
          <p:cNvPicPr>
            <a:picLocks noChangeAspect="1"/>
          </p:cNvPicPr>
          <p:nvPr/>
        </p:nvPicPr>
        <p:blipFill>
          <a:blip r:embed="rId5"/>
          <a:stretch>
            <a:fillRect/>
          </a:stretch>
        </p:blipFill>
        <p:spPr>
          <a:xfrm>
            <a:off x="6891321" y="4595546"/>
            <a:ext cx="2120026" cy="2062141"/>
          </a:xfrm>
          <a:prstGeom prst="ellipse">
            <a:avLst/>
          </a:prstGeom>
          <a:ln>
            <a:noFill/>
          </a:ln>
          <a:effectLst>
            <a:softEdge rad="112500"/>
          </a:effectLst>
        </p:spPr>
      </p:pic>
      <p:grpSp>
        <p:nvGrpSpPr>
          <p:cNvPr id="7" name="Group 6"/>
          <p:cNvGrpSpPr/>
          <p:nvPr/>
        </p:nvGrpSpPr>
        <p:grpSpPr>
          <a:xfrm>
            <a:off x="1004243" y="257466"/>
            <a:ext cx="9511357" cy="1037934"/>
            <a:chOff x="1004243" y="152400"/>
            <a:chExt cx="9511357" cy="1037934"/>
          </a:xfrm>
        </p:grpSpPr>
        <p:pic>
          <p:nvPicPr>
            <p:cNvPr id="8" name="Picture 7"/>
            <p:cNvPicPr>
              <a:picLocks noChangeAspect="1"/>
            </p:cNvPicPr>
            <p:nvPr/>
          </p:nvPicPr>
          <p:blipFill rotWithShape="1">
            <a:blip r:embed="rId6">
              <a:extLst>
                <a:ext uri="{BEBA8EAE-BF5A-486C-A8C5-ECC9F3942E4B}">
                  <a14:imgProps xmlns:a14="http://schemas.microsoft.com/office/drawing/2010/main">
                    <a14:imgLayer r:embed="rId7">
                      <a14:imgEffect>
                        <a14:backgroundRemoval t="8602" b="88172" l="0" r="99120"/>
                      </a14:imgEffect>
                    </a14:imgLayer>
                  </a14:imgProps>
                </a:ext>
              </a:extLst>
            </a:blip>
            <a:srcRect l="1506" t="6980" r="12750" b="21023"/>
            <a:stretch/>
          </p:blipFill>
          <p:spPr>
            <a:xfrm>
              <a:off x="1004243" y="152400"/>
              <a:ext cx="9435158" cy="976167"/>
            </a:xfrm>
            <a:prstGeom prst="rect">
              <a:avLst/>
            </a:prstGeom>
          </p:spPr>
        </p:pic>
        <p:sp>
          <p:nvSpPr>
            <p:cNvPr id="9" name="Rounded Rectangle 8"/>
            <p:cNvSpPr/>
            <p:nvPr/>
          </p:nvSpPr>
          <p:spPr>
            <a:xfrm>
              <a:off x="1508578" y="270933"/>
              <a:ext cx="9007022" cy="919401"/>
            </a:xfrm>
            <a:prstGeom prst="round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p>
              <a:r>
                <a:rPr lang="vi-VN" sz="2400" b="1" dirty="0">
                  <a:solidFill>
                    <a:schemeClr val="tx1"/>
                  </a:solidFill>
                  <a:latin typeface="Nunito Black" pitchFamily="2" charset="0"/>
                </a:rPr>
                <a:t>Câu 1</a:t>
              </a:r>
              <a:r>
                <a:rPr lang="en-US" sz="2400" dirty="0">
                  <a:solidFill>
                    <a:schemeClr val="tx1"/>
                  </a:solidFill>
                  <a:latin typeface="Nunito Black" pitchFamily="2" charset="0"/>
                </a:rPr>
                <a:t>: </a:t>
              </a:r>
              <a:r>
                <a:rPr lang="vi-VN" sz="2400" b="1" dirty="0">
                  <a:solidFill>
                    <a:schemeClr val="tx1"/>
                  </a:solidFill>
                  <a:latin typeface="Nunito Black" pitchFamily="2" charset="0"/>
                </a:rPr>
                <a:t>Ba khổ thơ đầu nhắc đến những ai? Công việc </a:t>
              </a:r>
              <a:endParaRPr lang="en-US" sz="2400" b="1" dirty="0">
                <a:solidFill>
                  <a:schemeClr val="tx1"/>
                </a:solidFill>
                <a:latin typeface="Nunito Black" pitchFamily="2" charset="0"/>
              </a:endParaRPr>
            </a:p>
            <a:p>
              <a:r>
                <a:rPr lang="vi-VN" sz="2400" b="1" dirty="0">
                  <a:solidFill>
                    <a:schemeClr val="tx1"/>
                  </a:solidFill>
                  <a:latin typeface="Nunito Black" pitchFamily="2" charset="0"/>
                </a:rPr>
                <a:t>của họ là gì?</a:t>
              </a:r>
              <a:endParaRPr lang="vi-VN" sz="2400" dirty="0">
                <a:solidFill>
                  <a:schemeClr val="tx1"/>
                </a:solidFill>
                <a:latin typeface="Nunito Black" pitchFamily="2" charset="0"/>
              </a:endParaRPr>
            </a:p>
          </p:txBody>
        </p:sp>
      </p:grpSp>
      <p:sp>
        <p:nvSpPr>
          <p:cNvPr id="10" name="Rounded Rectangle 9"/>
          <p:cNvSpPr/>
          <p:nvPr/>
        </p:nvSpPr>
        <p:spPr>
          <a:xfrm>
            <a:off x="1004242" y="1375592"/>
            <a:ext cx="4133325" cy="1465349"/>
          </a:xfrm>
          <a:prstGeom prst="roundRect">
            <a:avLst/>
          </a:prstGeom>
          <a:solidFill>
            <a:srgbClr val="FFFFFF">
              <a:alpha val="80000"/>
            </a:srgbClr>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400">
              <a:lnSpc>
                <a:spcPct val="90000"/>
              </a:lnSpc>
              <a:spcBef>
                <a:spcPct val="0"/>
              </a:spcBef>
              <a:spcAft>
                <a:spcPts val="600"/>
              </a:spcAft>
              <a:defRPr/>
            </a:pPr>
            <a:r>
              <a:rPr lang="en-US" sz="2200" b="1" dirty="0" err="1">
                <a:solidFill>
                  <a:srgbClr val="002060"/>
                </a:solidFill>
                <a:latin typeface="Nunito Black" pitchFamily="2" charset="0"/>
              </a:rPr>
              <a:t>Đường</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của</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chú</a:t>
            </a:r>
            <a:r>
              <a:rPr lang="en-US" sz="2200" b="1" dirty="0">
                <a:solidFill>
                  <a:srgbClr val="002060"/>
                </a:solidFill>
                <a:latin typeface="Nunito Black" pitchFamily="2" charset="0"/>
              </a:rPr>
              <a:t> phi </a:t>
            </a:r>
            <a:r>
              <a:rPr lang="en-US" sz="2200" b="1" dirty="0" err="1">
                <a:solidFill>
                  <a:srgbClr val="002060"/>
                </a:solidFill>
                <a:latin typeface="Nunito Black" pitchFamily="2" charset="0"/>
              </a:rPr>
              <a:t>công</a:t>
            </a:r>
            <a:endParaRPr lang="en-US" sz="2200" b="1" dirty="0">
              <a:solidFill>
                <a:srgbClr val="002060"/>
              </a:solidFill>
              <a:latin typeface="Nunito Black" pitchFamily="2" charset="0"/>
            </a:endParaRPr>
          </a:p>
          <a:p>
            <a:pPr lvl="0" defTabSz="914400">
              <a:lnSpc>
                <a:spcPct val="90000"/>
              </a:lnSpc>
              <a:spcBef>
                <a:spcPct val="0"/>
              </a:spcBef>
              <a:spcAft>
                <a:spcPts val="600"/>
              </a:spcAft>
              <a:defRPr/>
            </a:pPr>
            <a:r>
              <a:rPr lang="en-US" sz="2200" b="1" dirty="0" err="1">
                <a:solidFill>
                  <a:srgbClr val="002060"/>
                </a:solidFill>
                <a:latin typeface="Nunito Black" pitchFamily="2" charset="0"/>
              </a:rPr>
              <a:t>Lẫn</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trong</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mây</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cao</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tít</a:t>
            </a:r>
            <a:endParaRPr lang="en-US" sz="2200" b="1" dirty="0">
              <a:solidFill>
                <a:srgbClr val="002060"/>
              </a:solidFill>
              <a:latin typeface="Nunito Black" pitchFamily="2" charset="0"/>
            </a:endParaRPr>
          </a:p>
          <a:p>
            <a:pPr lvl="0" defTabSz="914400">
              <a:lnSpc>
                <a:spcPct val="90000"/>
              </a:lnSpc>
              <a:spcBef>
                <a:spcPct val="0"/>
              </a:spcBef>
              <a:spcAft>
                <a:spcPts val="600"/>
              </a:spcAft>
              <a:defRPr/>
            </a:pPr>
            <a:r>
              <a:rPr lang="en-US" sz="2200" b="1" dirty="0" err="1">
                <a:solidFill>
                  <a:srgbClr val="002060"/>
                </a:solidFill>
                <a:latin typeface="Nunito Black" pitchFamily="2" charset="0"/>
              </a:rPr>
              <a:t>Khắp</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những</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vùng</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trời</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xanh</a:t>
            </a:r>
            <a:endParaRPr lang="en-US" sz="2200" b="1" dirty="0">
              <a:solidFill>
                <a:srgbClr val="002060"/>
              </a:solidFill>
              <a:latin typeface="Nunito Black" pitchFamily="2" charset="0"/>
            </a:endParaRPr>
          </a:p>
          <a:p>
            <a:pPr lvl="0" defTabSz="914400">
              <a:lnSpc>
                <a:spcPct val="90000"/>
              </a:lnSpc>
              <a:spcBef>
                <a:spcPct val="0"/>
              </a:spcBef>
              <a:spcAft>
                <a:spcPts val="600"/>
              </a:spcAft>
              <a:defRPr/>
            </a:pPr>
            <a:r>
              <a:rPr lang="en-US" sz="2200" b="1" dirty="0" err="1">
                <a:solidFill>
                  <a:srgbClr val="002060"/>
                </a:solidFill>
                <a:latin typeface="Nunito Black" pitchFamily="2" charset="0"/>
              </a:rPr>
              <a:t>Những</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vì</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sao</a:t>
            </a:r>
            <a:r>
              <a:rPr lang="en-US" sz="2200" b="1" dirty="0">
                <a:solidFill>
                  <a:srgbClr val="002060"/>
                </a:solidFill>
                <a:latin typeface="Nunito Black" pitchFamily="2" charset="0"/>
              </a:rPr>
              <a:t> chi </a:t>
            </a:r>
            <a:r>
              <a:rPr lang="en-US" sz="2200" b="1" dirty="0" err="1">
                <a:solidFill>
                  <a:srgbClr val="002060"/>
                </a:solidFill>
                <a:latin typeface="Nunito Black" pitchFamily="2" charset="0"/>
              </a:rPr>
              <a:t>chít</a:t>
            </a:r>
            <a:r>
              <a:rPr lang="en-US" sz="2200" b="1" dirty="0">
                <a:solidFill>
                  <a:srgbClr val="002060"/>
                </a:solidFill>
                <a:latin typeface="Nunito Black" pitchFamily="2" charset="0"/>
              </a:rPr>
              <a:t>.</a:t>
            </a:r>
          </a:p>
        </p:txBody>
      </p:sp>
      <p:sp>
        <p:nvSpPr>
          <p:cNvPr id="11" name="Rounded Rectangle 10"/>
          <p:cNvSpPr/>
          <p:nvPr/>
        </p:nvSpPr>
        <p:spPr>
          <a:xfrm>
            <a:off x="1982616" y="3071546"/>
            <a:ext cx="3732384" cy="1524000"/>
          </a:xfrm>
          <a:prstGeom prst="roundRect">
            <a:avLst/>
          </a:prstGeom>
          <a:solidFill>
            <a:srgbClr val="FFFFFF">
              <a:alpha val="80000"/>
            </a:srgbClr>
          </a:solidFill>
          <a:ln w="5715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400">
              <a:lnSpc>
                <a:spcPct val="90000"/>
              </a:lnSpc>
              <a:spcBef>
                <a:spcPct val="0"/>
              </a:spcBef>
              <a:spcAft>
                <a:spcPts val="600"/>
              </a:spcAft>
              <a:defRPr/>
            </a:pPr>
            <a:r>
              <a:rPr lang="en-US" sz="2200" dirty="0" err="1">
                <a:solidFill>
                  <a:srgbClr val="008000"/>
                </a:solidFill>
                <a:latin typeface="Nunito Black" pitchFamily="2" charset="0"/>
              </a:rPr>
              <a:t>Đường</a:t>
            </a:r>
            <a:r>
              <a:rPr lang="en-US" sz="2200" dirty="0">
                <a:solidFill>
                  <a:srgbClr val="008000"/>
                </a:solidFill>
                <a:latin typeface="Nunito Black" pitchFamily="2" charset="0"/>
              </a:rPr>
              <a:t> </a:t>
            </a:r>
            <a:r>
              <a:rPr lang="en-US" sz="2200" dirty="0" err="1">
                <a:solidFill>
                  <a:srgbClr val="008000"/>
                </a:solidFill>
                <a:latin typeface="Nunito Black" pitchFamily="2" charset="0"/>
              </a:rPr>
              <a:t>của</a:t>
            </a:r>
            <a:r>
              <a:rPr lang="en-US" sz="2200" dirty="0">
                <a:solidFill>
                  <a:srgbClr val="008000"/>
                </a:solidFill>
                <a:latin typeface="Nunito Black" pitchFamily="2" charset="0"/>
              </a:rPr>
              <a:t> </a:t>
            </a:r>
            <a:r>
              <a:rPr lang="en-US" sz="2200" dirty="0" err="1">
                <a:solidFill>
                  <a:srgbClr val="008000"/>
                </a:solidFill>
                <a:latin typeface="Nunito Black" pitchFamily="2" charset="0"/>
              </a:rPr>
              <a:t>chú</a:t>
            </a:r>
            <a:r>
              <a:rPr lang="en-US" sz="2200" dirty="0">
                <a:solidFill>
                  <a:srgbClr val="008000"/>
                </a:solidFill>
                <a:latin typeface="Nunito Black" pitchFamily="2" charset="0"/>
              </a:rPr>
              <a:t> </a:t>
            </a:r>
            <a:r>
              <a:rPr lang="en-US" sz="2200" dirty="0" err="1">
                <a:solidFill>
                  <a:srgbClr val="008000"/>
                </a:solidFill>
                <a:latin typeface="Nunito Black" pitchFamily="2" charset="0"/>
              </a:rPr>
              <a:t>hải</a:t>
            </a:r>
            <a:r>
              <a:rPr lang="en-US" sz="2200" dirty="0">
                <a:solidFill>
                  <a:srgbClr val="008000"/>
                </a:solidFill>
                <a:latin typeface="Nunito Black" pitchFamily="2" charset="0"/>
              </a:rPr>
              <a:t> </a:t>
            </a:r>
            <a:r>
              <a:rPr lang="en-US" sz="2200" dirty="0" err="1">
                <a:solidFill>
                  <a:srgbClr val="008000"/>
                </a:solidFill>
                <a:latin typeface="Nunito Black" pitchFamily="2" charset="0"/>
              </a:rPr>
              <a:t>quân</a:t>
            </a:r>
            <a:endParaRPr lang="en-US" sz="2200" dirty="0">
              <a:solidFill>
                <a:srgbClr val="008000"/>
              </a:solidFill>
              <a:latin typeface="Nunito Black" pitchFamily="2" charset="0"/>
            </a:endParaRPr>
          </a:p>
          <a:p>
            <a:pPr lvl="0" defTabSz="914400">
              <a:lnSpc>
                <a:spcPct val="90000"/>
              </a:lnSpc>
              <a:spcBef>
                <a:spcPct val="0"/>
              </a:spcBef>
              <a:spcAft>
                <a:spcPts val="600"/>
              </a:spcAft>
              <a:defRPr/>
            </a:pPr>
            <a:r>
              <a:rPr lang="en-US" sz="2200" dirty="0" err="1">
                <a:solidFill>
                  <a:srgbClr val="008000"/>
                </a:solidFill>
                <a:latin typeface="Nunito Black" pitchFamily="2" charset="0"/>
              </a:rPr>
              <a:t>Mênh</a:t>
            </a:r>
            <a:r>
              <a:rPr lang="en-US" sz="2200" dirty="0">
                <a:solidFill>
                  <a:srgbClr val="008000"/>
                </a:solidFill>
                <a:latin typeface="Nunito Black" pitchFamily="2" charset="0"/>
              </a:rPr>
              <a:t> </a:t>
            </a:r>
            <a:r>
              <a:rPr lang="en-US" sz="2200" dirty="0" err="1">
                <a:solidFill>
                  <a:srgbClr val="008000"/>
                </a:solidFill>
                <a:latin typeface="Nunito Black" pitchFamily="2" charset="0"/>
              </a:rPr>
              <a:t>mông</a:t>
            </a:r>
            <a:r>
              <a:rPr lang="en-US" sz="2200" dirty="0">
                <a:solidFill>
                  <a:srgbClr val="008000"/>
                </a:solidFill>
                <a:latin typeface="Nunito Black" pitchFamily="2" charset="0"/>
              </a:rPr>
              <a:t> </a:t>
            </a:r>
            <a:r>
              <a:rPr lang="en-US" sz="2200" dirty="0" err="1">
                <a:solidFill>
                  <a:srgbClr val="008000"/>
                </a:solidFill>
                <a:latin typeface="Nunito Black" pitchFamily="2" charset="0"/>
              </a:rPr>
              <a:t>trên</a:t>
            </a:r>
            <a:r>
              <a:rPr lang="en-US" sz="2200" dirty="0">
                <a:solidFill>
                  <a:srgbClr val="008000"/>
                </a:solidFill>
                <a:latin typeface="Nunito Black" pitchFamily="2" charset="0"/>
              </a:rPr>
              <a:t> </a:t>
            </a:r>
            <a:r>
              <a:rPr lang="en-US" sz="2200" dirty="0" err="1">
                <a:solidFill>
                  <a:srgbClr val="008000"/>
                </a:solidFill>
                <a:latin typeface="Nunito Black" pitchFamily="2" charset="0"/>
              </a:rPr>
              <a:t>biển</a:t>
            </a:r>
            <a:r>
              <a:rPr lang="en-US" sz="2200" dirty="0">
                <a:solidFill>
                  <a:srgbClr val="008000"/>
                </a:solidFill>
                <a:latin typeface="Nunito Black" pitchFamily="2" charset="0"/>
              </a:rPr>
              <a:t> </a:t>
            </a:r>
            <a:r>
              <a:rPr lang="en-US" sz="2200" dirty="0" err="1">
                <a:solidFill>
                  <a:srgbClr val="008000"/>
                </a:solidFill>
                <a:latin typeface="Nunito Black" pitchFamily="2" charset="0"/>
              </a:rPr>
              <a:t>cả</a:t>
            </a:r>
            <a:endParaRPr lang="en-US" sz="2200" dirty="0">
              <a:solidFill>
                <a:srgbClr val="008000"/>
              </a:solidFill>
              <a:latin typeface="Nunito Black" pitchFamily="2" charset="0"/>
            </a:endParaRPr>
          </a:p>
          <a:p>
            <a:pPr lvl="0" defTabSz="914400">
              <a:lnSpc>
                <a:spcPct val="90000"/>
              </a:lnSpc>
              <a:spcBef>
                <a:spcPct val="0"/>
              </a:spcBef>
              <a:spcAft>
                <a:spcPts val="600"/>
              </a:spcAft>
              <a:defRPr/>
            </a:pPr>
            <a:r>
              <a:rPr lang="en-US" sz="2200" dirty="0" err="1">
                <a:solidFill>
                  <a:srgbClr val="008000"/>
                </a:solidFill>
                <a:latin typeface="Nunito Black" pitchFamily="2" charset="0"/>
              </a:rPr>
              <a:t>Tới</a:t>
            </a:r>
            <a:r>
              <a:rPr lang="en-US" sz="2200" dirty="0">
                <a:solidFill>
                  <a:srgbClr val="008000"/>
                </a:solidFill>
                <a:latin typeface="Nunito Black" pitchFamily="2" charset="0"/>
              </a:rPr>
              <a:t> </a:t>
            </a:r>
            <a:r>
              <a:rPr lang="en-US" sz="2200" dirty="0" err="1">
                <a:solidFill>
                  <a:srgbClr val="008000"/>
                </a:solidFill>
                <a:latin typeface="Nunito Black" pitchFamily="2" charset="0"/>
              </a:rPr>
              <a:t>những</a:t>
            </a:r>
            <a:r>
              <a:rPr lang="en-US" sz="2200" dirty="0">
                <a:solidFill>
                  <a:srgbClr val="008000"/>
                </a:solidFill>
                <a:latin typeface="Nunito Black" pitchFamily="2" charset="0"/>
              </a:rPr>
              <a:t> </a:t>
            </a:r>
            <a:r>
              <a:rPr lang="en-US" sz="2200" dirty="0" err="1">
                <a:solidFill>
                  <a:srgbClr val="008000"/>
                </a:solidFill>
                <a:latin typeface="Nunito Black" pitchFamily="2" charset="0"/>
              </a:rPr>
              <a:t>vùng</a:t>
            </a:r>
            <a:r>
              <a:rPr lang="en-US" sz="2200" dirty="0">
                <a:solidFill>
                  <a:srgbClr val="008000"/>
                </a:solidFill>
                <a:latin typeface="Nunito Black" pitchFamily="2" charset="0"/>
              </a:rPr>
              <a:t> </a:t>
            </a:r>
            <a:r>
              <a:rPr lang="en-US" sz="2200" dirty="0" err="1">
                <a:solidFill>
                  <a:srgbClr val="008000"/>
                </a:solidFill>
                <a:latin typeface="Nunito Black" pitchFamily="2" charset="0"/>
              </a:rPr>
              <a:t>đảo</a:t>
            </a:r>
            <a:r>
              <a:rPr lang="en-US" sz="2200" dirty="0">
                <a:solidFill>
                  <a:srgbClr val="008000"/>
                </a:solidFill>
                <a:latin typeface="Nunito Black" pitchFamily="2" charset="0"/>
              </a:rPr>
              <a:t> </a:t>
            </a:r>
            <a:r>
              <a:rPr lang="en-US" sz="2200" dirty="0" err="1">
                <a:solidFill>
                  <a:srgbClr val="008000"/>
                </a:solidFill>
                <a:latin typeface="Nunito Black" pitchFamily="2" charset="0"/>
              </a:rPr>
              <a:t>xa</a:t>
            </a:r>
            <a:endParaRPr lang="en-US" sz="2200" dirty="0">
              <a:solidFill>
                <a:srgbClr val="008000"/>
              </a:solidFill>
              <a:latin typeface="Nunito Black" pitchFamily="2" charset="0"/>
            </a:endParaRPr>
          </a:p>
          <a:p>
            <a:pPr lvl="0" defTabSz="914400">
              <a:lnSpc>
                <a:spcPct val="90000"/>
              </a:lnSpc>
              <a:spcBef>
                <a:spcPct val="0"/>
              </a:spcBef>
              <a:spcAft>
                <a:spcPts val="600"/>
              </a:spcAft>
              <a:defRPr/>
            </a:pPr>
            <a:r>
              <a:rPr lang="en-US" sz="2200" dirty="0" err="1">
                <a:solidFill>
                  <a:srgbClr val="008000"/>
                </a:solidFill>
                <a:latin typeface="Nunito Black" pitchFamily="2" charset="0"/>
              </a:rPr>
              <a:t>Và</a:t>
            </a:r>
            <a:r>
              <a:rPr lang="en-US" sz="2200" dirty="0">
                <a:solidFill>
                  <a:srgbClr val="008000"/>
                </a:solidFill>
                <a:latin typeface="Nunito Black" pitchFamily="2" charset="0"/>
              </a:rPr>
              <a:t> </a:t>
            </a:r>
            <a:r>
              <a:rPr lang="en-US" sz="2200" dirty="0" err="1">
                <a:solidFill>
                  <a:srgbClr val="008000"/>
                </a:solidFill>
                <a:latin typeface="Nunito Black" pitchFamily="2" charset="0"/>
              </a:rPr>
              <a:t>những</a:t>
            </a:r>
            <a:r>
              <a:rPr lang="en-US" sz="2200" dirty="0">
                <a:solidFill>
                  <a:srgbClr val="008000"/>
                </a:solidFill>
                <a:latin typeface="Nunito Black" pitchFamily="2" charset="0"/>
              </a:rPr>
              <a:t> </a:t>
            </a:r>
            <a:r>
              <a:rPr lang="en-US" sz="2200" dirty="0" err="1">
                <a:solidFill>
                  <a:srgbClr val="008000"/>
                </a:solidFill>
                <a:latin typeface="Nunito Black" pitchFamily="2" charset="0"/>
              </a:rPr>
              <a:t>bờ</a:t>
            </a:r>
            <a:r>
              <a:rPr lang="en-US" sz="2200" dirty="0">
                <a:solidFill>
                  <a:srgbClr val="008000"/>
                </a:solidFill>
                <a:latin typeface="Nunito Black" pitchFamily="2" charset="0"/>
              </a:rPr>
              <a:t> </a:t>
            </a:r>
            <a:r>
              <a:rPr lang="en-US" sz="2200" dirty="0" err="1">
                <a:solidFill>
                  <a:srgbClr val="008000"/>
                </a:solidFill>
                <a:latin typeface="Nunito Black" pitchFamily="2" charset="0"/>
              </a:rPr>
              <a:t>bến</a:t>
            </a:r>
            <a:r>
              <a:rPr lang="en-US" sz="2200" dirty="0">
                <a:solidFill>
                  <a:srgbClr val="008000"/>
                </a:solidFill>
                <a:latin typeface="Nunito Black" pitchFamily="2" charset="0"/>
              </a:rPr>
              <a:t> </a:t>
            </a:r>
            <a:r>
              <a:rPr lang="en-US" sz="2200" dirty="0" err="1">
                <a:solidFill>
                  <a:srgbClr val="008000"/>
                </a:solidFill>
                <a:latin typeface="Nunito Black" pitchFamily="2" charset="0"/>
              </a:rPr>
              <a:t>lạ</a:t>
            </a:r>
            <a:r>
              <a:rPr lang="en-US" sz="2200" dirty="0">
                <a:solidFill>
                  <a:srgbClr val="008000"/>
                </a:solidFill>
                <a:latin typeface="Nunito Black" pitchFamily="2" charset="0"/>
              </a:rPr>
              <a:t>.</a:t>
            </a:r>
          </a:p>
        </p:txBody>
      </p:sp>
      <p:sp>
        <p:nvSpPr>
          <p:cNvPr id="12" name="Rounded Rectangle 11"/>
          <p:cNvSpPr/>
          <p:nvPr/>
        </p:nvSpPr>
        <p:spPr>
          <a:xfrm>
            <a:off x="3051615" y="4787493"/>
            <a:ext cx="3806385" cy="1636852"/>
          </a:xfrm>
          <a:prstGeom prst="roundRect">
            <a:avLst/>
          </a:prstGeom>
          <a:solidFill>
            <a:srgbClr val="FFFFFF">
              <a:alpha val="80000"/>
            </a:srgb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400">
              <a:lnSpc>
                <a:spcPct val="90000"/>
              </a:lnSpc>
              <a:spcBef>
                <a:spcPct val="0"/>
              </a:spcBef>
              <a:spcAft>
                <a:spcPts val="600"/>
              </a:spcAft>
              <a:defRPr/>
            </a:pPr>
            <a:r>
              <a:rPr lang="en-US" sz="2200" dirty="0">
                <a:solidFill>
                  <a:schemeClr val="accent2">
                    <a:lumMod val="50000"/>
                  </a:schemeClr>
                </a:solidFill>
                <a:latin typeface="Nunito Black" pitchFamily="2" charset="0"/>
              </a:rPr>
              <a:t>Con </a:t>
            </a:r>
            <a:r>
              <a:rPr lang="en-US" sz="2200" dirty="0" err="1">
                <a:solidFill>
                  <a:schemeClr val="accent2">
                    <a:lumMod val="50000"/>
                  </a:schemeClr>
                </a:solidFill>
                <a:latin typeface="Nunito Black" pitchFamily="2" charset="0"/>
              </a:rPr>
              <a:t>đường</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làm</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bằng</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sắt</a:t>
            </a:r>
            <a:endParaRPr lang="en-US" sz="2200" dirty="0">
              <a:solidFill>
                <a:schemeClr val="accent2">
                  <a:lumMod val="50000"/>
                </a:schemeClr>
              </a:solidFill>
              <a:latin typeface="Nunito Black" pitchFamily="2" charset="0"/>
            </a:endParaRPr>
          </a:p>
          <a:p>
            <a:pPr lvl="0" defTabSz="914400">
              <a:lnSpc>
                <a:spcPct val="90000"/>
              </a:lnSpc>
              <a:spcBef>
                <a:spcPct val="0"/>
              </a:spcBef>
              <a:spcAft>
                <a:spcPts val="600"/>
              </a:spcAft>
              <a:defRPr/>
            </a:pPr>
            <a:r>
              <a:rPr lang="en-US" sz="2200" dirty="0" err="1">
                <a:solidFill>
                  <a:schemeClr val="accent2">
                    <a:lumMod val="50000"/>
                  </a:schemeClr>
                </a:solidFill>
                <a:latin typeface="Nunito Black" pitchFamily="2" charset="0"/>
              </a:rPr>
              <a:t>Là</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của</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bác</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lái</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tàu</a:t>
            </a:r>
            <a:endParaRPr lang="en-US" sz="2200" dirty="0">
              <a:solidFill>
                <a:schemeClr val="accent2">
                  <a:lumMod val="50000"/>
                </a:schemeClr>
              </a:solidFill>
              <a:latin typeface="Nunito Black" pitchFamily="2" charset="0"/>
            </a:endParaRPr>
          </a:p>
          <a:p>
            <a:pPr lvl="0" defTabSz="914400">
              <a:lnSpc>
                <a:spcPct val="90000"/>
              </a:lnSpc>
              <a:spcBef>
                <a:spcPct val="0"/>
              </a:spcBef>
              <a:spcAft>
                <a:spcPts val="600"/>
              </a:spcAft>
              <a:defRPr/>
            </a:pPr>
            <a:r>
              <a:rPr lang="en-US" sz="2200" dirty="0" err="1">
                <a:solidFill>
                  <a:schemeClr val="accent2">
                    <a:lumMod val="50000"/>
                  </a:schemeClr>
                </a:solidFill>
                <a:latin typeface="Nunito Black" pitchFamily="2" charset="0"/>
              </a:rPr>
              <a:t>Chạy</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dài</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theo</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đất</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nước</a:t>
            </a:r>
            <a:endParaRPr lang="en-US" sz="2200" dirty="0">
              <a:solidFill>
                <a:schemeClr val="accent2">
                  <a:lumMod val="50000"/>
                </a:schemeClr>
              </a:solidFill>
              <a:latin typeface="Nunito Black" pitchFamily="2" charset="0"/>
            </a:endParaRPr>
          </a:p>
          <a:p>
            <a:pPr lvl="0" defTabSz="914400">
              <a:lnSpc>
                <a:spcPct val="90000"/>
              </a:lnSpc>
              <a:spcBef>
                <a:spcPct val="0"/>
              </a:spcBef>
              <a:spcAft>
                <a:spcPts val="600"/>
              </a:spcAft>
              <a:defRPr/>
            </a:pPr>
            <a:r>
              <a:rPr lang="en-US" sz="2200" dirty="0" err="1">
                <a:solidFill>
                  <a:schemeClr val="accent2">
                    <a:lumMod val="50000"/>
                  </a:schemeClr>
                </a:solidFill>
                <a:latin typeface="Nunito Black" pitchFamily="2" charset="0"/>
              </a:rPr>
              <a:t>Đi</a:t>
            </a:r>
            <a:r>
              <a:rPr lang="en-US" sz="2200" dirty="0">
                <a:solidFill>
                  <a:schemeClr val="accent2">
                    <a:lumMod val="50000"/>
                  </a:schemeClr>
                </a:solidFill>
                <a:latin typeface="Nunito Black" pitchFamily="2" charset="0"/>
              </a:rPr>
              <a:t> song </a:t>
            </a:r>
            <a:r>
              <a:rPr lang="en-US" sz="2200" dirty="0" err="1">
                <a:solidFill>
                  <a:schemeClr val="accent2">
                    <a:lumMod val="50000"/>
                  </a:schemeClr>
                </a:solidFill>
                <a:latin typeface="Nunito Black" pitchFamily="2" charset="0"/>
              </a:rPr>
              <a:t>hành</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bên</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nhau</a:t>
            </a:r>
            <a:r>
              <a:rPr lang="en-US" sz="2200" dirty="0">
                <a:solidFill>
                  <a:schemeClr val="accent2">
                    <a:lumMod val="50000"/>
                  </a:schemeClr>
                </a:solidFill>
                <a:latin typeface="Nunito Black" pitchFamily="2" charset="0"/>
              </a:rPr>
              <a:t>.</a:t>
            </a:r>
          </a:p>
        </p:txBody>
      </p:sp>
      <p:sp>
        <p:nvSpPr>
          <p:cNvPr id="13" name="Cloud 12"/>
          <p:cNvSpPr/>
          <p:nvPr/>
        </p:nvSpPr>
        <p:spPr>
          <a:xfrm>
            <a:off x="8458200" y="1680493"/>
            <a:ext cx="2769279" cy="1264980"/>
          </a:xfrm>
          <a:prstGeom prst="cloud">
            <a:avLst/>
          </a:prstGeom>
          <a:solidFill>
            <a:srgbClr val="00B0F0"/>
          </a:solidFill>
          <a:ln>
            <a:solidFill>
              <a:srgbClr val="00B0F0"/>
            </a:solidFill>
          </a:ln>
        </p:spPr>
        <p:txBody>
          <a:bodyPr wrap="square">
            <a:spAutoFit/>
          </a:bodyPr>
          <a:lstStyle/>
          <a:p>
            <a:pPr algn="ctr"/>
            <a:r>
              <a:rPr lang="en-US" sz="2400" b="1" dirty="0" err="1">
                <a:solidFill>
                  <a:schemeClr val="bg1"/>
                </a:solidFill>
                <a:latin typeface="Nunito Black" pitchFamily="2" charset="0"/>
              </a:rPr>
              <a:t>Hoạt</a:t>
            </a:r>
            <a:r>
              <a:rPr lang="en-US" sz="2400" b="1" dirty="0">
                <a:solidFill>
                  <a:schemeClr val="bg1"/>
                </a:solidFill>
                <a:latin typeface="Nunito Black" pitchFamily="2" charset="0"/>
              </a:rPr>
              <a:t> </a:t>
            </a:r>
            <a:r>
              <a:rPr lang="en-US" sz="2400" b="1" dirty="0" err="1">
                <a:solidFill>
                  <a:schemeClr val="bg1"/>
                </a:solidFill>
                <a:latin typeface="Nunito Black" pitchFamily="2" charset="0"/>
              </a:rPr>
              <a:t>động</a:t>
            </a:r>
            <a:r>
              <a:rPr lang="en-US" sz="2400" b="1" dirty="0">
                <a:solidFill>
                  <a:schemeClr val="bg1"/>
                </a:solidFill>
                <a:latin typeface="Nunito Black" pitchFamily="2" charset="0"/>
              </a:rPr>
              <a:t> </a:t>
            </a:r>
            <a:r>
              <a:rPr lang="en-US" sz="2400" b="1" dirty="0" err="1">
                <a:solidFill>
                  <a:schemeClr val="bg1"/>
                </a:solidFill>
                <a:latin typeface="Nunito Black" pitchFamily="2" charset="0"/>
              </a:rPr>
              <a:t>nhóm</a:t>
            </a:r>
            <a:endParaRPr lang="vi-VN" sz="2400" dirty="0">
              <a:solidFill>
                <a:schemeClr val="bg1"/>
              </a:solidFill>
              <a:latin typeface="Nunito Black" pitchFamily="2" charset="0"/>
            </a:endParaRPr>
          </a:p>
        </p:txBody>
      </p:sp>
      <p:sp>
        <p:nvSpPr>
          <p:cNvPr id="14" name="Folded Corner 13"/>
          <p:cNvSpPr/>
          <p:nvPr/>
        </p:nvSpPr>
        <p:spPr>
          <a:xfrm>
            <a:off x="9097848" y="3505200"/>
            <a:ext cx="2232932" cy="1946731"/>
          </a:xfrm>
          <a:prstGeom prst="foldedCorner">
            <a:avLst/>
          </a:prstGeom>
          <a:solidFill>
            <a:srgbClr val="FFC000"/>
          </a:solidFill>
          <a:ln w="38100">
            <a:solidFill>
              <a:schemeClr val="accent2">
                <a:lumMod val="50000"/>
              </a:schemeClr>
            </a:solidFill>
          </a:ln>
        </p:spPr>
        <p:txBody>
          <a:bodyPr wrap="square">
            <a:spAutoFit/>
          </a:bodyPr>
          <a:lstStyle/>
          <a:p>
            <a:r>
              <a:rPr lang="en-US" sz="2000" dirty="0" err="1">
                <a:solidFill>
                  <a:schemeClr val="accent2">
                    <a:lumMod val="50000"/>
                  </a:schemeClr>
                </a:solidFill>
                <a:latin typeface="Nunito Black" pitchFamily="2" charset="0"/>
              </a:rPr>
              <a:t>Gợi</a:t>
            </a:r>
            <a:r>
              <a:rPr lang="en-US" sz="2000" dirty="0">
                <a:solidFill>
                  <a:schemeClr val="accent2">
                    <a:lumMod val="50000"/>
                  </a:schemeClr>
                </a:solidFill>
                <a:latin typeface="Nunito Black" pitchFamily="2" charset="0"/>
              </a:rPr>
              <a:t> ý: </a:t>
            </a:r>
            <a:r>
              <a:rPr lang="vi-VN" sz="2000" dirty="0">
                <a:solidFill>
                  <a:schemeClr val="accent2">
                    <a:lumMod val="50000"/>
                  </a:schemeClr>
                </a:solidFill>
                <a:latin typeface="Nunito Black" pitchFamily="2" charset="0"/>
              </a:rPr>
              <a:t>Em đọc kĩ 3 khổ thơ đầu và kết hợp quan sát tranh để trả lời câu hỏi.</a:t>
            </a:r>
            <a:endParaRPr lang="en-US" sz="2000" dirty="0">
              <a:solidFill>
                <a:schemeClr val="accent2">
                  <a:lumMod val="50000"/>
                </a:schemeClr>
              </a:solidFill>
              <a:latin typeface="Nunito Black" pitchFamily="2" charset="0"/>
            </a:endParaRPr>
          </a:p>
        </p:txBody>
      </p:sp>
      <p:pic>
        <p:nvPicPr>
          <p:cNvPr id="15" name="Picture 14">
            <a:extLst>
              <a:ext uri="{FF2B5EF4-FFF2-40B4-BE49-F238E27FC236}">
                <a16:creationId xmlns:a16="http://schemas.microsoft.com/office/drawing/2014/main" xmlns="" id="{9D6D37C3-74AB-08F2-9B01-B89BFEB6AD03}"/>
              </a:ext>
            </a:extLst>
          </p:cNvPr>
          <p:cNvPicPr>
            <a:picLocks noChangeAspect="1"/>
          </p:cNvPicPr>
          <p:nvPr/>
        </p:nvPicPr>
        <p:blipFill rotWithShape="1">
          <a:blip r:embed="rId8"/>
          <a:srcRect t="14694" b="21814"/>
          <a:stretch/>
        </p:blipFill>
        <p:spPr>
          <a:xfrm>
            <a:off x="4997" y="0"/>
            <a:ext cx="1002831" cy="838201"/>
          </a:xfrm>
          <a:prstGeom prst="ellipse">
            <a:avLst/>
          </a:prstGeom>
        </p:spPr>
      </p:pic>
    </p:spTree>
    <p:extLst>
      <p:ext uri="{BB962C8B-B14F-4D97-AF65-F5344CB8AC3E}">
        <p14:creationId xmlns:p14="http://schemas.microsoft.com/office/powerpoint/2010/main" val="191257468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anim calcmode="lin" valueType="num">
                                      <p:cBhvr>
                                        <p:cTn id="22" dur="1000" fill="hold"/>
                                        <p:tgtEl>
                                          <p:spTgt spid="14"/>
                                        </p:tgtEl>
                                        <p:attrNameLst>
                                          <p:attrName>ppt_x</p:attrName>
                                        </p:attrNameLst>
                                      </p:cBhvr>
                                      <p:tavLst>
                                        <p:tav tm="0">
                                          <p:val>
                                            <p:strVal val="#ppt_x"/>
                                          </p:val>
                                        </p:tav>
                                        <p:tav tm="100000">
                                          <p:val>
                                            <p:strVal val="#ppt_x"/>
                                          </p:val>
                                        </p:tav>
                                      </p:tavLst>
                                    </p:anim>
                                    <p:anim calcmode="lin" valueType="num">
                                      <p:cBhvr>
                                        <p:cTn id="2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1000"/>
                                        <p:tgtEl>
                                          <p:spTgt spid="11"/>
                                        </p:tgtEl>
                                      </p:cBhvr>
                                    </p:animEffect>
                                    <p:anim calcmode="lin" valueType="num">
                                      <p:cBhvr>
                                        <p:cTn id="34" dur="1000" fill="hold"/>
                                        <p:tgtEl>
                                          <p:spTgt spid="11"/>
                                        </p:tgtEl>
                                        <p:attrNameLst>
                                          <p:attrName>ppt_x</p:attrName>
                                        </p:attrNameLst>
                                      </p:cBhvr>
                                      <p:tavLst>
                                        <p:tav tm="0">
                                          <p:val>
                                            <p:strVal val="#ppt_x"/>
                                          </p:val>
                                        </p:tav>
                                        <p:tav tm="100000">
                                          <p:val>
                                            <p:strVal val="#ppt_x"/>
                                          </p:val>
                                        </p:tav>
                                      </p:tavLst>
                                    </p:anim>
                                    <p:anim calcmode="lin" valueType="num">
                                      <p:cBhvr>
                                        <p:cTn id="35" dur="1000" fill="hold"/>
                                        <p:tgtEl>
                                          <p:spTgt spid="11"/>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1000"/>
                                        <p:tgtEl>
                                          <p:spTgt spid="12"/>
                                        </p:tgtEl>
                                      </p:cBhvr>
                                    </p:animEffect>
                                    <p:anim calcmode="lin" valueType="num">
                                      <p:cBhvr>
                                        <p:cTn id="39" dur="1000" fill="hold"/>
                                        <p:tgtEl>
                                          <p:spTgt spid="12"/>
                                        </p:tgtEl>
                                        <p:attrNameLst>
                                          <p:attrName>ppt_x</p:attrName>
                                        </p:attrNameLst>
                                      </p:cBhvr>
                                      <p:tavLst>
                                        <p:tav tm="0">
                                          <p:val>
                                            <p:strVal val="#ppt_x"/>
                                          </p:val>
                                        </p:tav>
                                        <p:tav tm="100000">
                                          <p:val>
                                            <p:strVal val="#ppt_x"/>
                                          </p:val>
                                        </p:tav>
                                      </p:tavLst>
                                    </p:anim>
                                    <p:anim calcmode="lin" valueType="num">
                                      <p:cBhvr>
                                        <p:cTn id="40" dur="1000" fill="hold"/>
                                        <p:tgtEl>
                                          <p:spTgt spid="12"/>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fade">
                                      <p:cBhvr>
                                        <p:cTn id="43" dur="1000"/>
                                        <p:tgtEl>
                                          <p:spTgt spid="4"/>
                                        </p:tgtEl>
                                      </p:cBhvr>
                                    </p:animEffect>
                                    <p:anim calcmode="lin" valueType="num">
                                      <p:cBhvr>
                                        <p:cTn id="44" dur="1000" fill="hold"/>
                                        <p:tgtEl>
                                          <p:spTgt spid="4"/>
                                        </p:tgtEl>
                                        <p:attrNameLst>
                                          <p:attrName>ppt_x</p:attrName>
                                        </p:attrNameLst>
                                      </p:cBhvr>
                                      <p:tavLst>
                                        <p:tav tm="0">
                                          <p:val>
                                            <p:strVal val="#ppt_x"/>
                                          </p:val>
                                        </p:tav>
                                        <p:tav tm="100000">
                                          <p:val>
                                            <p:strVal val="#ppt_x"/>
                                          </p:val>
                                        </p:tav>
                                      </p:tavLst>
                                    </p:anim>
                                    <p:anim calcmode="lin" valueType="num">
                                      <p:cBhvr>
                                        <p:cTn id="45" dur="1000" fill="hold"/>
                                        <p:tgtEl>
                                          <p:spTgt spid="4"/>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5"/>
                                        </p:tgtEl>
                                        <p:attrNameLst>
                                          <p:attrName>style.visibility</p:attrName>
                                        </p:attrNameLst>
                                      </p:cBhvr>
                                      <p:to>
                                        <p:strVal val="visible"/>
                                      </p:to>
                                    </p:set>
                                    <p:animEffect transition="in" filter="fade">
                                      <p:cBhvr>
                                        <p:cTn id="48" dur="1000"/>
                                        <p:tgtEl>
                                          <p:spTgt spid="5"/>
                                        </p:tgtEl>
                                      </p:cBhvr>
                                    </p:animEffect>
                                    <p:anim calcmode="lin" valueType="num">
                                      <p:cBhvr>
                                        <p:cTn id="49" dur="1000" fill="hold"/>
                                        <p:tgtEl>
                                          <p:spTgt spid="5"/>
                                        </p:tgtEl>
                                        <p:attrNameLst>
                                          <p:attrName>ppt_x</p:attrName>
                                        </p:attrNameLst>
                                      </p:cBhvr>
                                      <p:tavLst>
                                        <p:tav tm="0">
                                          <p:val>
                                            <p:strVal val="#ppt_x"/>
                                          </p:val>
                                        </p:tav>
                                        <p:tav tm="100000">
                                          <p:val>
                                            <p:strVal val="#ppt_x"/>
                                          </p:val>
                                        </p:tav>
                                      </p:tavLst>
                                    </p:anim>
                                    <p:anim calcmode="lin" valueType="num">
                                      <p:cBhvr>
                                        <p:cTn id="50" dur="1000" fill="hold"/>
                                        <p:tgtEl>
                                          <p:spTgt spid="5"/>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0"/>
                                  </p:stCondLst>
                                  <p:childTnLst>
                                    <p:set>
                                      <p:cBhvr>
                                        <p:cTn id="52" dur="1" fill="hold">
                                          <p:stCondLst>
                                            <p:cond delay="0"/>
                                          </p:stCondLst>
                                        </p:cTn>
                                        <p:tgtEl>
                                          <p:spTgt spid="6"/>
                                        </p:tgtEl>
                                        <p:attrNameLst>
                                          <p:attrName>style.visibility</p:attrName>
                                        </p:attrNameLst>
                                      </p:cBhvr>
                                      <p:to>
                                        <p:strVal val="visible"/>
                                      </p:to>
                                    </p:set>
                                    <p:animEffect transition="in" filter="fade">
                                      <p:cBhvr>
                                        <p:cTn id="53" dur="1000"/>
                                        <p:tgtEl>
                                          <p:spTgt spid="6"/>
                                        </p:tgtEl>
                                      </p:cBhvr>
                                    </p:animEffect>
                                    <p:anim calcmode="lin" valueType="num">
                                      <p:cBhvr>
                                        <p:cTn id="54" dur="1000" fill="hold"/>
                                        <p:tgtEl>
                                          <p:spTgt spid="6"/>
                                        </p:tgtEl>
                                        <p:attrNameLst>
                                          <p:attrName>ppt_x</p:attrName>
                                        </p:attrNameLst>
                                      </p:cBhvr>
                                      <p:tavLst>
                                        <p:tav tm="0">
                                          <p:val>
                                            <p:strVal val="#ppt_x"/>
                                          </p:val>
                                        </p:tav>
                                        <p:tav tm="100000">
                                          <p:val>
                                            <p:strVal val="#ppt_x"/>
                                          </p:val>
                                        </p:tav>
                                      </p:tavLst>
                                    </p:anim>
                                    <p:anim calcmode="lin" valueType="num">
                                      <p:cBhvr>
                                        <p:cTn id="5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4413739" y="1128567"/>
            <a:ext cx="2156203" cy="1917429"/>
          </a:xfrm>
          <a:prstGeom prst="ellipse">
            <a:avLst/>
          </a:prstGeom>
          <a:ln>
            <a:noFill/>
          </a:ln>
          <a:effectLst>
            <a:softEdge rad="112500"/>
          </a:effectLst>
        </p:spPr>
      </p:pic>
      <p:pic>
        <p:nvPicPr>
          <p:cNvPr id="5" name="Picture 4"/>
          <p:cNvPicPr>
            <a:picLocks noChangeAspect="1"/>
          </p:cNvPicPr>
          <p:nvPr/>
        </p:nvPicPr>
        <p:blipFill>
          <a:blip r:embed="rId4"/>
          <a:stretch>
            <a:fillRect/>
          </a:stretch>
        </p:blipFill>
        <p:spPr>
          <a:xfrm>
            <a:off x="4413739" y="2968870"/>
            <a:ext cx="2503511" cy="1982549"/>
          </a:xfrm>
          <a:prstGeom prst="ellipse">
            <a:avLst/>
          </a:prstGeom>
          <a:ln>
            <a:noFill/>
          </a:ln>
          <a:effectLst>
            <a:softEdge rad="112500"/>
          </a:effectLst>
        </p:spPr>
      </p:pic>
      <p:pic>
        <p:nvPicPr>
          <p:cNvPr id="6" name="Picture 5"/>
          <p:cNvPicPr>
            <a:picLocks noChangeAspect="1"/>
          </p:cNvPicPr>
          <p:nvPr/>
        </p:nvPicPr>
        <p:blipFill>
          <a:blip r:embed="rId5"/>
          <a:stretch>
            <a:fillRect/>
          </a:stretch>
        </p:blipFill>
        <p:spPr>
          <a:xfrm>
            <a:off x="4764780" y="4789742"/>
            <a:ext cx="2120026" cy="2062141"/>
          </a:xfrm>
          <a:prstGeom prst="ellipse">
            <a:avLst/>
          </a:prstGeom>
          <a:ln>
            <a:noFill/>
          </a:ln>
          <a:effectLst>
            <a:softEdge rad="112500"/>
          </a:effectLst>
        </p:spPr>
      </p:pic>
      <p:grpSp>
        <p:nvGrpSpPr>
          <p:cNvPr id="7" name="Group 6"/>
          <p:cNvGrpSpPr/>
          <p:nvPr/>
        </p:nvGrpSpPr>
        <p:grpSpPr>
          <a:xfrm>
            <a:off x="1004243" y="181266"/>
            <a:ext cx="9511357" cy="1037934"/>
            <a:chOff x="1004243" y="152400"/>
            <a:chExt cx="9511357" cy="1037934"/>
          </a:xfrm>
        </p:grpSpPr>
        <p:pic>
          <p:nvPicPr>
            <p:cNvPr id="8" name="Picture 7"/>
            <p:cNvPicPr>
              <a:picLocks noChangeAspect="1"/>
            </p:cNvPicPr>
            <p:nvPr/>
          </p:nvPicPr>
          <p:blipFill rotWithShape="1">
            <a:blip r:embed="rId6">
              <a:extLst>
                <a:ext uri="{BEBA8EAE-BF5A-486C-A8C5-ECC9F3942E4B}">
                  <a14:imgProps xmlns:a14="http://schemas.microsoft.com/office/drawing/2010/main">
                    <a14:imgLayer r:embed="rId7">
                      <a14:imgEffect>
                        <a14:backgroundRemoval t="8602" b="88172" l="0" r="99120"/>
                      </a14:imgEffect>
                    </a14:imgLayer>
                  </a14:imgProps>
                </a:ext>
              </a:extLst>
            </a:blip>
            <a:srcRect l="1506" t="6980" r="12750" b="21023"/>
            <a:stretch/>
          </p:blipFill>
          <p:spPr>
            <a:xfrm>
              <a:off x="1004243" y="152400"/>
              <a:ext cx="9435158" cy="976167"/>
            </a:xfrm>
            <a:prstGeom prst="rect">
              <a:avLst/>
            </a:prstGeom>
          </p:spPr>
        </p:pic>
        <p:sp>
          <p:nvSpPr>
            <p:cNvPr id="9" name="Rounded Rectangle 8"/>
            <p:cNvSpPr/>
            <p:nvPr/>
          </p:nvSpPr>
          <p:spPr>
            <a:xfrm>
              <a:off x="1508578" y="270933"/>
              <a:ext cx="9007022" cy="919401"/>
            </a:xfrm>
            <a:prstGeom prst="round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Nunito Black" pitchFamily="2" charset="0"/>
                  <a:ea typeface="+mn-ea"/>
                  <a:cs typeface="+mn-cs"/>
                </a:rPr>
                <a:t>Câu 1</a:t>
              </a:r>
              <a:r>
                <a:rPr kumimoji="0" lang="en-US" sz="2400" b="0" i="0" u="none" strike="noStrike" kern="1200" cap="none" spc="0" normalizeH="0" baseline="0" noProof="0" dirty="0">
                  <a:ln>
                    <a:noFill/>
                  </a:ln>
                  <a:solidFill>
                    <a:prstClr val="black"/>
                  </a:solidFill>
                  <a:effectLst/>
                  <a:uLnTx/>
                  <a:uFillTx/>
                  <a:latin typeface="Nunito Black" pitchFamily="2" charset="0"/>
                  <a:ea typeface="+mn-ea"/>
                  <a:cs typeface="+mn-cs"/>
                </a:rPr>
                <a:t>: </a:t>
              </a:r>
              <a:r>
                <a:rPr kumimoji="0" lang="vi-VN" sz="2400" b="1" i="0" u="none" strike="noStrike" kern="1200" cap="none" spc="0" normalizeH="0" baseline="0" noProof="0" dirty="0">
                  <a:ln>
                    <a:noFill/>
                  </a:ln>
                  <a:solidFill>
                    <a:prstClr val="black"/>
                  </a:solidFill>
                  <a:effectLst/>
                  <a:uLnTx/>
                  <a:uFillTx/>
                  <a:latin typeface="Nunito Black" pitchFamily="2" charset="0"/>
                  <a:ea typeface="+mn-ea"/>
                  <a:cs typeface="+mn-cs"/>
                </a:rPr>
                <a:t>Ba khổ thơ đầu nhắc đến những ai? Công việc </a:t>
              </a:r>
              <a:endParaRPr kumimoji="0" lang="en-US" sz="2400" b="1" i="0" u="none" strike="noStrike" kern="1200" cap="none" spc="0" normalizeH="0" baseline="0" noProof="0" dirty="0">
                <a:ln>
                  <a:noFill/>
                </a:ln>
                <a:solidFill>
                  <a:prstClr val="black"/>
                </a:solidFill>
                <a:effectLst/>
                <a:uLnTx/>
                <a:uFillTx/>
                <a:latin typeface="Nunito Black" pitchFamily="2" charset="0"/>
                <a:ea typeface="+mn-ea"/>
                <a:cs typeface="+mn-cs"/>
              </a:endParaRPr>
            </a:p>
            <a:p>
              <a:pPr marL="0" marR="0" lvl="0" indent="0" algn="l" defTabSz="609539"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Nunito Black" pitchFamily="2" charset="0"/>
                  <a:ea typeface="+mn-ea"/>
                  <a:cs typeface="+mn-cs"/>
                </a:rPr>
                <a:t>của họ là gì?</a:t>
              </a:r>
              <a:endParaRPr kumimoji="0" lang="vi-VN" sz="2400" b="0" i="0" u="none" strike="noStrike" kern="1200" cap="none" spc="0" normalizeH="0" baseline="0" noProof="0" dirty="0">
                <a:ln>
                  <a:noFill/>
                </a:ln>
                <a:solidFill>
                  <a:prstClr val="black"/>
                </a:solidFill>
                <a:effectLst/>
                <a:uLnTx/>
                <a:uFillTx/>
                <a:latin typeface="Nunito Black" pitchFamily="2" charset="0"/>
                <a:ea typeface="+mn-ea"/>
                <a:cs typeface="+mn-cs"/>
              </a:endParaRPr>
            </a:p>
          </p:txBody>
        </p:sp>
      </p:grpSp>
      <p:sp>
        <p:nvSpPr>
          <p:cNvPr id="10" name="Rounded Rectangle 9"/>
          <p:cNvSpPr/>
          <p:nvPr/>
        </p:nvSpPr>
        <p:spPr>
          <a:xfrm>
            <a:off x="486344" y="1358324"/>
            <a:ext cx="3704656" cy="1465349"/>
          </a:xfrm>
          <a:prstGeom prst="roundRect">
            <a:avLst/>
          </a:prstGeom>
          <a:solidFill>
            <a:srgbClr val="FFFFFF">
              <a:alpha val="80000"/>
            </a:srgbClr>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Đường</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của</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chú</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phi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công</a:t>
            </a:r>
            <a:endPar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Lẫn</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trong</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mây</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cao</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tít</a:t>
            </a:r>
            <a:endPar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Khắp</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những</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vùng</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trời</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xanh</a:t>
            </a:r>
            <a:endPar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Những</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vì</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sao</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chi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chít</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a:t>
            </a:r>
          </a:p>
        </p:txBody>
      </p:sp>
      <p:sp>
        <p:nvSpPr>
          <p:cNvPr id="11" name="Rounded Rectangle 10"/>
          <p:cNvSpPr/>
          <p:nvPr/>
        </p:nvSpPr>
        <p:spPr>
          <a:xfrm>
            <a:off x="788415" y="3028813"/>
            <a:ext cx="3402585" cy="1524000"/>
          </a:xfrm>
          <a:prstGeom prst="roundRect">
            <a:avLst/>
          </a:prstGeom>
          <a:solidFill>
            <a:srgbClr val="FFFFFF">
              <a:alpha val="80000"/>
            </a:srgbClr>
          </a:solidFill>
          <a:ln w="5715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Đường</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của</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chú</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hải</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quân</a:t>
            </a:r>
            <a:endPar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Mênh</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mông</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trên</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biển</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cả</a:t>
            </a:r>
            <a:endPar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Tới</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những</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vùng</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đảo</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xa</a:t>
            </a:r>
            <a:endPar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Và</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những</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bờ</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bến</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lạ</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a:t>
            </a:r>
          </a:p>
        </p:txBody>
      </p:sp>
      <p:sp>
        <p:nvSpPr>
          <p:cNvPr id="12" name="Rounded Rectangle 11"/>
          <p:cNvSpPr/>
          <p:nvPr/>
        </p:nvSpPr>
        <p:spPr>
          <a:xfrm>
            <a:off x="1066800" y="4808190"/>
            <a:ext cx="3429000" cy="1636852"/>
          </a:xfrm>
          <a:prstGeom prst="roundRect">
            <a:avLst/>
          </a:prstGeom>
          <a:solidFill>
            <a:srgbClr val="FFFFFF">
              <a:alpha val="80000"/>
            </a:srgbClr>
          </a:solidFill>
          <a:ln w="571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Con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đường</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làm</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bằng</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sắt</a:t>
            </a:r>
            <a:endPar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Là</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của</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bác</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lái</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tàu</a:t>
            </a:r>
            <a:endPar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Chạy</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dài</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theo</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đất</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nước</a:t>
            </a:r>
            <a:endPar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Đi</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song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hành</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bên</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nhau</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a:t>
            </a:r>
          </a:p>
        </p:txBody>
      </p:sp>
      <p:pic>
        <p:nvPicPr>
          <p:cNvPr id="15" name="Picture 14">
            <a:extLst>
              <a:ext uri="{FF2B5EF4-FFF2-40B4-BE49-F238E27FC236}">
                <a16:creationId xmlns:a16="http://schemas.microsoft.com/office/drawing/2014/main" xmlns="" id="{9D6D37C3-74AB-08F2-9B01-B89BFEB6AD03}"/>
              </a:ext>
            </a:extLst>
          </p:cNvPr>
          <p:cNvPicPr>
            <a:picLocks noChangeAspect="1"/>
          </p:cNvPicPr>
          <p:nvPr/>
        </p:nvPicPr>
        <p:blipFill rotWithShape="1">
          <a:blip r:embed="rId8"/>
          <a:srcRect t="14694" b="21814"/>
          <a:stretch/>
        </p:blipFill>
        <p:spPr>
          <a:xfrm>
            <a:off x="4997" y="0"/>
            <a:ext cx="1002831" cy="838201"/>
          </a:xfrm>
          <a:prstGeom prst="ellipse">
            <a:avLst/>
          </a:prstGeom>
        </p:spPr>
      </p:pic>
      <p:sp>
        <p:nvSpPr>
          <p:cNvPr id="2" name="Rounded Rectangular Callout 1"/>
          <p:cNvSpPr/>
          <p:nvPr/>
        </p:nvSpPr>
        <p:spPr>
          <a:xfrm>
            <a:off x="6627861" y="1523434"/>
            <a:ext cx="4876800" cy="1123712"/>
          </a:xfrm>
          <a:prstGeom prst="wedgeRoundRectCallout">
            <a:avLst>
              <a:gd name="adj1" fmla="val -54640"/>
              <a:gd name="adj2" fmla="val 60034"/>
              <a:gd name="adj3" fmla="val 16667"/>
            </a:avLst>
          </a:prstGeom>
          <a:ln w="57150">
            <a:solidFill>
              <a:srgbClr val="0070C0"/>
            </a:solidFill>
          </a:ln>
        </p:spPr>
        <p:txBody>
          <a:bodyPr wrap="square">
            <a:spAutoFit/>
          </a:bodyPr>
          <a:lstStyle/>
          <a:p>
            <a:pPr algn="just"/>
            <a:r>
              <a:rPr lang="vi-VN" sz="2000" dirty="0">
                <a:solidFill>
                  <a:srgbClr val="FF0000"/>
                </a:solidFill>
                <a:latin typeface="Nunito Black" pitchFamily="2" charset="0"/>
              </a:rPr>
              <a:t>Khổ thơ 1 nhắc đến phi công. Công việc của họ là lái máy bay, đưa mọi người đi khắp nơi.</a:t>
            </a:r>
          </a:p>
        </p:txBody>
      </p:sp>
      <p:sp>
        <p:nvSpPr>
          <p:cNvPr id="3" name="Rounded Rectangular Callout 2"/>
          <p:cNvSpPr/>
          <p:nvPr/>
        </p:nvSpPr>
        <p:spPr>
          <a:xfrm>
            <a:off x="6953894" y="3329904"/>
            <a:ext cx="4762501" cy="1123712"/>
          </a:xfrm>
          <a:prstGeom prst="wedgeRoundRectCallout">
            <a:avLst>
              <a:gd name="adj1" fmla="val -61994"/>
              <a:gd name="adj2" fmla="val 67432"/>
              <a:gd name="adj3" fmla="val 16667"/>
            </a:avLst>
          </a:prstGeom>
          <a:ln w="57150">
            <a:solidFill>
              <a:srgbClr val="008000"/>
            </a:solidFill>
          </a:ln>
        </p:spPr>
        <p:txBody>
          <a:bodyPr wrap="square">
            <a:spAutoFit/>
          </a:bodyPr>
          <a:lstStyle/>
          <a:p>
            <a:pPr algn="just"/>
            <a:r>
              <a:rPr lang="vi-VN" sz="2000" dirty="0">
                <a:solidFill>
                  <a:srgbClr val="FF0000"/>
                </a:solidFill>
                <a:latin typeface="Nunito Black" pitchFamily="2" charset="0"/>
              </a:rPr>
              <a:t>Khổ thơ thứ 2 nhắc đến người lính hải quân. Công việc của họ là bảo vệ vùng biển của đất nước.</a:t>
            </a:r>
          </a:p>
        </p:txBody>
      </p:sp>
      <p:sp>
        <p:nvSpPr>
          <p:cNvPr id="16" name="Rounded Rectangular Callout 15"/>
          <p:cNvSpPr/>
          <p:nvPr/>
        </p:nvSpPr>
        <p:spPr>
          <a:xfrm>
            <a:off x="6850170" y="5136374"/>
            <a:ext cx="4969950" cy="1123712"/>
          </a:xfrm>
          <a:prstGeom prst="wedgeRoundRectCallout">
            <a:avLst>
              <a:gd name="adj1" fmla="val -57347"/>
              <a:gd name="adj2" fmla="val 68063"/>
              <a:gd name="adj3" fmla="val 16667"/>
            </a:avLst>
          </a:prstGeom>
          <a:ln w="57150">
            <a:solidFill>
              <a:schemeClr val="accent2">
                <a:lumMod val="50000"/>
              </a:schemeClr>
            </a:solidFill>
          </a:ln>
        </p:spPr>
        <p:txBody>
          <a:bodyPr wrap="square">
            <a:spAutoFit/>
          </a:bodyPr>
          <a:lstStyle/>
          <a:p>
            <a:pPr algn="just"/>
            <a:r>
              <a:rPr lang="vi-VN" sz="2000" dirty="0">
                <a:solidFill>
                  <a:srgbClr val="FF0000"/>
                </a:solidFill>
                <a:latin typeface="Nunito Black" pitchFamily="2" charset="0"/>
              </a:rPr>
              <a:t>Khổ thơ thứ 3 nhắc đến người lái tàu. Công việc của họ là lái những chuyến tàu chạy dài </a:t>
            </a:r>
            <a:r>
              <a:rPr lang="en-US" sz="2000" dirty="0" err="1">
                <a:solidFill>
                  <a:srgbClr val="FF0000"/>
                </a:solidFill>
                <a:latin typeface="Nunito Black" pitchFamily="2" charset="0"/>
              </a:rPr>
              <a:t>theo</a:t>
            </a:r>
            <a:r>
              <a:rPr lang="en-US" sz="2000" dirty="0">
                <a:solidFill>
                  <a:srgbClr val="FF0000"/>
                </a:solidFill>
                <a:latin typeface="Nunito Black" pitchFamily="2" charset="0"/>
              </a:rPr>
              <a:t> </a:t>
            </a:r>
            <a:r>
              <a:rPr lang="vi-VN" sz="2000" dirty="0">
                <a:solidFill>
                  <a:srgbClr val="FF0000"/>
                </a:solidFill>
                <a:latin typeface="Nunito Black" pitchFamily="2" charset="0"/>
              </a:rPr>
              <a:t>đất nước.</a:t>
            </a:r>
          </a:p>
        </p:txBody>
      </p:sp>
    </p:spTree>
    <p:extLst>
      <p:ext uri="{BB962C8B-B14F-4D97-AF65-F5344CB8AC3E}">
        <p14:creationId xmlns:p14="http://schemas.microsoft.com/office/powerpoint/2010/main" val="3414066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fltVal val="0"/>
                                          </p:val>
                                        </p:tav>
                                        <p:tav tm="100000">
                                          <p:val>
                                            <p:strVal val="#ppt_w"/>
                                          </p:val>
                                        </p:tav>
                                      </p:tavLst>
                                    </p:anim>
                                    <p:anim calcmode="lin" valueType="num">
                                      <p:cBhvr>
                                        <p:cTn id="13" dur="1000" fill="hold"/>
                                        <p:tgtEl>
                                          <p:spTgt spid="3"/>
                                        </p:tgtEl>
                                        <p:attrNameLst>
                                          <p:attrName>ppt_h</p:attrName>
                                        </p:attrNameLst>
                                      </p:cBhvr>
                                      <p:tavLst>
                                        <p:tav tm="0">
                                          <p:val>
                                            <p:fltVal val="0"/>
                                          </p:val>
                                        </p:tav>
                                        <p:tav tm="100000">
                                          <p:val>
                                            <p:strVal val="#ppt_h"/>
                                          </p:val>
                                        </p:tav>
                                      </p:tavLst>
                                    </p:anim>
                                    <p:anim calcmode="lin" valueType="num">
                                      <p:cBhvr>
                                        <p:cTn id="14" dur="1000" fill="hold"/>
                                        <p:tgtEl>
                                          <p:spTgt spid="3"/>
                                        </p:tgtEl>
                                        <p:attrNameLst>
                                          <p:attrName>style.rotation</p:attrName>
                                        </p:attrNameLst>
                                      </p:cBhvr>
                                      <p:tavLst>
                                        <p:tav tm="0">
                                          <p:val>
                                            <p:fltVal val="90"/>
                                          </p:val>
                                        </p:tav>
                                        <p:tav tm="100000">
                                          <p:val>
                                            <p:fltVal val="0"/>
                                          </p:val>
                                        </p:tav>
                                      </p:tavLst>
                                    </p:anim>
                                    <p:animEffect transition="in" filter="fade">
                                      <p:cBhvr>
                                        <p:cTn id="15" dur="10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randombar(horizontal)">
                                      <p:cBhvr>
                                        <p:cTn id="2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1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37571" y="1074050"/>
            <a:ext cx="4225914" cy="3718031"/>
          </a:xfrm>
          <a:prstGeom prst="ellipse">
            <a:avLst/>
          </a:prstGeom>
          <a:ln>
            <a:noFill/>
          </a:ln>
          <a:effectLst>
            <a:softEdge rad="112500"/>
          </a:effectLst>
        </p:spPr>
      </p:pic>
      <p:pic>
        <p:nvPicPr>
          <p:cNvPr id="3" name="Picture 2"/>
          <p:cNvPicPr>
            <a:picLocks noChangeAspect="1"/>
          </p:cNvPicPr>
          <p:nvPr/>
        </p:nvPicPr>
        <p:blipFill>
          <a:blip r:embed="rId4"/>
          <a:stretch>
            <a:fillRect/>
          </a:stretch>
        </p:blipFill>
        <p:spPr>
          <a:xfrm>
            <a:off x="7323155" y="1348328"/>
            <a:ext cx="4158470" cy="3557188"/>
          </a:xfrm>
          <a:prstGeom prst="ellipse">
            <a:avLst/>
          </a:prstGeom>
          <a:ln>
            <a:noFill/>
          </a:ln>
          <a:effectLst>
            <a:softEdge rad="112500"/>
          </a:effectLst>
        </p:spPr>
      </p:pic>
      <p:sp>
        <p:nvSpPr>
          <p:cNvPr id="4" name="Horizontal Scroll 3"/>
          <p:cNvSpPr/>
          <p:nvPr/>
        </p:nvSpPr>
        <p:spPr>
          <a:xfrm>
            <a:off x="1219200" y="224730"/>
            <a:ext cx="8763000" cy="613470"/>
          </a:xfrm>
          <a:prstGeom prst="horizontalScroll">
            <a:avLst/>
          </a:prstGeom>
          <a:solidFill>
            <a:schemeClr val="accent6">
              <a:lumMod val="20000"/>
              <a:lumOff val="80000"/>
            </a:schemeClr>
          </a:solidFill>
          <a:ln w="57150">
            <a:solidFill>
              <a:srgbClr val="0070C0"/>
            </a:solidFill>
          </a:ln>
        </p:spPr>
        <p:txBody>
          <a:bodyPr wrap="square">
            <a:spAutoFit/>
          </a:bodyPr>
          <a:lstStyle/>
          <a:p>
            <a:r>
              <a:rPr lang="en-US" sz="2400" b="1" dirty="0" err="1">
                <a:solidFill>
                  <a:schemeClr val="tx2">
                    <a:lumMod val="50000"/>
                  </a:schemeClr>
                </a:solidFill>
                <a:latin typeface="Nunito Black" pitchFamily="2" charset="0"/>
              </a:rPr>
              <a:t>Câu</a:t>
            </a:r>
            <a:r>
              <a:rPr lang="en-US" sz="2400" b="1" dirty="0">
                <a:solidFill>
                  <a:schemeClr val="tx2">
                    <a:lumMod val="50000"/>
                  </a:schemeClr>
                </a:solidFill>
                <a:latin typeface="Nunito Black" pitchFamily="2" charset="0"/>
              </a:rPr>
              <a:t> 2 </a:t>
            </a:r>
            <a:r>
              <a:rPr lang="en-US" sz="2400" b="1" dirty="0" err="1">
                <a:solidFill>
                  <a:schemeClr val="tx2">
                    <a:lumMod val="50000"/>
                  </a:schemeClr>
                </a:solidFill>
                <a:latin typeface="Nunito Black" pitchFamily="2" charset="0"/>
              </a:rPr>
              <a:t>Bạn</a:t>
            </a:r>
            <a:r>
              <a:rPr lang="en-US" sz="2400" b="1" dirty="0">
                <a:solidFill>
                  <a:schemeClr val="tx2">
                    <a:lumMod val="50000"/>
                  </a:schemeClr>
                </a:solidFill>
                <a:latin typeface="Nunito Black" pitchFamily="2" charset="0"/>
              </a:rPr>
              <a:t> </a:t>
            </a:r>
            <a:r>
              <a:rPr lang="en-US" sz="2400" b="1" dirty="0" err="1">
                <a:solidFill>
                  <a:schemeClr val="tx2">
                    <a:lumMod val="50000"/>
                  </a:schemeClr>
                </a:solidFill>
                <a:latin typeface="Nunito Black" pitchFamily="2" charset="0"/>
              </a:rPr>
              <a:t>nhỏ</a:t>
            </a:r>
            <a:r>
              <a:rPr lang="en-US" sz="2400" b="1" dirty="0">
                <a:solidFill>
                  <a:schemeClr val="tx2">
                    <a:lumMod val="50000"/>
                  </a:schemeClr>
                </a:solidFill>
                <a:latin typeface="Nunito Black" pitchFamily="2" charset="0"/>
              </a:rPr>
              <a:t> </a:t>
            </a:r>
            <a:r>
              <a:rPr lang="en-US" sz="2400" b="1" dirty="0" err="1">
                <a:solidFill>
                  <a:schemeClr val="tx2">
                    <a:lumMod val="50000"/>
                  </a:schemeClr>
                </a:solidFill>
                <a:latin typeface="Nunito Black" pitchFamily="2" charset="0"/>
              </a:rPr>
              <a:t>kể</a:t>
            </a:r>
            <a:r>
              <a:rPr lang="en-US" sz="2400" b="1" dirty="0">
                <a:solidFill>
                  <a:schemeClr val="tx2">
                    <a:lumMod val="50000"/>
                  </a:schemeClr>
                </a:solidFill>
                <a:latin typeface="Nunito Black" pitchFamily="2" charset="0"/>
              </a:rPr>
              <a:t> </a:t>
            </a:r>
            <a:r>
              <a:rPr lang="en-US" sz="2400" b="1" dirty="0" err="1">
                <a:solidFill>
                  <a:schemeClr val="tx2">
                    <a:lumMod val="50000"/>
                  </a:schemeClr>
                </a:solidFill>
                <a:latin typeface="Nunito Black" pitchFamily="2" charset="0"/>
              </a:rPr>
              <a:t>những</a:t>
            </a:r>
            <a:r>
              <a:rPr lang="en-US" sz="2400" b="1" dirty="0">
                <a:solidFill>
                  <a:schemeClr val="tx2">
                    <a:lumMod val="50000"/>
                  </a:schemeClr>
                </a:solidFill>
                <a:latin typeface="Nunito Black" pitchFamily="2" charset="0"/>
              </a:rPr>
              <a:t> </a:t>
            </a:r>
            <a:r>
              <a:rPr lang="en-US" sz="2400" b="1" dirty="0" err="1">
                <a:solidFill>
                  <a:schemeClr val="tx2">
                    <a:lumMod val="50000"/>
                  </a:schemeClr>
                </a:solidFill>
                <a:latin typeface="Nunito Black" pitchFamily="2" charset="0"/>
              </a:rPr>
              <a:t>gì</a:t>
            </a:r>
            <a:r>
              <a:rPr lang="en-US" sz="2400" b="1" dirty="0">
                <a:solidFill>
                  <a:schemeClr val="tx2">
                    <a:lumMod val="50000"/>
                  </a:schemeClr>
                </a:solidFill>
                <a:latin typeface="Nunito Black" pitchFamily="2" charset="0"/>
              </a:rPr>
              <a:t> </a:t>
            </a:r>
            <a:r>
              <a:rPr lang="en-US" sz="2400" b="1" dirty="0" err="1">
                <a:solidFill>
                  <a:schemeClr val="tx2">
                    <a:lumMod val="50000"/>
                  </a:schemeClr>
                </a:solidFill>
                <a:latin typeface="Nunito Black" pitchFamily="2" charset="0"/>
              </a:rPr>
              <a:t>về</a:t>
            </a:r>
            <a:r>
              <a:rPr lang="en-US" sz="2400" b="1" dirty="0">
                <a:solidFill>
                  <a:schemeClr val="tx2">
                    <a:lumMod val="50000"/>
                  </a:schemeClr>
                </a:solidFill>
                <a:latin typeface="Nunito Black" pitchFamily="2" charset="0"/>
              </a:rPr>
              <a:t> </a:t>
            </a:r>
            <a:r>
              <a:rPr lang="en-US" sz="2400" b="1" dirty="0" err="1">
                <a:solidFill>
                  <a:schemeClr val="tx2">
                    <a:lumMod val="50000"/>
                  </a:schemeClr>
                </a:solidFill>
                <a:latin typeface="Nunito Black" pitchFamily="2" charset="0"/>
              </a:rPr>
              <a:t>công</a:t>
            </a:r>
            <a:r>
              <a:rPr lang="en-US" sz="2400" b="1" dirty="0">
                <a:solidFill>
                  <a:schemeClr val="tx2">
                    <a:lumMod val="50000"/>
                  </a:schemeClr>
                </a:solidFill>
                <a:latin typeface="Nunito Black" pitchFamily="2" charset="0"/>
              </a:rPr>
              <a:t> </a:t>
            </a:r>
            <a:r>
              <a:rPr lang="en-US" sz="2400" b="1" dirty="0" err="1">
                <a:solidFill>
                  <a:schemeClr val="tx2">
                    <a:lumMod val="50000"/>
                  </a:schemeClr>
                </a:solidFill>
                <a:latin typeface="Nunito Black" pitchFamily="2" charset="0"/>
              </a:rPr>
              <a:t>việc</a:t>
            </a:r>
            <a:r>
              <a:rPr lang="en-US" sz="2400" b="1" dirty="0">
                <a:solidFill>
                  <a:schemeClr val="tx2">
                    <a:lumMod val="50000"/>
                  </a:schemeClr>
                </a:solidFill>
                <a:latin typeface="Nunito Black" pitchFamily="2" charset="0"/>
              </a:rPr>
              <a:t> </a:t>
            </a:r>
            <a:r>
              <a:rPr lang="en-US" sz="2400" b="1" dirty="0" err="1">
                <a:solidFill>
                  <a:schemeClr val="tx2">
                    <a:lumMod val="50000"/>
                  </a:schemeClr>
                </a:solidFill>
                <a:latin typeface="Nunito Black" pitchFamily="2" charset="0"/>
              </a:rPr>
              <a:t>của</a:t>
            </a:r>
            <a:r>
              <a:rPr lang="en-US" sz="2400" b="1" dirty="0">
                <a:solidFill>
                  <a:schemeClr val="tx2">
                    <a:lumMod val="50000"/>
                  </a:schemeClr>
                </a:solidFill>
                <a:latin typeface="Nunito Black" pitchFamily="2" charset="0"/>
              </a:rPr>
              <a:t> </a:t>
            </a:r>
            <a:r>
              <a:rPr lang="en-US" sz="2400" b="1" dirty="0" err="1">
                <a:solidFill>
                  <a:schemeClr val="tx2">
                    <a:lumMod val="50000"/>
                  </a:schemeClr>
                </a:solidFill>
                <a:latin typeface="Nunito Black" pitchFamily="2" charset="0"/>
              </a:rPr>
              <a:t>bố</a:t>
            </a:r>
            <a:r>
              <a:rPr lang="en-US" sz="2400" b="1" dirty="0">
                <a:solidFill>
                  <a:schemeClr val="tx2">
                    <a:lumMod val="50000"/>
                  </a:schemeClr>
                </a:solidFill>
                <a:latin typeface="Nunito Black" pitchFamily="2" charset="0"/>
              </a:rPr>
              <a:t> </a:t>
            </a:r>
            <a:r>
              <a:rPr lang="en-US" sz="2400" b="1" dirty="0" err="1">
                <a:solidFill>
                  <a:schemeClr val="tx2">
                    <a:lumMod val="50000"/>
                  </a:schemeClr>
                </a:solidFill>
                <a:latin typeface="Nunito Black" pitchFamily="2" charset="0"/>
              </a:rPr>
              <a:t>mẹ</a:t>
            </a:r>
            <a:r>
              <a:rPr lang="en-US" sz="2400" b="1" dirty="0">
                <a:solidFill>
                  <a:schemeClr val="tx2">
                    <a:lumMod val="50000"/>
                  </a:schemeClr>
                </a:solidFill>
                <a:latin typeface="Nunito Black" pitchFamily="2" charset="0"/>
              </a:rPr>
              <a:t> </a:t>
            </a:r>
            <a:r>
              <a:rPr lang="en-US" sz="2400" b="1" dirty="0" err="1">
                <a:solidFill>
                  <a:schemeClr val="tx2">
                    <a:lumMod val="50000"/>
                  </a:schemeClr>
                </a:solidFill>
                <a:latin typeface="Nunito Black" pitchFamily="2" charset="0"/>
              </a:rPr>
              <a:t>mình</a:t>
            </a:r>
            <a:r>
              <a:rPr lang="en-US" sz="2400" b="1" dirty="0">
                <a:solidFill>
                  <a:schemeClr val="tx2">
                    <a:lumMod val="50000"/>
                  </a:schemeClr>
                </a:solidFill>
                <a:latin typeface="Nunito Black" pitchFamily="2" charset="0"/>
              </a:rPr>
              <a:t>?</a:t>
            </a:r>
            <a:endParaRPr lang="en-US" sz="2400" dirty="0">
              <a:solidFill>
                <a:schemeClr val="tx2">
                  <a:lumMod val="50000"/>
                </a:schemeClr>
              </a:solidFill>
              <a:latin typeface="Nunito Black" pitchFamily="2" charset="0"/>
            </a:endParaRPr>
          </a:p>
        </p:txBody>
      </p:sp>
      <p:sp>
        <p:nvSpPr>
          <p:cNvPr id="5" name="Folded Corner 4"/>
          <p:cNvSpPr/>
          <p:nvPr/>
        </p:nvSpPr>
        <p:spPr>
          <a:xfrm>
            <a:off x="4763485" y="2165330"/>
            <a:ext cx="2599341" cy="1873270"/>
          </a:xfrm>
          <a:prstGeom prst="foldedCorner">
            <a:avLst/>
          </a:prstGeom>
          <a:solidFill>
            <a:srgbClr val="FFC000"/>
          </a:solidFill>
          <a:ln w="38100">
            <a:solidFill>
              <a:schemeClr val="accent6">
                <a:lumMod val="50000"/>
              </a:schemeClr>
            </a:solidFill>
          </a:ln>
        </p:spPr>
        <p:txBody>
          <a:bodyPr wrap="square">
            <a:spAutoFit/>
          </a:bodyPr>
          <a:lstStyle/>
          <a:p>
            <a:r>
              <a:rPr lang="en-US" sz="2400" dirty="0" err="1">
                <a:solidFill>
                  <a:schemeClr val="accent2">
                    <a:lumMod val="50000"/>
                  </a:schemeClr>
                </a:solidFill>
                <a:latin typeface="Nunito Black" pitchFamily="2" charset="0"/>
              </a:rPr>
              <a:t>Gợi</a:t>
            </a:r>
            <a:r>
              <a:rPr lang="en-US" sz="2400" dirty="0">
                <a:solidFill>
                  <a:schemeClr val="accent2">
                    <a:lumMod val="50000"/>
                  </a:schemeClr>
                </a:solidFill>
                <a:latin typeface="Nunito Black" pitchFamily="2" charset="0"/>
              </a:rPr>
              <a:t> ý: </a:t>
            </a:r>
            <a:r>
              <a:rPr lang="vi-VN" sz="2400" dirty="0">
                <a:solidFill>
                  <a:schemeClr val="accent2">
                    <a:lumMod val="50000"/>
                  </a:schemeClr>
                </a:solidFill>
                <a:latin typeface="Nunito Black" pitchFamily="2" charset="0"/>
              </a:rPr>
              <a:t>Em đọc kĩ khổ thơ 4 và 5 để hoàn thành bài tập.</a:t>
            </a:r>
            <a:endParaRPr lang="en-US" sz="2400" dirty="0">
              <a:solidFill>
                <a:schemeClr val="accent2">
                  <a:lumMod val="50000"/>
                </a:schemeClr>
              </a:solidFill>
              <a:latin typeface="Nunito Black" pitchFamily="2" charset="0"/>
            </a:endParaRPr>
          </a:p>
        </p:txBody>
      </p:sp>
      <p:sp>
        <p:nvSpPr>
          <p:cNvPr id="6" name="Rounded Rectangle 5"/>
          <p:cNvSpPr/>
          <p:nvPr/>
        </p:nvSpPr>
        <p:spPr>
          <a:xfrm>
            <a:off x="486586" y="4876800"/>
            <a:ext cx="11248214" cy="1276945"/>
          </a:xfrm>
          <a:prstGeom prst="roundRect">
            <a:avLst/>
          </a:prstGeom>
          <a:ln w="57150">
            <a:solidFill>
              <a:srgbClr val="0070C0"/>
            </a:solidFill>
          </a:ln>
        </p:spPr>
        <p:txBody>
          <a:bodyPr wrap="square">
            <a:spAutoFit/>
          </a:bodyPr>
          <a:lstStyle/>
          <a:p>
            <a:pPr algn="just"/>
            <a:r>
              <a:rPr lang="en-US" sz="2300" dirty="0" err="1">
                <a:solidFill>
                  <a:srgbClr val="FF0000"/>
                </a:solidFill>
                <a:latin typeface="Nunito Black" pitchFamily="2" charset="0"/>
              </a:rPr>
              <a:t>Bạn</a:t>
            </a:r>
            <a:r>
              <a:rPr lang="en-US" sz="2300" dirty="0">
                <a:solidFill>
                  <a:srgbClr val="FF0000"/>
                </a:solidFill>
                <a:latin typeface="Nunito Black" pitchFamily="2" charset="0"/>
              </a:rPr>
              <a:t> </a:t>
            </a:r>
            <a:r>
              <a:rPr lang="en-US" sz="2300" dirty="0" err="1">
                <a:solidFill>
                  <a:srgbClr val="FF0000"/>
                </a:solidFill>
                <a:latin typeface="Nunito Black" pitchFamily="2" charset="0"/>
              </a:rPr>
              <a:t>nhỏ</a:t>
            </a:r>
            <a:r>
              <a:rPr lang="en-US" sz="2300" dirty="0">
                <a:solidFill>
                  <a:srgbClr val="FF0000"/>
                </a:solidFill>
                <a:latin typeface="Nunito Black" pitchFamily="2" charset="0"/>
              </a:rPr>
              <a:t> </a:t>
            </a:r>
            <a:r>
              <a:rPr lang="en-US" sz="2300" dirty="0" err="1">
                <a:solidFill>
                  <a:srgbClr val="FF0000"/>
                </a:solidFill>
                <a:latin typeface="Nunito Black" pitchFamily="2" charset="0"/>
              </a:rPr>
              <a:t>kể</a:t>
            </a:r>
            <a:r>
              <a:rPr lang="en-US" sz="2300" dirty="0">
                <a:solidFill>
                  <a:srgbClr val="FF0000"/>
                </a:solidFill>
                <a:latin typeface="Nunito Black" pitchFamily="2" charset="0"/>
              </a:rPr>
              <a:t> </a:t>
            </a:r>
            <a:r>
              <a:rPr lang="en-US" sz="2300" dirty="0" err="1">
                <a:solidFill>
                  <a:srgbClr val="FF0000"/>
                </a:solidFill>
                <a:latin typeface="Nunito Black" pitchFamily="2" charset="0"/>
              </a:rPr>
              <a:t>về</a:t>
            </a:r>
            <a:r>
              <a:rPr lang="en-US" sz="2300" dirty="0">
                <a:solidFill>
                  <a:srgbClr val="FF0000"/>
                </a:solidFill>
                <a:latin typeface="Nunito Black" pitchFamily="2" charset="0"/>
              </a:rPr>
              <a:t> </a:t>
            </a:r>
            <a:r>
              <a:rPr lang="en-US" sz="2300" dirty="0" err="1">
                <a:solidFill>
                  <a:srgbClr val="FF0000"/>
                </a:solidFill>
                <a:latin typeface="Nunito Black" pitchFamily="2" charset="0"/>
              </a:rPr>
              <a:t>nghề</a:t>
            </a:r>
            <a:r>
              <a:rPr lang="en-US" sz="2300" dirty="0">
                <a:solidFill>
                  <a:srgbClr val="FF0000"/>
                </a:solidFill>
                <a:latin typeface="Nunito Black" pitchFamily="2" charset="0"/>
              </a:rPr>
              <a:t> </a:t>
            </a:r>
            <a:r>
              <a:rPr lang="en-US" sz="2300" dirty="0" err="1">
                <a:solidFill>
                  <a:srgbClr val="FF0000"/>
                </a:solidFill>
                <a:latin typeface="Nunito Black" pitchFamily="2" charset="0"/>
              </a:rPr>
              <a:t>nghiệp</a:t>
            </a:r>
            <a:r>
              <a:rPr lang="en-US" sz="2300" dirty="0">
                <a:solidFill>
                  <a:srgbClr val="FF0000"/>
                </a:solidFill>
                <a:latin typeface="Nunito Black" pitchFamily="2" charset="0"/>
              </a:rPr>
              <a:t> </a:t>
            </a:r>
            <a:r>
              <a:rPr lang="en-US" sz="2300" dirty="0" err="1">
                <a:solidFill>
                  <a:srgbClr val="FF0000"/>
                </a:solidFill>
                <a:latin typeface="Nunito Black" pitchFamily="2" charset="0"/>
              </a:rPr>
              <a:t>của</a:t>
            </a:r>
            <a:r>
              <a:rPr lang="en-US" sz="2300" dirty="0">
                <a:solidFill>
                  <a:srgbClr val="FF0000"/>
                </a:solidFill>
                <a:latin typeface="Nunito Black" pitchFamily="2" charset="0"/>
              </a:rPr>
              <a:t> </a:t>
            </a:r>
            <a:r>
              <a:rPr lang="en-US" sz="2300" dirty="0" err="1">
                <a:solidFill>
                  <a:srgbClr val="FF0000"/>
                </a:solidFill>
                <a:latin typeface="Nunito Black" pitchFamily="2" charset="0"/>
              </a:rPr>
              <a:t>bố</a:t>
            </a:r>
            <a:r>
              <a:rPr lang="en-US" sz="2300" dirty="0">
                <a:solidFill>
                  <a:srgbClr val="FF0000"/>
                </a:solidFill>
                <a:latin typeface="Nunito Black" pitchFamily="2" charset="0"/>
              </a:rPr>
              <a:t> </a:t>
            </a:r>
            <a:r>
              <a:rPr lang="en-US" sz="2300" dirty="0" err="1">
                <a:solidFill>
                  <a:srgbClr val="FF0000"/>
                </a:solidFill>
                <a:latin typeface="Nunito Black" pitchFamily="2" charset="0"/>
              </a:rPr>
              <a:t>mẹ</a:t>
            </a:r>
            <a:r>
              <a:rPr lang="en-US" sz="2300" dirty="0">
                <a:solidFill>
                  <a:srgbClr val="FF0000"/>
                </a:solidFill>
                <a:latin typeface="Nunito Black" pitchFamily="2" charset="0"/>
              </a:rPr>
              <a:t> </a:t>
            </a:r>
            <a:r>
              <a:rPr lang="en-US" sz="2300" dirty="0" err="1">
                <a:solidFill>
                  <a:srgbClr val="FF0000"/>
                </a:solidFill>
                <a:latin typeface="Nunito Black" pitchFamily="2" charset="0"/>
              </a:rPr>
              <a:t>và</a:t>
            </a:r>
            <a:r>
              <a:rPr lang="en-US" sz="2300" dirty="0">
                <a:solidFill>
                  <a:srgbClr val="FF0000"/>
                </a:solidFill>
                <a:latin typeface="Nunito Black" pitchFamily="2" charset="0"/>
              </a:rPr>
              <a:t> </a:t>
            </a:r>
            <a:r>
              <a:rPr lang="en-US" sz="2300" dirty="0" err="1">
                <a:solidFill>
                  <a:srgbClr val="FF0000"/>
                </a:solidFill>
                <a:latin typeface="Nunito Black" pitchFamily="2" charset="0"/>
              </a:rPr>
              <a:t>những</a:t>
            </a:r>
            <a:r>
              <a:rPr lang="en-US" sz="2300" dirty="0">
                <a:solidFill>
                  <a:srgbClr val="FF0000"/>
                </a:solidFill>
                <a:latin typeface="Nunito Black" pitchFamily="2" charset="0"/>
              </a:rPr>
              <a:t> </a:t>
            </a:r>
            <a:r>
              <a:rPr lang="en-US" sz="2300" dirty="0" err="1">
                <a:solidFill>
                  <a:srgbClr val="FF0000"/>
                </a:solidFill>
                <a:latin typeface="Nunito Black" pitchFamily="2" charset="0"/>
              </a:rPr>
              <a:t>công</a:t>
            </a:r>
            <a:r>
              <a:rPr lang="en-US" sz="2300" dirty="0">
                <a:solidFill>
                  <a:srgbClr val="FF0000"/>
                </a:solidFill>
                <a:latin typeface="Nunito Black" pitchFamily="2" charset="0"/>
              </a:rPr>
              <a:t> </a:t>
            </a:r>
            <a:r>
              <a:rPr lang="en-US" sz="2300" dirty="0" err="1">
                <a:solidFill>
                  <a:srgbClr val="FF0000"/>
                </a:solidFill>
                <a:latin typeface="Nunito Black" pitchFamily="2" charset="0"/>
              </a:rPr>
              <a:t>việc</a:t>
            </a:r>
            <a:r>
              <a:rPr lang="en-US" sz="2300" dirty="0">
                <a:solidFill>
                  <a:srgbClr val="FF0000"/>
                </a:solidFill>
                <a:latin typeface="Nunito Black" pitchFamily="2" charset="0"/>
              </a:rPr>
              <a:t> </a:t>
            </a:r>
            <a:r>
              <a:rPr lang="en-US" sz="2300" dirty="0" err="1">
                <a:solidFill>
                  <a:srgbClr val="FF0000"/>
                </a:solidFill>
                <a:latin typeface="Nunito Black" pitchFamily="2" charset="0"/>
              </a:rPr>
              <a:t>mà</a:t>
            </a:r>
            <a:r>
              <a:rPr lang="en-US" sz="2300" dirty="0">
                <a:solidFill>
                  <a:srgbClr val="FF0000"/>
                </a:solidFill>
                <a:latin typeface="Nunito Black" pitchFamily="2" charset="0"/>
              </a:rPr>
              <a:t> </a:t>
            </a:r>
            <a:r>
              <a:rPr lang="en-US" sz="2300" dirty="0" err="1">
                <a:solidFill>
                  <a:srgbClr val="FF0000"/>
                </a:solidFill>
                <a:latin typeface="Nunito Black" pitchFamily="2" charset="0"/>
              </a:rPr>
              <a:t>bố</a:t>
            </a:r>
            <a:r>
              <a:rPr lang="en-US" sz="2300" dirty="0">
                <a:solidFill>
                  <a:srgbClr val="FF0000"/>
                </a:solidFill>
                <a:latin typeface="Nunito Black" pitchFamily="2" charset="0"/>
              </a:rPr>
              <a:t> </a:t>
            </a:r>
            <a:r>
              <a:rPr lang="en-US" sz="2300" dirty="0" err="1">
                <a:solidFill>
                  <a:srgbClr val="FF0000"/>
                </a:solidFill>
                <a:latin typeface="Nunito Black" pitchFamily="2" charset="0"/>
              </a:rPr>
              <a:t>mẹ</a:t>
            </a:r>
            <a:r>
              <a:rPr lang="en-US" sz="2300" dirty="0">
                <a:solidFill>
                  <a:srgbClr val="FF0000"/>
                </a:solidFill>
                <a:latin typeface="Nunito Black" pitchFamily="2" charset="0"/>
              </a:rPr>
              <a:t> </a:t>
            </a:r>
            <a:r>
              <a:rPr lang="en-US" sz="2300" dirty="0" err="1">
                <a:solidFill>
                  <a:srgbClr val="FF0000"/>
                </a:solidFill>
                <a:latin typeface="Nunito Black" pitchFamily="2" charset="0"/>
              </a:rPr>
              <a:t>phải</a:t>
            </a:r>
            <a:r>
              <a:rPr lang="en-US" sz="2300" dirty="0">
                <a:solidFill>
                  <a:srgbClr val="FF0000"/>
                </a:solidFill>
                <a:latin typeface="Nunito Black" pitchFamily="2" charset="0"/>
              </a:rPr>
              <a:t> </a:t>
            </a:r>
            <a:r>
              <a:rPr lang="en-US" sz="2300" dirty="0" err="1">
                <a:solidFill>
                  <a:srgbClr val="FF0000"/>
                </a:solidFill>
                <a:latin typeface="Nunito Black" pitchFamily="2" charset="0"/>
              </a:rPr>
              <a:t>làm</a:t>
            </a:r>
            <a:endParaRPr lang="en-US" sz="2300" dirty="0">
              <a:solidFill>
                <a:srgbClr val="FF0000"/>
              </a:solidFill>
              <a:latin typeface="Nunito Black" pitchFamily="2" charset="0"/>
            </a:endParaRPr>
          </a:p>
          <a:p>
            <a:pPr algn="just"/>
            <a:r>
              <a:rPr lang="en-US" sz="2300" dirty="0" err="1">
                <a:solidFill>
                  <a:srgbClr val="FF0000"/>
                </a:solidFill>
                <a:latin typeface="Nunito Black" pitchFamily="2" charset="0"/>
              </a:rPr>
              <a:t>Bố</a:t>
            </a:r>
            <a:r>
              <a:rPr lang="en-US" sz="2300" dirty="0">
                <a:solidFill>
                  <a:srgbClr val="FF0000"/>
                </a:solidFill>
                <a:latin typeface="Nunito Black" pitchFamily="2" charset="0"/>
              </a:rPr>
              <a:t>: </a:t>
            </a:r>
            <a:r>
              <a:rPr lang="en-US" sz="2300" dirty="0" err="1">
                <a:solidFill>
                  <a:srgbClr val="FF0000"/>
                </a:solidFill>
                <a:latin typeface="Nunito Black" pitchFamily="2" charset="0"/>
              </a:rPr>
              <a:t>làm</a:t>
            </a:r>
            <a:r>
              <a:rPr lang="en-US" sz="2300" dirty="0">
                <a:solidFill>
                  <a:srgbClr val="FF0000"/>
                </a:solidFill>
                <a:latin typeface="Nunito Black" pitchFamily="2" charset="0"/>
              </a:rPr>
              <a:t> </a:t>
            </a:r>
            <a:r>
              <a:rPr lang="en-US" sz="2300" dirty="0" err="1">
                <a:solidFill>
                  <a:srgbClr val="FF0000"/>
                </a:solidFill>
                <a:latin typeface="Nunito Black" pitchFamily="2" charset="0"/>
              </a:rPr>
              <a:t>việc</a:t>
            </a:r>
            <a:r>
              <a:rPr lang="en-US" sz="2300" dirty="0">
                <a:solidFill>
                  <a:srgbClr val="FF0000"/>
                </a:solidFill>
                <a:latin typeface="Nunito Black" pitchFamily="2" charset="0"/>
              </a:rPr>
              <a:t> </a:t>
            </a:r>
            <a:r>
              <a:rPr lang="en-US" sz="2300" dirty="0" err="1">
                <a:solidFill>
                  <a:srgbClr val="FF0000"/>
                </a:solidFill>
                <a:latin typeface="Nunito Black" pitchFamily="2" charset="0"/>
              </a:rPr>
              <a:t>trên</a:t>
            </a:r>
            <a:r>
              <a:rPr lang="en-US" sz="2300" dirty="0">
                <a:solidFill>
                  <a:srgbClr val="FF0000"/>
                </a:solidFill>
                <a:latin typeface="Nunito Black" pitchFamily="2" charset="0"/>
              </a:rPr>
              <a:t> </a:t>
            </a:r>
            <a:r>
              <a:rPr lang="en-US" sz="2300" dirty="0" err="1">
                <a:solidFill>
                  <a:srgbClr val="FF0000"/>
                </a:solidFill>
                <a:latin typeface="Nunito Black" pitchFamily="2" charset="0"/>
              </a:rPr>
              <a:t>những</a:t>
            </a:r>
            <a:r>
              <a:rPr lang="en-US" sz="2300" dirty="0">
                <a:solidFill>
                  <a:srgbClr val="FF0000"/>
                </a:solidFill>
                <a:latin typeface="Nunito Black" pitchFamily="2" charset="0"/>
              </a:rPr>
              <a:t> </a:t>
            </a:r>
            <a:r>
              <a:rPr lang="en-US" sz="2300" dirty="0" err="1">
                <a:solidFill>
                  <a:srgbClr val="FF0000"/>
                </a:solidFill>
                <a:latin typeface="Nunito Black" pitchFamily="2" charset="0"/>
              </a:rPr>
              <a:t>giàn</a:t>
            </a:r>
            <a:r>
              <a:rPr lang="en-US" sz="2300" dirty="0">
                <a:solidFill>
                  <a:srgbClr val="FF0000"/>
                </a:solidFill>
                <a:latin typeface="Nunito Black" pitchFamily="2" charset="0"/>
              </a:rPr>
              <a:t> </a:t>
            </a:r>
            <a:r>
              <a:rPr lang="en-US" sz="2300" dirty="0" err="1">
                <a:solidFill>
                  <a:srgbClr val="FF0000"/>
                </a:solidFill>
                <a:latin typeface="Nunito Black" pitchFamily="2" charset="0"/>
              </a:rPr>
              <a:t>giáo</a:t>
            </a:r>
            <a:r>
              <a:rPr lang="en-US" sz="2300" dirty="0">
                <a:solidFill>
                  <a:srgbClr val="FF0000"/>
                </a:solidFill>
                <a:latin typeface="Nunito Black" pitchFamily="2" charset="0"/>
              </a:rPr>
              <a:t> </a:t>
            </a:r>
            <a:r>
              <a:rPr lang="en-US" sz="2300" dirty="0" err="1">
                <a:solidFill>
                  <a:srgbClr val="FF0000"/>
                </a:solidFill>
                <a:latin typeface="Nunito Black" pitchFamily="2" charset="0"/>
              </a:rPr>
              <a:t>cao</a:t>
            </a:r>
            <a:r>
              <a:rPr lang="en-US" sz="2300" dirty="0">
                <a:solidFill>
                  <a:srgbClr val="FF0000"/>
                </a:solidFill>
                <a:latin typeface="Nunito Black" pitchFamily="2" charset="0"/>
              </a:rPr>
              <a:t>, </a:t>
            </a:r>
            <a:r>
              <a:rPr lang="en-US" sz="2300" dirty="0" err="1">
                <a:solidFill>
                  <a:srgbClr val="FF0000"/>
                </a:solidFill>
                <a:latin typeface="Nunito Black" pitchFamily="2" charset="0"/>
              </a:rPr>
              <a:t>xây</a:t>
            </a:r>
            <a:r>
              <a:rPr lang="en-US" sz="2300" dirty="0">
                <a:solidFill>
                  <a:srgbClr val="FF0000"/>
                </a:solidFill>
                <a:latin typeface="Nunito Black" pitchFamily="2" charset="0"/>
              </a:rPr>
              <a:t> </a:t>
            </a:r>
            <a:r>
              <a:rPr lang="en-US" sz="2300" dirty="0" err="1">
                <a:solidFill>
                  <a:srgbClr val="FF0000"/>
                </a:solidFill>
                <a:latin typeface="Nunito Black" pitchFamily="2" charset="0"/>
              </a:rPr>
              <a:t>nên</a:t>
            </a:r>
            <a:r>
              <a:rPr lang="en-US" sz="2300" dirty="0">
                <a:solidFill>
                  <a:srgbClr val="FF0000"/>
                </a:solidFill>
                <a:latin typeface="Nunito Black" pitchFamily="2" charset="0"/>
              </a:rPr>
              <a:t> </a:t>
            </a:r>
            <a:r>
              <a:rPr lang="en-US" sz="2300" dirty="0" err="1">
                <a:solidFill>
                  <a:srgbClr val="FF0000"/>
                </a:solidFill>
                <a:latin typeface="Nunito Black" pitchFamily="2" charset="0"/>
              </a:rPr>
              <a:t>những</a:t>
            </a:r>
            <a:r>
              <a:rPr lang="en-US" sz="2300" dirty="0">
                <a:solidFill>
                  <a:srgbClr val="FF0000"/>
                </a:solidFill>
                <a:latin typeface="Nunito Black" pitchFamily="2" charset="0"/>
              </a:rPr>
              <a:t> </a:t>
            </a:r>
            <a:r>
              <a:rPr lang="en-US" sz="2300" dirty="0" err="1">
                <a:solidFill>
                  <a:srgbClr val="FF0000"/>
                </a:solidFill>
                <a:latin typeface="Nunito Black" pitchFamily="2" charset="0"/>
              </a:rPr>
              <a:t>ngôi</a:t>
            </a:r>
            <a:r>
              <a:rPr lang="en-US" sz="2300" dirty="0">
                <a:solidFill>
                  <a:srgbClr val="FF0000"/>
                </a:solidFill>
                <a:latin typeface="Nunito Black" pitchFamily="2" charset="0"/>
              </a:rPr>
              <a:t> </a:t>
            </a:r>
            <a:r>
              <a:rPr lang="en-US" sz="2300" dirty="0" err="1">
                <a:solidFill>
                  <a:srgbClr val="FF0000"/>
                </a:solidFill>
                <a:latin typeface="Nunito Black" pitchFamily="2" charset="0"/>
              </a:rPr>
              <a:t>nhà</a:t>
            </a:r>
            <a:r>
              <a:rPr lang="en-US" sz="2300" dirty="0">
                <a:solidFill>
                  <a:srgbClr val="FF0000"/>
                </a:solidFill>
                <a:latin typeface="Nunito Black" pitchFamily="2" charset="0"/>
              </a:rPr>
              <a:t> </a:t>
            </a:r>
            <a:r>
              <a:rPr lang="en-US" sz="2300" dirty="0" err="1">
                <a:solidFill>
                  <a:srgbClr val="FF0000"/>
                </a:solidFill>
                <a:latin typeface="Nunito Black" pitchFamily="2" charset="0"/>
              </a:rPr>
              <a:t>mới</a:t>
            </a:r>
            <a:endParaRPr lang="en-US" sz="2300" dirty="0">
              <a:solidFill>
                <a:srgbClr val="FF0000"/>
              </a:solidFill>
              <a:latin typeface="Nunito Black" pitchFamily="2" charset="0"/>
            </a:endParaRPr>
          </a:p>
          <a:p>
            <a:pPr algn="just"/>
            <a:r>
              <a:rPr lang="en-US" sz="2300" dirty="0" err="1">
                <a:solidFill>
                  <a:srgbClr val="FF0000"/>
                </a:solidFill>
                <a:latin typeface="Nunito Black" pitchFamily="2" charset="0"/>
              </a:rPr>
              <a:t>Mẹ</a:t>
            </a:r>
            <a:r>
              <a:rPr lang="en-US" sz="2300" dirty="0">
                <a:solidFill>
                  <a:srgbClr val="FF0000"/>
                </a:solidFill>
                <a:latin typeface="Nunito Black" pitchFamily="2" charset="0"/>
              </a:rPr>
              <a:t>: </a:t>
            </a:r>
            <a:r>
              <a:rPr lang="en-US" sz="2300" dirty="0" err="1">
                <a:solidFill>
                  <a:srgbClr val="FF0000"/>
                </a:solidFill>
                <a:latin typeface="Nunito Black" pitchFamily="2" charset="0"/>
              </a:rPr>
              <a:t>làm</a:t>
            </a:r>
            <a:r>
              <a:rPr lang="en-US" sz="2300" dirty="0">
                <a:solidFill>
                  <a:srgbClr val="FF0000"/>
                </a:solidFill>
                <a:latin typeface="Nunito Black" pitchFamily="2" charset="0"/>
              </a:rPr>
              <a:t> </a:t>
            </a:r>
            <a:r>
              <a:rPr lang="en-US" sz="2300" dirty="0" err="1">
                <a:solidFill>
                  <a:srgbClr val="FF0000"/>
                </a:solidFill>
                <a:latin typeface="Nunito Black" pitchFamily="2" charset="0"/>
              </a:rPr>
              <a:t>việc</a:t>
            </a:r>
            <a:r>
              <a:rPr lang="en-US" sz="2300" dirty="0">
                <a:solidFill>
                  <a:srgbClr val="FF0000"/>
                </a:solidFill>
                <a:latin typeface="Nunito Black" pitchFamily="2" charset="0"/>
              </a:rPr>
              <a:t> </a:t>
            </a:r>
            <a:r>
              <a:rPr lang="en-US" sz="2300" dirty="0" err="1">
                <a:solidFill>
                  <a:srgbClr val="FF0000"/>
                </a:solidFill>
                <a:latin typeface="Nunito Black" pitchFamily="2" charset="0"/>
              </a:rPr>
              <a:t>trên</a:t>
            </a:r>
            <a:r>
              <a:rPr lang="en-US" sz="2300" dirty="0">
                <a:solidFill>
                  <a:srgbClr val="FF0000"/>
                </a:solidFill>
                <a:latin typeface="Nunito Black" pitchFamily="2" charset="0"/>
              </a:rPr>
              <a:t> </a:t>
            </a:r>
            <a:r>
              <a:rPr lang="en-US" sz="2300" dirty="0" err="1">
                <a:solidFill>
                  <a:srgbClr val="FF0000"/>
                </a:solidFill>
                <a:latin typeface="Nunito Black" pitchFamily="2" charset="0"/>
              </a:rPr>
              <a:t>cánh</a:t>
            </a:r>
            <a:r>
              <a:rPr lang="en-US" sz="2300" dirty="0">
                <a:solidFill>
                  <a:srgbClr val="FF0000"/>
                </a:solidFill>
                <a:latin typeface="Nunito Black" pitchFamily="2" charset="0"/>
              </a:rPr>
              <a:t> </a:t>
            </a:r>
            <a:r>
              <a:rPr lang="en-US" sz="2300" dirty="0" err="1">
                <a:solidFill>
                  <a:srgbClr val="FF0000"/>
                </a:solidFill>
                <a:latin typeface="Nunito Black" pitchFamily="2" charset="0"/>
              </a:rPr>
              <a:t>đồng</a:t>
            </a:r>
            <a:r>
              <a:rPr lang="en-US" sz="2300" dirty="0">
                <a:solidFill>
                  <a:srgbClr val="FF0000"/>
                </a:solidFill>
                <a:latin typeface="Nunito Black" pitchFamily="2" charset="0"/>
              </a:rPr>
              <a:t>, </a:t>
            </a:r>
            <a:r>
              <a:rPr lang="en-US" sz="2300" dirty="0" err="1">
                <a:solidFill>
                  <a:srgbClr val="FF0000"/>
                </a:solidFill>
                <a:latin typeface="Nunito Black" pitchFamily="2" charset="0"/>
              </a:rPr>
              <a:t>làm</a:t>
            </a:r>
            <a:r>
              <a:rPr lang="en-US" sz="2300" dirty="0">
                <a:solidFill>
                  <a:srgbClr val="FF0000"/>
                </a:solidFill>
                <a:latin typeface="Nunito Black" pitchFamily="2" charset="0"/>
              </a:rPr>
              <a:t> </a:t>
            </a:r>
            <a:r>
              <a:rPr lang="en-US" sz="2300" dirty="0" err="1">
                <a:solidFill>
                  <a:srgbClr val="FF0000"/>
                </a:solidFill>
                <a:latin typeface="Nunito Black" pitchFamily="2" charset="0"/>
              </a:rPr>
              <a:t>ra</a:t>
            </a:r>
            <a:r>
              <a:rPr lang="en-US" sz="2300" dirty="0">
                <a:solidFill>
                  <a:srgbClr val="FF0000"/>
                </a:solidFill>
                <a:latin typeface="Nunito Black" pitchFamily="2" charset="0"/>
              </a:rPr>
              <a:t> </a:t>
            </a:r>
            <a:r>
              <a:rPr lang="en-US" sz="2300" dirty="0" err="1">
                <a:solidFill>
                  <a:srgbClr val="FF0000"/>
                </a:solidFill>
                <a:latin typeface="Nunito Black" pitchFamily="2" charset="0"/>
              </a:rPr>
              <a:t>những</a:t>
            </a:r>
            <a:r>
              <a:rPr lang="en-US" sz="2300" dirty="0">
                <a:solidFill>
                  <a:srgbClr val="FF0000"/>
                </a:solidFill>
                <a:latin typeface="Nunito Black" pitchFamily="2" charset="0"/>
              </a:rPr>
              <a:t> </a:t>
            </a:r>
            <a:r>
              <a:rPr lang="en-US" sz="2300" dirty="0" err="1">
                <a:solidFill>
                  <a:srgbClr val="FF0000"/>
                </a:solidFill>
                <a:latin typeface="Nunito Black" pitchFamily="2" charset="0"/>
              </a:rPr>
              <a:t>hạt</a:t>
            </a:r>
            <a:r>
              <a:rPr lang="en-US" sz="2300" dirty="0">
                <a:solidFill>
                  <a:srgbClr val="FF0000"/>
                </a:solidFill>
                <a:latin typeface="Nunito Black" pitchFamily="2" charset="0"/>
              </a:rPr>
              <a:t> </a:t>
            </a:r>
            <a:r>
              <a:rPr lang="en-US" sz="2300" dirty="0" err="1">
                <a:solidFill>
                  <a:srgbClr val="FF0000"/>
                </a:solidFill>
                <a:latin typeface="Nunito Black" pitchFamily="2" charset="0"/>
              </a:rPr>
              <a:t>gạo</a:t>
            </a:r>
            <a:r>
              <a:rPr lang="en-US" sz="2300" dirty="0">
                <a:solidFill>
                  <a:srgbClr val="FF0000"/>
                </a:solidFill>
                <a:latin typeface="Nunito Black" pitchFamily="2" charset="0"/>
              </a:rPr>
              <a:t> </a:t>
            </a:r>
            <a:r>
              <a:rPr lang="en-US" sz="2300" dirty="0" err="1">
                <a:solidFill>
                  <a:srgbClr val="FF0000"/>
                </a:solidFill>
                <a:latin typeface="Nunito Black" pitchFamily="2" charset="0"/>
              </a:rPr>
              <a:t>trắng</a:t>
            </a:r>
            <a:r>
              <a:rPr lang="en-US" sz="2300" dirty="0">
                <a:solidFill>
                  <a:srgbClr val="FF0000"/>
                </a:solidFill>
                <a:latin typeface="Nunito Black" pitchFamily="2" charset="0"/>
              </a:rPr>
              <a:t> </a:t>
            </a:r>
            <a:r>
              <a:rPr lang="en-US" sz="2300" dirty="0" err="1">
                <a:solidFill>
                  <a:srgbClr val="FF0000"/>
                </a:solidFill>
                <a:latin typeface="Nunito Black" pitchFamily="2" charset="0"/>
              </a:rPr>
              <a:t>ngần</a:t>
            </a:r>
            <a:endParaRPr lang="en-US" sz="2300" dirty="0">
              <a:solidFill>
                <a:srgbClr val="FF0000"/>
              </a:solidFill>
              <a:latin typeface="Nunito Black" pitchFamily="2" charset="0"/>
            </a:endParaRPr>
          </a:p>
        </p:txBody>
      </p:sp>
    </p:spTree>
    <p:extLst>
      <p:ext uri="{BB962C8B-B14F-4D97-AF65-F5344CB8AC3E}">
        <p14:creationId xmlns:p14="http://schemas.microsoft.com/office/powerpoint/2010/main" val="292632722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2775BEB2-DD79-A8F3-CE64-9ECC2ECDD691}"/>
              </a:ext>
            </a:extLst>
          </p:cNvPr>
          <p:cNvSpPr txBox="1"/>
          <p:nvPr/>
        </p:nvSpPr>
        <p:spPr>
          <a:xfrm>
            <a:off x="3200402" y="3304902"/>
            <a:ext cx="5839099" cy="1913497"/>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9600" b="0" i="0" u="none" strike="noStrike" kern="1200" cap="none" spc="0" normalizeH="0" baseline="0" noProof="0" dirty="0">
                <a:ln>
                  <a:noFill/>
                </a:ln>
                <a:solidFill>
                  <a:srgbClr val="FF0000"/>
                </a:solidFill>
                <a:effectLst/>
                <a:uLnTx/>
                <a:uFillTx/>
                <a:latin typeface="Nunito Black" pitchFamily="2" charset="0"/>
                <a:ea typeface="+mn-ea"/>
                <a:cs typeface="+mn-cs"/>
              </a:rPr>
              <a:t>TIẾT 1+2</a:t>
            </a:r>
          </a:p>
        </p:txBody>
      </p:sp>
    </p:spTree>
    <p:extLst>
      <p:ext uri="{BB962C8B-B14F-4D97-AF65-F5344CB8AC3E}">
        <p14:creationId xmlns:p14="http://schemas.microsoft.com/office/powerpoint/2010/main" val="11708824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1725937" y="2802617"/>
            <a:ext cx="2234118" cy="1986716"/>
          </a:xfrm>
          <a:prstGeom prst="ellipse">
            <a:avLst/>
          </a:prstGeom>
          <a:ln>
            <a:noFill/>
          </a:ln>
          <a:effectLst>
            <a:softEdge rad="112500"/>
          </a:effectLst>
        </p:spPr>
      </p:pic>
      <p:pic>
        <p:nvPicPr>
          <p:cNvPr id="8" name="Picture 7"/>
          <p:cNvPicPr>
            <a:picLocks noChangeAspect="1"/>
          </p:cNvPicPr>
          <p:nvPr/>
        </p:nvPicPr>
        <p:blipFill>
          <a:blip r:embed="rId4"/>
          <a:stretch>
            <a:fillRect/>
          </a:stretch>
        </p:blipFill>
        <p:spPr>
          <a:xfrm>
            <a:off x="4600157" y="2768881"/>
            <a:ext cx="2593976" cy="2054189"/>
          </a:xfrm>
          <a:prstGeom prst="ellipse">
            <a:avLst/>
          </a:prstGeom>
          <a:ln>
            <a:noFill/>
          </a:ln>
          <a:effectLst>
            <a:softEdge rad="112500"/>
          </a:effectLst>
        </p:spPr>
      </p:pic>
      <p:pic>
        <p:nvPicPr>
          <p:cNvPr id="9" name="Picture 8"/>
          <p:cNvPicPr>
            <a:picLocks noChangeAspect="1"/>
          </p:cNvPicPr>
          <p:nvPr/>
        </p:nvPicPr>
        <p:blipFill>
          <a:blip r:embed="rId5"/>
          <a:stretch>
            <a:fillRect/>
          </a:stretch>
        </p:blipFill>
        <p:spPr>
          <a:xfrm>
            <a:off x="7850431" y="2768881"/>
            <a:ext cx="2196633" cy="2136657"/>
          </a:xfrm>
          <a:prstGeom prst="ellipse">
            <a:avLst/>
          </a:prstGeom>
          <a:ln>
            <a:noFill/>
          </a:ln>
          <a:effectLst>
            <a:softEdge rad="112500"/>
          </a:effectLst>
        </p:spPr>
      </p:pic>
      <p:pic>
        <p:nvPicPr>
          <p:cNvPr id="10" name="Picture 9"/>
          <p:cNvPicPr>
            <a:picLocks noChangeAspect="1"/>
          </p:cNvPicPr>
          <p:nvPr/>
        </p:nvPicPr>
        <p:blipFill>
          <a:blip r:embed="rId6"/>
          <a:stretch>
            <a:fillRect/>
          </a:stretch>
        </p:blipFill>
        <p:spPr>
          <a:xfrm>
            <a:off x="3185719" y="4379361"/>
            <a:ext cx="2498741" cy="2163942"/>
          </a:xfrm>
          <a:prstGeom prst="ellipse">
            <a:avLst/>
          </a:prstGeom>
          <a:ln>
            <a:noFill/>
          </a:ln>
          <a:effectLst>
            <a:softEdge rad="112500"/>
          </a:effectLst>
        </p:spPr>
      </p:pic>
      <p:pic>
        <p:nvPicPr>
          <p:cNvPr id="11" name="Picture 10"/>
          <p:cNvPicPr>
            <a:picLocks noChangeAspect="1"/>
          </p:cNvPicPr>
          <p:nvPr/>
        </p:nvPicPr>
        <p:blipFill>
          <a:blip r:embed="rId7"/>
          <a:stretch>
            <a:fillRect/>
          </a:stretch>
        </p:blipFill>
        <p:spPr>
          <a:xfrm>
            <a:off x="6269857" y="4419600"/>
            <a:ext cx="2449746" cy="2253766"/>
          </a:xfrm>
          <a:prstGeom prst="ellipse">
            <a:avLst/>
          </a:prstGeom>
          <a:ln>
            <a:noFill/>
          </a:ln>
          <a:effectLst>
            <a:softEdge rad="112500"/>
          </a:effectLst>
        </p:spPr>
      </p:pic>
      <p:pic>
        <p:nvPicPr>
          <p:cNvPr id="12" name="Picture 11"/>
          <p:cNvPicPr>
            <a:picLocks noChangeAspect="1"/>
          </p:cNvPicPr>
          <p:nvPr/>
        </p:nvPicPr>
        <p:blipFill>
          <a:blip r:embed="rId8"/>
          <a:stretch>
            <a:fillRect/>
          </a:stretch>
        </p:blipFill>
        <p:spPr>
          <a:xfrm>
            <a:off x="9375901" y="4539094"/>
            <a:ext cx="2229171" cy="2004209"/>
          </a:xfrm>
          <a:prstGeom prst="ellipse">
            <a:avLst/>
          </a:prstGeom>
        </p:spPr>
      </p:pic>
      <p:sp>
        <p:nvSpPr>
          <p:cNvPr id="13" name="Horizontal Scroll 12"/>
          <p:cNvSpPr/>
          <p:nvPr/>
        </p:nvSpPr>
        <p:spPr>
          <a:xfrm>
            <a:off x="990600" y="158588"/>
            <a:ext cx="9296399" cy="3105836"/>
          </a:xfrm>
          <a:prstGeom prst="horizontalScroll">
            <a:avLst/>
          </a:prstGeom>
          <a:solidFill>
            <a:schemeClr val="accent6">
              <a:lumMod val="20000"/>
              <a:lumOff val="80000"/>
              <a:alpha val="80000"/>
            </a:scheme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b="1" dirty="0">
                <a:solidFill>
                  <a:srgbClr val="002060"/>
                </a:solidFill>
                <a:latin typeface="Nunito Black" pitchFamily="2" charset="0"/>
              </a:rPr>
              <a:t>Câu 3</a:t>
            </a:r>
            <a:r>
              <a:rPr lang="en-US" sz="2400" dirty="0">
                <a:solidFill>
                  <a:srgbClr val="002060"/>
                </a:solidFill>
                <a:latin typeface="Nunito Black" pitchFamily="2" charset="0"/>
              </a:rPr>
              <a:t> </a:t>
            </a:r>
            <a:r>
              <a:rPr lang="vi-VN" sz="2400" b="1" dirty="0">
                <a:solidFill>
                  <a:srgbClr val="002060"/>
                </a:solidFill>
                <a:latin typeface="Nunito Black" pitchFamily="2" charset="0"/>
              </a:rPr>
              <a:t>Qua hình ảnh những con đường, tác giả muốn nói về điều gì?</a:t>
            </a:r>
            <a:endParaRPr lang="en-US" sz="2400" b="1" dirty="0">
              <a:solidFill>
                <a:srgbClr val="002060"/>
              </a:solidFill>
              <a:latin typeface="Nunito Black" pitchFamily="2" charset="0"/>
            </a:endParaRPr>
          </a:p>
          <a:p>
            <a:pPr algn="just"/>
            <a:r>
              <a:rPr lang="vi-VN" sz="2400" dirty="0">
                <a:solidFill>
                  <a:srgbClr val="002060"/>
                </a:solidFill>
                <a:latin typeface="Nunito Black" pitchFamily="2" charset="0"/>
              </a:rPr>
              <a:t>a. Nói về nghề nghiệp</a:t>
            </a:r>
          </a:p>
          <a:p>
            <a:pPr algn="just"/>
            <a:r>
              <a:rPr lang="vi-VN" sz="2400" dirty="0">
                <a:solidFill>
                  <a:srgbClr val="002060"/>
                </a:solidFill>
                <a:latin typeface="Nunito Black" pitchFamily="2" charset="0"/>
              </a:rPr>
              <a:t>b. Nói về cảnh đẹp thiên nhiên</a:t>
            </a:r>
          </a:p>
          <a:p>
            <a:pPr algn="just"/>
            <a:r>
              <a:rPr lang="vi-VN" sz="2400" dirty="0">
                <a:solidFill>
                  <a:srgbClr val="002060"/>
                </a:solidFill>
                <a:latin typeface="Nunito Black" pitchFamily="2" charset="0"/>
              </a:rPr>
              <a:t>c. Nói về các loại phương tiện giao thông</a:t>
            </a:r>
          </a:p>
          <a:p>
            <a:endParaRPr lang="vi-VN" sz="2400" dirty="0">
              <a:solidFill>
                <a:srgbClr val="002060"/>
              </a:solidFill>
              <a:latin typeface="Nunito Black" pitchFamily="2" charset="0"/>
            </a:endParaRPr>
          </a:p>
        </p:txBody>
      </p:sp>
      <p:sp>
        <p:nvSpPr>
          <p:cNvPr id="15" name="Cloud 14"/>
          <p:cNvSpPr/>
          <p:nvPr/>
        </p:nvSpPr>
        <p:spPr>
          <a:xfrm>
            <a:off x="7733295" y="1295400"/>
            <a:ext cx="2341063" cy="1077575"/>
          </a:xfrm>
          <a:prstGeom prst="cloud">
            <a:avLst/>
          </a:prstGeom>
          <a:solidFill>
            <a:srgbClr val="008000"/>
          </a:solidFill>
        </p:spPr>
        <p:txBody>
          <a:bodyPr wrap="square">
            <a:spAutoFit/>
          </a:bodyPr>
          <a:lstStyle/>
          <a:p>
            <a:pPr algn="ctr"/>
            <a:r>
              <a:rPr lang="en-US" sz="2000" b="1" dirty="0" err="1">
                <a:solidFill>
                  <a:schemeClr val="bg1"/>
                </a:solidFill>
                <a:latin typeface="Nunito Black" pitchFamily="2" charset="0"/>
              </a:rPr>
              <a:t>Hoạt</a:t>
            </a:r>
            <a:r>
              <a:rPr lang="en-US" sz="2000" b="1" dirty="0">
                <a:solidFill>
                  <a:schemeClr val="bg1"/>
                </a:solidFill>
                <a:latin typeface="Nunito Black" pitchFamily="2" charset="0"/>
              </a:rPr>
              <a:t> </a:t>
            </a:r>
            <a:r>
              <a:rPr lang="en-US" sz="2000" b="1" dirty="0" err="1">
                <a:solidFill>
                  <a:schemeClr val="bg1"/>
                </a:solidFill>
                <a:latin typeface="Nunito Black" pitchFamily="2" charset="0"/>
              </a:rPr>
              <a:t>động</a:t>
            </a:r>
            <a:r>
              <a:rPr lang="en-US" sz="2000" b="1" dirty="0">
                <a:solidFill>
                  <a:schemeClr val="bg1"/>
                </a:solidFill>
                <a:latin typeface="Nunito Black" pitchFamily="2" charset="0"/>
              </a:rPr>
              <a:t> </a:t>
            </a:r>
          </a:p>
          <a:p>
            <a:pPr algn="ctr"/>
            <a:r>
              <a:rPr lang="en-US" sz="2000" b="1" dirty="0" err="1">
                <a:solidFill>
                  <a:schemeClr val="bg1"/>
                </a:solidFill>
                <a:latin typeface="Nunito Black" pitchFamily="2" charset="0"/>
              </a:rPr>
              <a:t>nhóm</a:t>
            </a:r>
            <a:endParaRPr lang="vi-VN" sz="2000" dirty="0">
              <a:solidFill>
                <a:schemeClr val="bg1"/>
              </a:solidFill>
              <a:latin typeface="Nunito Black" pitchFamily="2" charset="0"/>
            </a:endParaRPr>
          </a:p>
        </p:txBody>
      </p:sp>
      <p:sp>
        <p:nvSpPr>
          <p:cNvPr id="16" name="Oval 15"/>
          <p:cNvSpPr/>
          <p:nvPr/>
        </p:nvSpPr>
        <p:spPr>
          <a:xfrm>
            <a:off x="1420090" y="1295400"/>
            <a:ext cx="381000" cy="38427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olded Corner 17"/>
          <p:cNvSpPr/>
          <p:nvPr/>
        </p:nvSpPr>
        <p:spPr>
          <a:xfrm>
            <a:off x="687058" y="4751486"/>
            <a:ext cx="2133600" cy="1579424"/>
          </a:xfrm>
          <a:prstGeom prst="foldedCorner">
            <a:avLst/>
          </a:prstGeom>
          <a:solidFill>
            <a:srgbClr val="FFC000"/>
          </a:solidFill>
          <a:ln w="38100">
            <a:solidFill>
              <a:schemeClr val="accent6">
                <a:lumMod val="50000"/>
              </a:schemeClr>
            </a:solidFill>
          </a:ln>
        </p:spPr>
        <p:txBody>
          <a:bodyPr wrap="square">
            <a:spAutoFit/>
          </a:bodyPr>
          <a:lstStyle/>
          <a:p>
            <a:r>
              <a:rPr lang="en-US" sz="2000" dirty="0" err="1">
                <a:solidFill>
                  <a:schemeClr val="accent6">
                    <a:lumMod val="50000"/>
                  </a:schemeClr>
                </a:solidFill>
                <a:latin typeface="Nunito Black" pitchFamily="2" charset="0"/>
              </a:rPr>
              <a:t>Gợi</a:t>
            </a:r>
            <a:r>
              <a:rPr lang="en-US" sz="2000" dirty="0">
                <a:solidFill>
                  <a:schemeClr val="accent6">
                    <a:lumMod val="50000"/>
                  </a:schemeClr>
                </a:solidFill>
                <a:latin typeface="Nunito Black" pitchFamily="2" charset="0"/>
              </a:rPr>
              <a:t> ý: </a:t>
            </a:r>
            <a:r>
              <a:rPr lang="en-US" sz="2000" dirty="0" err="1">
                <a:solidFill>
                  <a:schemeClr val="accent6">
                    <a:lumMod val="50000"/>
                  </a:schemeClr>
                </a:solidFill>
                <a:latin typeface="Nunito Black" pitchFamily="2" charset="0"/>
              </a:rPr>
              <a:t>Em</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đọc</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kĩ</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các</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đáp</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án</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suy</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nghĩ</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và</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chọn</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đáp</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án</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phù</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hợp</a:t>
            </a:r>
            <a:endParaRPr lang="en-US" sz="2000" dirty="0">
              <a:solidFill>
                <a:schemeClr val="accent6">
                  <a:lumMod val="50000"/>
                </a:schemeClr>
              </a:solidFill>
              <a:latin typeface="Nunito Black" pitchFamily="2" charset="0"/>
            </a:endParaRPr>
          </a:p>
        </p:txBody>
      </p:sp>
    </p:spTree>
    <p:extLst>
      <p:ext uri="{BB962C8B-B14F-4D97-AF65-F5344CB8AC3E}">
        <p14:creationId xmlns:p14="http://schemas.microsoft.com/office/powerpoint/2010/main" val="163282185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1000"/>
                                        <p:tgtEl>
                                          <p:spTgt spid="18"/>
                                        </p:tgtEl>
                                      </p:cBhvr>
                                    </p:animEffect>
                                    <p:anim calcmode="lin" valueType="num">
                                      <p:cBhvr>
                                        <p:cTn id="22" dur="1000" fill="hold"/>
                                        <p:tgtEl>
                                          <p:spTgt spid="18"/>
                                        </p:tgtEl>
                                        <p:attrNameLst>
                                          <p:attrName>ppt_x</p:attrName>
                                        </p:attrNameLst>
                                      </p:cBhvr>
                                      <p:tavLst>
                                        <p:tav tm="0">
                                          <p:val>
                                            <p:strVal val="#ppt_x"/>
                                          </p:val>
                                        </p:tav>
                                        <p:tav tm="100000">
                                          <p:val>
                                            <p:strVal val="#ppt_x"/>
                                          </p:val>
                                        </p:tav>
                                      </p:tavLst>
                                    </p:anim>
                                    <p:anim calcmode="lin" valueType="num">
                                      <p:cBhvr>
                                        <p:cTn id="2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1000"/>
                                        <p:tgtEl>
                                          <p:spTgt spid="16"/>
                                        </p:tgtEl>
                                      </p:cBhvr>
                                    </p:animEffect>
                                    <p:anim calcmode="lin" valueType="num">
                                      <p:cBhvr>
                                        <p:cTn id="29" dur="1000" fill="hold"/>
                                        <p:tgtEl>
                                          <p:spTgt spid="16"/>
                                        </p:tgtEl>
                                        <p:attrNameLst>
                                          <p:attrName>ppt_x</p:attrName>
                                        </p:attrNameLst>
                                      </p:cBhvr>
                                      <p:tavLst>
                                        <p:tav tm="0">
                                          <p:val>
                                            <p:strVal val="#ppt_x"/>
                                          </p:val>
                                        </p:tav>
                                        <p:tav tm="100000">
                                          <p:val>
                                            <p:strVal val="#ppt_x"/>
                                          </p:val>
                                        </p:tav>
                                      </p:tavLst>
                                    </p:anim>
                                    <p:anim calcmode="lin" valueType="num">
                                      <p:cBhvr>
                                        <p:cTn id="30"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16" grpId="0" animBg="1"/>
      <p:bldP spid="1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4" name="Picture 13"/>
          <p:cNvPicPr>
            <a:picLocks noChangeAspect="1"/>
          </p:cNvPicPr>
          <p:nvPr/>
        </p:nvPicPr>
        <p:blipFill>
          <a:blip r:embed="rId3"/>
          <a:stretch>
            <a:fillRect/>
          </a:stretch>
        </p:blipFill>
        <p:spPr>
          <a:xfrm>
            <a:off x="2819400" y="2303448"/>
            <a:ext cx="4629835" cy="4162604"/>
          </a:xfrm>
          <a:prstGeom prst="ellipse">
            <a:avLst/>
          </a:prstGeom>
        </p:spPr>
      </p:pic>
      <p:sp>
        <p:nvSpPr>
          <p:cNvPr id="2" name="Horizontal Scroll 1"/>
          <p:cNvSpPr/>
          <p:nvPr/>
        </p:nvSpPr>
        <p:spPr>
          <a:xfrm>
            <a:off x="1143000" y="152400"/>
            <a:ext cx="9448800" cy="2085796"/>
          </a:xfrm>
          <a:prstGeom prst="horizontalScroll">
            <a:avLst/>
          </a:prstGeom>
          <a:solidFill>
            <a:schemeClr val="accent6">
              <a:lumMod val="20000"/>
              <a:lumOff val="80000"/>
            </a:schemeClr>
          </a:solidFill>
          <a:ln w="38100">
            <a:solidFill>
              <a:srgbClr val="0070C0"/>
            </a:solidFill>
          </a:ln>
        </p:spPr>
        <p:txBody>
          <a:bodyPr wrap="square">
            <a:spAutoFit/>
          </a:bodyPr>
          <a:lstStyle/>
          <a:p>
            <a:r>
              <a:rPr lang="vi-VN" sz="2400" b="1" dirty="0">
                <a:solidFill>
                  <a:srgbClr val="002060"/>
                </a:solidFill>
                <a:latin typeface="Nunito Black" pitchFamily="2" charset="0"/>
              </a:rPr>
              <a:t>Câu 4</a:t>
            </a:r>
            <a:r>
              <a:rPr lang="en-US" sz="2400" dirty="0">
                <a:solidFill>
                  <a:srgbClr val="002060"/>
                </a:solidFill>
                <a:latin typeface="Nunito Black" pitchFamily="2" charset="0"/>
              </a:rPr>
              <a:t>: </a:t>
            </a:r>
            <a:r>
              <a:rPr lang="vi-VN" sz="2400" b="1" dirty="0">
                <a:solidFill>
                  <a:srgbClr val="002060"/>
                </a:solidFill>
                <a:latin typeface="Nunito Black" pitchFamily="2" charset="0"/>
              </a:rPr>
              <a:t>Em hiểu “con đường trên trang sách” có nghĩa là gì?</a:t>
            </a:r>
            <a:endParaRPr lang="vi-VN" sz="2400" dirty="0">
              <a:solidFill>
                <a:srgbClr val="002060"/>
              </a:solidFill>
              <a:latin typeface="Nunito Black" pitchFamily="2" charset="0"/>
            </a:endParaRPr>
          </a:p>
          <a:p>
            <a:pPr algn="just"/>
            <a:r>
              <a:rPr lang="vi-VN" sz="2400" dirty="0">
                <a:solidFill>
                  <a:srgbClr val="002060"/>
                </a:solidFill>
                <a:latin typeface="Nunito Black" pitchFamily="2" charset="0"/>
              </a:rPr>
              <a:t>a. Con đường được được vẽ trong sách</a:t>
            </a:r>
          </a:p>
          <a:p>
            <a:pPr algn="just"/>
            <a:r>
              <a:rPr lang="vi-VN" sz="2400" dirty="0">
                <a:solidFill>
                  <a:srgbClr val="002060"/>
                </a:solidFill>
                <a:latin typeface="Nunito Black" pitchFamily="2" charset="0"/>
              </a:rPr>
              <a:t>b. Con đường khám phá kiến thức</a:t>
            </a:r>
          </a:p>
          <a:p>
            <a:pPr algn="just"/>
            <a:r>
              <a:rPr lang="vi-VN" sz="2400" dirty="0">
                <a:solidFill>
                  <a:srgbClr val="002060"/>
                </a:solidFill>
                <a:latin typeface="Nunito Black" pitchFamily="2" charset="0"/>
              </a:rPr>
              <a:t>c. Con đường ta đi lại hằng ngày</a:t>
            </a:r>
          </a:p>
        </p:txBody>
      </p:sp>
      <p:sp>
        <p:nvSpPr>
          <p:cNvPr id="15" name="Cloud 14"/>
          <p:cNvSpPr/>
          <p:nvPr/>
        </p:nvSpPr>
        <p:spPr>
          <a:xfrm>
            <a:off x="7772400" y="1193247"/>
            <a:ext cx="2341063" cy="1077575"/>
          </a:xfrm>
          <a:prstGeom prst="cloud">
            <a:avLst/>
          </a:prstGeom>
          <a:solidFill>
            <a:srgbClr val="008000"/>
          </a:solidFill>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white"/>
                </a:solidFill>
                <a:effectLst/>
                <a:uLnTx/>
                <a:uFillTx/>
                <a:latin typeface="Nunito Black" pitchFamily="2" charset="0"/>
                <a:ea typeface="+mn-ea"/>
                <a:cs typeface="+mn-cs"/>
              </a:rPr>
              <a:t>Hoạt</a:t>
            </a:r>
            <a:r>
              <a:rPr kumimoji="0" lang="en-US" sz="2000" b="1" i="0" u="none" strike="noStrike" kern="1200" cap="none" spc="0" normalizeH="0" baseline="0" noProof="0" dirty="0">
                <a:ln>
                  <a:noFill/>
                </a:ln>
                <a:solidFill>
                  <a:prstClr val="white"/>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prstClr val="white"/>
                </a:solidFill>
                <a:effectLst/>
                <a:uLnTx/>
                <a:uFillTx/>
                <a:latin typeface="Nunito Black" pitchFamily="2" charset="0"/>
                <a:ea typeface="+mn-ea"/>
                <a:cs typeface="+mn-cs"/>
              </a:rPr>
              <a:t>động</a:t>
            </a:r>
            <a:r>
              <a:rPr kumimoji="0" lang="en-US" sz="2000" b="1" i="0" u="none" strike="noStrike" kern="1200" cap="none" spc="0" normalizeH="0" baseline="0" noProof="0" dirty="0">
                <a:ln>
                  <a:noFill/>
                </a:ln>
                <a:solidFill>
                  <a:prstClr val="white"/>
                </a:solidFill>
                <a:effectLst/>
                <a:uLnTx/>
                <a:uFillTx/>
                <a:latin typeface="Nunito Black" pitchFamily="2" charset="0"/>
                <a:ea typeface="+mn-ea"/>
                <a:cs typeface="+mn-cs"/>
              </a:rPr>
              <a:t> </a:t>
            </a:r>
          </a:p>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white"/>
                </a:solidFill>
                <a:effectLst/>
                <a:uLnTx/>
                <a:uFillTx/>
                <a:latin typeface="Nunito Black" pitchFamily="2" charset="0"/>
                <a:ea typeface="+mn-ea"/>
                <a:cs typeface="+mn-cs"/>
              </a:rPr>
              <a:t>nhóm</a:t>
            </a:r>
            <a:endParaRPr kumimoji="0" lang="vi-VN" sz="2000" b="0" i="0" u="none" strike="noStrike" kern="1200" cap="none" spc="0" normalizeH="0" baseline="0" noProof="0" dirty="0">
              <a:ln>
                <a:noFill/>
              </a:ln>
              <a:solidFill>
                <a:prstClr val="white"/>
              </a:solidFill>
              <a:effectLst/>
              <a:uLnTx/>
              <a:uFillTx/>
              <a:latin typeface="Nunito Black" pitchFamily="2" charset="0"/>
              <a:ea typeface="+mn-ea"/>
              <a:cs typeface="+mn-cs"/>
            </a:endParaRPr>
          </a:p>
        </p:txBody>
      </p:sp>
      <p:sp>
        <p:nvSpPr>
          <p:cNvPr id="18" name="Folded Corner 17"/>
          <p:cNvSpPr/>
          <p:nvPr/>
        </p:nvSpPr>
        <p:spPr>
          <a:xfrm>
            <a:off x="8534400" y="3448115"/>
            <a:ext cx="2685365" cy="1873270"/>
          </a:xfrm>
          <a:prstGeom prst="foldedCorner">
            <a:avLst/>
          </a:prstGeom>
          <a:solidFill>
            <a:srgbClr val="FFC000"/>
          </a:solidFill>
          <a:ln w="38100">
            <a:solidFill>
              <a:schemeClr val="accent6">
                <a:lumMod val="50000"/>
              </a:schemeClr>
            </a:solidFill>
          </a:ln>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chemeClr val="accent6">
                    <a:lumMod val="50000"/>
                  </a:schemeClr>
                </a:solidFill>
                <a:effectLst/>
                <a:uLnTx/>
                <a:uFillTx/>
                <a:latin typeface="Nunito Black" pitchFamily="2" charset="0"/>
                <a:ea typeface="+mn-ea"/>
                <a:cs typeface="+mn-cs"/>
              </a:rPr>
              <a:t>Gợi</a:t>
            </a:r>
            <a:r>
              <a:rPr kumimoji="0" lang="en-US" sz="2400" b="0" i="0" u="none" strike="noStrike" kern="1200" cap="none" spc="0" normalizeH="0" baseline="0" noProof="0" dirty="0">
                <a:ln>
                  <a:noFill/>
                </a:ln>
                <a:solidFill>
                  <a:schemeClr val="accent6">
                    <a:lumMod val="50000"/>
                  </a:schemeClr>
                </a:solidFill>
                <a:effectLst/>
                <a:uLnTx/>
                <a:uFillTx/>
                <a:latin typeface="Nunito Black" pitchFamily="2" charset="0"/>
                <a:ea typeface="+mn-ea"/>
                <a:cs typeface="+mn-cs"/>
              </a:rPr>
              <a:t> ý: </a:t>
            </a:r>
            <a:r>
              <a:rPr kumimoji="0" lang="en-US" sz="2400" b="0" i="0" u="none" strike="noStrike" kern="1200" cap="none" spc="0" normalizeH="0" baseline="0" noProof="0" dirty="0" err="1">
                <a:ln>
                  <a:noFill/>
                </a:ln>
                <a:solidFill>
                  <a:schemeClr val="accent6">
                    <a:lumMod val="50000"/>
                  </a:schemeClr>
                </a:solidFill>
                <a:effectLst/>
                <a:uLnTx/>
                <a:uFillTx/>
                <a:latin typeface="Nunito Black" pitchFamily="2" charset="0"/>
                <a:ea typeface="+mn-ea"/>
                <a:cs typeface="+mn-cs"/>
              </a:rPr>
              <a:t>Em</a:t>
            </a:r>
            <a:r>
              <a:rPr kumimoji="0" lang="en-US" sz="2400" b="0" i="0" u="none" strike="noStrike" kern="1200" cap="none" spc="0" normalizeH="0" baseline="0" noProof="0" dirty="0">
                <a:ln>
                  <a:noFill/>
                </a:ln>
                <a:solidFill>
                  <a:schemeClr val="accent6">
                    <a:lumMod val="50000"/>
                  </a:schemeClr>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chemeClr val="accent6">
                    <a:lumMod val="50000"/>
                  </a:schemeClr>
                </a:solidFill>
                <a:effectLst/>
                <a:uLnTx/>
                <a:uFillTx/>
                <a:latin typeface="Nunito Black" pitchFamily="2" charset="0"/>
                <a:ea typeface="+mn-ea"/>
                <a:cs typeface="+mn-cs"/>
              </a:rPr>
              <a:t>đọc</a:t>
            </a:r>
            <a:r>
              <a:rPr kumimoji="0" lang="en-US" sz="2400" b="0" i="0" u="none" strike="noStrike" kern="1200" cap="none" spc="0" normalizeH="0" baseline="0" noProof="0" dirty="0">
                <a:ln>
                  <a:noFill/>
                </a:ln>
                <a:solidFill>
                  <a:schemeClr val="accent6">
                    <a:lumMod val="50000"/>
                  </a:schemeClr>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chemeClr val="accent6">
                    <a:lumMod val="50000"/>
                  </a:schemeClr>
                </a:solidFill>
                <a:effectLst/>
                <a:uLnTx/>
                <a:uFillTx/>
                <a:latin typeface="Nunito Black" pitchFamily="2" charset="0"/>
                <a:ea typeface="+mn-ea"/>
                <a:cs typeface="+mn-cs"/>
              </a:rPr>
              <a:t>kĩ</a:t>
            </a:r>
            <a:r>
              <a:rPr kumimoji="0" lang="en-US" sz="2400" b="0" i="0" u="none" strike="noStrike" kern="1200" cap="none" spc="0" normalizeH="0" baseline="0" noProof="0" dirty="0">
                <a:ln>
                  <a:noFill/>
                </a:ln>
                <a:solidFill>
                  <a:schemeClr val="accent6">
                    <a:lumMod val="50000"/>
                  </a:schemeClr>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chemeClr val="accent6">
                    <a:lumMod val="50000"/>
                  </a:schemeClr>
                </a:solidFill>
                <a:effectLst/>
                <a:uLnTx/>
                <a:uFillTx/>
                <a:latin typeface="Nunito Black" pitchFamily="2" charset="0"/>
                <a:ea typeface="+mn-ea"/>
                <a:cs typeface="+mn-cs"/>
              </a:rPr>
              <a:t>các</a:t>
            </a:r>
            <a:r>
              <a:rPr kumimoji="0" lang="en-US" sz="2400" b="0" i="0" u="none" strike="noStrike" kern="1200" cap="none" spc="0" normalizeH="0" baseline="0" noProof="0" dirty="0">
                <a:ln>
                  <a:noFill/>
                </a:ln>
                <a:solidFill>
                  <a:schemeClr val="accent6">
                    <a:lumMod val="50000"/>
                  </a:schemeClr>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chemeClr val="accent6">
                    <a:lumMod val="50000"/>
                  </a:schemeClr>
                </a:solidFill>
                <a:effectLst/>
                <a:uLnTx/>
                <a:uFillTx/>
                <a:latin typeface="Nunito Black" pitchFamily="2" charset="0"/>
                <a:ea typeface="+mn-ea"/>
                <a:cs typeface="+mn-cs"/>
              </a:rPr>
              <a:t>đáp</a:t>
            </a:r>
            <a:r>
              <a:rPr kumimoji="0" lang="en-US" sz="2400" b="0" i="0" u="none" strike="noStrike" kern="1200" cap="none" spc="0" normalizeH="0" baseline="0" noProof="0" dirty="0">
                <a:ln>
                  <a:noFill/>
                </a:ln>
                <a:solidFill>
                  <a:schemeClr val="accent6">
                    <a:lumMod val="50000"/>
                  </a:schemeClr>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chemeClr val="accent6">
                    <a:lumMod val="50000"/>
                  </a:schemeClr>
                </a:solidFill>
                <a:effectLst/>
                <a:uLnTx/>
                <a:uFillTx/>
                <a:latin typeface="Nunito Black" pitchFamily="2" charset="0"/>
                <a:ea typeface="+mn-ea"/>
                <a:cs typeface="+mn-cs"/>
              </a:rPr>
              <a:t>án</a:t>
            </a:r>
            <a:r>
              <a:rPr kumimoji="0" lang="en-US" sz="2400" b="0" i="0" u="none" strike="noStrike" kern="1200" cap="none" spc="0" normalizeH="0" baseline="0" noProof="0" dirty="0">
                <a:ln>
                  <a:noFill/>
                </a:ln>
                <a:solidFill>
                  <a:schemeClr val="accent6">
                    <a:lumMod val="50000"/>
                  </a:schemeClr>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chemeClr val="accent6">
                    <a:lumMod val="50000"/>
                  </a:schemeClr>
                </a:solidFill>
                <a:effectLst/>
                <a:uLnTx/>
                <a:uFillTx/>
                <a:latin typeface="Nunito Black" pitchFamily="2" charset="0"/>
                <a:ea typeface="+mn-ea"/>
                <a:cs typeface="+mn-cs"/>
              </a:rPr>
              <a:t>suy</a:t>
            </a:r>
            <a:r>
              <a:rPr kumimoji="0" lang="en-US" sz="2400" b="0" i="0" u="none" strike="noStrike" kern="1200" cap="none" spc="0" normalizeH="0" baseline="0" noProof="0" dirty="0">
                <a:ln>
                  <a:noFill/>
                </a:ln>
                <a:solidFill>
                  <a:schemeClr val="accent6">
                    <a:lumMod val="50000"/>
                  </a:schemeClr>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chemeClr val="accent6">
                    <a:lumMod val="50000"/>
                  </a:schemeClr>
                </a:solidFill>
                <a:effectLst/>
                <a:uLnTx/>
                <a:uFillTx/>
                <a:latin typeface="Nunito Black" pitchFamily="2" charset="0"/>
                <a:ea typeface="+mn-ea"/>
                <a:cs typeface="+mn-cs"/>
              </a:rPr>
              <a:t>nghĩ</a:t>
            </a:r>
            <a:r>
              <a:rPr kumimoji="0" lang="en-US" sz="2400" b="0" i="0" u="none" strike="noStrike" kern="1200" cap="none" spc="0" normalizeH="0" baseline="0" noProof="0" dirty="0">
                <a:ln>
                  <a:noFill/>
                </a:ln>
                <a:solidFill>
                  <a:schemeClr val="accent6">
                    <a:lumMod val="50000"/>
                  </a:schemeClr>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chemeClr val="accent6">
                    <a:lumMod val="50000"/>
                  </a:schemeClr>
                </a:solidFill>
                <a:effectLst/>
                <a:uLnTx/>
                <a:uFillTx/>
                <a:latin typeface="Nunito Black" pitchFamily="2" charset="0"/>
                <a:ea typeface="+mn-ea"/>
                <a:cs typeface="+mn-cs"/>
              </a:rPr>
              <a:t>và</a:t>
            </a:r>
            <a:r>
              <a:rPr kumimoji="0" lang="en-US" sz="2400" b="0" i="0" u="none" strike="noStrike" kern="1200" cap="none" spc="0" normalizeH="0" baseline="0" noProof="0" dirty="0">
                <a:ln>
                  <a:noFill/>
                </a:ln>
                <a:solidFill>
                  <a:schemeClr val="accent6">
                    <a:lumMod val="50000"/>
                  </a:schemeClr>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chemeClr val="accent6">
                    <a:lumMod val="50000"/>
                  </a:schemeClr>
                </a:solidFill>
                <a:effectLst/>
                <a:uLnTx/>
                <a:uFillTx/>
                <a:latin typeface="Nunito Black" pitchFamily="2" charset="0"/>
                <a:ea typeface="+mn-ea"/>
                <a:cs typeface="+mn-cs"/>
              </a:rPr>
              <a:t>chọn</a:t>
            </a:r>
            <a:r>
              <a:rPr kumimoji="0" lang="en-US" sz="2400" b="0" i="0" u="none" strike="noStrike" kern="1200" cap="none" spc="0" normalizeH="0" baseline="0" noProof="0" dirty="0">
                <a:ln>
                  <a:noFill/>
                </a:ln>
                <a:solidFill>
                  <a:schemeClr val="accent6">
                    <a:lumMod val="50000"/>
                  </a:schemeClr>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chemeClr val="accent6">
                    <a:lumMod val="50000"/>
                  </a:schemeClr>
                </a:solidFill>
                <a:effectLst/>
                <a:uLnTx/>
                <a:uFillTx/>
                <a:latin typeface="Nunito Black" pitchFamily="2" charset="0"/>
                <a:ea typeface="+mn-ea"/>
                <a:cs typeface="+mn-cs"/>
              </a:rPr>
              <a:t>đáp</a:t>
            </a:r>
            <a:r>
              <a:rPr kumimoji="0" lang="en-US" sz="2400" b="0" i="0" u="none" strike="noStrike" kern="1200" cap="none" spc="0" normalizeH="0" baseline="0" noProof="0" dirty="0">
                <a:ln>
                  <a:noFill/>
                </a:ln>
                <a:solidFill>
                  <a:schemeClr val="accent6">
                    <a:lumMod val="50000"/>
                  </a:schemeClr>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chemeClr val="accent6">
                    <a:lumMod val="50000"/>
                  </a:schemeClr>
                </a:solidFill>
                <a:effectLst/>
                <a:uLnTx/>
                <a:uFillTx/>
                <a:latin typeface="Nunito Black" pitchFamily="2" charset="0"/>
                <a:ea typeface="+mn-ea"/>
                <a:cs typeface="+mn-cs"/>
              </a:rPr>
              <a:t>án</a:t>
            </a:r>
            <a:r>
              <a:rPr kumimoji="0" lang="en-US" sz="2400" b="0" i="0" u="none" strike="noStrike" kern="1200" cap="none" spc="0" normalizeH="0" baseline="0" noProof="0" dirty="0">
                <a:ln>
                  <a:noFill/>
                </a:ln>
                <a:solidFill>
                  <a:schemeClr val="accent6">
                    <a:lumMod val="50000"/>
                  </a:schemeClr>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chemeClr val="accent6">
                    <a:lumMod val="50000"/>
                  </a:schemeClr>
                </a:solidFill>
                <a:effectLst/>
                <a:uLnTx/>
                <a:uFillTx/>
                <a:latin typeface="Nunito Black" pitchFamily="2" charset="0"/>
                <a:ea typeface="+mn-ea"/>
                <a:cs typeface="+mn-cs"/>
              </a:rPr>
              <a:t>phù</a:t>
            </a:r>
            <a:r>
              <a:rPr kumimoji="0" lang="en-US" sz="2400" b="0" i="0" u="none" strike="noStrike" kern="1200" cap="none" spc="0" normalizeH="0" baseline="0" noProof="0" dirty="0">
                <a:ln>
                  <a:noFill/>
                </a:ln>
                <a:solidFill>
                  <a:schemeClr val="accent6">
                    <a:lumMod val="50000"/>
                  </a:schemeClr>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chemeClr val="accent6">
                    <a:lumMod val="50000"/>
                  </a:schemeClr>
                </a:solidFill>
                <a:effectLst/>
                <a:uLnTx/>
                <a:uFillTx/>
                <a:latin typeface="Nunito Black" pitchFamily="2" charset="0"/>
                <a:ea typeface="+mn-ea"/>
                <a:cs typeface="+mn-cs"/>
              </a:rPr>
              <a:t>hợp</a:t>
            </a:r>
            <a:endParaRPr kumimoji="0" lang="en-US" sz="2400" b="0" i="0" u="none" strike="noStrike" kern="1200" cap="none" spc="0" normalizeH="0" baseline="0" noProof="0" dirty="0">
              <a:ln>
                <a:noFill/>
              </a:ln>
              <a:solidFill>
                <a:schemeClr val="accent6">
                  <a:lumMod val="50000"/>
                </a:schemeClr>
              </a:solidFill>
              <a:effectLst/>
              <a:uLnTx/>
              <a:uFillTx/>
              <a:latin typeface="Nunito Black" pitchFamily="2" charset="0"/>
              <a:ea typeface="+mn-ea"/>
              <a:cs typeface="+mn-cs"/>
            </a:endParaRPr>
          </a:p>
        </p:txBody>
      </p:sp>
      <p:sp>
        <p:nvSpPr>
          <p:cNvPr id="17" name="Oval 16"/>
          <p:cNvSpPr/>
          <p:nvPr/>
        </p:nvSpPr>
        <p:spPr>
          <a:xfrm>
            <a:off x="1447800" y="1143000"/>
            <a:ext cx="381000" cy="38427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3919394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1000"/>
                                        <p:tgtEl>
                                          <p:spTgt spid="18"/>
                                        </p:tgtEl>
                                      </p:cBhvr>
                                    </p:animEffect>
                                    <p:anim calcmode="lin" valueType="num">
                                      <p:cBhvr>
                                        <p:cTn id="22" dur="1000" fill="hold"/>
                                        <p:tgtEl>
                                          <p:spTgt spid="18"/>
                                        </p:tgtEl>
                                        <p:attrNameLst>
                                          <p:attrName>ppt_x</p:attrName>
                                        </p:attrNameLst>
                                      </p:cBhvr>
                                      <p:tavLst>
                                        <p:tav tm="0">
                                          <p:val>
                                            <p:strVal val="#ppt_x"/>
                                          </p:val>
                                        </p:tav>
                                        <p:tav tm="100000">
                                          <p:val>
                                            <p:strVal val="#ppt_x"/>
                                          </p:val>
                                        </p:tav>
                                      </p:tavLst>
                                    </p:anim>
                                    <p:anim calcmode="lin" valueType="num">
                                      <p:cBhvr>
                                        <p:cTn id="2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1000"/>
                                        <p:tgtEl>
                                          <p:spTgt spid="17"/>
                                        </p:tgtEl>
                                      </p:cBhvr>
                                    </p:animEffect>
                                    <p:anim calcmode="lin" valueType="num">
                                      <p:cBhvr>
                                        <p:cTn id="29" dur="1000" fill="hold"/>
                                        <p:tgtEl>
                                          <p:spTgt spid="17"/>
                                        </p:tgtEl>
                                        <p:attrNameLst>
                                          <p:attrName>ppt_x</p:attrName>
                                        </p:attrNameLst>
                                      </p:cBhvr>
                                      <p:tavLst>
                                        <p:tav tm="0">
                                          <p:val>
                                            <p:strVal val="#ppt_x"/>
                                          </p:val>
                                        </p:tav>
                                        <p:tav tm="100000">
                                          <p:val>
                                            <p:strVal val="#ppt_x"/>
                                          </p:val>
                                        </p:tav>
                                      </p:tavLst>
                                    </p:anim>
                                    <p:anim calcmode="lin" valueType="num">
                                      <p:cBhvr>
                                        <p:cTn id="3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5" grpId="0" animBg="1"/>
      <p:bldP spid="18" grpId="0" animBg="1"/>
      <p:bldP spid="1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Horizontal Scroll 1"/>
          <p:cNvSpPr/>
          <p:nvPr/>
        </p:nvSpPr>
        <p:spPr>
          <a:xfrm>
            <a:off x="990600" y="152400"/>
            <a:ext cx="9448800" cy="613470"/>
          </a:xfrm>
          <a:prstGeom prst="horizontalScroll">
            <a:avLst/>
          </a:prstGeom>
          <a:solidFill>
            <a:schemeClr val="accent6">
              <a:lumMod val="20000"/>
              <a:lumOff val="80000"/>
            </a:schemeClr>
          </a:solidFill>
          <a:ln w="38100">
            <a:solidFill>
              <a:srgbClr val="0070C0"/>
            </a:solidFill>
          </a:ln>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Nunito Black" pitchFamily="2" charset="0"/>
                <a:ea typeface="+mn-ea"/>
                <a:cs typeface="+mn-cs"/>
              </a:rPr>
              <a:t>Câu 5</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vi-VN" sz="2400" b="1" i="0" u="none" strike="noStrike" kern="1200" cap="none" spc="0" normalizeH="0" baseline="0" noProof="0" dirty="0">
                <a:ln>
                  <a:noFill/>
                </a:ln>
                <a:solidFill>
                  <a:srgbClr val="002060"/>
                </a:solidFill>
                <a:effectLst/>
                <a:uLnTx/>
                <a:uFillTx/>
                <a:latin typeface="Nunito Black" pitchFamily="2" charset="0"/>
                <a:ea typeface="+mn-ea"/>
                <a:cs typeface="+mn-cs"/>
              </a:rPr>
              <a:t>Nói 2 – 3 câu về một con đường được tả trong bài thơ.</a:t>
            </a:r>
            <a:endPar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endParaRPr>
          </a:p>
        </p:txBody>
      </p:sp>
      <p:sp>
        <p:nvSpPr>
          <p:cNvPr id="3" name="Vertical Scroll 2"/>
          <p:cNvSpPr/>
          <p:nvPr/>
        </p:nvSpPr>
        <p:spPr>
          <a:xfrm>
            <a:off x="9525000" y="1981200"/>
            <a:ext cx="2057400" cy="3538002"/>
          </a:xfrm>
          <a:prstGeom prst="verticalScroll">
            <a:avLst/>
          </a:prstGeom>
          <a:solidFill>
            <a:srgbClr val="FFC000"/>
          </a:solidFill>
          <a:ln w="38100">
            <a:solidFill>
              <a:schemeClr val="tx1"/>
            </a:solidFill>
          </a:ln>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F79646">
                    <a:lumMod val="50000"/>
                  </a:srgbClr>
                </a:solidFill>
                <a:effectLst/>
                <a:uLnTx/>
                <a:uFillTx/>
                <a:latin typeface="Nunito Black" pitchFamily="2" charset="0"/>
                <a:ea typeface="+mn-ea"/>
                <a:cs typeface="+mn-cs"/>
              </a:rPr>
              <a:t>Gợi</a:t>
            </a:r>
            <a:r>
              <a:rPr kumimoji="0" lang="en-US" sz="2000" b="0" i="0" u="none" strike="noStrike" kern="1200" cap="none" spc="0" normalizeH="0" baseline="0" noProof="0" dirty="0">
                <a:ln>
                  <a:noFill/>
                </a:ln>
                <a:solidFill>
                  <a:srgbClr val="F79646">
                    <a:lumMod val="50000"/>
                  </a:srgbClr>
                </a:solidFill>
                <a:effectLst/>
                <a:uLnTx/>
                <a:uFillTx/>
                <a:latin typeface="Nunito Black" pitchFamily="2" charset="0"/>
                <a:ea typeface="+mn-ea"/>
                <a:cs typeface="+mn-cs"/>
              </a:rPr>
              <a:t> ý: </a:t>
            </a:r>
            <a:r>
              <a:rPr kumimoji="0" lang="vi-VN" sz="2000" b="0" i="0" u="none" strike="noStrike" kern="1200" cap="none" spc="0" normalizeH="0" baseline="0" noProof="0" dirty="0">
                <a:ln>
                  <a:noFill/>
                </a:ln>
                <a:solidFill>
                  <a:srgbClr val="F79646">
                    <a:lumMod val="50000"/>
                  </a:srgbClr>
                </a:solidFill>
                <a:effectLst/>
                <a:uLnTx/>
                <a:uFillTx/>
                <a:latin typeface="Nunito Black" pitchFamily="2" charset="0"/>
                <a:ea typeface="+mn-ea"/>
                <a:cs typeface="+mn-cs"/>
              </a:rPr>
              <a:t>Em lựa chọn một trong số những con đường được nói đến trong bài thơ để nói.</a:t>
            </a:r>
            <a:br>
              <a:rPr kumimoji="0" lang="vi-VN" sz="2000" b="0" i="0" u="none" strike="noStrike" kern="1200" cap="none" spc="0" normalizeH="0" baseline="0" noProof="0" dirty="0">
                <a:ln>
                  <a:noFill/>
                </a:ln>
                <a:solidFill>
                  <a:srgbClr val="F79646">
                    <a:lumMod val="50000"/>
                  </a:srgbClr>
                </a:solidFill>
                <a:effectLst/>
                <a:uLnTx/>
                <a:uFillTx/>
                <a:latin typeface="Nunito Black" pitchFamily="2" charset="0"/>
                <a:ea typeface="+mn-ea"/>
                <a:cs typeface="+mn-cs"/>
              </a:rPr>
            </a:br>
            <a:endParaRPr kumimoji="0" lang="en-US" sz="2000" b="0" i="0" u="none" strike="noStrike" kern="1200" cap="none" spc="0" normalizeH="0" baseline="0" noProof="0" dirty="0">
              <a:ln>
                <a:noFill/>
              </a:ln>
              <a:solidFill>
                <a:srgbClr val="F79646">
                  <a:lumMod val="50000"/>
                </a:srgbClr>
              </a:solidFill>
              <a:effectLst/>
              <a:uLnTx/>
              <a:uFillTx/>
              <a:latin typeface="Nunito Black" pitchFamily="2" charset="0"/>
              <a:ea typeface="+mn-ea"/>
              <a:cs typeface="+mn-cs"/>
            </a:endParaRPr>
          </a:p>
        </p:txBody>
      </p:sp>
    </p:spTree>
    <p:extLst>
      <p:ext uri="{BB962C8B-B14F-4D97-AF65-F5344CB8AC3E}">
        <p14:creationId xmlns:p14="http://schemas.microsoft.com/office/powerpoint/2010/main" val="67763846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Horizontal Scroll 1"/>
          <p:cNvSpPr/>
          <p:nvPr/>
        </p:nvSpPr>
        <p:spPr>
          <a:xfrm>
            <a:off x="990600" y="152400"/>
            <a:ext cx="9448800" cy="613470"/>
          </a:xfrm>
          <a:prstGeom prst="horizontalScroll">
            <a:avLst/>
          </a:prstGeom>
          <a:solidFill>
            <a:schemeClr val="accent6">
              <a:lumMod val="20000"/>
              <a:lumOff val="80000"/>
            </a:schemeClr>
          </a:solidFill>
          <a:ln w="38100">
            <a:solidFill>
              <a:srgbClr val="0070C0"/>
            </a:solidFill>
          </a:ln>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Nunito Black" pitchFamily="2" charset="0"/>
                <a:ea typeface="+mn-ea"/>
                <a:cs typeface="+mn-cs"/>
              </a:rPr>
              <a:t>Câu 5</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vi-VN" sz="2400" b="1" i="0" u="none" strike="noStrike" kern="1200" cap="none" spc="0" normalizeH="0" baseline="0" noProof="0" dirty="0">
                <a:ln>
                  <a:noFill/>
                </a:ln>
                <a:solidFill>
                  <a:srgbClr val="002060"/>
                </a:solidFill>
                <a:effectLst/>
                <a:uLnTx/>
                <a:uFillTx/>
                <a:latin typeface="Nunito Black" pitchFamily="2" charset="0"/>
                <a:ea typeface="+mn-ea"/>
                <a:cs typeface="+mn-cs"/>
              </a:rPr>
              <a:t>Nói 2 – 3 câu về một con đường được tả trong bài thơ.</a:t>
            </a:r>
            <a:endPar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endParaRPr>
          </a:p>
        </p:txBody>
      </p:sp>
      <p:sp>
        <p:nvSpPr>
          <p:cNvPr id="5" name="Vertical Scroll 4"/>
          <p:cNvSpPr/>
          <p:nvPr/>
        </p:nvSpPr>
        <p:spPr>
          <a:xfrm>
            <a:off x="152400" y="1299324"/>
            <a:ext cx="2743200" cy="4720476"/>
          </a:xfrm>
          <a:prstGeom prst="verticalScroll">
            <a:avLst/>
          </a:prstGeom>
          <a:solidFill>
            <a:schemeClr val="accent6">
              <a:lumMod val="20000"/>
              <a:lumOff val="80000"/>
            </a:schemeClr>
          </a:solidFill>
          <a:ln w="38100">
            <a:solidFill>
              <a:schemeClr val="tx1"/>
            </a:solidFill>
          </a:ln>
        </p:spPr>
        <p:txBody>
          <a:bodyPr wrap="square">
            <a:spAutoFit/>
          </a:bodyPr>
          <a:lstStyle/>
          <a:p>
            <a:pPr lvl="0">
              <a:defRPr/>
            </a:pPr>
            <a:r>
              <a:rPr lang="vi-VN" sz="2000" dirty="0">
                <a:solidFill>
                  <a:srgbClr val="FF0000"/>
                </a:solidFill>
                <a:latin typeface="Nunito Black" pitchFamily="2" charset="0"/>
              </a:rPr>
              <a:t>- Con đường đi trên giàn giáo là con đường nguy hiểm, khó khăn và rất đáng tự hào. Những người đi trên con đường này giúp cho mọi người có những ngôi nhà đẹp để ở.</a:t>
            </a:r>
          </a:p>
        </p:txBody>
      </p:sp>
      <p:sp>
        <p:nvSpPr>
          <p:cNvPr id="6" name="Vertical Scroll 5"/>
          <p:cNvSpPr/>
          <p:nvPr/>
        </p:nvSpPr>
        <p:spPr>
          <a:xfrm>
            <a:off x="9220200" y="1295400"/>
            <a:ext cx="2743200" cy="4568488"/>
          </a:xfrm>
          <a:prstGeom prst="verticalScroll">
            <a:avLst/>
          </a:prstGeom>
          <a:solidFill>
            <a:schemeClr val="accent6">
              <a:lumMod val="20000"/>
              <a:lumOff val="80000"/>
            </a:schemeClr>
          </a:solidFill>
          <a:ln w="38100">
            <a:solidFill>
              <a:schemeClr val="tx1"/>
            </a:solidFill>
          </a:ln>
        </p:spPr>
        <p:txBody>
          <a:bodyPr wrap="square">
            <a:spAutoFit/>
          </a:bodyPr>
          <a:lstStyle/>
          <a:p>
            <a:r>
              <a:rPr lang="vi-VN" sz="2000" dirty="0">
                <a:solidFill>
                  <a:srgbClr val="FF0000"/>
                </a:solidFill>
                <a:latin typeface="Nunito Black" pitchFamily="2" charset="0"/>
              </a:rPr>
              <a:t>- Con đường trên trang sách là một con đường rất dài. Vì đây là con đường khám phá kiến thức mà kiến thức thì lại rất rộng lớn, không thể khám phá hết được.</a:t>
            </a:r>
          </a:p>
        </p:txBody>
      </p:sp>
    </p:spTree>
    <p:extLst>
      <p:ext uri="{BB962C8B-B14F-4D97-AF65-F5344CB8AC3E}">
        <p14:creationId xmlns:p14="http://schemas.microsoft.com/office/powerpoint/2010/main" val="1999324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orizontal Scroll 3"/>
          <p:cNvSpPr/>
          <p:nvPr/>
        </p:nvSpPr>
        <p:spPr>
          <a:xfrm>
            <a:off x="1219200" y="224730"/>
            <a:ext cx="8763000" cy="613470"/>
          </a:xfrm>
          <a:prstGeom prst="horizontalScroll">
            <a:avLst/>
          </a:prstGeom>
          <a:solidFill>
            <a:schemeClr val="accent6">
              <a:lumMod val="20000"/>
              <a:lumOff val="80000"/>
            </a:schemeClr>
          </a:solidFill>
          <a:ln w="57150">
            <a:solidFill>
              <a:srgbClr val="0070C0"/>
            </a:solidFill>
          </a:ln>
        </p:spPr>
        <p:txBody>
          <a:bodyPr wrap="square">
            <a:spAutoFit/>
          </a:bodyPr>
          <a:lstStyle/>
          <a:p>
            <a:r>
              <a:rPr lang="en-US" sz="2400" b="1" dirty="0" err="1">
                <a:solidFill>
                  <a:schemeClr val="tx2">
                    <a:lumMod val="50000"/>
                  </a:schemeClr>
                </a:solidFill>
                <a:latin typeface="Nunito Black" pitchFamily="2" charset="0"/>
              </a:rPr>
              <a:t>Bài</a:t>
            </a:r>
            <a:r>
              <a:rPr lang="en-US" sz="2400" b="1" dirty="0">
                <a:solidFill>
                  <a:schemeClr val="tx2">
                    <a:lumMod val="50000"/>
                  </a:schemeClr>
                </a:solidFill>
                <a:latin typeface="Nunito Black" pitchFamily="2" charset="0"/>
              </a:rPr>
              <a:t> </a:t>
            </a:r>
            <a:r>
              <a:rPr lang="en-US" sz="2400" b="1" dirty="0" err="1">
                <a:solidFill>
                  <a:schemeClr val="tx2">
                    <a:lumMod val="50000"/>
                  </a:schemeClr>
                </a:solidFill>
                <a:latin typeface="Nunito Black" pitchFamily="2" charset="0"/>
              </a:rPr>
              <a:t>thơ</a:t>
            </a:r>
            <a:r>
              <a:rPr lang="en-US" sz="2400" b="1" dirty="0">
                <a:solidFill>
                  <a:schemeClr val="tx2">
                    <a:lumMod val="50000"/>
                  </a:schemeClr>
                </a:solidFill>
                <a:latin typeface="Nunito Black" pitchFamily="2" charset="0"/>
              </a:rPr>
              <a:t> </a:t>
            </a:r>
            <a:r>
              <a:rPr lang="en-US" sz="2400" b="1" dirty="0" err="1">
                <a:solidFill>
                  <a:schemeClr val="tx2">
                    <a:lumMod val="50000"/>
                  </a:schemeClr>
                </a:solidFill>
                <a:latin typeface="Nunito Black" pitchFamily="2" charset="0"/>
              </a:rPr>
              <a:t>cho</a:t>
            </a:r>
            <a:r>
              <a:rPr lang="en-US" sz="2400" b="1" dirty="0">
                <a:solidFill>
                  <a:schemeClr val="tx2">
                    <a:lumMod val="50000"/>
                  </a:schemeClr>
                </a:solidFill>
                <a:latin typeface="Nunito Black" pitchFamily="2" charset="0"/>
              </a:rPr>
              <a:t> con </a:t>
            </a:r>
            <a:r>
              <a:rPr lang="en-US" sz="2400" b="1" dirty="0" err="1">
                <a:solidFill>
                  <a:schemeClr val="tx2">
                    <a:lumMod val="50000"/>
                  </a:schemeClr>
                </a:solidFill>
                <a:latin typeface="Nunito Black" pitchFamily="2" charset="0"/>
              </a:rPr>
              <a:t>biết</a:t>
            </a:r>
            <a:r>
              <a:rPr lang="en-US" sz="2400" b="1" dirty="0">
                <a:solidFill>
                  <a:schemeClr val="tx2">
                    <a:lumMod val="50000"/>
                  </a:schemeClr>
                </a:solidFill>
                <a:latin typeface="Nunito Black" pitchFamily="2" charset="0"/>
              </a:rPr>
              <a:t> </a:t>
            </a:r>
            <a:r>
              <a:rPr lang="en-US" sz="2400" b="1" dirty="0" err="1">
                <a:solidFill>
                  <a:schemeClr val="tx2">
                    <a:lumMod val="50000"/>
                  </a:schemeClr>
                </a:solidFill>
                <a:latin typeface="Nunito Black" pitchFamily="2" charset="0"/>
              </a:rPr>
              <a:t>điều</a:t>
            </a:r>
            <a:r>
              <a:rPr lang="en-US" sz="2400" b="1" dirty="0">
                <a:solidFill>
                  <a:schemeClr val="tx2">
                    <a:lumMod val="50000"/>
                  </a:schemeClr>
                </a:solidFill>
                <a:latin typeface="Nunito Black" pitchFamily="2" charset="0"/>
              </a:rPr>
              <a:t> </a:t>
            </a:r>
            <a:r>
              <a:rPr lang="en-US" sz="2400" b="1" dirty="0" err="1">
                <a:solidFill>
                  <a:schemeClr val="tx2">
                    <a:lumMod val="50000"/>
                  </a:schemeClr>
                </a:solidFill>
                <a:latin typeface="Nunito Black" pitchFamily="2" charset="0"/>
              </a:rPr>
              <a:t>gì</a:t>
            </a:r>
            <a:r>
              <a:rPr lang="en-US" sz="2400" b="1" dirty="0">
                <a:solidFill>
                  <a:schemeClr val="tx2">
                    <a:lumMod val="50000"/>
                  </a:schemeClr>
                </a:solidFill>
                <a:latin typeface="Nunito Black" pitchFamily="2" charset="0"/>
              </a:rPr>
              <a:t>?</a:t>
            </a:r>
            <a:endParaRPr lang="en-US" sz="2400" dirty="0">
              <a:solidFill>
                <a:schemeClr val="tx2">
                  <a:lumMod val="50000"/>
                </a:schemeClr>
              </a:solidFill>
              <a:latin typeface="Nunito Black" pitchFamily="2" charset="0"/>
            </a:endParaRPr>
          </a:p>
        </p:txBody>
      </p:sp>
      <p:sp>
        <p:nvSpPr>
          <p:cNvPr id="6" name="Rounded Rectangle 5"/>
          <p:cNvSpPr/>
          <p:nvPr/>
        </p:nvSpPr>
        <p:spPr>
          <a:xfrm>
            <a:off x="609600" y="1752600"/>
            <a:ext cx="11248214" cy="885349"/>
          </a:xfrm>
          <a:prstGeom prst="roundRect">
            <a:avLst/>
          </a:prstGeom>
          <a:ln w="57150">
            <a:solidFill>
              <a:srgbClr val="0070C0"/>
            </a:solidFill>
          </a:ln>
        </p:spPr>
        <p:txBody>
          <a:bodyPr wrap="square">
            <a:spAutoFit/>
          </a:bodyPr>
          <a:lstStyle/>
          <a:p>
            <a:pPr algn="just"/>
            <a:r>
              <a:rPr lang="en-US" sz="2300" dirty="0" err="1">
                <a:solidFill>
                  <a:srgbClr val="FF0000"/>
                </a:solidFill>
                <a:latin typeface="Nunito Black" pitchFamily="2" charset="0"/>
              </a:rPr>
              <a:t>Nội</a:t>
            </a:r>
            <a:r>
              <a:rPr lang="en-US" sz="2300" dirty="0">
                <a:solidFill>
                  <a:srgbClr val="FF0000"/>
                </a:solidFill>
                <a:latin typeface="Nunito Black" pitchFamily="2" charset="0"/>
              </a:rPr>
              <a:t> dung: </a:t>
            </a:r>
            <a:r>
              <a:rPr lang="en-US" sz="2300" dirty="0" err="1">
                <a:solidFill>
                  <a:srgbClr val="FF0000"/>
                </a:solidFill>
                <a:latin typeface="Nunito Black" pitchFamily="2" charset="0"/>
              </a:rPr>
              <a:t>Bài</a:t>
            </a:r>
            <a:r>
              <a:rPr lang="en-US" sz="2300" dirty="0">
                <a:solidFill>
                  <a:srgbClr val="FF0000"/>
                </a:solidFill>
                <a:latin typeface="Nunito Black" pitchFamily="2" charset="0"/>
              </a:rPr>
              <a:t> </a:t>
            </a:r>
            <a:r>
              <a:rPr lang="en-US" sz="2300" dirty="0" err="1">
                <a:solidFill>
                  <a:srgbClr val="FF0000"/>
                </a:solidFill>
                <a:latin typeface="Nunito Black" pitchFamily="2" charset="0"/>
              </a:rPr>
              <a:t>đọc</a:t>
            </a:r>
            <a:r>
              <a:rPr lang="en-US" sz="2300" dirty="0">
                <a:solidFill>
                  <a:srgbClr val="FF0000"/>
                </a:solidFill>
                <a:latin typeface="Nunito Black" pitchFamily="2" charset="0"/>
              </a:rPr>
              <a:t> </a:t>
            </a:r>
            <a:r>
              <a:rPr lang="en-US" sz="2300" dirty="0" err="1">
                <a:solidFill>
                  <a:srgbClr val="FF0000"/>
                </a:solidFill>
                <a:latin typeface="Nunito Black" pitchFamily="2" charset="0"/>
              </a:rPr>
              <a:t>là</a:t>
            </a:r>
            <a:r>
              <a:rPr lang="en-US" sz="2300" dirty="0">
                <a:solidFill>
                  <a:srgbClr val="FF0000"/>
                </a:solidFill>
                <a:latin typeface="Nunito Black" pitchFamily="2" charset="0"/>
              </a:rPr>
              <a:t> con </a:t>
            </a:r>
            <a:r>
              <a:rPr lang="en-US" sz="2300" dirty="0" err="1">
                <a:solidFill>
                  <a:srgbClr val="FF0000"/>
                </a:solidFill>
                <a:latin typeface="Nunito Black" pitchFamily="2" charset="0"/>
              </a:rPr>
              <a:t>đường</a:t>
            </a:r>
            <a:r>
              <a:rPr lang="en-US" sz="2300" dirty="0">
                <a:solidFill>
                  <a:srgbClr val="FF0000"/>
                </a:solidFill>
                <a:latin typeface="Nunito Black" pitchFamily="2" charset="0"/>
              </a:rPr>
              <a:t> </a:t>
            </a:r>
            <a:r>
              <a:rPr lang="en-US" sz="2300" dirty="0" err="1">
                <a:solidFill>
                  <a:srgbClr val="FF0000"/>
                </a:solidFill>
                <a:latin typeface="Nunito Black" pitchFamily="2" charset="0"/>
              </a:rPr>
              <a:t>của</a:t>
            </a:r>
            <a:r>
              <a:rPr lang="en-US" sz="2300" dirty="0">
                <a:solidFill>
                  <a:srgbClr val="FF0000"/>
                </a:solidFill>
                <a:latin typeface="Nunito Black" pitchFamily="2" charset="0"/>
              </a:rPr>
              <a:t> </a:t>
            </a:r>
            <a:r>
              <a:rPr lang="en-US" sz="2300" dirty="0" err="1">
                <a:solidFill>
                  <a:srgbClr val="FF0000"/>
                </a:solidFill>
                <a:latin typeface="Nunito Black" pitchFamily="2" charset="0"/>
              </a:rPr>
              <a:t>bé</a:t>
            </a:r>
            <a:r>
              <a:rPr lang="en-US" sz="2300" dirty="0">
                <a:solidFill>
                  <a:srgbClr val="FF0000"/>
                </a:solidFill>
                <a:latin typeface="Nunito Black" pitchFamily="2" charset="0"/>
              </a:rPr>
              <a:t> </a:t>
            </a:r>
            <a:r>
              <a:rPr lang="en-US" sz="2300" dirty="0" err="1">
                <a:solidFill>
                  <a:srgbClr val="FF0000"/>
                </a:solidFill>
                <a:latin typeface="Nunito Black" pitchFamily="2" charset="0"/>
              </a:rPr>
              <a:t>đi</a:t>
            </a:r>
            <a:r>
              <a:rPr lang="en-US" sz="2300" dirty="0">
                <a:solidFill>
                  <a:srgbClr val="FF0000"/>
                </a:solidFill>
                <a:latin typeface="Nunito Black" pitchFamily="2" charset="0"/>
              </a:rPr>
              <a:t> </a:t>
            </a:r>
            <a:r>
              <a:rPr lang="en-US" sz="2300" dirty="0" err="1">
                <a:solidFill>
                  <a:srgbClr val="FF0000"/>
                </a:solidFill>
                <a:latin typeface="Nunito Black" pitchFamily="2" charset="0"/>
              </a:rPr>
              <a:t>học</a:t>
            </a:r>
            <a:r>
              <a:rPr lang="en-US" sz="2300" dirty="0">
                <a:solidFill>
                  <a:srgbClr val="FF0000"/>
                </a:solidFill>
                <a:latin typeface="Nunito Black" pitchFamily="2" charset="0"/>
              </a:rPr>
              <a:t> </a:t>
            </a:r>
            <a:r>
              <a:rPr lang="en-US" sz="2300" dirty="0" err="1">
                <a:solidFill>
                  <a:srgbClr val="FF0000"/>
                </a:solidFill>
                <a:latin typeface="Nunito Black" pitchFamily="2" charset="0"/>
              </a:rPr>
              <a:t>với</a:t>
            </a:r>
            <a:r>
              <a:rPr lang="en-US" sz="2300" dirty="0">
                <a:solidFill>
                  <a:srgbClr val="FF0000"/>
                </a:solidFill>
                <a:latin typeface="Nunito Black" pitchFamily="2" charset="0"/>
              </a:rPr>
              <a:t> </a:t>
            </a:r>
            <a:r>
              <a:rPr lang="en-US" sz="2300" dirty="0" err="1">
                <a:solidFill>
                  <a:srgbClr val="FF0000"/>
                </a:solidFill>
                <a:latin typeface="Nunito Black" pitchFamily="2" charset="0"/>
              </a:rPr>
              <a:t>việc</a:t>
            </a:r>
            <a:r>
              <a:rPr lang="en-US" sz="2300" dirty="0">
                <a:solidFill>
                  <a:srgbClr val="FF0000"/>
                </a:solidFill>
                <a:latin typeface="Nunito Black" pitchFamily="2" charset="0"/>
              </a:rPr>
              <a:t> </a:t>
            </a:r>
            <a:r>
              <a:rPr lang="en-US" sz="2300" dirty="0" err="1">
                <a:solidFill>
                  <a:srgbClr val="FF0000"/>
                </a:solidFill>
                <a:latin typeface="Nunito Black" pitchFamily="2" charset="0"/>
              </a:rPr>
              <a:t>gặp</a:t>
            </a:r>
            <a:r>
              <a:rPr lang="en-US" sz="2300" dirty="0">
                <a:solidFill>
                  <a:srgbClr val="FF0000"/>
                </a:solidFill>
                <a:latin typeface="Nunito Black" pitchFamily="2" charset="0"/>
              </a:rPr>
              <a:t> </a:t>
            </a:r>
            <a:r>
              <a:rPr lang="en-US" sz="2300" dirty="0" err="1">
                <a:solidFill>
                  <a:srgbClr val="FF0000"/>
                </a:solidFill>
                <a:latin typeface="Nunito Black" pitchFamily="2" charset="0"/>
              </a:rPr>
              <a:t>rất</a:t>
            </a:r>
            <a:r>
              <a:rPr lang="en-US" sz="2300" dirty="0">
                <a:solidFill>
                  <a:srgbClr val="FF0000"/>
                </a:solidFill>
                <a:latin typeface="Nunito Black" pitchFamily="2" charset="0"/>
              </a:rPr>
              <a:t> </a:t>
            </a:r>
            <a:r>
              <a:rPr lang="en-US" sz="2300" dirty="0" err="1">
                <a:solidFill>
                  <a:srgbClr val="FF0000"/>
                </a:solidFill>
                <a:latin typeface="Nunito Black" pitchFamily="2" charset="0"/>
              </a:rPr>
              <a:t>nhiều</a:t>
            </a:r>
            <a:r>
              <a:rPr lang="en-US" sz="2300" dirty="0">
                <a:solidFill>
                  <a:srgbClr val="FF0000"/>
                </a:solidFill>
                <a:latin typeface="Nunito Black" pitchFamily="2" charset="0"/>
              </a:rPr>
              <a:t> </a:t>
            </a:r>
            <a:r>
              <a:rPr lang="en-US" sz="2300" dirty="0" err="1">
                <a:solidFill>
                  <a:srgbClr val="FF0000"/>
                </a:solidFill>
                <a:latin typeface="Nunito Black" pitchFamily="2" charset="0"/>
              </a:rPr>
              <a:t>nghề</a:t>
            </a:r>
            <a:r>
              <a:rPr lang="en-US" sz="2300" dirty="0">
                <a:solidFill>
                  <a:srgbClr val="FF0000"/>
                </a:solidFill>
                <a:latin typeface="Nunito Black" pitchFamily="2" charset="0"/>
              </a:rPr>
              <a:t> </a:t>
            </a:r>
            <a:r>
              <a:rPr lang="en-US" sz="2300" dirty="0" err="1">
                <a:solidFill>
                  <a:srgbClr val="FF0000"/>
                </a:solidFill>
                <a:latin typeface="Nunito Black" pitchFamily="2" charset="0"/>
              </a:rPr>
              <a:t>khác</a:t>
            </a:r>
            <a:r>
              <a:rPr lang="en-US" sz="2300" dirty="0">
                <a:solidFill>
                  <a:srgbClr val="FF0000"/>
                </a:solidFill>
                <a:latin typeface="Nunito Black" pitchFamily="2" charset="0"/>
              </a:rPr>
              <a:t> </a:t>
            </a:r>
            <a:r>
              <a:rPr lang="en-US" sz="2300" dirty="0" err="1">
                <a:solidFill>
                  <a:srgbClr val="FF0000"/>
                </a:solidFill>
                <a:latin typeface="Nunito Black" pitchFamily="2" charset="0"/>
              </a:rPr>
              <a:t>nhau</a:t>
            </a:r>
            <a:r>
              <a:rPr lang="en-US" sz="2300" dirty="0">
                <a:solidFill>
                  <a:srgbClr val="FF0000"/>
                </a:solidFill>
                <a:latin typeface="Nunito Black" pitchFamily="2" charset="0"/>
              </a:rPr>
              <a:t>.</a:t>
            </a:r>
          </a:p>
        </p:txBody>
      </p:sp>
    </p:spTree>
    <p:extLst>
      <p:ext uri="{BB962C8B-B14F-4D97-AF65-F5344CB8AC3E}">
        <p14:creationId xmlns:p14="http://schemas.microsoft.com/office/powerpoint/2010/main" val="147794160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CA0E28F7-C2FC-6CA9-E824-0E775DE5C238}"/>
              </a:ext>
            </a:extLst>
          </p:cNvPr>
          <p:cNvSpPr txBox="1"/>
          <p:nvPr/>
        </p:nvSpPr>
        <p:spPr>
          <a:xfrm>
            <a:off x="5947235" y="1955800"/>
            <a:ext cx="5145039" cy="1952947"/>
          </a:xfrm>
          <a:prstGeom prst="rect">
            <a:avLst/>
          </a:prstGeom>
          <a:noFill/>
        </p:spPr>
        <p:txBody>
          <a:bodyPr vert="horz" lIns="60960" tIns="30480" rIns="60960" bIns="30480" rtlCol="0" anchor="ctr">
            <a:normAutofit/>
          </a:bodyPr>
          <a:lstStyle/>
          <a:p>
            <a:pPr marL="0" marR="0" lvl="0" indent="-152408" algn="ctr" defTabSz="609539" rtl="0" eaLnBrk="1" fontAlgn="auto" latinLnBrk="0" hangingPunct="1">
              <a:lnSpc>
                <a:spcPct val="90000"/>
              </a:lnSpc>
              <a:spcBef>
                <a:spcPct val="0"/>
              </a:spcBef>
              <a:spcAft>
                <a:spcPts val="400"/>
              </a:spcAft>
              <a:buClrTx/>
              <a:buSzTx/>
              <a:buFontTx/>
              <a:buNone/>
              <a:tabLst/>
              <a:defRPr/>
            </a:pPr>
            <a:r>
              <a:rPr kumimoji="0" lang="en-US" sz="6400" b="0" i="0" u="none" strike="noStrike" kern="1200" cap="none" spc="0" normalizeH="0" baseline="0" noProof="0" dirty="0" err="1">
                <a:ln>
                  <a:noFill/>
                </a:ln>
                <a:solidFill>
                  <a:srgbClr val="F92D67"/>
                </a:solidFill>
                <a:effectLst/>
                <a:uLnTx/>
                <a:uFillTx/>
                <a:latin typeface="Sigmar One" panose="00000500000000000000" pitchFamily="2" charset="0"/>
                <a:ea typeface="+mn-ea"/>
                <a:cs typeface="+mn-cs"/>
              </a:rPr>
              <a:t>Luyện</a:t>
            </a:r>
            <a:r>
              <a:rPr kumimoji="0" lang="en-US" sz="6400" b="0" i="0" u="none" strike="noStrike" kern="1200" cap="none" spc="0" normalizeH="0" baseline="0" noProof="0" dirty="0">
                <a:ln>
                  <a:noFill/>
                </a:ln>
                <a:solidFill>
                  <a:srgbClr val="F92D67"/>
                </a:solidFill>
                <a:effectLst/>
                <a:uLnTx/>
                <a:uFillTx/>
                <a:latin typeface="Sigmar One" panose="00000500000000000000" pitchFamily="2" charset="0"/>
                <a:ea typeface="+mn-ea"/>
                <a:cs typeface="+mn-cs"/>
              </a:rPr>
              <a:t> </a:t>
            </a:r>
            <a:r>
              <a:rPr kumimoji="0" lang="en-US" sz="6400" b="0" i="0" u="none" strike="noStrike" kern="1200" cap="none" spc="0" normalizeH="0" baseline="0" noProof="0" dirty="0" err="1">
                <a:ln>
                  <a:noFill/>
                </a:ln>
                <a:solidFill>
                  <a:srgbClr val="F92D67"/>
                </a:solidFill>
                <a:effectLst/>
                <a:uLnTx/>
                <a:uFillTx/>
                <a:latin typeface="Sigmar One" panose="00000500000000000000" pitchFamily="2" charset="0"/>
                <a:ea typeface="+mn-ea"/>
                <a:cs typeface="+mn-cs"/>
              </a:rPr>
              <a:t>đọc</a:t>
            </a:r>
            <a:r>
              <a:rPr kumimoji="0" lang="en-US" sz="6400" b="0" i="0" u="none" strike="noStrike" kern="1200" cap="none" spc="0" normalizeH="0" noProof="0" dirty="0">
                <a:ln>
                  <a:noFill/>
                </a:ln>
                <a:solidFill>
                  <a:srgbClr val="F92D67"/>
                </a:solidFill>
                <a:effectLst/>
                <a:uLnTx/>
                <a:uFillTx/>
                <a:latin typeface="Sigmar One" panose="00000500000000000000" pitchFamily="2" charset="0"/>
                <a:ea typeface="+mn-ea"/>
                <a:cs typeface="+mn-cs"/>
              </a:rPr>
              <a:t> </a:t>
            </a:r>
            <a:r>
              <a:rPr kumimoji="0" lang="en-US" sz="6400" b="0" i="0" u="none" strike="noStrike" kern="1200" cap="none" spc="0" normalizeH="0" noProof="0" dirty="0" err="1">
                <a:ln>
                  <a:noFill/>
                </a:ln>
                <a:solidFill>
                  <a:srgbClr val="F92D67"/>
                </a:solidFill>
                <a:effectLst/>
                <a:uLnTx/>
                <a:uFillTx/>
                <a:latin typeface="Sigmar One" panose="00000500000000000000" pitchFamily="2" charset="0"/>
                <a:ea typeface="+mn-ea"/>
                <a:cs typeface="+mn-cs"/>
              </a:rPr>
              <a:t>lại</a:t>
            </a:r>
            <a:endParaRPr kumimoji="0" lang="en-US" sz="6400" b="0" i="0" u="none" strike="noStrike" kern="1200" cap="none" spc="0" normalizeH="0" baseline="0" noProof="0" dirty="0">
              <a:ln>
                <a:noFill/>
              </a:ln>
              <a:solidFill>
                <a:srgbClr val="F92D67"/>
              </a:solidFill>
              <a:effectLst/>
              <a:uLnTx/>
              <a:uFillTx/>
              <a:latin typeface="Sigmar One" panose="00000500000000000000" pitchFamily="2" charset="0"/>
              <a:ea typeface="+mn-ea"/>
              <a:cs typeface="+mn-cs"/>
            </a:endParaRPr>
          </a:p>
        </p:txBody>
      </p:sp>
    </p:spTree>
    <p:extLst>
      <p:ext uri="{BB962C8B-B14F-4D97-AF65-F5344CB8AC3E}">
        <p14:creationId xmlns:p14="http://schemas.microsoft.com/office/powerpoint/2010/main" val="10293703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xmlns="" id="{08977D5A-3CE0-5936-80D7-A88FD3CB0262}"/>
              </a:ext>
            </a:extLst>
          </p:cNvPr>
          <p:cNvPicPr>
            <a:picLocks noChangeAspect="1"/>
          </p:cNvPicPr>
          <p:nvPr/>
        </p:nvPicPr>
        <p:blipFill>
          <a:blip r:embed="rId3"/>
          <a:stretch>
            <a:fillRect/>
          </a:stretch>
        </p:blipFill>
        <p:spPr>
          <a:xfrm>
            <a:off x="50168" y="19314"/>
            <a:ext cx="957155" cy="762066"/>
          </a:xfrm>
          <a:prstGeom prst="ellipse">
            <a:avLst/>
          </a:prstGeom>
        </p:spPr>
      </p:pic>
      <p:sp>
        <p:nvSpPr>
          <p:cNvPr id="14" name="Rounded Rectangle 13"/>
          <p:cNvSpPr/>
          <p:nvPr/>
        </p:nvSpPr>
        <p:spPr>
          <a:xfrm>
            <a:off x="4232716" y="860570"/>
            <a:ext cx="3499573" cy="523776"/>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
                <a:srgbClr val="000000"/>
              </a:buClr>
              <a:buSzTx/>
              <a:buFontTx/>
              <a:buNone/>
              <a:tabLst/>
              <a:defRPr/>
            </a:pPr>
            <a:r>
              <a:rPr kumimoji="0" lang="en-US" sz="2400" b="0" i="0" u="none" strike="noStrike" kern="1200" cap="none" spc="0" normalizeH="0" baseline="0" noProof="0" dirty="0">
                <a:ln>
                  <a:noFill/>
                </a:ln>
                <a:solidFill>
                  <a:srgbClr val="FF0000"/>
                </a:solidFill>
                <a:effectLst/>
                <a:uLnTx/>
                <a:uFillTx/>
                <a:latin typeface="Nunito Black" pitchFamily="2" charset="0"/>
                <a:ea typeface="+mn-ea"/>
                <a:cs typeface="+mn-cs"/>
                <a:sym typeface="Arial"/>
              </a:rPr>
              <a:t>CON ĐƯỜNG CỦA BÉ</a:t>
            </a:r>
            <a:endParaRPr kumimoji="0" lang="id-ID" sz="24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endParaRPr>
          </a:p>
        </p:txBody>
      </p:sp>
      <p:sp>
        <p:nvSpPr>
          <p:cNvPr id="15" name="Rounded Rectangle 14"/>
          <p:cNvSpPr/>
          <p:nvPr/>
        </p:nvSpPr>
        <p:spPr>
          <a:xfrm>
            <a:off x="1756215" y="1556105"/>
            <a:ext cx="3806385" cy="1314953"/>
          </a:xfrm>
          <a:prstGeom prst="roundRect">
            <a:avLst/>
          </a:prstGeom>
          <a:solidFill>
            <a:srgbClr val="FFFFFF">
              <a:alpha val="80000"/>
            </a:srgbClr>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Đường</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của</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chú</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phi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công</a:t>
            </a:r>
            <a:endPar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Lẫn</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trong</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mây</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cao</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tít</a:t>
            </a:r>
            <a:endPar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Khắp</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những</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vùng</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trời</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xanh</a:t>
            </a:r>
            <a:endPar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Những</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vì</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sao</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chi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chít</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a:t>
            </a:r>
          </a:p>
        </p:txBody>
      </p:sp>
      <p:sp>
        <p:nvSpPr>
          <p:cNvPr id="16" name="Rounded Rectangle 15"/>
          <p:cNvSpPr/>
          <p:nvPr/>
        </p:nvSpPr>
        <p:spPr>
          <a:xfrm>
            <a:off x="1717579" y="3226566"/>
            <a:ext cx="3509411" cy="1423845"/>
          </a:xfrm>
          <a:prstGeom prst="roundRect">
            <a:avLst/>
          </a:prstGeom>
          <a:solidFill>
            <a:srgbClr val="FFFFFF">
              <a:alpha val="80000"/>
            </a:srgbClr>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Đường</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của</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chú</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hải</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quân</a:t>
            </a:r>
            <a:endPar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Mênh</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mông</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trên</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biển</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cả</a:t>
            </a:r>
            <a:endPar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Tới</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những</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vùng</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đảo</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xa</a:t>
            </a:r>
            <a:endPar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Và</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những</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bờ</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bến</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lạ</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a:t>
            </a:r>
          </a:p>
        </p:txBody>
      </p:sp>
      <p:sp>
        <p:nvSpPr>
          <p:cNvPr id="17" name="Rounded Rectangle 16"/>
          <p:cNvSpPr/>
          <p:nvPr/>
        </p:nvSpPr>
        <p:spPr>
          <a:xfrm>
            <a:off x="1689870" y="5010456"/>
            <a:ext cx="3491557" cy="1536110"/>
          </a:xfrm>
          <a:prstGeom prst="roundRect">
            <a:avLst/>
          </a:prstGeom>
          <a:solidFill>
            <a:srgbClr val="FFFFFF">
              <a:alpha val="80000"/>
            </a:srgbClr>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Con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đường</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làm</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bằng</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sắt</a:t>
            </a:r>
            <a:endPar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Là</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của</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bác</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lái</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tàu</a:t>
            </a:r>
            <a:endPar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Chạy</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dài</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theo</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đất</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nước</a:t>
            </a:r>
            <a:endPar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Đi</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song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hành</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bên</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nhau</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a:t>
            </a:r>
          </a:p>
        </p:txBody>
      </p:sp>
      <p:sp>
        <p:nvSpPr>
          <p:cNvPr id="18" name="Rounded Rectangle 17"/>
          <p:cNvSpPr/>
          <p:nvPr/>
        </p:nvSpPr>
        <p:spPr>
          <a:xfrm>
            <a:off x="6481211" y="1423258"/>
            <a:ext cx="3581400" cy="1530921"/>
          </a:xfrm>
          <a:prstGeom prst="roundRect">
            <a:avLst/>
          </a:prstGeom>
          <a:solidFill>
            <a:srgbClr val="FFFFFF">
              <a:alpha val="80000"/>
            </a:srgbClr>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Còn</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con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đường</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của</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bố</a:t>
            </a:r>
            <a:endPar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Đi</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trên</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giàn</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giáo</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cao</a:t>
            </a:r>
            <a:endPar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Những</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khung</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sắt</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nối</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nhau</a:t>
            </a:r>
            <a:endPar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Dựng</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nên</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bao</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nhà</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mới</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a:t>
            </a:r>
          </a:p>
        </p:txBody>
      </p:sp>
      <p:sp>
        <p:nvSpPr>
          <p:cNvPr id="19" name="Rounded Rectangle 18"/>
          <p:cNvSpPr/>
          <p:nvPr/>
        </p:nvSpPr>
        <p:spPr>
          <a:xfrm>
            <a:off x="6481211" y="3099658"/>
            <a:ext cx="3810000" cy="1520627"/>
          </a:xfrm>
          <a:prstGeom prst="roundRect">
            <a:avLst/>
          </a:prstGeom>
          <a:solidFill>
            <a:srgbClr val="FFFFFF">
              <a:alpha val="80000"/>
            </a:srgbClr>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Và</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con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đường</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của</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mẹ</a:t>
            </a:r>
            <a:endPar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Là</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ở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trên</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cánh</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đồng</a:t>
            </a:r>
            <a:endPar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Cỏ</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ruộng</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dâu</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xanh</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tốt</a:t>
            </a:r>
            <a:endPar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Thảm</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lúa</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vàng</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ngát</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hương</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a:t>
            </a:r>
          </a:p>
        </p:txBody>
      </p:sp>
      <p:sp>
        <p:nvSpPr>
          <p:cNvPr id="20" name="Rounded Rectangle 19"/>
          <p:cNvSpPr/>
          <p:nvPr/>
        </p:nvSpPr>
        <p:spPr>
          <a:xfrm>
            <a:off x="6481211" y="4765764"/>
            <a:ext cx="4214023" cy="1787436"/>
          </a:xfrm>
          <a:prstGeom prst="roundRect">
            <a:avLst/>
          </a:prstGeom>
          <a:solidFill>
            <a:srgbClr val="FFFFFF">
              <a:alpha val="80000"/>
            </a:srgbClr>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Bà</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bảo</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đường</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của</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bé</a:t>
            </a:r>
            <a:endPar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Chỉ</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đi</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đến</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trường</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thôi</a:t>
            </a:r>
            <a:endPar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Bé</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tìm</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mỗi</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sớm</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mai</a:t>
            </a:r>
            <a:endPar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Con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đường</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trên</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trang</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sách</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a:t>
            </a: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Thanh</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thảo</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a:t>
            </a:r>
          </a:p>
        </p:txBody>
      </p:sp>
      <p:sp>
        <p:nvSpPr>
          <p:cNvPr id="21" name="Rounded Rectangle 20"/>
          <p:cNvSpPr/>
          <p:nvPr/>
        </p:nvSpPr>
        <p:spPr>
          <a:xfrm>
            <a:off x="1159626" y="358263"/>
            <a:ext cx="2726574" cy="492684"/>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2800" dirty="0" err="1">
                <a:solidFill>
                  <a:srgbClr val="FF0000"/>
                </a:solidFill>
                <a:latin typeface="Nunito Black" pitchFamily="2" charset="0"/>
                <a:sym typeface="Arial"/>
              </a:rPr>
              <a:t>Luyện</a:t>
            </a:r>
            <a:r>
              <a:rPr lang="en-US" sz="2800" dirty="0">
                <a:solidFill>
                  <a:srgbClr val="FF0000"/>
                </a:solidFill>
                <a:latin typeface="Nunito Black" pitchFamily="2" charset="0"/>
                <a:sym typeface="Arial"/>
              </a:rPr>
              <a:t> </a:t>
            </a:r>
            <a:r>
              <a:rPr lang="en-US" sz="2800" dirty="0" err="1">
                <a:solidFill>
                  <a:srgbClr val="FF0000"/>
                </a:solidFill>
                <a:latin typeface="Nunito Black" pitchFamily="2" charset="0"/>
                <a:sym typeface="Arial"/>
              </a:rPr>
              <a:t>đọc</a:t>
            </a:r>
            <a:r>
              <a:rPr lang="en-US" sz="2800" dirty="0">
                <a:solidFill>
                  <a:srgbClr val="FF0000"/>
                </a:solidFill>
                <a:latin typeface="Nunito Black" pitchFamily="2" charset="0"/>
                <a:sym typeface="Arial"/>
              </a:rPr>
              <a:t> </a:t>
            </a:r>
            <a:r>
              <a:rPr lang="en-US" sz="2800" dirty="0" err="1">
                <a:solidFill>
                  <a:srgbClr val="FF0000"/>
                </a:solidFill>
                <a:latin typeface="Nunito Black" pitchFamily="2" charset="0"/>
                <a:sym typeface="Arial"/>
              </a:rPr>
              <a:t>lại</a:t>
            </a:r>
            <a:endParaRPr lang="id-ID" sz="28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Tree>
    <p:extLst>
      <p:ext uri="{BB962C8B-B14F-4D97-AF65-F5344CB8AC3E}">
        <p14:creationId xmlns:p14="http://schemas.microsoft.com/office/powerpoint/2010/main" val="232721348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1000"/>
                                        <p:tgtEl>
                                          <p:spTgt spid="17"/>
                                        </p:tgtEl>
                                      </p:cBhvr>
                                    </p:animEffect>
                                    <p:anim calcmode="lin" valueType="num">
                                      <p:cBhvr>
                                        <p:cTn id="23" dur="1000" fill="hold"/>
                                        <p:tgtEl>
                                          <p:spTgt spid="17"/>
                                        </p:tgtEl>
                                        <p:attrNameLst>
                                          <p:attrName>ppt_x</p:attrName>
                                        </p:attrNameLst>
                                      </p:cBhvr>
                                      <p:tavLst>
                                        <p:tav tm="0">
                                          <p:val>
                                            <p:strVal val="#ppt_x"/>
                                          </p:val>
                                        </p:tav>
                                        <p:tav tm="100000">
                                          <p:val>
                                            <p:strVal val="#ppt_x"/>
                                          </p:val>
                                        </p:tav>
                                      </p:tavLst>
                                    </p:anim>
                                    <p:anim calcmode="lin" valueType="num">
                                      <p:cBhvr>
                                        <p:cTn id="24" dur="1000" fill="hold"/>
                                        <p:tgtEl>
                                          <p:spTgt spid="1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1000"/>
                                        <p:tgtEl>
                                          <p:spTgt spid="18"/>
                                        </p:tgtEl>
                                      </p:cBhvr>
                                    </p:animEffect>
                                    <p:anim calcmode="lin" valueType="num">
                                      <p:cBhvr>
                                        <p:cTn id="28" dur="1000" fill="hold"/>
                                        <p:tgtEl>
                                          <p:spTgt spid="18"/>
                                        </p:tgtEl>
                                        <p:attrNameLst>
                                          <p:attrName>ppt_x</p:attrName>
                                        </p:attrNameLst>
                                      </p:cBhvr>
                                      <p:tavLst>
                                        <p:tav tm="0">
                                          <p:val>
                                            <p:strVal val="#ppt_x"/>
                                          </p:val>
                                        </p:tav>
                                        <p:tav tm="100000">
                                          <p:val>
                                            <p:strVal val="#ppt_x"/>
                                          </p:val>
                                        </p:tav>
                                      </p:tavLst>
                                    </p:anim>
                                    <p:anim calcmode="lin" valueType="num">
                                      <p:cBhvr>
                                        <p:cTn id="29" dur="1000" fill="hold"/>
                                        <p:tgtEl>
                                          <p:spTgt spid="18"/>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1000"/>
                                        <p:tgtEl>
                                          <p:spTgt spid="19"/>
                                        </p:tgtEl>
                                      </p:cBhvr>
                                    </p:animEffect>
                                    <p:anim calcmode="lin" valueType="num">
                                      <p:cBhvr>
                                        <p:cTn id="33" dur="1000" fill="hold"/>
                                        <p:tgtEl>
                                          <p:spTgt spid="19"/>
                                        </p:tgtEl>
                                        <p:attrNameLst>
                                          <p:attrName>ppt_x</p:attrName>
                                        </p:attrNameLst>
                                      </p:cBhvr>
                                      <p:tavLst>
                                        <p:tav tm="0">
                                          <p:val>
                                            <p:strVal val="#ppt_x"/>
                                          </p:val>
                                        </p:tav>
                                        <p:tav tm="100000">
                                          <p:val>
                                            <p:strVal val="#ppt_x"/>
                                          </p:val>
                                        </p:tav>
                                      </p:tavLst>
                                    </p:anim>
                                    <p:anim calcmode="lin" valueType="num">
                                      <p:cBhvr>
                                        <p:cTn id="34" dur="1000" fill="hold"/>
                                        <p:tgtEl>
                                          <p:spTgt spid="19"/>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1000"/>
                                        <p:tgtEl>
                                          <p:spTgt spid="20"/>
                                        </p:tgtEl>
                                      </p:cBhvr>
                                    </p:animEffect>
                                    <p:anim calcmode="lin" valueType="num">
                                      <p:cBhvr>
                                        <p:cTn id="38" dur="1000" fill="hold"/>
                                        <p:tgtEl>
                                          <p:spTgt spid="20"/>
                                        </p:tgtEl>
                                        <p:attrNameLst>
                                          <p:attrName>ppt_x</p:attrName>
                                        </p:attrNameLst>
                                      </p:cBhvr>
                                      <p:tavLst>
                                        <p:tav tm="0">
                                          <p:val>
                                            <p:strVal val="#ppt_x"/>
                                          </p:val>
                                        </p:tav>
                                        <p:tav tm="100000">
                                          <p:val>
                                            <p:strVal val="#ppt_x"/>
                                          </p:val>
                                        </p:tav>
                                      </p:tavLst>
                                    </p:anim>
                                    <p:anim calcmode="lin" valueType="num">
                                      <p:cBhvr>
                                        <p:cTn id="3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animBg="1"/>
      <p:bldP spid="19" grpId="0" animBg="1"/>
      <p:bldP spid="2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CA0E28F7-C2FC-6CA9-E824-0E775DE5C238}"/>
              </a:ext>
            </a:extLst>
          </p:cNvPr>
          <p:cNvSpPr txBox="1"/>
          <p:nvPr/>
        </p:nvSpPr>
        <p:spPr>
          <a:xfrm>
            <a:off x="5257800" y="1955800"/>
            <a:ext cx="6121399" cy="1952947"/>
          </a:xfrm>
          <a:prstGeom prst="rect">
            <a:avLst/>
          </a:prstGeom>
          <a:noFill/>
        </p:spPr>
        <p:txBody>
          <a:bodyPr vert="horz" lIns="60960" tIns="30480" rIns="60960" bIns="30480" rtlCol="0" anchor="ctr">
            <a:normAutofit/>
          </a:bodyPr>
          <a:lstStyle/>
          <a:p>
            <a:pPr indent="-152408" algn="ctr">
              <a:lnSpc>
                <a:spcPct val="90000"/>
              </a:lnSpc>
              <a:spcBef>
                <a:spcPct val="0"/>
              </a:spcBef>
              <a:spcAft>
                <a:spcPts val="400"/>
              </a:spcAft>
            </a:pPr>
            <a:r>
              <a:rPr lang="en-US" sz="5400" dirty="0" err="1">
                <a:solidFill>
                  <a:srgbClr val="F92D67"/>
                </a:solidFill>
                <a:latin typeface="Sigmar One" panose="00000500000000000000" pitchFamily="2" charset="0"/>
                <a:ea typeface="+mj-ea"/>
                <a:cs typeface="+mj-cs"/>
              </a:rPr>
              <a:t>Đọc</a:t>
            </a:r>
            <a:r>
              <a:rPr lang="en-US" sz="5400" dirty="0">
                <a:solidFill>
                  <a:srgbClr val="F92D67"/>
                </a:solidFill>
                <a:latin typeface="Sigmar One" panose="00000500000000000000" pitchFamily="2" charset="0"/>
                <a:ea typeface="+mj-ea"/>
                <a:cs typeface="+mj-cs"/>
              </a:rPr>
              <a:t> </a:t>
            </a:r>
            <a:r>
              <a:rPr lang="en-US" sz="5400" dirty="0" err="1">
                <a:solidFill>
                  <a:srgbClr val="F92D67"/>
                </a:solidFill>
                <a:latin typeface="Sigmar One" panose="00000500000000000000" pitchFamily="2" charset="0"/>
                <a:ea typeface="+mj-ea"/>
                <a:cs typeface="+mj-cs"/>
              </a:rPr>
              <a:t>mở</a:t>
            </a:r>
            <a:r>
              <a:rPr lang="en-US" sz="5400" dirty="0">
                <a:solidFill>
                  <a:srgbClr val="F92D67"/>
                </a:solidFill>
                <a:latin typeface="Sigmar One" panose="00000500000000000000" pitchFamily="2" charset="0"/>
                <a:ea typeface="+mj-ea"/>
                <a:cs typeface="+mj-cs"/>
              </a:rPr>
              <a:t> </a:t>
            </a:r>
            <a:r>
              <a:rPr lang="en-US" sz="5400" dirty="0" err="1">
                <a:solidFill>
                  <a:srgbClr val="F92D67"/>
                </a:solidFill>
                <a:latin typeface="Sigmar One" panose="00000500000000000000" pitchFamily="2" charset="0"/>
                <a:ea typeface="+mj-ea"/>
                <a:cs typeface="+mj-cs"/>
              </a:rPr>
              <a:t>rộng</a:t>
            </a:r>
            <a:endParaRPr lang="en-US" sz="5400" dirty="0">
              <a:solidFill>
                <a:srgbClr val="F92D67"/>
              </a:solidFill>
              <a:latin typeface="Sigmar One" panose="00000500000000000000" pitchFamily="2" charset="0"/>
              <a:ea typeface="+mj-ea"/>
              <a:cs typeface="+mj-cs"/>
            </a:endParaRPr>
          </a:p>
        </p:txBody>
      </p:sp>
    </p:spTree>
    <p:extLst>
      <p:ext uri="{BB962C8B-B14F-4D97-AF65-F5344CB8AC3E}">
        <p14:creationId xmlns:p14="http://schemas.microsoft.com/office/powerpoint/2010/main" val="27134116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p:nvSpPr>
        <p:spPr>
          <a:xfrm>
            <a:off x="1066800" y="247947"/>
            <a:ext cx="10134600" cy="895053"/>
          </a:xfrm>
          <a:prstGeom prst="roundRect">
            <a:avLst/>
          </a:prstGeom>
          <a:solidFill>
            <a:schemeClr val="accent4">
              <a:lumMod val="60000"/>
              <a:lumOff val="40000"/>
              <a:alpha val="80000"/>
            </a:schemeClr>
          </a:solid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chemeClr val="accent2">
                    <a:lumMod val="50000"/>
                  </a:schemeClr>
                </a:solidFill>
                <a:effectLst/>
                <a:uLnTx/>
                <a:uFillTx/>
                <a:latin typeface="Nunito Black" pitchFamily="2" charset="0"/>
                <a:ea typeface="+mn-ea"/>
                <a:cs typeface="+mn-cs"/>
              </a:rPr>
              <a:t>Câu 1</a:t>
            </a:r>
            <a:r>
              <a:rPr kumimoji="0" lang="en-US" sz="2400" b="1" i="0" u="none" strike="noStrike" kern="1200" cap="none" spc="0" normalizeH="0" baseline="0" noProof="0" dirty="0">
                <a:ln>
                  <a:noFill/>
                </a:ln>
                <a:solidFill>
                  <a:schemeClr val="accent2">
                    <a:lumMod val="50000"/>
                  </a:schemeClr>
                </a:solidFill>
                <a:effectLst/>
                <a:uLnTx/>
                <a:uFillTx/>
                <a:latin typeface="Nunito Black" pitchFamily="2" charset="0"/>
                <a:ea typeface="+mn-ea"/>
                <a:cs typeface="+mn-cs"/>
              </a:rPr>
              <a:t>: </a:t>
            </a:r>
            <a:r>
              <a:rPr kumimoji="0" lang="vi-VN" sz="2400" b="1" i="0" u="none" strike="noStrike" kern="1200" cap="none" spc="0" normalizeH="0" baseline="0" noProof="0" dirty="0">
                <a:ln>
                  <a:noFill/>
                </a:ln>
                <a:solidFill>
                  <a:schemeClr val="accent2">
                    <a:lumMod val="50000"/>
                  </a:schemeClr>
                </a:solidFill>
                <a:effectLst/>
                <a:uLnTx/>
                <a:uFillTx/>
                <a:latin typeface="Nunito Black" pitchFamily="2" charset="0"/>
                <a:ea typeface="+mn-ea"/>
                <a:cs typeface="+mn-cs"/>
              </a:rPr>
              <a:t>Đọc câu chuyện, bài văn, bài thơ,… về một nghề nghiệp hoặc công việc nào đó và viết phiếu đọc sách theo mẫu.</a:t>
            </a:r>
            <a:endParaRPr kumimoji="0" lang="vi-VN" sz="2400" b="0" i="0" u="none" strike="noStrike" kern="1200" cap="none" spc="0" normalizeH="0" baseline="0" noProof="0" dirty="0">
              <a:ln>
                <a:noFill/>
              </a:ln>
              <a:solidFill>
                <a:schemeClr val="accent2">
                  <a:lumMod val="50000"/>
                </a:schemeClr>
              </a:solidFill>
              <a:effectLst/>
              <a:uLnTx/>
              <a:uFillTx/>
              <a:latin typeface="Nunito Black" pitchFamily="2" charset="0"/>
              <a:ea typeface="+mn-ea"/>
              <a:cs typeface="+mn-cs"/>
            </a:endParaRPr>
          </a:p>
        </p:txBody>
      </p:sp>
      <p:pic>
        <p:nvPicPr>
          <p:cNvPr id="5" name="Picture 2" descr="https://img.loigiaihay.com/picture/2022/0315/59.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1460609"/>
            <a:ext cx="8534400" cy="341619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7" name="Folded Corner 6"/>
          <p:cNvSpPr/>
          <p:nvPr/>
        </p:nvSpPr>
        <p:spPr>
          <a:xfrm>
            <a:off x="1752600" y="5181600"/>
            <a:ext cx="8686800" cy="1218156"/>
          </a:xfrm>
          <a:prstGeom prst="foldedCorner">
            <a:avLst/>
          </a:prstGeom>
          <a:solidFill>
            <a:schemeClr val="accent4">
              <a:lumMod val="60000"/>
              <a:lumOff val="40000"/>
              <a:alpha val="80000"/>
            </a:schemeClr>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400" dirty="0" err="1">
                <a:solidFill>
                  <a:schemeClr val="accent2">
                    <a:lumMod val="50000"/>
                  </a:schemeClr>
                </a:solidFill>
                <a:latin typeface="Nunito Black" pitchFamily="2" charset="0"/>
              </a:rPr>
              <a:t>Gợi</a:t>
            </a:r>
            <a:r>
              <a:rPr lang="en-US" sz="2400" dirty="0">
                <a:solidFill>
                  <a:schemeClr val="accent2">
                    <a:lumMod val="50000"/>
                  </a:schemeClr>
                </a:solidFill>
                <a:latin typeface="Nunito Black" pitchFamily="2" charset="0"/>
              </a:rPr>
              <a:t> ý: </a:t>
            </a:r>
            <a:r>
              <a:rPr lang="vi-VN" sz="2400" dirty="0">
                <a:solidFill>
                  <a:schemeClr val="accent2">
                    <a:lumMod val="50000"/>
                  </a:schemeClr>
                </a:solidFill>
                <a:latin typeface="Nunito Black" pitchFamily="2" charset="0"/>
              </a:rPr>
              <a:t>Em tìm đọc trên sách báo, trên mạng hoặc hỏi người thân và điền thông tin vào phiếu đọc sách</a:t>
            </a:r>
            <a:r>
              <a:rPr lang="en-US" sz="2400" dirty="0">
                <a:solidFill>
                  <a:schemeClr val="accent2">
                    <a:lumMod val="50000"/>
                  </a:schemeClr>
                </a:solidFill>
                <a:latin typeface="OpenSans"/>
              </a:rPr>
              <a:t>.</a:t>
            </a:r>
            <a:endParaRPr lang="en-US" sz="2400" dirty="0">
              <a:solidFill>
                <a:schemeClr val="accent2">
                  <a:lumMod val="50000"/>
                </a:schemeClr>
              </a:solidFill>
              <a:latin typeface="Nunito Black" pitchFamily="2" charset="0"/>
            </a:endParaRPr>
          </a:p>
        </p:txBody>
      </p:sp>
    </p:spTree>
    <p:extLst>
      <p:ext uri="{BB962C8B-B14F-4D97-AF65-F5344CB8AC3E}">
        <p14:creationId xmlns:p14="http://schemas.microsoft.com/office/powerpoint/2010/main" val="35944803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08977D5A-3CE0-5936-80D7-A88FD3CB0262}"/>
              </a:ext>
            </a:extLst>
          </p:cNvPr>
          <p:cNvPicPr>
            <a:picLocks noChangeAspect="1"/>
          </p:cNvPicPr>
          <p:nvPr/>
        </p:nvPicPr>
        <p:blipFill>
          <a:blip r:embed="rId3"/>
          <a:stretch>
            <a:fillRect/>
          </a:stretch>
        </p:blipFill>
        <p:spPr>
          <a:xfrm>
            <a:off x="50168" y="19314"/>
            <a:ext cx="957155" cy="762066"/>
          </a:xfrm>
          <a:prstGeom prst="ellipse">
            <a:avLst/>
          </a:prstGeom>
        </p:spPr>
      </p:pic>
      <p:sp>
        <p:nvSpPr>
          <p:cNvPr id="5" name="Rounded Rectangle 4"/>
          <p:cNvSpPr/>
          <p:nvPr/>
        </p:nvSpPr>
        <p:spPr>
          <a:xfrm>
            <a:off x="3547638" y="457200"/>
            <a:ext cx="5520162" cy="5867400"/>
          </a:xfrm>
          <a:prstGeom prst="roundRect">
            <a:avLst/>
          </a:prstGeom>
          <a:solidFill>
            <a:schemeClr val="accent4">
              <a:lumMod val="20000"/>
              <a:lumOff val="80000"/>
              <a:alpha val="80000"/>
            </a:schemeClr>
          </a:solidFill>
          <a:ln w="28575">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dirty="0">
                <a:solidFill>
                  <a:srgbClr val="008000"/>
                </a:solidFill>
                <a:latin typeface="Nunito Black" pitchFamily="2" charset="0"/>
              </a:rPr>
              <a:t>Em tham khảo bài đọc sau:</a:t>
            </a:r>
          </a:p>
          <a:p>
            <a:pPr algn="ctr"/>
            <a:r>
              <a:rPr lang="vi-VN" sz="2400" b="1" dirty="0">
                <a:solidFill>
                  <a:srgbClr val="FF0000"/>
                </a:solidFill>
                <a:latin typeface="Nunito Black" pitchFamily="2" charset="0"/>
              </a:rPr>
              <a:t>Đi bừa</a:t>
            </a:r>
            <a:endParaRPr lang="vi-VN" sz="2400" dirty="0">
              <a:solidFill>
                <a:srgbClr val="FF0000"/>
              </a:solidFill>
              <a:latin typeface="Nunito Black" pitchFamily="2" charset="0"/>
            </a:endParaRPr>
          </a:p>
          <a:p>
            <a:r>
              <a:rPr lang="vi-VN" sz="2400" dirty="0">
                <a:solidFill>
                  <a:srgbClr val="0070C0"/>
                </a:solidFill>
                <a:latin typeface="Nunito Black" pitchFamily="2" charset="0"/>
              </a:rPr>
              <a:t>Sáng nay mẹ dậy sớm</a:t>
            </a:r>
            <a:br>
              <a:rPr lang="vi-VN" sz="2400" dirty="0">
                <a:solidFill>
                  <a:srgbClr val="0070C0"/>
                </a:solidFill>
                <a:latin typeface="Nunito Black" pitchFamily="2" charset="0"/>
              </a:rPr>
            </a:br>
            <a:r>
              <a:rPr lang="vi-VN" sz="2400" dirty="0">
                <a:solidFill>
                  <a:srgbClr val="0070C0"/>
                </a:solidFill>
                <a:latin typeface="Nunito Black" pitchFamily="2" charset="0"/>
              </a:rPr>
              <a:t>Dắt trâu đen đi bừa</a:t>
            </a:r>
            <a:br>
              <a:rPr lang="vi-VN" sz="2400" dirty="0">
                <a:solidFill>
                  <a:srgbClr val="0070C0"/>
                </a:solidFill>
                <a:latin typeface="Nunito Black" pitchFamily="2" charset="0"/>
              </a:rPr>
            </a:br>
            <a:r>
              <a:rPr lang="vi-VN" sz="2400" dirty="0">
                <a:solidFill>
                  <a:srgbClr val="0070C0"/>
                </a:solidFill>
                <a:latin typeface="Nunito Black" pitchFamily="2" charset="0"/>
              </a:rPr>
              <a:t>Mẹ không quản xóm trưa</a:t>
            </a:r>
            <a:br>
              <a:rPr lang="vi-VN" sz="2400" dirty="0">
                <a:solidFill>
                  <a:srgbClr val="0070C0"/>
                </a:solidFill>
                <a:latin typeface="Nunito Black" pitchFamily="2" charset="0"/>
              </a:rPr>
            </a:br>
            <a:r>
              <a:rPr lang="vi-VN" sz="2400" dirty="0">
                <a:solidFill>
                  <a:srgbClr val="0070C0"/>
                </a:solidFill>
                <a:latin typeface="Nunito Black" pitchFamily="2" charset="0"/>
              </a:rPr>
              <a:t>Bừa đất tơi thành luống</a:t>
            </a:r>
            <a:br>
              <a:rPr lang="vi-VN" sz="2400" dirty="0">
                <a:solidFill>
                  <a:srgbClr val="0070C0"/>
                </a:solidFill>
                <a:latin typeface="Nunito Black" pitchFamily="2" charset="0"/>
              </a:rPr>
            </a:br>
            <a:r>
              <a:rPr lang="vi-VN" sz="2400" dirty="0">
                <a:solidFill>
                  <a:srgbClr val="0070C0"/>
                </a:solidFill>
                <a:latin typeface="Nunito Black" pitchFamily="2" charset="0"/>
              </a:rPr>
              <a:t>Để trồng  ngô khoai sắn</a:t>
            </a:r>
            <a:br>
              <a:rPr lang="vi-VN" sz="2400" dirty="0">
                <a:solidFill>
                  <a:srgbClr val="0070C0"/>
                </a:solidFill>
                <a:latin typeface="Nunito Black" pitchFamily="2" charset="0"/>
              </a:rPr>
            </a:br>
            <a:r>
              <a:rPr lang="vi-VN" sz="2400" dirty="0">
                <a:solidFill>
                  <a:srgbClr val="0070C0"/>
                </a:solidFill>
                <a:latin typeface="Nunito Black" pitchFamily="2" charset="0"/>
              </a:rPr>
              <a:t>Trồng quả ngọt rau tới</a:t>
            </a:r>
            <a:br>
              <a:rPr lang="vi-VN" sz="2400" dirty="0">
                <a:solidFill>
                  <a:srgbClr val="0070C0"/>
                </a:solidFill>
                <a:latin typeface="Nunito Black" pitchFamily="2" charset="0"/>
              </a:rPr>
            </a:br>
            <a:r>
              <a:rPr lang="vi-VN" sz="2400" dirty="0">
                <a:solidFill>
                  <a:srgbClr val="0070C0"/>
                </a:solidFill>
                <a:latin typeface="Nunito Black" pitchFamily="2" charset="0"/>
              </a:rPr>
              <a:t>Cho thức ăn mọi người</a:t>
            </a:r>
            <a:br>
              <a:rPr lang="vi-VN" sz="2400" dirty="0">
                <a:solidFill>
                  <a:srgbClr val="0070C0"/>
                </a:solidFill>
                <a:latin typeface="Nunito Black" pitchFamily="2" charset="0"/>
              </a:rPr>
            </a:br>
            <a:r>
              <a:rPr lang="vi-VN" sz="2400" dirty="0">
                <a:solidFill>
                  <a:srgbClr val="0070C0"/>
                </a:solidFill>
                <a:latin typeface="Nunito Black" pitchFamily="2" charset="0"/>
              </a:rPr>
              <a:t>Giữ môi trường xanh sạch</a:t>
            </a:r>
            <a:br>
              <a:rPr lang="vi-VN" sz="2400" dirty="0">
                <a:solidFill>
                  <a:srgbClr val="0070C0"/>
                </a:solidFill>
                <a:latin typeface="Nunito Black" pitchFamily="2" charset="0"/>
              </a:rPr>
            </a:br>
            <a:r>
              <a:rPr lang="vi-VN" sz="2400" dirty="0">
                <a:solidFill>
                  <a:srgbClr val="0070C0"/>
                </a:solidFill>
                <a:latin typeface="Nunito Black" pitchFamily="2" charset="0"/>
              </a:rPr>
              <a:t>Sáng mai mẹ lại dắt</a:t>
            </a:r>
            <a:br>
              <a:rPr lang="vi-VN" sz="2400" dirty="0">
                <a:solidFill>
                  <a:srgbClr val="0070C0"/>
                </a:solidFill>
                <a:latin typeface="Nunito Black" pitchFamily="2" charset="0"/>
              </a:rPr>
            </a:br>
            <a:r>
              <a:rPr lang="vi-VN" sz="2400" dirty="0">
                <a:solidFill>
                  <a:srgbClr val="0070C0"/>
                </a:solidFill>
                <a:latin typeface="Nunito Black" pitchFamily="2" charset="0"/>
              </a:rPr>
              <a:t>Chú trâu đen đi bừa</a:t>
            </a:r>
          </a:p>
          <a:p>
            <a:pPr algn="r"/>
            <a:r>
              <a:rPr lang="vi-VN" sz="2400" dirty="0">
                <a:solidFill>
                  <a:srgbClr val="0070C0"/>
                </a:solidFill>
                <a:latin typeface="Nunito Black" pitchFamily="2" charset="0"/>
              </a:rPr>
              <a:t>(Hoàng Dân)</a:t>
            </a:r>
          </a:p>
        </p:txBody>
      </p:sp>
    </p:spTree>
    <p:extLst>
      <p:ext uri="{BB962C8B-B14F-4D97-AF65-F5344CB8AC3E}">
        <p14:creationId xmlns:p14="http://schemas.microsoft.com/office/powerpoint/2010/main" val="74989622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2775BEB2-DD79-A8F3-CE64-9ECC2ECDD691}"/>
              </a:ext>
            </a:extLst>
          </p:cNvPr>
          <p:cNvSpPr txBox="1"/>
          <p:nvPr/>
        </p:nvSpPr>
        <p:spPr>
          <a:xfrm>
            <a:off x="4419600" y="719797"/>
            <a:ext cx="3633581" cy="956603"/>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9600" b="0" i="0" u="none" strike="noStrike" kern="1200" cap="none" spc="0" normalizeH="0" baseline="0" noProof="0" dirty="0">
                <a:ln>
                  <a:noFill/>
                </a:ln>
                <a:solidFill>
                  <a:srgbClr val="FF0000"/>
                </a:solidFill>
                <a:effectLst/>
                <a:uLnTx/>
                <a:uFillTx/>
                <a:latin typeface="Nunito Black" pitchFamily="2" charset="0"/>
                <a:ea typeface="+mn-ea"/>
                <a:cs typeface="+mn-cs"/>
              </a:rPr>
              <a:t>ĐỌC</a:t>
            </a:r>
          </a:p>
        </p:txBody>
      </p:sp>
    </p:spTree>
    <p:extLst>
      <p:ext uri="{BB962C8B-B14F-4D97-AF65-F5344CB8AC3E}">
        <p14:creationId xmlns:p14="http://schemas.microsoft.com/office/powerpoint/2010/main" val="263378814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08977D5A-3CE0-5936-80D7-A88FD3CB0262}"/>
              </a:ext>
            </a:extLst>
          </p:cNvPr>
          <p:cNvPicPr>
            <a:picLocks noChangeAspect="1"/>
          </p:cNvPicPr>
          <p:nvPr/>
        </p:nvPicPr>
        <p:blipFill>
          <a:blip r:embed="rId3"/>
          <a:stretch>
            <a:fillRect/>
          </a:stretch>
        </p:blipFill>
        <p:spPr>
          <a:xfrm>
            <a:off x="50168" y="19314"/>
            <a:ext cx="957155" cy="762066"/>
          </a:xfrm>
          <a:prstGeom prst="ellipse">
            <a:avLst/>
          </a:prstGeom>
        </p:spPr>
      </p:pic>
    </p:spTree>
    <p:extLst>
      <p:ext uri="{BB962C8B-B14F-4D97-AF65-F5344CB8AC3E}">
        <p14:creationId xmlns:p14="http://schemas.microsoft.com/office/powerpoint/2010/main" val="402340937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2438400" y="457200"/>
            <a:ext cx="6096000" cy="830997"/>
          </a:xfrm>
          <a:prstGeom prst="rect">
            <a:avLst/>
          </a:prstGeom>
        </p:spPr>
        <p:txBody>
          <a:bodyPr>
            <a:spAutoFit/>
          </a:bodyPr>
          <a:lstStyle/>
          <a:p>
            <a:endParaRPr lang="en-US" dirty="0">
              <a:solidFill>
                <a:srgbClr val="000000"/>
              </a:solidFill>
              <a:latin typeface="OpenSans"/>
            </a:endParaRPr>
          </a:p>
          <a:p>
            <a:r>
              <a:rPr lang="en-US" dirty="0">
                <a:solidFill>
                  <a:srgbClr val="000000"/>
                </a:solidFill>
                <a:latin typeface="OpenSans"/>
              </a:rPr>
              <a:t/>
            </a:r>
            <a:br>
              <a:rPr lang="en-US" dirty="0">
                <a:solidFill>
                  <a:srgbClr val="000000"/>
                </a:solidFill>
                <a:latin typeface="OpenSans"/>
              </a:rPr>
            </a:br>
            <a:r>
              <a:rPr lang="en-US" dirty="0">
                <a:solidFill>
                  <a:srgbClr val="000000"/>
                </a:solidFill>
                <a:latin typeface="OpenSans"/>
              </a:rPr>
              <a:t/>
            </a:r>
            <a:br>
              <a:rPr lang="en-US" dirty="0">
                <a:solidFill>
                  <a:srgbClr val="000000"/>
                </a:solidFill>
                <a:latin typeface="OpenSans"/>
              </a:rPr>
            </a:br>
            <a:endParaRPr lang="en-US" dirty="0"/>
          </a:p>
        </p:txBody>
      </p:sp>
      <p:sp>
        <p:nvSpPr>
          <p:cNvPr id="5" name="Rectangle 4"/>
          <p:cNvSpPr/>
          <p:nvPr/>
        </p:nvSpPr>
        <p:spPr>
          <a:xfrm>
            <a:off x="3048000" y="3013502"/>
            <a:ext cx="6096000" cy="461665"/>
          </a:xfrm>
          <a:prstGeom prst="rect">
            <a:avLst/>
          </a:prstGeom>
        </p:spPr>
        <p:txBody>
          <a:bodyPr>
            <a:spAutoFit/>
          </a:bodyPr>
          <a:lstStyle/>
          <a:p>
            <a:r>
              <a:rPr lang="vi-VN" dirty="0">
                <a:solidFill>
                  <a:srgbClr val="000000"/>
                </a:solidFill>
                <a:latin typeface="OpenSans"/>
              </a:rPr>
              <a:t/>
            </a:r>
            <a:br>
              <a:rPr lang="vi-VN" dirty="0">
                <a:solidFill>
                  <a:srgbClr val="000000"/>
                </a:solidFill>
                <a:latin typeface="OpenSans"/>
              </a:rPr>
            </a:br>
            <a:endParaRPr lang="en-US" dirty="0"/>
          </a:p>
        </p:txBody>
      </p:sp>
      <p:sp>
        <p:nvSpPr>
          <p:cNvPr id="6" name="Rectangle 5"/>
          <p:cNvSpPr/>
          <p:nvPr/>
        </p:nvSpPr>
        <p:spPr>
          <a:xfrm>
            <a:off x="2438400" y="4343400"/>
            <a:ext cx="6096000" cy="646331"/>
          </a:xfrm>
          <a:prstGeom prst="rect">
            <a:avLst/>
          </a:prstGeom>
        </p:spPr>
        <p:txBody>
          <a:bodyPr>
            <a:spAutoFit/>
          </a:bodyPr>
          <a:lstStyle/>
          <a:p>
            <a:r>
              <a:rPr lang="vi-VN" dirty="0">
                <a:solidFill>
                  <a:srgbClr val="000000"/>
                </a:solidFill>
                <a:latin typeface="OpenSans"/>
              </a:rPr>
              <a:t/>
            </a:r>
            <a:br>
              <a:rPr lang="vi-VN" dirty="0">
                <a:solidFill>
                  <a:srgbClr val="000000"/>
                </a:solidFill>
                <a:latin typeface="OpenSans"/>
              </a:rPr>
            </a:br>
            <a:r>
              <a:rPr lang="vi-VN" dirty="0">
                <a:solidFill>
                  <a:srgbClr val="000000"/>
                </a:solidFill>
                <a:latin typeface="OpenSans"/>
              </a:rPr>
              <a:t/>
            </a:r>
            <a:br>
              <a:rPr lang="vi-VN" dirty="0">
                <a:solidFill>
                  <a:srgbClr val="000000"/>
                </a:solidFill>
                <a:latin typeface="OpenSans"/>
              </a:rPr>
            </a:br>
            <a:endParaRPr lang="en-US" dirty="0"/>
          </a:p>
        </p:txBody>
      </p:sp>
      <p:sp>
        <p:nvSpPr>
          <p:cNvPr id="7" name="Rounded Rectangle 6"/>
          <p:cNvSpPr/>
          <p:nvPr/>
        </p:nvSpPr>
        <p:spPr>
          <a:xfrm>
            <a:off x="1144524" y="228600"/>
            <a:ext cx="9371076" cy="919401"/>
          </a:xfrm>
          <a:prstGeom prst="roundRect">
            <a:avLst/>
          </a:prstGeom>
          <a:ln w="57150">
            <a:solidFill>
              <a:schemeClr val="bg1"/>
            </a:solid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r>
              <a:rPr lang="en-US" sz="2400" b="1" dirty="0" err="1">
                <a:solidFill>
                  <a:schemeClr val="bg1"/>
                </a:solidFill>
                <a:latin typeface="Nunito Black" pitchFamily="2" charset="0"/>
              </a:rPr>
              <a:t>Câu</a:t>
            </a:r>
            <a:r>
              <a:rPr lang="en-US" sz="2400" b="1" dirty="0">
                <a:solidFill>
                  <a:schemeClr val="bg1"/>
                </a:solidFill>
                <a:latin typeface="Nunito Black" pitchFamily="2" charset="0"/>
              </a:rPr>
              <a:t> 2</a:t>
            </a:r>
            <a:r>
              <a:rPr lang="en-US" sz="2400" dirty="0">
                <a:solidFill>
                  <a:schemeClr val="bg1"/>
                </a:solidFill>
                <a:latin typeface="Nunito Black" pitchFamily="2" charset="0"/>
              </a:rPr>
              <a:t>: </a:t>
            </a:r>
            <a:r>
              <a:rPr lang="en-US" sz="2400" b="1" dirty="0" err="1">
                <a:solidFill>
                  <a:schemeClr val="bg1"/>
                </a:solidFill>
                <a:latin typeface="Nunito Black" pitchFamily="2" charset="0"/>
              </a:rPr>
              <a:t>Trao</a:t>
            </a:r>
            <a:r>
              <a:rPr lang="en-US" sz="2400" b="1" dirty="0">
                <a:solidFill>
                  <a:schemeClr val="bg1"/>
                </a:solidFill>
                <a:latin typeface="Nunito Black" pitchFamily="2" charset="0"/>
              </a:rPr>
              <a:t> </a:t>
            </a:r>
            <a:r>
              <a:rPr lang="en-US" sz="2400" b="1" dirty="0" err="1">
                <a:solidFill>
                  <a:schemeClr val="bg1"/>
                </a:solidFill>
                <a:latin typeface="Nunito Black" pitchFamily="2" charset="0"/>
              </a:rPr>
              <a:t>đổi</a:t>
            </a:r>
            <a:r>
              <a:rPr lang="en-US" sz="2400" b="1" dirty="0">
                <a:solidFill>
                  <a:schemeClr val="bg1"/>
                </a:solidFill>
                <a:latin typeface="Nunito Black" pitchFamily="2" charset="0"/>
              </a:rPr>
              <a:t> </a:t>
            </a:r>
            <a:r>
              <a:rPr lang="en-US" sz="2400" b="1" dirty="0" err="1">
                <a:solidFill>
                  <a:schemeClr val="bg1"/>
                </a:solidFill>
                <a:latin typeface="Nunito Black" pitchFamily="2" charset="0"/>
              </a:rPr>
              <a:t>thêm</a:t>
            </a:r>
            <a:r>
              <a:rPr lang="en-US" sz="2400" b="1" dirty="0">
                <a:solidFill>
                  <a:schemeClr val="bg1"/>
                </a:solidFill>
                <a:latin typeface="Nunito Black" pitchFamily="2" charset="0"/>
              </a:rPr>
              <a:t> </a:t>
            </a:r>
            <a:r>
              <a:rPr lang="en-US" sz="2400" b="1" dirty="0" err="1">
                <a:solidFill>
                  <a:schemeClr val="bg1"/>
                </a:solidFill>
                <a:latin typeface="Nunito Black" pitchFamily="2" charset="0"/>
              </a:rPr>
              <a:t>với</a:t>
            </a:r>
            <a:r>
              <a:rPr lang="en-US" sz="2400" b="1" dirty="0">
                <a:solidFill>
                  <a:schemeClr val="bg1"/>
                </a:solidFill>
                <a:latin typeface="Nunito Black" pitchFamily="2" charset="0"/>
              </a:rPr>
              <a:t> </a:t>
            </a:r>
            <a:r>
              <a:rPr lang="en-US" sz="2400" b="1" dirty="0" err="1">
                <a:solidFill>
                  <a:schemeClr val="bg1"/>
                </a:solidFill>
                <a:latin typeface="Nunito Black" pitchFamily="2" charset="0"/>
              </a:rPr>
              <a:t>bạn</a:t>
            </a:r>
            <a:r>
              <a:rPr lang="en-US" sz="2400" b="1" dirty="0">
                <a:solidFill>
                  <a:schemeClr val="bg1"/>
                </a:solidFill>
                <a:latin typeface="Nunito Black" pitchFamily="2" charset="0"/>
              </a:rPr>
              <a:t> </a:t>
            </a:r>
            <a:r>
              <a:rPr lang="en-US" sz="2400" b="1" dirty="0" err="1">
                <a:solidFill>
                  <a:schemeClr val="bg1"/>
                </a:solidFill>
                <a:latin typeface="Nunito Black" pitchFamily="2" charset="0"/>
              </a:rPr>
              <a:t>về</a:t>
            </a:r>
            <a:r>
              <a:rPr lang="en-US" sz="2400" b="1" dirty="0">
                <a:solidFill>
                  <a:schemeClr val="bg1"/>
                </a:solidFill>
                <a:latin typeface="Nunito Black" pitchFamily="2" charset="0"/>
              </a:rPr>
              <a:t> </a:t>
            </a:r>
            <a:r>
              <a:rPr lang="en-US" sz="2400" b="1" dirty="0" err="1">
                <a:solidFill>
                  <a:schemeClr val="bg1"/>
                </a:solidFill>
                <a:latin typeface="Nunito Black" pitchFamily="2" charset="0"/>
              </a:rPr>
              <a:t>lợi</a:t>
            </a:r>
            <a:r>
              <a:rPr lang="en-US" sz="2400" b="1" dirty="0">
                <a:solidFill>
                  <a:schemeClr val="bg1"/>
                </a:solidFill>
                <a:latin typeface="Nunito Black" pitchFamily="2" charset="0"/>
              </a:rPr>
              <a:t> </a:t>
            </a:r>
            <a:r>
              <a:rPr lang="en-US" sz="2400" b="1" dirty="0" err="1">
                <a:solidFill>
                  <a:schemeClr val="bg1"/>
                </a:solidFill>
                <a:latin typeface="Nunito Black" pitchFamily="2" charset="0"/>
              </a:rPr>
              <a:t>ích</a:t>
            </a:r>
            <a:r>
              <a:rPr lang="en-US" sz="2400" b="1" dirty="0">
                <a:solidFill>
                  <a:schemeClr val="bg1"/>
                </a:solidFill>
                <a:latin typeface="Nunito Black" pitchFamily="2" charset="0"/>
              </a:rPr>
              <a:t> </a:t>
            </a:r>
            <a:r>
              <a:rPr lang="en-US" sz="2400" b="1" dirty="0" err="1">
                <a:solidFill>
                  <a:schemeClr val="bg1"/>
                </a:solidFill>
                <a:latin typeface="Nunito Black" pitchFamily="2" charset="0"/>
              </a:rPr>
              <a:t>mà</a:t>
            </a:r>
            <a:r>
              <a:rPr lang="en-US" sz="2400" b="1" dirty="0">
                <a:solidFill>
                  <a:schemeClr val="bg1"/>
                </a:solidFill>
                <a:latin typeface="Nunito Black" pitchFamily="2" charset="0"/>
              </a:rPr>
              <a:t> </a:t>
            </a:r>
            <a:r>
              <a:rPr lang="en-US" sz="2400" b="1" dirty="0" err="1">
                <a:solidFill>
                  <a:schemeClr val="bg1"/>
                </a:solidFill>
                <a:latin typeface="Nunito Black" pitchFamily="2" charset="0"/>
              </a:rPr>
              <a:t>nghề</a:t>
            </a:r>
            <a:r>
              <a:rPr lang="en-US" sz="2400" b="1" dirty="0">
                <a:solidFill>
                  <a:schemeClr val="bg1"/>
                </a:solidFill>
                <a:latin typeface="Nunito Black" pitchFamily="2" charset="0"/>
              </a:rPr>
              <a:t> </a:t>
            </a:r>
            <a:r>
              <a:rPr lang="en-US" sz="2400" b="1" dirty="0" err="1">
                <a:solidFill>
                  <a:schemeClr val="bg1"/>
                </a:solidFill>
                <a:latin typeface="Nunito Black" pitchFamily="2" charset="0"/>
              </a:rPr>
              <a:t>đó</a:t>
            </a:r>
            <a:r>
              <a:rPr lang="en-US" sz="2400" b="1" dirty="0">
                <a:solidFill>
                  <a:schemeClr val="bg1"/>
                </a:solidFill>
                <a:latin typeface="Nunito Black" pitchFamily="2" charset="0"/>
              </a:rPr>
              <a:t> </a:t>
            </a:r>
            <a:r>
              <a:rPr lang="en-US" sz="2400" b="1" dirty="0" err="1">
                <a:solidFill>
                  <a:schemeClr val="bg1"/>
                </a:solidFill>
                <a:latin typeface="Nunito Black" pitchFamily="2" charset="0"/>
              </a:rPr>
              <a:t>mang</a:t>
            </a:r>
            <a:r>
              <a:rPr lang="en-US" sz="2400" b="1" dirty="0">
                <a:solidFill>
                  <a:schemeClr val="bg1"/>
                </a:solidFill>
                <a:latin typeface="Nunito Black" pitchFamily="2" charset="0"/>
              </a:rPr>
              <a:t> </a:t>
            </a:r>
            <a:r>
              <a:rPr lang="en-US" sz="2400" b="1" dirty="0" err="1">
                <a:solidFill>
                  <a:schemeClr val="bg1"/>
                </a:solidFill>
                <a:latin typeface="Nunito Black" pitchFamily="2" charset="0"/>
              </a:rPr>
              <a:t>lại</a:t>
            </a:r>
            <a:endParaRPr lang="en-US" sz="2400" b="1" dirty="0">
              <a:solidFill>
                <a:schemeClr val="bg1"/>
              </a:solidFill>
              <a:latin typeface="Nunito Black" pitchFamily="2" charset="0"/>
            </a:endParaRPr>
          </a:p>
          <a:p>
            <a:r>
              <a:rPr lang="en-US" sz="2400" b="1" dirty="0">
                <a:solidFill>
                  <a:schemeClr val="bg1"/>
                </a:solidFill>
                <a:latin typeface="Nunito Black" pitchFamily="2" charset="0"/>
              </a:rPr>
              <a:t> </a:t>
            </a:r>
            <a:r>
              <a:rPr lang="en-US" sz="2400" b="1" dirty="0" err="1">
                <a:solidFill>
                  <a:schemeClr val="bg1"/>
                </a:solidFill>
                <a:latin typeface="Nunito Black" pitchFamily="2" charset="0"/>
              </a:rPr>
              <a:t>cho</a:t>
            </a:r>
            <a:r>
              <a:rPr lang="en-US" sz="2400" b="1" dirty="0">
                <a:solidFill>
                  <a:schemeClr val="bg1"/>
                </a:solidFill>
                <a:latin typeface="Nunito Black" pitchFamily="2" charset="0"/>
              </a:rPr>
              <a:t> </a:t>
            </a:r>
            <a:r>
              <a:rPr lang="en-US" sz="2400" b="1" dirty="0" err="1">
                <a:solidFill>
                  <a:schemeClr val="bg1"/>
                </a:solidFill>
                <a:latin typeface="Nunito Black" pitchFamily="2" charset="0"/>
              </a:rPr>
              <a:t>cuộc</a:t>
            </a:r>
            <a:r>
              <a:rPr lang="en-US" sz="2400" b="1" dirty="0">
                <a:solidFill>
                  <a:schemeClr val="bg1"/>
                </a:solidFill>
                <a:latin typeface="Nunito Black" pitchFamily="2" charset="0"/>
              </a:rPr>
              <a:t> </a:t>
            </a:r>
            <a:r>
              <a:rPr lang="en-US" sz="2400" b="1" dirty="0" err="1">
                <a:solidFill>
                  <a:schemeClr val="bg1"/>
                </a:solidFill>
                <a:latin typeface="Nunito Black" pitchFamily="2" charset="0"/>
              </a:rPr>
              <a:t>sống</a:t>
            </a:r>
            <a:r>
              <a:rPr lang="en-US" sz="2400" b="1" dirty="0">
                <a:solidFill>
                  <a:schemeClr val="bg1"/>
                </a:solidFill>
                <a:latin typeface="Nunito Black" pitchFamily="2" charset="0"/>
              </a:rPr>
              <a:t>.</a:t>
            </a:r>
            <a:endParaRPr lang="en-US" sz="2400" dirty="0">
              <a:solidFill>
                <a:schemeClr val="bg1"/>
              </a:solidFill>
              <a:latin typeface="Nunito Black" pitchFamily="2" charset="0"/>
            </a:endParaRPr>
          </a:p>
        </p:txBody>
      </p:sp>
      <p:sp>
        <p:nvSpPr>
          <p:cNvPr id="8" name="Folded Corner 7"/>
          <p:cNvSpPr/>
          <p:nvPr/>
        </p:nvSpPr>
        <p:spPr>
          <a:xfrm>
            <a:off x="1371600" y="1789195"/>
            <a:ext cx="2643946" cy="2732484"/>
          </a:xfrm>
          <a:prstGeom prst="foldedCorner">
            <a:avLst/>
          </a:prstGeom>
          <a:solidFill>
            <a:srgbClr val="FFC000"/>
          </a:solidFill>
          <a:ln w="38100">
            <a:solidFill>
              <a:schemeClr val="bg1"/>
            </a:solidFill>
          </a:ln>
        </p:spPr>
        <p:txBody>
          <a:bodyPr wrap="square">
            <a:spAutoFit/>
          </a:bodyPr>
          <a:lstStyle/>
          <a:p>
            <a:pPr lvl="0">
              <a:defRPr/>
            </a:pPr>
            <a:r>
              <a:rPr lang="en-US" sz="2400" dirty="0" err="1">
                <a:solidFill>
                  <a:schemeClr val="bg1"/>
                </a:solidFill>
                <a:latin typeface="Nunito Black" pitchFamily="2" charset="0"/>
              </a:rPr>
              <a:t>Gợi</a:t>
            </a:r>
            <a:r>
              <a:rPr lang="en-US" sz="2400" dirty="0">
                <a:solidFill>
                  <a:schemeClr val="bg1"/>
                </a:solidFill>
                <a:latin typeface="Nunito Black" pitchFamily="2" charset="0"/>
              </a:rPr>
              <a:t> ý: </a:t>
            </a:r>
            <a:r>
              <a:rPr lang="vi-VN" sz="2400" dirty="0">
                <a:solidFill>
                  <a:schemeClr val="bg1"/>
                </a:solidFill>
                <a:latin typeface="Nunito Black" pitchFamily="2" charset="0"/>
              </a:rPr>
              <a:t>Em dựa vào nghề nghiệp trong bài đọc em vừa chia sẻ ở bài tập trước để hoàn thành.</a:t>
            </a:r>
            <a:endParaRPr kumimoji="0" lang="en-US" sz="2400" b="0" i="0" u="none" strike="noStrike" kern="1200" cap="none" spc="0" normalizeH="0" baseline="0" noProof="0" dirty="0">
              <a:ln>
                <a:noFill/>
              </a:ln>
              <a:solidFill>
                <a:schemeClr val="bg1"/>
              </a:solidFill>
              <a:effectLst/>
              <a:uLnTx/>
              <a:uFillTx/>
              <a:latin typeface="Nunito Black" pitchFamily="2" charset="0"/>
            </a:endParaRPr>
          </a:p>
        </p:txBody>
      </p:sp>
      <p:sp>
        <p:nvSpPr>
          <p:cNvPr id="9" name="Rounded Rectangle 8"/>
          <p:cNvSpPr/>
          <p:nvPr/>
        </p:nvSpPr>
        <p:spPr>
          <a:xfrm>
            <a:off x="496135" y="5149019"/>
            <a:ext cx="11178345" cy="1189833"/>
          </a:xfrm>
          <a:prstGeom prst="roundRect">
            <a:avLst/>
          </a:prstGeom>
          <a:solidFill>
            <a:srgbClr val="FFFFFF">
              <a:alpha val="80000"/>
            </a:srgb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dirty="0">
                <a:solidFill>
                  <a:srgbClr val="FF0000"/>
                </a:solidFill>
                <a:latin typeface="Nunito Black" pitchFamily="2" charset="0"/>
              </a:rPr>
              <a:t>Những người nông dân không ngại khó khăn, gian khổ, nắng mưa để làm ra hạt gạo cho chúng ta. Nhờ có những người nông dân mà chúng ta có cơm ngon để ăn.</a:t>
            </a:r>
            <a:endParaRPr lang="en-US" sz="2400" dirty="0">
              <a:solidFill>
                <a:srgbClr val="FF0000"/>
              </a:solidFill>
              <a:latin typeface="Nunito Black" pitchFamily="2" charset="0"/>
            </a:endParaRPr>
          </a:p>
        </p:txBody>
      </p:sp>
    </p:spTree>
    <p:extLst>
      <p:ext uri="{BB962C8B-B14F-4D97-AF65-F5344CB8AC3E}">
        <p14:creationId xmlns:p14="http://schemas.microsoft.com/office/powerpoint/2010/main" val="274633136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45C67BE9-C308-30AA-B088-6F506582D9CE}"/>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509505" y="43848"/>
            <a:ext cx="1071645" cy="853220"/>
          </a:xfrm>
          <a:prstGeom prst="rect">
            <a:avLst/>
          </a:prstGeom>
        </p:spPr>
      </p:pic>
      <p:sp>
        <p:nvSpPr>
          <p:cNvPr id="3" name="TextBox 2">
            <a:extLst>
              <a:ext uri="{FF2B5EF4-FFF2-40B4-BE49-F238E27FC236}">
                <a16:creationId xmlns:a16="http://schemas.microsoft.com/office/drawing/2014/main" xmlns="" id="{5D2404CC-6AE0-A3D7-D8E2-ECC97DCD9E65}"/>
              </a:ext>
            </a:extLst>
          </p:cNvPr>
          <p:cNvSpPr txBox="1"/>
          <p:nvPr/>
        </p:nvSpPr>
        <p:spPr>
          <a:xfrm>
            <a:off x="1581149" y="112913"/>
            <a:ext cx="5388061" cy="715089"/>
          </a:xfrm>
          <a:prstGeom prst="roundRect">
            <a:avLst/>
          </a:prstGeom>
          <a:solidFill>
            <a:srgbClr val="FFFFCC"/>
          </a:solidFill>
          <a:ln w="28575">
            <a:solidFill>
              <a:srgbClr val="217875"/>
            </a:solidFill>
            <a:prstDash val="sysDash"/>
          </a:ln>
        </p:spPr>
        <p:txBody>
          <a:bodyPr wrap="square">
            <a:spAutoFit/>
          </a:bodyPr>
          <a:lstStyle/>
          <a:p>
            <a:pPr algn="ctr"/>
            <a:r>
              <a:rPr lang="en-US" sz="3600" b="1" dirty="0" err="1">
                <a:solidFill>
                  <a:srgbClr val="008000"/>
                </a:solidFill>
                <a:latin typeface="Nunito Black" pitchFamily="2" charset="0"/>
                <a:cs typeface="Baloo 2 SemiBold" pitchFamily="2" charset="0"/>
              </a:rPr>
              <a:t>Hoạt</a:t>
            </a:r>
            <a:r>
              <a:rPr lang="en-US" sz="3600" b="1" dirty="0">
                <a:solidFill>
                  <a:srgbClr val="008000"/>
                </a:solidFill>
                <a:latin typeface="Nunito Black" pitchFamily="2" charset="0"/>
                <a:cs typeface="Baloo 2 SemiBold" pitchFamily="2" charset="0"/>
              </a:rPr>
              <a:t> </a:t>
            </a:r>
            <a:r>
              <a:rPr lang="en-US" sz="3600" b="1" dirty="0" err="1">
                <a:solidFill>
                  <a:srgbClr val="008000"/>
                </a:solidFill>
                <a:latin typeface="Nunito Black" pitchFamily="2" charset="0"/>
                <a:cs typeface="Baloo 2 SemiBold" pitchFamily="2" charset="0"/>
              </a:rPr>
              <a:t>động</a:t>
            </a:r>
            <a:r>
              <a:rPr lang="en-US" sz="3600" b="1" dirty="0">
                <a:solidFill>
                  <a:srgbClr val="008000"/>
                </a:solidFill>
                <a:latin typeface="Nunito Black" pitchFamily="2" charset="0"/>
                <a:cs typeface="Baloo 2 SemiBold" pitchFamily="2" charset="0"/>
              </a:rPr>
              <a:t> </a:t>
            </a:r>
            <a:r>
              <a:rPr lang="en-US" sz="3600" b="1" dirty="0" err="1">
                <a:solidFill>
                  <a:srgbClr val="008000"/>
                </a:solidFill>
                <a:latin typeface="Nunito Black" pitchFamily="2" charset="0"/>
                <a:cs typeface="Baloo 2 SemiBold" pitchFamily="2" charset="0"/>
              </a:rPr>
              <a:t>nối</a:t>
            </a:r>
            <a:r>
              <a:rPr lang="en-US" sz="3600" b="1" dirty="0">
                <a:solidFill>
                  <a:srgbClr val="008000"/>
                </a:solidFill>
                <a:latin typeface="Nunito Black" pitchFamily="2" charset="0"/>
                <a:cs typeface="Baloo 2 SemiBold" pitchFamily="2" charset="0"/>
              </a:rPr>
              <a:t> </a:t>
            </a:r>
            <a:r>
              <a:rPr lang="en-US" sz="3600" b="1" dirty="0" err="1">
                <a:solidFill>
                  <a:srgbClr val="008000"/>
                </a:solidFill>
                <a:latin typeface="Nunito Black" pitchFamily="2" charset="0"/>
                <a:cs typeface="Baloo 2 SemiBold" pitchFamily="2" charset="0"/>
              </a:rPr>
              <a:t>tiếp</a:t>
            </a:r>
            <a:r>
              <a:rPr lang="en-US" sz="3600" b="1" dirty="0">
                <a:solidFill>
                  <a:srgbClr val="008000"/>
                </a:solidFill>
                <a:latin typeface="Nunito Black" pitchFamily="2" charset="0"/>
                <a:cs typeface="Baloo 2 SemiBold" pitchFamily="2" charset="0"/>
              </a:rPr>
              <a:t>:</a:t>
            </a:r>
          </a:p>
        </p:txBody>
      </p:sp>
      <p:sp>
        <p:nvSpPr>
          <p:cNvPr id="5" name="TextBox 4">
            <a:extLst>
              <a:ext uri="{FF2B5EF4-FFF2-40B4-BE49-F238E27FC236}">
                <a16:creationId xmlns:a16="http://schemas.microsoft.com/office/drawing/2014/main" xmlns="" id="{EB7208FE-BAB5-3DBF-9BA1-A3BB52F34DFD}"/>
              </a:ext>
            </a:extLst>
          </p:cNvPr>
          <p:cNvSpPr txBox="1"/>
          <p:nvPr/>
        </p:nvSpPr>
        <p:spPr>
          <a:xfrm>
            <a:off x="1297620" y="1753421"/>
            <a:ext cx="9596760" cy="2923877"/>
          </a:xfrm>
          <a:prstGeom prst="rect">
            <a:avLst/>
          </a:prstGeom>
          <a:noFill/>
        </p:spPr>
        <p:txBody>
          <a:bodyPr wrap="square">
            <a:spAutoFit/>
          </a:bodyPr>
          <a:lstStyle/>
          <a:p>
            <a:pPr marL="457200" indent="-457200" algn="just">
              <a:buFontTx/>
              <a:buChar char="-"/>
            </a:pPr>
            <a:r>
              <a:rPr lang="en-US" sz="4400" b="0" i="0" dirty="0" err="1">
                <a:solidFill>
                  <a:srgbClr val="0070C0"/>
                </a:solidFill>
                <a:effectLst/>
                <a:latin typeface="Times New Roman" panose="02020603050405020304" pitchFamily="18" charset="0"/>
                <a:cs typeface="Times New Roman" panose="02020603050405020304" pitchFamily="18" charset="0"/>
              </a:rPr>
              <a:t>Hôm</a:t>
            </a:r>
            <a:r>
              <a:rPr lang="en-US" sz="4400" b="0" i="0" dirty="0">
                <a:solidFill>
                  <a:srgbClr val="0070C0"/>
                </a:solidFill>
                <a:effectLst/>
                <a:latin typeface="Times New Roman" panose="02020603050405020304" pitchFamily="18" charset="0"/>
                <a:cs typeface="Times New Roman" panose="02020603050405020304" pitchFamily="18" charset="0"/>
              </a:rPr>
              <a:t> nay, </a:t>
            </a:r>
            <a:r>
              <a:rPr lang="en-US" sz="4400" b="0" i="0" dirty="0" err="1">
                <a:solidFill>
                  <a:srgbClr val="0070C0"/>
                </a:solidFill>
                <a:effectLst/>
                <a:latin typeface="Times New Roman" panose="02020603050405020304" pitchFamily="18" charset="0"/>
                <a:cs typeface="Times New Roman" panose="02020603050405020304" pitchFamily="18" charset="0"/>
              </a:rPr>
              <a:t>các</a:t>
            </a:r>
            <a:r>
              <a:rPr lang="en-US" sz="4400" b="0" i="0" dirty="0">
                <a:solidFill>
                  <a:srgbClr val="0070C0"/>
                </a:solidFill>
                <a:effectLst/>
                <a:latin typeface="Times New Roman" panose="02020603050405020304" pitchFamily="18" charset="0"/>
                <a:cs typeface="Times New Roman" panose="02020603050405020304" pitchFamily="18" charset="0"/>
              </a:rPr>
              <a:t> con </a:t>
            </a:r>
            <a:r>
              <a:rPr lang="en-US" sz="4400" b="0" i="0" dirty="0" err="1">
                <a:solidFill>
                  <a:srgbClr val="0070C0"/>
                </a:solidFill>
                <a:effectLst/>
                <a:latin typeface="Times New Roman" panose="02020603050405020304" pitchFamily="18" charset="0"/>
                <a:cs typeface="Times New Roman" panose="02020603050405020304" pitchFamily="18" charset="0"/>
              </a:rPr>
              <a:t>học</a:t>
            </a:r>
            <a:r>
              <a:rPr lang="en-US" sz="4400" b="0" i="0" dirty="0">
                <a:solidFill>
                  <a:srgbClr val="0070C0"/>
                </a:solidFill>
                <a:effectLst/>
                <a:latin typeface="Times New Roman" panose="02020603050405020304" pitchFamily="18" charset="0"/>
                <a:cs typeface="Times New Roman" panose="02020603050405020304" pitchFamily="18" charset="0"/>
              </a:rPr>
              <a:t> </a:t>
            </a:r>
            <a:r>
              <a:rPr lang="en-US" sz="4400" b="0" i="0" dirty="0" err="1">
                <a:solidFill>
                  <a:srgbClr val="0070C0"/>
                </a:solidFill>
                <a:effectLst/>
                <a:latin typeface="Times New Roman" panose="02020603050405020304" pitchFamily="18" charset="0"/>
                <a:cs typeface="Times New Roman" panose="02020603050405020304" pitchFamily="18" charset="0"/>
              </a:rPr>
              <a:t>bài</a:t>
            </a:r>
            <a:r>
              <a:rPr lang="en-US" sz="4400" b="0" i="0" dirty="0">
                <a:solidFill>
                  <a:srgbClr val="0070C0"/>
                </a:solidFill>
                <a:effectLst/>
                <a:latin typeface="Times New Roman" panose="02020603050405020304" pitchFamily="18" charset="0"/>
                <a:cs typeface="Times New Roman" panose="02020603050405020304" pitchFamily="18" charset="0"/>
              </a:rPr>
              <a:t> </a:t>
            </a:r>
            <a:r>
              <a:rPr lang="en-US" sz="4400" b="0" i="0" dirty="0" err="1">
                <a:solidFill>
                  <a:srgbClr val="0070C0"/>
                </a:solidFill>
                <a:effectLst/>
                <a:latin typeface="Times New Roman" panose="02020603050405020304" pitchFamily="18" charset="0"/>
                <a:cs typeface="Times New Roman" panose="02020603050405020304" pitchFamily="18" charset="0"/>
              </a:rPr>
              <a:t>gì</a:t>
            </a:r>
            <a:r>
              <a:rPr lang="en-US" sz="4400" b="0" i="0" dirty="0">
                <a:solidFill>
                  <a:srgbClr val="0070C0"/>
                </a:solidFill>
                <a:effectLst/>
                <a:latin typeface="Times New Roman" panose="02020603050405020304" pitchFamily="18" charset="0"/>
                <a:cs typeface="Times New Roman" panose="02020603050405020304" pitchFamily="18" charset="0"/>
              </a:rPr>
              <a:t>?</a:t>
            </a:r>
          </a:p>
          <a:p>
            <a:pPr marL="457200" indent="-457200" algn="just">
              <a:buFontTx/>
              <a:buChar char="-"/>
            </a:pPr>
            <a:r>
              <a:rPr lang="en-US" sz="4400" dirty="0">
                <a:solidFill>
                  <a:srgbClr val="0070C0"/>
                </a:solidFill>
                <a:latin typeface="Times New Roman" panose="02020603050405020304" pitchFamily="18" charset="0"/>
                <a:cs typeface="Times New Roman" panose="02020603050405020304" pitchFamily="18" charset="0"/>
              </a:rPr>
              <a:t>Qua </a:t>
            </a:r>
            <a:r>
              <a:rPr lang="en-US" sz="4400" dirty="0" err="1">
                <a:solidFill>
                  <a:srgbClr val="0070C0"/>
                </a:solidFill>
                <a:latin typeface="Times New Roman" panose="02020603050405020304" pitchFamily="18" charset="0"/>
                <a:cs typeface="Times New Roman" panose="02020603050405020304" pitchFamily="18" charset="0"/>
              </a:rPr>
              <a:t>bài</a:t>
            </a:r>
            <a:r>
              <a:rPr lang="en-US" sz="4400" dirty="0">
                <a:solidFill>
                  <a:srgbClr val="0070C0"/>
                </a:solidFill>
                <a:latin typeface="Times New Roman" panose="02020603050405020304" pitchFamily="18" charset="0"/>
                <a:cs typeface="Times New Roman" panose="02020603050405020304" pitchFamily="18" charset="0"/>
              </a:rPr>
              <a:t> </a:t>
            </a:r>
            <a:r>
              <a:rPr lang="en-US" sz="4400" dirty="0" err="1">
                <a:solidFill>
                  <a:srgbClr val="0070C0"/>
                </a:solidFill>
                <a:latin typeface="Times New Roman" panose="02020603050405020304" pitchFamily="18" charset="0"/>
                <a:cs typeface="Times New Roman" panose="02020603050405020304" pitchFamily="18" charset="0"/>
              </a:rPr>
              <a:t>thơ</a:t>
            </a:r>
            <a:r>
              <a:rPr lang="en-US" sz="4400" dirty="0">
                <a:solidFill>
                  <a:srgbClr val="0070C0"/>
                </a:solidFill>
                <a:latin typeface="Times New Roman" panose="02020603050405020304" pitchFamily="18" charset="0"/>
                <a:cs typeface="Times New Roman" panose="02020603050405020304" pitchFamily="18" charset="0"/>
              </a:rPr>
              <a:t>, con </a:t>
            </a:r>
            <a:r>
              <a:rPr lang="en-US" sz="4400" dirty="0" err="1">
                <a:solidFill>
                  <a:srgbClr val="0070C0"/>
                </a:solidFill>
                <a:latin typeface="Times New Roman" panose="02020603050405020304" pitchFamily="18" charset="0"/>
                <a:cs typeface="Times New Roman" panose="02020603050405020304" pitchFamily="18" charset="0"/>
              </a:rPr>
              <a:t>hiểu</a:t>
            </a:r>
            <a:r>
              <a:rPr lang="en-US" sz="4400" dirty="0">
                <a:solidFill>
                  <a:srgbClr val="0070C0"/>
                </a:solidFill>
                <a:latin typeface="Times New Roman" panose="02020603050405020304" pitchFamily="18" charset="0"/>
                <a:cs typeface="Times New Roman" panose="02020603050405020304" pitchFamily="18" charset="0"/>
              </a:rPr>
              <a:t> </a:t>
            </a:r>
            <a:r>
              <a:rPr lang="en-US" sz="4400" dirty="0" err="1">
                <a:solidFill>
                  <a:srgbClr val="0070C0"/>
                </a:solidFill>
                <a:latin typeface="Times New Roman" panose="02020603050405020304" pitchFamily="18" charset="0"/>
                <a:cs typeface="Times New Roman" panose="02020603050405020304" pitchFamily="18" charset="0"/>
              </a:rPr>
              <a:t>thêm</a:t>
            </a:r>
            <a:r>
              <a:rPr lang="en-US" sz="4400" dirty="0">
                <a:solidFill>
                  <a:srgbClr val="0070C0"/>
                </a:solidFill>
                <a:latin typeface="Times New Roman" panose="02020603050405020304" pitchFamily="18" charset="0"/>
                <a:cs typeface="Times New Roman" panose="02020603050405020304" pitchFamily="18" charset="0"/>
              </a:rPr>
              <a:t> </a:t>
            </a:r>
            <a:r>
              <a:rPr lang="en-US" sz="4400" dirty="0" err="1">
                <a:solidFill>
                  <a:srgbClr val="0070C0"/>
                </a:solidFill>
                <a:latin typeface="Times New Roman" panose="02020603050405020304" pitchFamily="18" charset="0"/>
                <a:cs typeface="Times New Roman" panose="02020603050405020304" pitchFamily="18" charset="0"/>
              </a:rPr>
              <a:t>điều</a:t>
            </a:r>
            <a:r>
              <a:rPr lang="en-US" sz="4400" dirty="0">
                <a:solidFill>
                  <a:srgbClr val="0070C0"/>
                </a:solidFill>
                <a:latin typeface="Times New Roman" panose="02020603050405020304" pitchFamily="18" charset="0"/>
                <a:cs typeface="Times New Roman" panose="02020603050405020304" pitchFamily="18" charset="0"/>
              </a:rPr>
              <a:t> </a:t>
            </a:r>
            <a:r>
              <a:rPr lang="en-US" sz="4400" dirty="0" err="1">
                <a:solidFill>
                  <a:srgbClr val="0070C0"/>
                </a:solidFill>
                <a:latin typeface="Times New Roman" panose="02020603050405020304" pitchFamily="18" charset="0"/>
                <a:cs typeface="Times New Roman" panose="02020603050405020304" pitchFamily="18" charset="0"/>
              </a:rPr>
              <a:t>gì</a:t>
            </a:r>
            <a:r>
              <a:rPr lang="en-US" sz="4400" dirty="0">
                <a:solidFill>
                  <a:srgbClr val="0070C0"/>
                </a:solidFill>
                <a:latin typeface="Times New Roman" panose="02020603050405020304" pitchFamily="18" charset="0"/>
                <a:cs typeface="Times New Roman" panose="02020603050405020304" pitchFamily="18" charset="0"/>
              </a:rPr>
              <a:t>?</a:t>
            </a:r>
            <a:endParaRPr lang="vi-VN" sz="4400" b="0" i="0" dirty="0">
              <a:solidFill>
                <a:srgbClr val="0070C0"/>
              </a:solidFill>
              <a:effectLst/>
              <a:latin typeface="Nunito Black" pitchFamily="2" charset="0"/>
            </a:endParaRPr>
          </a:p>
          <a:p>
            <a:pPr algn="just"/>
            <a:endParaRPr lang="vi-VN" sz="4400" b="0" i="0" dirty="0">
              <a:solidFill>
                <a:schemeClr val="accent1"/>
              </a:solidFill>
              <a:effectLst/>
              <a:latin typeface="Nunito Black" pitchFamily="2" charset="0"/>
            </a:endParaRPr>
          </a:p>
          <a:p>
            <a:r>
              <a:rPr lang="vi-VN" sz="2800" b="0" i="0" dirty="0">
                <a:solidFill>
                  <a:srgbClr val="000000"/>
                </a:solidFill>
                <a:effectLst/>
                <a:latin typeface="Nunito Black" pitchFamily="2" charset="0"/>
              </a:rPr>
              <a:t/>
            </a:r>
            <a:br>
              <a:rPr lang="vi-VN" sz="2800" b="0" i="0" dirty="0">
                <a:solidFill>
                  <a:srgbClr val="000000"/>
                </a:solidFill>
                <a:effectLst/>
                <a:latin typeface="Nunito Black" pitchFamily="2" charset="0"/>
              </a:rPr>
            </a:br>
            <a:r>
              <a:rPr lang="vi-VN" b="0" i="0" dirty="0">
                <a:solidFill>
                  <a:srgbClr val="000000"/>
                </a:solidFill>
                <a:effectLst/>
                <a:latin typeface="OpenSans"/>
              </a:rPr>
              <a:t/>
            </a:r>
            <a:br>
              <a:rPr lang="vi-VN" b="0" i="0" dirty="0">
                <a:solidFill>
                  <a:srgbClr val="000000"/>
                </a:solidFill>
                <a:effectLst/>
                <a:latin typeface="OpenSans"/>
              </a:rPr>
            </a:br>
            <a:endParaRPr lang="en-US" dirty="0"/>
          </a:p>
        </p:txBody>
      </p:sp>
    </p:spTree>
    <p:extLst>
      <p:ext uri="{BB962C8B-B14F-4D97-AF65-F5344CB8AC3E}">
        <p14:creationId xmlns:p14="http://schemas.microsoft.com/office/powerpoint/2010/main" val="3385141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45C67BE9-C308-30AA-B088-6F506582D9CE}"/>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509505" y="43848"/>
            <a:ext cx="1071645" cy="853220"/>
          </a:xfrm>
          <a:prstGeom prst="rect">
            <a:avLst/>
          </a:prstGeom>
        </p:spPr>
      </p:pic>
      <p:sp>
        <p:nvSpPr>
          <p:cNvPr id="3" name="TextBox 2">
            <a:extLst>
              <a:ext uri="{FF2B5EF4-FFF2-40B4-BE49-F238E27FC236}">
                <a16:creationId xmlns:a16="http://schemas.microsoft.com/office/drawing/2014/main" xmlns="" id="{5D2404CC-6AE0-A3D7-D8E2-ECC97DCD9E65}"/>
              </a:ext>
            </a:extLst>
          </p:cNvPr>
          <p:cNvSpPr txBox="1"/>
          <p:nvPr/>
        </p:nvSpPr>
        <p:spPr>
          <a:xfrm>
            <a:off x="1581149" y="112913"/>
            <a:ext cx="5388061" cy="715089"/>
          </a:xfrm>
          <a:prstGeom prst="roundRect">
            <a:avLst/>
          </a:prstGeom>
          <a:solidFill>
            <a:srgbClr val="FFFFCC"/>
          </a:solidFill>
          <a:ln w="28575">
            <a:solidFill>
              <a:srgbClr val="217875"/>
            </a:solidFill>
            <a:prstDash val="sysDash"/>
          </a:ln>
        </p:spPr>
        <p:txBody>
          <a:bodyPr wrap="square">
            <a:spAutoFit/>
          </a:bodyPr>
          <a:lstStyle/>
          <a:p>
            <a:pPr algn="ctr"/>
            <a:r>
              <a:rPr lang="en-US" sz="3600" b="1" dirty="0" err="1">
                <a:solidFill>
                  <a:srgbClr val="008000"/>
                </a:solidFill>
                <a:latin typeface="Nunito Black" pitchFamily="2" charset="0"/>
                <a:cs typeface="Baloo 2 SemiBold" pitchFamily="2" charset="0"/>
              </a:rPr>
              <a:t>Hoạt</a:t>
            </a:r>
            <a:r>
              <a:rPr lang="en-US" sz="3600" b="1" dirty="0">
                <a:solidFill>
                  <a:srgbClr val="008000"/>
                </a:solidFill>
                <a:latin typeface="Nunito Black" pitchFamily="2" charset="0"/>
                <a:cs typeface="Baloo 2 SemiBold" pitchFamily="2" charset="0"/>
              </a:rPr>
              <a:t> </a:t>
            </a:r>
            <a:r>
              <a:rPr lang="en-US" sz="3600" b="1" dirty="0" err="1">
                <a:solidFill>
                  <a:srgbClr val="008000"/>
                </a:solidFill>
                <a:latin typeface="Nunito Black" pitchFamily="2" charset="0"/>
                <a:cs typeface="Baloo 2 SemiBold" pitchFamily="2" charset="0"/>
              </a:rPr>
              <a:t>động</a:t>
            </a:r>
            <a:r>
              <a:rPr lang="en-US" sz="3600" b="1" dirty="0">
                <a:solidFill>
                  <a:srgbClr val="008000"/>
                </a:solidFill>
                <a:latin typeface="Nunito Black" pitchFamily="2" charset="0"/>
                <a:cs typeface="Baloo 2 SemiBold" pitchFamily="2" charset="0"/>
              </a:rPr>
              <a:t> </a:t>
            </a:r>
            <a:r>
              <a:rPr lang="en-US" sz="3600" b="1" dirty="0" err="1">
                <a:solidFill>
                  <a:srgbClr val="008000"/>
                </a:solidFill>
                <a:latin typeface="Nunito Black" pitchFamily="2" charset="0"/>
                <a:cs typeface="Baloo 2 SemiBold" pitchFamily="2" charset="0"/>
              </a:rPr>
              <a:t>nối</a:t>
            </a:r>
            <a:r>
              <a:rPr lang="en-US" sz="3600" b="1" dirty="0">
                <a:solidFill>
                  <a:srgbClr val="008000"/>
                </a:solidFill>
                <a:latin typeface="Nunito Black" pitchFamily="2" charset="0"/>
                <a:cs typeface="Baloo 2 SemiBold" pitchFamily="2" charset="0"/>
              </a:rPr>
              <a:t> </a:t>
            </a:r>
            <a:r>
              <a:rPr lang="en-US" sz="3600" b="1" dirty="0" err="1">
                <a:solidFill>
                  <a:srgbClr val="008000"/>
                </a:solidFill>
                <a:latin typeface="Nunito Black" pitchFamily="2" charset="0"/>
                <a:cs typeface="Baloo 2 SemiBold" pitchFamily="2" charset="0"/>
              </a:rPr>
              <a:t>tiếp</a:t>
            </a:r>
            <a:r>
              <a:rPr lang="en-US" sz="3600" b="1" dirty="0">
                <a:solidFill>
                  <a:srgbClr val="008000"/>
                </a:solidFill>
                <a:latin typeface="Nunito Black" pitchFamily="2" charset="0"/>
                <a:cs typeface="Baloo 2 SemiBold" pitchFamily="2" charset="0"/>
              </a:rPr>
              <a:t>:</a:t>
            </a:r>
          </a:p>
        </p:txBody>
      </p:sp>
      <p:sp>
        <p:nvSpPr>
          <p:cNvPr id="5" name="TextBox 4">
            <a:extLst>
              <a:ext uri="{FF2B5EF4-FFF2-40B4-BE49-F238E27FC236}">
                <a16:creationId xmlns:a16="http://schemas.microsoft.com/office/drawing/2014/main" xmlns="" id="{EB7208FE-BAB5-3DBF-9BA1-A3BB52F34DFD}"/>
              </a:ext>
            </a:extLst>
          </p:cNvPr>
          <p:cNvSpPr txBox="1"/>
          <p:nvPr/>
        </p:nvSpPr>
        <p:spPr>
          <a:xfrm>
            <a:off x="1297620" y="1753421"/>
            <a:ext cx="9596760" cy="5632311"/>
          </a:xfrm>
          <a:prstGeom prst="rect">
            <a:avLst/>
          </a:prstGeom>
          <a:noFill/>
        </p:spPr>
        <p:txBody>
          <a:bodyPr wrap="square">
            <a:spAutoFit/>
          </a:bodyPr>
          <a:lstStyle/>
          <a:p>
            <a:pPr marL="457200" indent="-457200" algn="just">
              <a:buFontTx/>
              <a:buChar char="-"/>
            </a:pPr>
            <a:r>
              <a:rPr lang="en-US" sz="4400" b="0" i="0" dirty="0" err="1">
                <a:solidFill>
                  <a:srgbClr val="0070C0"/>
                </a:solidFill>
                <a:effectLst/>
                <a:latin typeface="Times New Roman" panose="02020603050405020304" pitchFamily="18" charset="0"/>
                <a:cs typeface="Times New Roman" panose="02020603050405020304" pitchFamily="18" charset="0"/>
              </a:rPr>
              <a:t>Bài</a:t>
            </a:r>
            <a:r>
              <a:rPr lang="en-US" sz="4400" b="0" i="0" dirty="0">
                <a:solidFill>
                  <a:srgbClr val="0070C0"/>
                </a:solidFill>
                <a:effectLst/>
                <a:latin typeface="Times New Roman" panose="02020603050405020304" pitchFamily="18" charset="0"/>
                <a:cs typeface="Times New Roman" panose="02020603050405020304" pitchFamily="18" charset="0"/>
              </a:rPr>
              <a:t> </a:t>
            </a:r>
            <a:r>
              <a:rPr lang="en-US" sz="4400" b="0" i="0" dirty="0" err="1">
                <a:solidFill>
                  <a:srgbClr val="0070C0"/>
                </a:solidFill>
                <a:effectLst/>
                <a:latin typeface="Times New Roman" panose="02020603050405020304" pitchFamily="18" charset="0"/>
                <a:cs typeface="Times New Roman" panose="02020603050405020304" pitchFamily="18" charset="0"/>
              </a:rPr>
              <a:t>thơ</a:t>
            </a:r>
            <a:r>
              <a:rPr lang="en-US" sz="4400" b="0" i="0" dirty="0">
                <a:solidFill>
                  <a:srgbClr val="0070C0"/>
                </a:solidFill>
                <a:effectLst/>
                <a:latin typeface="Times New Roman" panose="02020603050405020304" pitchFamily="18" charset="0"/>
                <a:cs typeface="Times New Roman" panose="02020603050405020304" pitchFamily="18" charset="0"/>
              </a:rPr>
              <a:t> </a:t>
            </a:r>
            <a:r>
              <a:rPr lang="en-US" sz="4400" b="0" i="0" dirty="0" err="1">
                <a:solidFill>
                  <a:srgbClr val="0070C0"/>
                </a:solidFill>
                <a:effectLst/>
                <a:latin typeface="Times New Roman" panose="02020603050405020304" pitchFamily="18" charset="0"/>
                <a:cs typeface="Times New Roman" panose="02020603050405020304" pitchFamily="18" charset="0"/>
              </a:rPr>
              <a:t>giúp</a:t>
            </a:r>
            <a:r>
              <a:rPr lang="en-US" sz="4400" b="0" i="0" dirty="0">
                <a:solidFill>
                  <a:srgbClr val="0070C0"/>
                </a:solidFill>
                <a:effectLst/>
                <a:latin typeface="Times New Roman" panose="02020603050405020304" pitchFamily="18" charset="0"/>
                <a:cs typeface="Times New Roman" panose="02020603050405020304" pitchFamily="18" charset="0"/>
              </a:rPr>
              <a:t> con </a:t>
            </a:r>
            <a:r>
              <a:rPr lang="en-US" sz="4400" b="0" i="0" dirty="0" err="1">
                <a:solidFill>
                  <a:srgbClr val="0070C0"/>
                </a:solidFill>
                <a:effectLst/>
                <a:latin typeface="Times New Roman" panose="02020603050405020304" pitchFamily="18" charset="0"/>
                <a:cs typeface="Times New Roman" panose="02020603050405020304" pitchFamily="18" charset="0"/>
              </a:rPr>
              <a:t>hiểu</a:t>
            </a:r>
            <a:r>
              <a:rPr lang="en-US" sz="4400" b="0" i="0" dirty="0">
                <a:solidFill>
                  <a:srgbClr val="0070C0"/>
                </a:solidFill>
                <a:effectLst/>
                <a:latin typeface="Times New Roman" panose="02020603050405020304" pitchFamily="18" charset="0"/>
                <a:cs typeface="Times New Roman" panose="02020603050405020304" pitchFamily="18" charset="0"/>
              </a:rPr>
              <a:t> </a:t>
            </a:r>
            <a:r>
              <a:rPr lang="en-US" sz="4400" b="0" i="0" dirty="0" err="1">
                <a:solidFill>
                  <a:srgbClr val="0070C0"/>
                </a:solidFill>
                <a:effectLst/>
                <a:latin typeface="Times New Roman" panose="02020603050405020304" pitchFamily="18" charset="0"/>
                <a:cs typeface="Times New Roman" panose="02020603050405020304" pitchFamily="18" charset="0"/>
              </a:rPr>
              <a:t>thêm</a:t>
            </a:r>
            <a:r>
              <a:rPr lang="en-US" sz="4400" b="0" i="0" dirty="0">
                <a:solidFill>
                  <a:srgbClr val="0070C0"/>
                </a:solidFill>
                <a:effectLst/>
                <a:latin typeface="Times New Roman" panose="02020603050405020304" pitchFamily="18" charset="0"/>
                <a:cs typeface="Times New Roman" panose="02020603050405020304" pitchFamily="18" charset="0"/>
              </a:rPr>
              <a:t> </a:t>
            </a:r>
            <a:r>
              <a:rPr lang="en-US" sz="4400" b="0" i="0" dirty="0" err="1">
                <a:solidFill>
                  <a:srgbClr val="0070C0"/>
                </a:solidFill>
                <a:effectLst/>
                <a:latin typeface="Times New Roman" panose="02020603050405020304" pitchFamily="18" charset="0"/>
                <a:cs typeface="Times New Roman" panose="02020603050405020304" pitchFamily="18" charset="0"/>
              </a:rPr>
              <a:t>về</a:t>
            </a:r>
            <a:r>
              <a:rPr lang="en-US" sz="4400" b="0" i="0" dirty="0">
                <a:solidFill>
                  <a:srgbClr val="0070C0"/>
                </a:solidFill>
                <a:effectLst/>
                <a:latin typeface="Times New Roman" panose="02020603050405020304" pitchFamily="18" charset="0"/>
                <a:cs typeface="Times New Roman" panose="02020603050405020304" pitchFamily="18" charset="0"/>
              </a:rPr>
              <a:t> </a:t>
            </a:r>
            <a:r>
              <a:rPr lang="en-US" sz="4400" b="0" i="0" dirty="0" err="1">
                <a:solidFill>
                  <a:srgbClr val="0070C0"/>
                </a:solidFill>
                <a:effectLst/>
                <a:latin typeface="Times New Roman" panose="02020603050405020304" pitchFamily="18" charset="0"/>
                <a:cs typeface="Times New Roman" panose="02020603050405020304" pitchFamily="18" charset="0"/>
              </a:rPr>
              <a:t>nghề</a:t>
            </a:r>
            <a:r>
              <a:rPr lang="en-US" sz="4400" b="0" i="0" dirty="0">
                <a:solidFill>
                  <a:srgbClr val="0070C0"/>
                </a:solidFill>
                <a:effectLst/>
                <a:latin typeface="Times New Roman" panose="02020603050405020304" pitchFamily="18" charset="0"/>
                <a:cs typeface="Times New Roman" panose="02020603050405020304" pitchFamily="18" charset="0"/>
              </a:rPr>
              <a:t> </a:t>
            </a:r>
            <a:r>
              <a:rPr lang="en-US" sz="4400" b="0" i="0" dirty="0" err="1">
                <a:solidFill>
                  <a:srgbClr val="0070C0"/>
                </a:solidFill>
                <a:effectLst/>
                <a:latin typeface="Times New Roman" panose="02020603050405020304" pitchFamily="18" charset="0"/>
                <a:cs typeface="Times New Roman" panose="02020603050405020304" pitchFamily="18" charset="0"/>
              </a:rPr>
              <a:t>nghiệp</a:t>
            </a:r>
            <a:r>
              <a:rPr lang="en-US" sz="4400" b="0" i="0" dirty="0">
                <a:solidFill>
                  <a:srgbClr val="0070C0"/>
                </a:solidFill>
                <a:effectLst/>
                <a:latin typeface="Times New Roman" panose="02020603050405020304" pitchFamily="18" charset="0"/>
                <a:cs typeface="Times New Roman" panose="02020603050405020304" pitchFamily="18" charset="0"/>
              </a:rPr>
              <a:t> </a:t>
            </a:r>
            <a:r>
              <a:rPr lang="en-US" sz="4400" b="0" i="0" dirty="0" err="1">
                <a:solidFill>
                  <a:srgbClr val="0070C0"/>
                </a:solidFill>
                <a:effectLst/>
                <a:latin typeface="Times New Roman" panose="02020603050405020304" pitchFamily="18" charset="0"/>
                <a:cs typeface="Times New Roman" panose="02020603050405020304" pitchFamily="18" charset="0"/>
              </a:rPr>
              <a:t>của</a:t>
            </a:r>
            <a:r>
              <a:rPr lang="en-US" sz="4400" b="0" i="0" dirty="0">
                <a:solidFill>
                  <a:srgbClr val="0070C0"/>
                </a:solidFill>
                <a:effectLst/>
                <a:latin typeface="Times New Roman" panose="02020603050405020304" pitchFamily="18" charset="0"/>
                <a:cs typeface="Times New Roman" panose="02020603050405020304" pitchFamily="18" charset="0"/>
              </a:rPr>
              <a:t> </a:t>
            </a:r>
            <a:r>
              <a:rPr lang="en-US" sz="4400" b="0" i="0" dirty="0" err="1">
                <a:solidFill>
                  <a:srgbClr val="0070C0"/>
                </a:solidFill>
                <a:effectLst/>
                <a:latin typeface="Times New Roman" panose="02020603050405020304" pitchFamily="18" charset="0"/>
                <a:cs typeface="Times New Roman" panose="02020603050405020304" pitchFamily="18" charset="0"/>
              </a:rPr>
              <a:t>chú</a:t>
            </a:r>
            <a:r>
              <a:rPr lang="en-US" sz="4400" b="0" i="0" dirty="0">
                <a:solidFill>
                  <a:srgbClr val="0070C0"/>
                </a:solidFill>
                <a:effectLst/>
                <a:latin typeface="Times New Roman" panose="02020603050405020304" pitchFamily="18" charset="0"/>
                <a:cs typeface="Times New Roman" panose="02020603050405020304" pitchFamily="18" charset="0"/>
              </a:rPr>
              <a:t> phi </a:t>
            </a:r>
            <a:r>
              <a:rPr lang="en-US" sz="4400" b="0" i="0" dirty="0" err="1">
                <a:solidFill>
                  <a:srgbClr val="0070C0"/>
                </a:solidFill>
                <a:effectLst/>
                <a:latin typeface="Times New Roman" panose="02020603050405020304" pitchFamily="18" charset="0"/>
                <a:cs typeface="Times New Roman" panose="02020603050405020304" pitchFamily="18" charset="0"/>
              </a:rPr>
              <a:t>công</a:t>
            </a:r>
            <a:r>
              <a:rPr lang="en-US" sz="4400" b="0" i="0" dirty="0">
                <a:solidFill>
                  <a:srgbClr val="0070C0"/>
                </a:solidFill>
                <a:effectLst/>
                <a:latin typeface="Times New Roman" panose="02020603050405020304" pitchFamily="18" charset="0"/>
                <a:cs typeface="Times New Roman" panose="02020603050405020304" pitchFamily="18" charset="0"/>
              </a:rPr>
              <a:t>, </a:t>
            </a:r>
            <a:r>
              <a:rPr lang="en-US" sz="4400" b="0" i="0" dirty="0" err="1">
                <a:solidFill>
                  <a:srgbClr val="0070C0"/>
                </a:solidFill>
                <a:effectLst/>
                <a:latin typeface="Times New Roman" panose="02020603050405020304" pitchFamily="18" charset="0"/>
                <a:cs typeface="Times New Roman" panose="02020603050405020304" pitchFamily="18" charset="0"/>
              </a:rPr>
              <a:t>chú</a:t>
            </a:r>
            <a:r>
              <a:rPr lang="en-US" sz="4400" b="0" i="0" dirty="0">
                <a:solidFill>
                  <a:srgbClr val="0070C0"/>
                </a:solidFill>
                <a:effectLst/>
                <a:latin typeface="Times New Roman" panose="02020603050405020304" pitchFamily="18" charset="0"/>
                <a:cs typeface="Times New Roman" panose="02020603050405020304" pitchFamily="18" charset="0"/>
              </a:rPr>
              <a:t> </a:t>
            </a:r>
            <a:r>
              <a:rPr lang="en-US" sz="4400" b="0" i="0" dirty="0" err="1">
                <a:solidFill>
                  <a:srgbClr val="0070C0"/>
                </a:solidFill>
                <a:effectLst/>
                <a:latin typeface="Times New Roman" panose="02020603050405020304" pitchFamily="18" charset="0"/>
                <a:cs typeface="Times New Roman" panose="02020603050405020304" pitchFamily="18" charset="0"/>
              </a:rPr>
              <a:t>hải</a:t>
            </a:r>
            <a:r>
              <a:rPr lang="en-US" sz="4400" b="0" i="0" dirty="0">
                <a:solidFill>
                  <a:srgbClr val="0070C0"/>
                </a:solidFill>
                <a:effectLst/>
                <a:latin typeface="Times New Roman" panose="02020603050405020304" pitchFamily="18" charset="0"/>
                <a:cs typeface="Times New Roman" panose="02020603050405020304" pitchFamily="18" charset="0"/>
              </a:rPr>
              <a:t> </a:t>
            </a:r>
            <a:r>
              <a:rPr lang="en-US" sz="4400" b="0" i="0" dirty="0" err="1">
                <a:solidFill>
                  <a:srgbClr val="0070C0"/>
                </a:solidFill>
                <a:effectLst/>
                <a:latin typeface="Times New Roman" panose="02020603050405020304" pitchFamily="18" charset="0"/>
                <a:cs typeface="Times New Roman" panose="02020603050405020304" pitchFamily="18" charset="0"/>
              </a:rPr>
              <a:t>quân</a:t>
            </a:r>
            <a:r>
              <a:rPr lang="en-US" sz="4400" b="0" i="0" dirty="0">
                <a:solidFill>
                  <a:srgbClr val="0070C0"/>
                </a:solidFill>
                <a:effectLst/>
                <a:latin typeface="Times New Roman" panose="02020603050405020304" pitchFamily="18" charset="0"/>
                <a:cs typeface="Times New Roman" panose="02020603050405020304" pitchFamily="18" charset="0"/>
              </a:rPr>
              <a:t>, </a:t>
            </a:r>
            <a:r>
              <a:rPr lang="en-US" sz="4400" b="0" i="0" dirty="0" err="1">
                <a:solidFill>
                  <a:srgbClr val="0070C0"/>
                </a:solidFill>
                <a:effectLst/>
                <a:latin typeface="Times New Roman" panose="02020603050405020304" pitchFamily="18" charset="0"/>
                <a:cs typeface="Times New Roman" panose="02020603050405020304" pitchFamily="18" charset="0"/>
              </a:rPr>
              <a:t>bác</a:t>
            </a:r>
            <a:r>
              <a:rPr lang="en-US" sz="4400" b="0" i="0" dirty="0">
                <a:solidFill>
                  <a:srgbClr val="0070C0"/>
                </a:solidFill>
                <a:effectLst/>
                <a:latin typeface="Times New Roman" panose="02020603050405020304" pitchFamily="18" charset="0"/>
                <a:cs typeface="Times New Roman" panose="02020603050405020304" pitchFamily="18" charset="0"/>
              </a:rPr>
              <a:t> </a:t>
            </a:r>
            <a:r>
              <a:rPr lang="en-US" sz="4400" b="0" i="0" dirty="0" err="1">
                <a:solidFill>
                  <a:srgbClr val="0070C0"/>
                </a:solidFill>
                <a:effectLst/>
                <a:latin typeface="Times New Roman" panose="02020603050405020304" pitchFamily="18" charset="0"/>
                <a:cs typeface="Times New Roman" panose="02020603050405020304" pitchFamily="18" charset="0"/>
              </a:rPr>
              <a:t>lái</a:t>
            </a:r>
            <a:r>
              <a:rPr lang="en-US" sz="4400" b="0" i="0" dirty="0">
                <a:solidFill>
                  <a:srgbClr val="0070C0"/>
                </a:solidFill>
                <a:effectLst/>
                <a:latin typeface="Times New Roman" panose="02020603050405020304" pitchFamily="18" charset="0"/>
                <a:cs typeface="Times New Roman" panose="02020603050405020304" pitchFamily="18" charset="0"/>
              </a:rPr>
              <a:t> </a:t>
            </a:r>
            <a:r>
              <a:rPr lang="en-US" sz="4400" b="0" i="0" dirty="0" err="1">
                <a:solidFill>
                  <a:srgbClr val="0070C0"/>
                </a:solidFill>
                <a:effectLst/>
                <a:latin typeface="Times New Roman" panose="02020603050405020304" pitchFamily="18" charset="0"/>
                <a:cs typeface="Times New Roman" panose="02020603050405020304" pitchFamily="18" charset="0"/>
              </a:rPr>
              <a:t>tàu</a:t>
            </a:r>
            <a:r>
              <a:rPr lang="en-US" sz="4400" b="0" i="0" dirty="0">
                <a:solidFill>
                  <a:srgbClr val="0070C0"/>
                </a:solidFill>
                <a:effectLst/>
                <a:latin typeface="Times New Roman" panose="02020603050405020304" pitchFamily="18" charset="0"/>
                <a:cs typeface="Times New Roman" panose="02020603050405020304" pitchFamily="18" charset="0"/>
              </a:rPr>
              <a:t> </a:t>
            </a:r>
            <a:r>
              <a:rPr lang="en-US" sz="4400" b="0" i="0" dirty="0" err="1">
                <a:solidFill>
                  <a:srgbClr val="0070C0"/>
                </a:solidFill>
                <a:effectLst/>
                <a:latin typeface="Times New Roman" panose="02020603050405020304" pitchFamily="18" charset="0"/>
                <a:cs typeface="Times New Roman" panose="02020603050405020304" pitchFamily="18" charset="0"/>
              </a:rPr>
              <a:t>hoả</a:t>
            </a:r>
            <a:r>
              <a:rPr lang="en-US" sz="4400" b="0" i="0" dirty="0">
                <a:solidFill>
                  <a:srgbClr val="0070C0"/>
                </a:solidFill>
                <a:effectLst/>
                <a:latin typeface="Times New Roman" panose="02020603050405020304" pitchFamily="18" charset="0"/>
                <a:cs typeface="Times New Roman" panose="02020603050405020304" pitchFamily="18" charset="0"/>
              </a:rPr>
              <a:t>, </a:t>
            </a:r>
            <a:r>
              <a:rPr lang="en-US" sz="4400" b="0" i="0" dirty="0" err="1">
                <a:solidFill>
                  <a:srgbClr val="0070C0"/>
                </a:solidFill>
                <a:effectLst/>
                <a:latin typeface="Times New Roman" panose="02020603050405020304" pitchFamily="18" charset="0"/>
                <a:cs typeface="Times New Roman" panose="02020603050405020304" pitchFamily="18" charset="0"/>
              </a:rPr>
              <a:t>nghề</a:t>
            </a:r>
            <a:r>
              <a:rPr lang="en-US" sz="4400" b="0" i="0" dirty="0">
                <a:solidFill>
                  <a:srgbClr val="0070C0"/>
                </a:solidFill>
                <a:effectLst/>
                <a:latin typeface="Times New Roman" panose="02020603050405020304" pitchFamily="18" charset="0"/>
                <a:cs typeface="Times New Roman" panose="02020603050405020304" pitchFamily="18" charset="0"/>
              </a:rPr>
              <a:t> </a:t>
            </a:r>
            <a:r>
              <a:rPr lang="en-US" sz="4400" b="0" i="0" dirty="0" err="1">
                <a:solidFill>
                  <a:srgbClr val="0070C0"/>
                </a:solidFill>
                <a:effectLst/>
                <a:latin typeface="Times New Roman" panose="02020603050405020304" pitchFamily="18" charset="0"/>
                <a:cs typeface="Times New Roman" panose="02020603050405020304" pitchFamily="18" charset="0"/>
              </a:rPr>
              <a:t>của</a:t>
            </a:r>
            <a:r>
              <a:rPr lang="en-US" sz="4400" b="0" i="0" dirty="0">
                <a:solidFill>
                  <a:srgbClr val="0070C0"/>
                </a:solidFill>
                <a:effectLst/>
                <a:latin typeface="Times New Roman" panose="02020603050405020304" pitchFamily="18" charset="0"/>
                <a:cs typeface="Times New Roman" panose="02020603050405020304" pitchFamily="18" charset="0"/>
              </a:rPr>
              <a:t> </a:t>
            </a:r>
            <a:r>
              <a:rPr lang="en-US" sz="4400" b="0" i="0" dirty="0" err="1">
                <a:solidFill>
                  <a:srgbClr val="0070C0"/>
                </a:solidFill>
                <a:effectLst/>
                <a:latin typeface="Times New Roman" panose="02020603050405020304" pitchFamily="18" charset="0"/>
                <a:cs typeface="Times New Roman" panose="02020603050405020304" pitchFamily="18" charset="0"/>
              </a:rPr>
              <a:t>bố</a:t>
            </a:r>
            <a:r>
              <a:rPr lang="en-US" sz="4400" b="0" i="0" dirty="0">
                <a:solidFill>
                  <a:srgbClr val="0070C0"/>
                </a:solidFill>
                <a:effectLst/>
                <a:latin typeface="Times New Roman" panose="02020603050405020304" pitchFamily="18" charset="0"/>
                <a:cs typeface="Times New Roman" panose="02020603050405020304" pitchFamily="18" charset="0"/>
              </a:rPr>
              <a:t> (</a:t>
            </a:r>
            <a:r>
              <a:rPr lang="en-US" sz="4400" b="0" i="0" dirty="0" err="1">
                <a:solidFill>
                  <a:srgbClr val="0070C0"/>
                </a:solidFill>
                <a:effectLst/>
                <a:latin typeface="Times New Roman" panose="02020603050405020304" pitchFamily="18" charset="0"/>
                <a:cs typeface="Times New Roman" panose="02020603050405020304" pitchFamily="18" charset="0"/>
              </a:rPr>
              <a:t>nghề</a:t>
            </a:r>
            <a:r>
              <a:rPr lang="en-US" sz="4400" b="0" i="0" dirty="0">
                <a:solidFill>
                  <a:srgbClr val="0070C0"/>
                </a:solidFill>
                <a:effectLst/>
                <a:latin typeface="Times New Roman" panose="02020603050405020304" pitchFamily="18" charset="0"/>
                <a:cs typeface="Times New Roman" panose="02020603050405020304" pitchFamily="18" charset="0"/>
              </a:rPr>
              <a:t> </a:t>
            </a:r>
            <a:r>
              <a:rPr lang="en-US" sz="4400" b="0" i="0" dirty="0" err="1">
                <a:solidFill>
                  <a:srgbClr val="0070C0"/>
                </a:solidFill>
                <a:effectLst/>
                <a:latin typeface="Times New Roman" panose="02020603050405020304" pitchFamily="18" charset="0"/>
                <a:cs typeface="Times New Roman" panose="02020603050405020304" pitchFamily="18" charset="0"/>
              </a:rPr>
              <a:t>xây</a:t>
            </a:r>
            <a:r>
              <a:rPr lang="en-US" sz="4400" b="0" i="0" dirty="0">
                <a:solidFill>
                  <a:srgbClr val="0070C0"/>
                </a:solidFill>
                <a:effectLst/>
                <a:latin typeface="Times New Roman" panose="02020603050405020304" pitchFamily="18" charset="0"/>
                <a:cs typeface="Times New Roman" panose="02020603050405020304" pitchFamily="18" charset="0"/>
              </a:rPr>
              <a:t> </a:t>
            </a:r>
            <a:r>
              <a:rPr lang="en-US" sz="4400" b="0" i="0" dirty="0" err="1">
                <a:solidFill>
                  <a:srgbClr val="0070C0"/>
                </a:solidFill>
                <a:effectLst/>
                <a:latin typeface="Times New Roman" panose="02020603050405020304" pitchFamily="18" charset="0"/>
                <a:cs typeface="Times New Roman" panose="02020603050405020304" pitchFamily="18" charset="0"/>
              </a:rPr>
              <a:t>dựng</a:t>
            </a:r>
            <a:r>
              <a:rPr lang="en-US" sz="4400" b="0" i="0" dirty="0">
                <a:solidFill>
                  <a:srgbClr val="0070C0"/>
                </a:solidFill>
                <a:effectLst/>
                <a:latin typeface="Times New Roman" panose="02020603050405020304" pitchFamily="18" charset="0"/>
                <a:cs typeface="Times New Roman" panose="02020603050405020304" pitchFamily="18" charset="0"/>
              </a:rPr>
              <a:t>), </a:t>
            </a:r>
            <a:r>
              <a:rPr lang="en-US" sz="4400" b="0" i="0" dirty="0" err="1">
                <a:solidFill>
                  <a:srgbClr val="0070C0"/>
                </a:solidFill>
                <a:effectLst/>
                <a:latin typeface="Times New Roman" panose="02020603050405020304" pitchFamily="18" charset="0"/>
                <a:cs typeface="Times New Roman" panose="02020603050405020304" pitchFamily="18" charset="0"/>
              </a:rPr>
              <a:t>nghề</a:t>
            </a:r>
            <a:r>
              <a:rPr lang="en-US" sz="4400" b="0" i="0" dirty="0">
                <a:solidFill>
                  <a:srgbClr val="0070C0"/>
                </a:solidFill>
                <a:effectLst/>
                <a:latin typeface="Times New Roman" panose="02020603050405020304" pitchFamily="18" charset="0"/>
                <a:cs typeface="Times New Roman" panose="02020603050405020304" pitchFamily="18" charset="0"/>
              </a:rPr>
              <a:t> </a:t>
            </a:r>
            <a:r>
              <a:rPr lang="en-US" sz="4400" b="0" i="0" dirty="0" err="1">
                <a:solidFill>
                  <a:srgbClr val="0070C0"/>
                </a:solidFill>
                <a:effectLst/>
                <a:latin typeface="Times New Roman" panose="02020603050405020304" pitchFamily="18" charset="0"/>
                <a:cs typeface="Times New Roman" panose="02020603050405020304" pitchFamily="18" charset="0"/>
              </a:rPr>
              <a:t>của</a:t>
            </a:r>
            <a:r>
              <a:rPr lang="en-US" sz="4400" b="0" i="0" dirty="0">
                <a:solidFill>
                  <a:srgbClr val="0070C0"/>
                </a:solidFill>
                <a:effectLst/>
                <a:latin typeface="Times New Roman" panose="02020603050405020304" pitchFamily="18" charset="0"/>
                <a:cs typeface="Times New Roman" panose="02020603050405020304" pitchFamily="18" charset="0"/>
              </a:rPr>
              <a:t> </a:t>
            </a:r>
            <a:r>
              <a:rPr lang="en-US" sz="4400" b="0" i="0" dirty="0" err="1">
                <a:solidFill>
                  <a:srgbClr val="0070C0"/>
                </a:solidFill>
                <a:effectLst/>
                <a:latin typeface="Times New Roman" panose="02020603050405020304" pitchFamily="18" charset="0"/>
                <a:cs typeface="Times New Roman" panose="02020603050405020304" pitchFamily="18" charset="0"/>
              </a:rPr>
              <a:t>mẹ</a:t>
            </a:r>
            <a:r>
              <a:rPr lang="en-US" sz="4400" b="0" i="0" dirty="0">
                <a:solidFill>
                  <a:srgbClr val="0070C0"/>
                </a:solidFill>
                <a:effectLst/>
                <a:latin typeface="Times New Roman" panose="02020603050405020304" pitchFamily="18" charset="0"/>
                <a:cs typeface="Times New Roman" panose="02020603050405020304" pitchFamily="18" charset="0"/>
              </a:rPr>
              <a:t> (</a:t>
            </a:r>
            <a:r>
              <a:rPr lang="en-US" sz="4400" b="0" i="0" dirty="0" err="1">
                <a:solidFill>
                  <a:srgbClr val="0070C0"/>
                </a:solidFill>
                <a:effectLst/>
                <a:latin typeface="Times New Roman" panose="02020603050405020304" pitchFamily="18" charset="0"/>
                <a:cs typeface="Times New Roman" panose="02020603050405020304" pitchFamily="18" charset="0"/>
              </a:rPr>
              <a:t>làm</a:t>
            </a:r>
            <a:r>
              <a:rPr lang="en-US" sz="4400" b="0" i="0" dirty="0">
                <a:solidFill>
                  <a:srgbClr val="0070C0"/>
                </a:solidFill>
                <a:effectLst/>
                <a:latin typeface="Times New Roman" panose="02020603050405020304" pitchFamily="18" charset="0"/>
                <a:cs typeface="Times New Roman" panose="02020603050405020304" pitchFamily="18" charset="0"/>
              </a:rPr>
              <a:t> </a:t>
            </a:r>
            <a:r>
              <a:rPr lang="en-US" sz="4400" b="0" i="0" dirty="0" err="1">
                <a:solidFill>
                  <a:srgbClr val="0070C0"/>
                </a:solidFill>
                <a:effectLst/>
                <a:latin typeface="Times New Roman" panose="02020603050405020304" pitchFamily="18" charset="0"/>
                <a:cs typeface="Times New Roman" panose="02020603050405020304" pitchFamily="18" charset="0"/>
              </a:rPr>
              <a:t>ruộng</a:t>
            </a:r>
            <a:r>
              <a:rPr lang="en-US" sz="4400" b="0" i="0" dirty="0">
                <a:solidFill>
                  <a:srgbClr val="0070C0"/>
                </a:solidFill>
                <a:effectLst/>
                <a:latin typeface="Times New Roman" panose="02020603050405020304" pitchFamily="18" charset="0"/>
                <a:cs typeface="Times New Roman" panose="02020603050405020304" pitchFamily="18" charset="0"/>
              </a:rPr>
              <a:t>) </a:t>
            </a:r>
            <a:r>
              <a:rPr lang="en-US" sz="4400" b="0" i="0" dirty="0" err="1">
                <a:solidFill>
                  <a:srgbClr val="0070C0"/>
                </a:solidFill>
                <a:effectLst/>
                <a:latin typeface="Times New Roman" panose="02020603050405020304" pitchFamily="18" charset="0"/>
                <a:cs typeface="Times New Roman" panose="02020603050405020304" pitchFamily="18" charset="0"/>
              </a:rPr>
              <a:t>và</a:t>
            </a:r>
            <a:r>
              <a:rPr lang="en-US" sz="4400" b="0" i="0" dirty="0">
                <a:solidFill>
                  <a:srgbClr val="0070C0"/>
                </a:solidFill>
                <a:effectLst/>
                <a:latin typeface="Times New Roman" panose="02020603050405020304" pitchFamily="18" charset="0"/>
                <a:cs typeface="Times New Roman" panose="02020603050405020304" pitchFamily="18" charset="0"/>
              </a:rPr>
              <a:t> </a:t>
            </a:r>
            <a:r>
              <a:rPr lang="en-US" sz="4400" b="0" i="0" dirty="0" err="1">
                <a:solidFill>
                  <a:srgbClr val="0070C0"/>
                </a:solidFill>
                <a:effectLst/>
                <a:latin typeface="Times New Roman" panose="02020603050405020304" pitchFamily="18" charset="0"/>
                <a:cs typeface="Times New Roman" panose="02020603050405020304" pitchFamily="18" charset="0"/>
              </a:rPr>
              <a:t>việc</a:t>
            </a:r>
            <a:r>
              <a:rPr lang="en-US" sz="4400" b="0" i="0" dirty="0">
                <a:solidFill>
                  <a:srgbClr val="0070C0"/>
                </a:solidFill>
                <a:effectLst/>
                <a:latin typeface="Times New Roman" panose="02020603050405020304" pitchFamily="18" charset="0"/>
                <a:cs typeface="Times New Roman" panose="02020603050405020304" pitchFamily="18" charset="0"/>
              </a:rPr>
              <a:t> </a:t>
            </a:r>
            <a:r>
              <a:rPr lang="en-US" sz="4400" b="0" i="0">
                <a:solidFill>
                  <a:srgbClr val="0070C0"/>
                </a:solidFill>
                <a:effectLst/>
                <a:latin typeface="Times New Roman" panose="02020603050405020304" pitchFamily="18" charset="0"/>
                <a:cs typeface="Times New Roman" panose="02020603050405020304" pitchFamily="18" charset="0"/>
              </a:rPr>
              <a:t>hàng</a:t>
            </a:r>
            <a:r>
              <a:rPr lang="en-US" sz="4400" b="0" i="0" dirty="0">
                <a:solidFill>
                  <a:srgbClr val="0070C0"/>
                </a:solidFill>
                <a:effectLst/>
                <a:latin typeface="Times New Roman" panose="02020603050405020304" pitchFamily="18" charset="0"/>
                <a:cs typeface="Times New Roman" panose="02020603050405020304" pitchFamily="18" charset="0"/>
              </a:rPr>
              <a:t> </a:t>
            </a:r>
            <a:r>
              <a:rPr lang="en-US" sz="4400" b="0" i="0" dirty="0" err="1">
                <a:solidFill>
                  <a:srgbClr val="0070C0"/>
                </a:solidFill>
                <a:effectLst/>
                <a:latin typeface="Times New Roman" panose="02020603050405020304" pitchFamily="18" charset="0"/>
                <a:cs typeface="Times New Roman" panose="02020603050405020304" pitchFamily="18" charset="0"/>
              </a:rPr>
              <a:t>ngày</a:t>
            </a:r>
            <a:r>
              <a:rPr lang="en-US" sz="4400" b="0" i="0" dirty="0">
                <a:solidFill>
                  <a:srgbClr val="0070C0"/>
                </a:solidFill>
                <a:effectLst/>
                <a:latin typeface="Times New Roman" panose="02020603050405020304" pitchFamily="18" charset="0"/>
                <a:cs typeface="Times New Roman" panose="02020603050405020304" pitchFamily="18" charset="0"/>
              </a:rPr>
              <a:t> </a:t>
            </a:r>
            <a:r>
              <a:rPr lang="en-US" sz="4400" b="0" i="0" dirty="0" err="1">
                <a:solidFill>
                  <a:srgbClr val="0070C0"/>
                </a:solidFill>
                <a:effectLst/>
                <a:latin typeface="Times New Roman" panose="02020603050405020304" pitchFamily="18" charset="0"/>
                <a:cs typeface="Times New Roman" panose="02020603050405020304" pitchFamily="18" charset="0"/>
              </a:rPr>
              <a:t>của</a:t>
            </a:r>
            <a:r>
              <a:rPr lang="en-US" sz="4400" b="0" i="0" dirty="0">
                <a:solidFill>
                  <a:srgbClr val="0070C0"/>
                </a:solidFill>
                <a:effectLst/>
                <a:latin typeface="Times New Roman" panose="02020603050405020304" pitchFamily="18" charset="0"/>
                <a:cs typeface="Times New Roman" panose="02020603050405020304" pitchFamily="18" charset="0"/>
              </a:rPr>
              <a:t> </a:t>
            </a:r>
            <a:r>
              <a:rPr lang="en-US" sz="4400" b="0" i="0" dirty="0" err="1">
                <a:solidFill>
                  <a:srgbClr val="0070C0"/>
                </a:solidFill>
                <a:effectLst/>
                <a:latin typeface="Times New Roman" panose="02020603050405020304" pitchFamily="18" charset="0"/>
                <a:cs typeface="Times New Roman" panose="02020603050405020304" pitchFamily="18" charset="0"/>
              </a:rPr>
              <a:t>bé</a:t>
            </a:r>
            <a:r>
              <a:rPr lang="en-US" sz="4400" b="0" i="0" dirty="0">
                <a:solidFill>
                  <a:srgbClr val="0070C0"/>
                </a:solidFill>
                <a:effectLst/>
                <a:latin typeface="Times New Roman" panose="02020603050405020304" pitchFamily="18" charset="0"/>
                <a:cs typeface="Times New Roman" panose="02020603050405020304" pitchFamily="18" charset="0"/>
              </a:rPr>
              <a:t> (</a:t>
            </a:r>
            <a:r>
              <a:rPr lang="en-US" sz="4400" b="0" i="0" dirty="0" err="1">
                <a:solidFill>
                  <a:srgbClr val="0070C0"/>
                </a:solidFill>
                <a:effectLst/>
                <a:latin typeface="Times New Roman" panose="02020603050405020304" pitchFamily="18" charset="0"/>
                <a:cs typeface="Times New Roman" panose="02020603050405020304" pitchFamily="18" charset="0"/>
              </a:rPr>
              <a:t>đi</a:t>
            </a:r>
            <a:r>
              <a:rPr lang="en-US" sz="4400" b="0" i="0" dirty="0">
                <a:solidFill>
                  <a:srgbClr val="0070C0"/>
                </a:solidFill>
                <a:effectLst/>
                <a:latin typeface="Times New Roman" panose="02020603050405020304" pitchFamily="18" charset="0"/>
                <a:cs typeface="Times New Roman" panose="02020603050405020304" pitchFamily="18" charset="0"/>
              </a:rPr>
              <a:t> </a:t>
            </a:r>
            <a:r>
              <a:rPr lang="en-US" sz="4400" b="0" i="0" dirty="0" err="1">
                <a:solidFill>
                  <a:srgbClr val="0070C0"/>
                </a:solidFill>
                <a:effectLst/>
                <a:latin typeface="Times New Roman" panose="02020603050405020304" pitchFamily="18" charset="0"/>
                <a:cs typeface="Times New Roman" panose="02020603050405020304" pitchFamily="18" charset="0"/>
              </a:rPr>
              <a:t>học</a:t>
            </a:r>
            <a:r>
              <a:rPr lang="en-US" sz="4400" b="0" i="0" dirty="0">
                <a:solidFill>
                  <a:srgbClr val="0070C0"/>
                </a:solidFill>
                <a:effectLst/>
                <a:latin typeface="Times New Roman" panose="02020603050405020304" pitchFamily="18" charset="0"/>
                <a:cs typeface="Times New Roman" panose="02020603050405020304" pitchFamily="18" charset="0"/>
              </a:rPr>
              <a:t>) </a:t>
            </a:r>
            <a:r>
              <a:rPr lang="en-US" sz="4400" b="0" i="0" dirty="0" err="1">
                <a:solidFill>
                  <a:srgbClr val="0070C0"/>
                </a:solidFill>
                <a:effectLst/>
                <a:latin typeface="Times New Roman" panose="02020603050405020304" pitchFamily="18" charset="0"/>
                <a:cs typeface="Times New Roman" panose="02020603050405020304" pitchFamily="18" charset="0"/>
              </a:rPr>
              <a:t>với</a:t>
            </a:r>
            <a:r>
              <a:rPr lang="en-US" sz="4400" b="0" i="0" dirty="0">
                <a:solidFill>
                  <a:srgbClr val="0070C0"/>
                </a:solidFill>
                <a:effectLst/>
                <a:latin typeface="Times New Roman" panose="02020603050405020304" pitchFamily="18" charset="0"/>
                <a:cs typeface="Times New Roman" panose="02020603050405020304" pitchFamily="18" charset="0"/>
              </a:rPr>
              <a:t> </a:t>
            </a:r>
            <a:r>
              <a:rPr lang="en-US" sz="4400" b="0" i="0" dirty="0" err="1">
                <a:solidFill>
                  <a:srgbClr val="0070C0"/>
                </a:solidFill>
                <a:effectLst/>
                <a:latin typeface="Times New Roman" panose="02020603050405020304" pitchFamily="18" charset="0"/>
                <a:cs typeface="Times New Roman" panose="02020603050405020304" pitchFamily="18" charset="0"/>
              </a:rPr>
              <a:t>nhiều</a:t>
            </a:r>
            <a:r>
              <a:rPr lang="en-US" sz="4400" b="0" i="0" dirty="0">
                <a:solidFill>
                  <a:srgbClr val="0070C0"/>
                </a:solidFill>
                <a:effectLst/>
                <a:latin typeface="Times New Roman" panose="02020603050405020304" pitchFamily="18" charset="0"/>
                <a:cs typeface="Times New Roman" panose="02020603050405020304" pitchFamily="18" charset="0"/>
              </a:rPr>
              <a:t> </a:t>
            </a:r>
            <a:r>
              <a:rPr lang="en-US" sz="4400" b="0" i="0" dirty="0" err="1">
                <a:solidFill>
                  <a:srgbClr val="0070C0"/>
                </a:solidFill>
                <a:effectLst/>
                <a:latin typeface="Times New Roman" panose="02020603050405020304" pitchFamily="18" charset="0"/>
                <a:cs typeface="Times New Roman" panose="02020603050405020304" pitchFamily="18" charset="0"/>
              </a:rPr>
              <a:t>hình</a:t>
            </a:r>
            <a:r>
              <a:rPr lang="en-US" sz="4400" b="0" i="0" dirty="0">
                <a:solidFill>
                  <a:srgbClr val="0070C0"/>
                </a:solidFill>
                <a:effectLst/>
                <a:latin typeface="Times New Roman" panose="02020603050405020304" pitchFamily="18" charset="0"/>
                <a:cs typeface="Times New Roman" panose="02020603050405020304" pitchFamily="18" charset="0"/>
              </a:rPr>
              <a:t> </a:t>
            </a:r>
            <a:r>
              <a:rPr lang="en-US" sz="4400" b="0" i="0" dirty="0" err="1">
                <a:solidFill>
                  <a:srgbClr val="0070C0"/>
                </a:solidFill>
                <a:effectLst/>
                <a:latin typeface="Times New Roman" panose="02020603050405020304" pitchFamily="18" charset="0"/>
                <a:cs typeface="Times New Roman" panose="02020603050405020304" pitchFamily="18" charset="0"/>
              </a:rPr>
              <a:t>ảnh</a:t>
            </a:r>
            <a:r>
              <a:rPr lang="en-US" sz="4400" b="0" i="0" dirty="0">
                <a:solidFill>
                  <a:srgbClr val="0070C0"/>
                </a:solidFill>
                <a:effectLst/>
                <a:latin typeface="Times New Roman" panose="02020603050405020304" pitchFamily="18" charset="0"/>
                <a:cs typeface="Times New Roman" panose="02020603050405020304" pitchFamily="18" charset="0"/>
              </a:rPr>
              <a:t> </a:t>
            </a:r>
            <a:r>
              <a:rPr lang="en-US" sz="4400" b="0" i="0" dirty="0" err="1">
                <a:solidFill>
                  <a:srgbClr val="0070C0"/>
                </a:solidFill>
                <a:effectLst/>
                <a:latin typeface="Times New Roman" panose="02020603050405020304" pitchFamily="18" charset="0"/>
                <a:cs typeface="Times New Roman" panose="02020603050405020304" pitchFamily="18" charset="0"/>
              </a:rPr>
              <a:t>thơ</a:t>
            </a:r>
            <a:r>
              <a:rPr lang="en-US" sz="4400" b="0" i="0" dirty="0">
                <a:solidFill>
                  <a:srgbClr val="0070C0"/>
                </a:solidFill>
                <a:effectLst/>
                <a:latin typeface="Times New Roman" panose="02020603050405020304" pitchFamily="18" charset="0"/>
                <a:cs typeface="Times New Roman" panose="02020603050405020304" pitchFamily="18" charset="0"/>
              </a:rPr>
              <a:t> </a:t>
            </a:r>
            <a:r>
              <a:rPr lang="en-US" sz="4400" b="0" i="0" dirty="0" err="1">
                <a:solidFill>
                  <a:srgbClr val="0070C0"/>
                </a:solidFill>
                <a:effectLst/>
                <a:latin typeface="Times New Roman" panose="02020603050405020304" pitchFamily="18" charset="0"/>
                <a:cs typeface="Times New Roman" panose="02020603050405020304" pitchFamily="18" charset="0"/>
              </a:rPr>
              <a:t>đẹp</a:t>
            </a:r>
            <a:r>
              <a:rPr lang="en-US" sz="4400" b="0" i="0" dirty="0">
                <a:solidFill>
                  <a:srgbClr val="0070C0"/>
                </a:solidFill>
                <a:effectLst/>
                <a:latin typeface="Times New Roman" panose="02020603050405020304" pitchFamily="18" charset="0"/>
                <a:cs typeface="Times New Roman" panose="02020603050405020304" pitchFamily="18" charset="0"/>
              </a:rPr>
              <a:t>.</a:t>
            </a:r>
            <a:endParaRPr lang="vi-VN" sz="4400" b="0" i="0" dirty="0">
              <a:solidFill>
                <a:srgbClr val="0070C0"/>
              </a:solidFill>
              <a:effectLst/>
              <a:latin typeface="Nunito Black" pitchFamily="2" charset="0"/>
            </a:endParaRPr>
          </a:p>
          <a:p>
            <a:pPr algn="just"/>
            <a:endParaRPr lang="vi-VN" sz="4400" b="0" i="0" dirty="0">
              <a:solidFill>
                <a:schemeClr val="accent1"/>
              </a:solidFill>
              <a:effectLst/>
              <a:latin typeface="Nunito Black" pitchFamily="2" charset="0"/>
            </a:endParaRPr>
          </a:p>
          <a:p>
            <a:r>
              <a:rPr lang="vi-VN" sz="2800" b="0" i="0" dirty="0">
                <a:solidFill>
                  <a:srgbClr val="000000"/>
                </a:solidFill>
                <a:effectLst/>
                <a:latin typeface="Nunito Black" pitchFamily="2" charset="0"/>
              </a:rPr>
              <a:t/>
            </a:r>
            <a:br>
              <a:rPr lang="vi-VN" sz="2800" b="0" i="0" dirty="0">
                <a:solidFill>
                  <a:srgbClr val="000000"/>
                </a:solidFill>
                <a:effectLst/>
                <a:latin typeface="Nunito Black" pitchFamily="2" charset="0"/>
              </a:rPr>
            </a:br>
            <a:r>
              <a:rPr lang="vi-VN" b="0" i="0" dirty="0">
                <a:solidFill>
                  <a:srgbClr val="000000"/>
                </a:solidFill>
                <a:effectLst/>
                <a:latin typeface="OpenSans"/>
              </a:rPr>
              <a:t/>
            </a:r>
            <a:br>
              <a:rPr lang="vi-VN" b="0" i="0" dirty="0">
                <a:solidFill>
                  <a:srgbClr val="000000"/>
                </a:solidFill>
                <a:effectLst/>
                <a:latin typeface="OpenSans"/>
              </a:rPr>
            </a:br>
            <a:endParaRPr lang="en-US" dirty="0"/>
          </a:p>
        </p:txBody>
      </p:sp>
    </p:spTree>
    <p:extLst>
      <p:ext uri="{BB962C8B-B14F-4D97-AF65-F5344CB8AC3E}">
        <p14:creationId xmlns:p14="http://schemas.microsoft.com/office/powerpoint/2010/main" val="402624137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207EFB32-B781-FF92-BEB9-B051AE4A6ADB}"/>
              </a:ext>
            </a:extLst>
          </p:cNvPr>
          <p:cNvSpPr txBox="1"/>
          <p:nvPr/>
        </p:nvSpPr>
        <p:spPr>
          <a:xfrm>
            <a:off x="5029200" y="2514600"/>
            <a:ext cx="6449820" cy="1345720"/>
          </a:xfrm>
          <a:prstGeom prst="rect">
            <a:avLst/>
          </a:prstGeom>
          <a:noFill/>
        </p:spPr>
        <p:txBody>
          <a:bodyPr vert="horz" lIns="60960" tIns="30480" rIns="60960" bIns="30480" rtlCol="0" anchor="ctr">
            <a:noAutofit/>
          </a:bodyPr>
          <a:lstStyle/>
          <a:p>
            <a:pPr marL="0" marR="0" lvl="0" indent="0" algn="ctr" defTabSz="609539" rtl="0" eaLnBrk="1" fontAlgn="auto" latinLnBrk="0" hangingPunct="1">
              <a:lnSpc>
                <a:spcPct val="90000"/>
              </a:lnSpc>
              <a:spcBef>
                <a:spcPct val="0"/>
              </a:spcBef>
              <a:spcAft>
                <a:spcPts val="400"/>
              </a:spcAft>
              <a:buClrTx/>
              <a:buSzTx/>
              <a:buFontTx/>
              <a:buNone/>
              <a:tabLst/>
              <a:defRPr/>
            </a:pPr>
            <a:r>
              <a:rPr kumimoji="0" lang="en-US" sz="6400" b="1" i="0" u="none" strike="noStrike" kern="1200" cap="none" spc="0" normalizeH="0" baseline="0" noProof="0" dirty="0" err="1">
                <a:ln>
                  <a:noFill/>
                </a:ln>
                <a:solidFill>
                  <a:srgbClr val="F92D67"/>
                </a:solidFill>
                <a:effectLst/>
                <a:uLnTx/>
                <a:uFillTx/>
                <a:latin typeface="Sigmar One" panose="00000500000000000000" pitchFamily="2" charset="0"/>
              </a:rPr>
              <a:t>Hẹn</a:t>
            </a:r>
            <a:r>
              <a:rPr kumimoji="0" lang="en-US" sz="6400" b="1" i="0" u="none" strike="noStrike" kern="1200" cap="none" spc="0" normalizeH="0" baseline="0" noProof="0" dirty="0">
                <a:ln>
                  <a:noFill/>
                </a:ln>
                <a:solidFill>
                  <a:srgbClr val="F92D67"/>
                </a:solidFill>
                <a:effectLst/>
                <a:uLnTx/>
                <a:uFillTx/>
                <a:latin typeface="Sigmar One" panose="00000500000000000000" pitchFamily="2" charset="0"/>
              </a:rPr>
              <a:t> </a:t>
            </a:r>
            <a:r>
              <a:rPr kumimoji="0" lang="en-US" sz="6400" b="1" i="0" u="none" strike="noStrike" kern="1200" cap="none" spc="0" normalizeH="0" baseline="0" noProof="0" dirty="0" err="1">
                <a:ln>
                  <a:noFill/>
                </a:ln>
                <a:solidFill>
                  <a:srgbClr val="F92D67"/>
                </a:solidFill>
                <a:effectLst/>
                <a:uLnTx/>
                <a:uFillTx/>
                <a:latin typeface="Sigmar One" panose="00000500000000000000" pitchFamily="2" charset="0"/>
              </a:rPr>
              <a:t>gặp</a:t>
            </a:r>
            <a:r>
              <a:rPr kumimoji="0" lang="en-US" sz="6400" b="1" i="0" u="none" strike="noStrike" kern="1200" cap="none" spc="0" normalizeH="0" baseline="0" noProof="0" dirty="0">
                <a:ln>
                  <a:noFill/>
                </a:ln>
                <a:solidFill>
                  <a:srgbClr val="F92D67"/>
                </a:solidFill>
                <a:effectLst/>
                <a:uLnTx/>
                <a:uFillTx/>
                <a:latin typeface="Sigmar One" panose="00000500000000000000" pitchFamily="2" charset="0"/>
              </a:rPr>
              <a:t> </a:t>
            </a:r>
            <a:r>
              <a:rPr kumimoji="0" lang="en-US" sz="6400" b="1" i="0" u="none" strike="noStrike" kern="1200" cap="none" spc="0" normalizeH="0" baseline="0" noProof="0" dirty="0" err="1">
                <a:ln>
                  <a:noFill/>
                </a:ln>
                <a:solidFill>
                  <a:srgbClr val="F92D67"/>
                </a:solidFill>
                <a:effectLst/>
                <a:uLnTx/>
                <a:uFillTx/>
                <a:latin typeface="Sigmar One" panose="00000500000000000000" pitchFamily="2" charset="0"/>
              </a:rPr>
              <a:t>lại</a:t>
            </a:r>
            <a:r>
              <a:rPr kumimoji="0" lang="en-US" sz="6400" b="1" i="0" u="none" strike="noStrike" kern="1200" cap="none" spc="0" normalizeH="0" baseline="0" noProof="0" dirty="0">
                <a:ln>
                  <a:noFill/>
                </a:ln>
                <a:solidFill>
                  <a:srgbClr val="F92D67"/>
                </a:solidFill>
                <a:effectLst/>
                <a:uLnTx/>
                <a:uFillTx/>
                <a:latin typeface="Sigmar One" panose="00000500000000000000" pitchFamily="2" charset="0"/>
              </a:rPr>
              <a:t> </a:t>
            </a:r>
            <a:r>
              <a:rPr kumimoji="0" lang="en-US" sz="6400" b="1" i="0" u="none" strike="noStrike" kern="1200" cap="none" spc="0" normalizeH="0" baseline="0" noProof="0" dirty="0" err="1">
                <a:ln>
                  <a:noFill/>
                </a:ln>
                <a:solidFill>
                  <a:srgbClr val="F92D67"/>
                </a:solidFill>
                <a:effectLst/>
                <a:uLnTx/>
                <a:uFillTx/>
                <a:latin typeface="Sigmar One" panose="00000500000000000000" pitchFamily="2" charset="0"/>
              </a:rPr>
              <a:t>các</a:t>
            </a:r>
            <a:r>
              <a:rPr kumimoji="0" lang="en-US" sz="6400" b="1" i="0" u="none" strike="noStrike" kern="1200" cap="none" spc="0" normalizeH="0" baseline="0" noProof="0" dirty="0">
                <a:ln>
                  <a:noFill/>
                </a:ln>
                <a:solidFill>
                  <a:srgbClr val="F92D67"/>
                </a:solidFill>
                <a:effectLst/>
                <a:uLnTx/>
                <a:uFillTx/>
                <a:latin typeface="Sigmar One" panose="00000500000000000000" pitchFamily="2" charset="0"/>
              </a:rPr>
              <a:t> </a:t>
            </a:r>
            <a:r>
              <a:rPr kumimoji="0" lang="en-US" sz="6400" b="1" i="0" u="none" strike="noStrike" kern="1200" cap="none" spc="0" normalizeH="0" baseline="0" noProof="0" dirty="0" err="1">
                <a:ln>
                  <a:noFill/>
                </a:ln>
                <a:solidFill>
                  <a:srgbClr val="F92D67"/>
                </a:solidFill>
                <a:effectLst/>
                <a:uLnTx/>
                <a:uFillTx/>
                <a:latin typeface="Sigmar One" panose="00000500000000000000" pitchFamily="2" charset="0"/>
              </a:rPr>
              <a:t>em</a:t>
            </a:r>
            <a:r>
              <a:rPr kumimoji="0" lang="en-US" sz="6400" b="1" i="0" u="none" strike="noStrike" kern="1200" cap="none" spc="0" normalizeH="0" baseline="0" noProof="0" dirty="0">
                <a:ln>
                  <a:noFill/>
                </a:ln>
                <a:solidFill>
                  <a:srgbClr val="F92D67"/>
                </a:solidFill>
                <a:effectLst/>
                <a:uLnTx/>
                <a:uFillTx/>
                <a:latin typeface="Sigmar One" panose="00000500000000000000" pitchFamily="2" charset="0"/>
              </a:rPr>
              <a:t>!</a:t>
            </a:r>
          </a:p>
        </p:txBody>
      </p:sp>
      <p:pic>
        <p:nvPicPr>
          <p:cNvPr id="3" name="Picture 2">
            <a:extLst>
              <a:ext uri="{FF2B5EF4-FFF2-40B4-BE49-F238E27FC236}">
                <a16:creationId xmlns:a16="http://schemas.microsoft.com/office/drawing/2014/main" xmlns="" id="{EBBF361E-F561-9F7D-45A5-664B39FAA29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321735" y="615317"/>
            <a:ext cx="4978053" cy="5627364"/>
          </a:xfrm>
          <a:prstGeom prst="rect">
            <a:avLst/>
          </a:prstGeom>
        </p:spPr>
      </p:pic>
    </p:spTree>
    <p:extLst>
      <p:ext uri="{BB962C8B-B14F-4D97-AF65-F5344CB8AC3E}">
        <p14:creationId xmlns:p14="http://schemas.microsoft.com/office/powerpoint/2010/main" val="2387207171"/>
      </p:ext>
    </p:extLst>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2775BEB2-DD79-A8F3-CE64-9ECC2ECDD691}"/>
              </a:ext>
            </a:extLst>
          </p:cNvPr>
          <p:cNvSpPr txBox="1"/>
          <p:nvPr/>
        </p:nvSpPr>
        <p:spPr>
          <a:xfrm>
            <a:off x="3011165" y="304800"/>
            <a:ext cx="5195888" cy="914400"/>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6000" b="0" i="0" u="none" strike="noStrike" kern="1200" cap="none" spc="0" normalizeH="0" baseline="0" noProof="0" dirty="0">
                <a:ln>
                  <a:noFill/>
                </a:ln>
                <a:solidFill>
                  <a:srgbClr val="FF0000"/>
                </a:solidFill>
                <a:effectLst/>
                <a:uLnTx/>
                <a:uFillTx/>
                <a:latin typeface="Nunito Black" pitchFamily="2" charset="0"/>
                <a:ea typeface="+mn-ea"/>
                <a:cs typeface="+mn-cs"/>
              </a:rPr>
              <a:t>KHỞI</a:t>
            </a:r>
            <a:r>
              <a:rPr kumimoji="0" lang="en-US" sz="6000" b="0" i="0" u="none" strike="noStrike" kern="1200" cap="none" spc="0" normalizeH="0" noProof="0" dirty="0">
                <a:ln>
                  <a:noFill/>
                </a:ln>
                <a:solidFill>
                  <a:srgbClr val="FF0000"/>
                </a:solidFill>
                <a:effectLst/>
                <a:uLnTx/>
                <a:uFillTx/>
                <a:latin typeface="Nunito Black" pitchFamily="2" charset="0"/>
                <a:ea typeface="+mn-ea"/>
                <a:cs typeface="+mn-cs"/>
              </a:rPr>
              <a:t> ĐỘNG</a:t>
            </a:r>
            <a:endParaRPr kumimoji="0" lang="en-US" sz="6000" b="0" i="0" u="none" strike="noStrike" kern="1200" cap="none" spc="0" normalizeH="0" baseline="0" noProof="0" dirty="0">
              <a:ln>
                <a:noFill/>
              </a:ln>
              <a:solidFill>
                <a:srgbClr val="FF0000"/>
              </a:solidFill>
              <a:effectLst/>
              <a:uLnTx/>
              <a:uFillTx/>
              <a:latin typeface="Nunito Black" pitchFamily="2" charset="0"/>
              <a:ea typeface="+mn-ea"/>
              <a:cs typeface="+mn-cs"/>
            </a:endParaRPr>
          </a:p>
        </p:txBody>
      </p:sp>
    </p:spTree>
    <p:extLst>
      <p:ext uri="{BB962C8B-B14F-4D97-AF65-F5344CB8AC3E}">
        <p14:creationId xmlns:p14="http://schemas.microsoft.com/office/powerpoint/2010/main" val="166263040"/>
      </p:ext>
    </p:extLst>
  </p:cSld>
  <p:clrMapOvr>
    <a:masterClrMapping/>
  </p:clrMapOvr>
  <p:transition spd="slow">
    <p:randomBar dir="vert"/>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6" name="Picture 25"/>
          <p:cNvPicPr>
            <a:picLocks noChangeAspect="1"/>
          </p:cNvPicPr>
          <p:nvPr/>
        </p:nvPicPr>
        <p:blipFill>
          <a:blip r:embed="rId3"/>
          <a:stretch>
            <a:fillRect/>
          </a:stretch>
        </p:blipFill>
        <p:spPr>
          <a:xfrm>
            <a:off x="7048250" y="1363568"/>
            <a:ext cx="4915150" cy="2732092"/>
          </a:xfrm>
          <a:prstGeom prst="rect">
            <a:avLst/>
          </a:prstGeom>
        </p:spPr>
      </p:pic>
      <p:grpSp>
        <p:nvGrpSpPr>
          <p:cNvPr id="4" name="Group 3"/>
          <p:cNvGrpSpPr/>
          <p:nvPr/>
        </p:nvGrpSpPr>
        <p:grpSpPr>
          <a:xfrm>
            <a:off x="1219200" y="200524"/>
            <a:ext cx="4195123" cy="713876"/>
            <a:chOff x="1295400" y="176156"/>
            <a:chExt cx="4195123" cy="713876"/>
          </a:xfrm>
        </p:grpSpPr>
        <p:pic>
          <p:nvPicPr>
            <p:cNvPr id="5" name="Picture 4"/>
            <p:cNvPicPr>
              <a:picLocks noChangeAspect="1"/>
            </p:cNvPicPr>
            <p:nvPr/>
          </p:nvPicPr>
          <p:blipFill>
            <a:blip r:embed="rId4"/>
            <a:stretch>
              <a:fillRect/>
            </a:stretch>
          </p:blipFill>
          <p:spPr>
            <a:xfrm>
              <a:off x="1295400" y="176156"/>
              <a:ext cx="4195123" cy="713876"/>
            </a:xfrm>
            <a:prstGeom prst="rect">
              <a:avLst/>
            </a:prstGeom>
          </p:spPr>
        </p:pic>
        <p:sp>
          <p:nvSpPr>
            <p:cNvPr id="6" name="Rectangle 5"/>
            <p:cNvSpPr/>
            <p:nvPr/>
          </p:nvSpPr>
          <p:spPr>
            <a:xfrm>
              <a:off x="1524000" y="256940"/>
              <a:ext cx="3421129" cy="523220"/>
            </a:xfrm>
            <a:prstGeom prst="rect">
              <a:avLst/>
            </a:prstGeom>
          </p:spPr>
          <p:txBody>
            <a:bodyPr wrap="none">
              <a:spAutoFit/>
            </a:bodyPr>
            <a:lstStyle/>
            <a:p>
              <a:r>
                <a:rPr lang="en-US" sz="2800" b="1" dirty="0" err="1">
                  <a:solidFill>
                    <a:srgbClr val="002060"/>
                  </a:solidFill>
                  <a:latin typeface="Nunito Black" pitchFamily="2" charset="0"/>
                </a:rPr>
                <a:t>Cùng</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nhau</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giải</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đố</a:t>
              </a:r>
              <a:r>
                <a:rPr lang="en-US" sz="2800" b="1" dirty="0">
                  <a:solidFill>
                    <a:srgbClr val="002060"/>
                  </a:solidFill>
                  <a:latin typeface="Nunito Black" pitchFamily="2" charset="0"/>
                </a:rPr>
                <a:t>:</a:t>
              </a:r>
              <a:endParaRPr lang="en-US" sz="2800" dirty="0">
                <a:solidFill>
                  <a:srgbClr val="002060"/>
                </a:solidFill>
                <a:latin typeface="Nunito Black" pitchFamily="2" charset="0"/>
              </a:endParaRPr>
            </a:p>
          </p:txBody>
        </p:sp>
      </p:grpSp>
      <p:pic>
        <p:nvPicPr>
          <p:cNvPr id="13" name="Picture 12"/>
          <p:cNvPicPr>
            <a:picLocks noChangeAspect="1"/>
          </p:cNvPicPr>
          <p:nvPr/>
        </p:nvPicPr>
        <p:blipFill rotWithShape="1">
          <a:blip r:embed="rId5"/>
          <a:srcRect r="5045"/>
          <a:stretch/>
        </p:blipFill>
        <p:spPr>
          <a:xfrm>
            <a:off x="193965" y="1219200"/>
            <a:ext cx="4677364" cy="2818293"/>
          </a:xfrm>
          <a:prstGeom prst="rect">
            <a:avLst/>
          </a:prstGeom>
        </p:spPr>
      </p:pic>
      <p:pic>
        <p:nvPicPr>
          <p:cNvPr id="15" name="Picture 14" descr="A picture containing toy, doll, clipart&#10;&#10;Description automatically generated">
            <a:extLst>
              <a:ext uri="{FF2B5EF4-FFF2-40B4-BE49-F238E27FC236}">
                <a16:creationId xmlns:a16="http://schemas.microsoft.com/office/drawing/2014/main" xmlns="" id="{A194BB64-527E-9936-0BDE-0B88D0B09E84}"/>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775" b="90828" l="11726" r="74919">
                        <a14:foregroundMark x1="18893" y1="10947" x2="18893" y2="10947"/>
                        <a14:foregroundMark x1="19870" y1="8580" x2="19870" y2="8580"/>
                        <a14:foregroundMark x1="26059" y1="21598" x2="26059" y2="21598"/>
                        <a14:foregroundMark x1="25081" y1="25444" x2="25081" y2="25444"/>
                        <a14:foregroundMark x1="37459" y1="22781" x2="37459" y2="22781"/>
                        <a14:foregroundMark x1="21173" y1="8580" x2="32899" y2="14201"/>
                        <a14:foregroundMark x1="26710" y1="7988" x2="37134" y2="17456"/>
                        <a14:foregroundMark x1="16938" y1="19822" x2="36482" y2="22781"/>
                        <a14:foregroundMark x1="20195" y1="10651" x2="13681" y2="13609"/>
                        <a14:foregroundMark x1="14007" y1="17160" x2="14007" y2="17160"/>
                        <a14:foregroundMark x1="14007" y1="17160" x2="14984" y2="12722"/>
                        <a14:foregroundMark x1="14984" y1="21006" x2="14984" y2="21006"/>
                        <a14:foregroundMark x1="13029" y1="19231" x2="13681" y2="21893"/>
                        <a14:foregroundMark x1="12704" y1="22781" x2="22801" y2="24852"/>
                        <a14:foregroundMark x1="25081" y1="27219" x2="35831" y2="21006"/>
                        <a14:foregroundMark x1="49511" y1="87574" x2="49511" y2="87574"/>
                        <a14:foregroundMark x1="38762" y1="88757" x2="38762" y2="88757"/>
                        <a14:foregroundMark x1="65472" y1="87870" x2="65472" y2="87870"/>
                        <a14:foregroundMark x1="38436" y1="87870" x2="67752" y2="88462"/>
                      </a14:backgroundRemoval>
                    </a14:imgEffect>
                  </a14:imgLayer>
                </a14:imgProps>
              </a:ext>
              <a:ext uri="{28A0092B-C50C-407E-A947-70E740481C1C}">
                <a14:useLocalDpi xmlns:a14="http://schemas.microsoft.com/office/drawing/2010/main" val="0"/>
              </a:ext>
            </a:extLst>
          </a:blip>
          <a:srcRect l="12195" r="26829" b="9008"/>
          <a:stretch/>
        </p:blipFill>
        <p:spPr>
          <a:xfrm>
            <a:off x="4800599" y="3557463"/>
            <a:ext cx="1905001" cy="3129826"/>
          </a:xfrm>
          <a:prstGeom prst="rect">
            <a:avLst/>
          </a:prstGeom>
        </p:spPr>
      </p:pic>
      <p:grpSp>
        <p:nvGrpSpPr>
          <p:cNvPr id="21" name="Group 20"/>
          <p:cNvGrpSpPr/>
          <p:nvPr/>
        </p:nvGrpSpPr>
        <p:grpSpPr>
          <a:xfrm>
            <a:off x="3124200" y="3869404"/>
            <a:ext cx="1862049" cy="1553544"/>
            <a:chOff x="3586941" y="4722985"/>
            <a:chExt cx="1862049" cy="1553544"/>
          </a:xfrm>
        </p:grpSpPr>
        <p:pic>
          <p:nvPicPr>
            <p:cNvPr id="18" name="Picture 17"/>
            <p:cNvPicPr>
              <a:picLocks noChangeAspect="1"/>
            </p:cNvPicPr>
            <p:nvPr/>
          </p:nvPicPr>
          <p:blipFill>
            <a:blip r:embed="rId8">
              <a:extLst>
                <a:ext uri="{BEBA8EAE-BF5A-486C-A8C5-ECC9F3942E4B}">
                  <a14:imgProps xmlns:a14="http://schemas.microsoft.com/office/drawing/2010/main">
                    <a14:imgLayer r:embed="rId9">
                      <a14:imgEffect>
                        <a14:backgroundRemoval t="0" b="100000" l="9862" r="96647"/>
                      </a14:imgEffect>
                    </a14:imgLayer>
                  </a14:imgProps>
                </a:ext>
              </a:extLst>
            </a:blip>
            <a:stretch>
              <a:fillRect/>
            </a:stretch>
          </p:blipFill>
          <p:spPr>
            <a:xfrm>
              <a:off x="3586941" y="4722985"/>
              <a:ext cx="1862049" cy="1553544"/>
            </a:xfrm>
            <a:prstGeom prst="rect">
              <a:avLst/>
            </a:prstGeom>
          </p:spPr>
        </p:pic>
        <p:sp>
          <p:nvSpPr>
            <p:cNvPr id="20" name="Rectangle 19"/>
            <p:cNvSpPr/>
            <p:nvPr/>
          </p:nvSpPr>
          <p:spPr>
            <a:xfrm>
              <a:off x="3997036" y="5268301"/>
              <a:ext cx="1108364" cy="461665"/>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300" b="0" i="0" u="none" strike="noStrike" kern="1200" cap="none" spc="0" normalizeH="0" baseline="0" noProof="0" dirty="0" err="1">
                  <a:ln>
                    <a:noFill/>
                  </a:ln>
                  <a:solidFill>
                    <a:srgbClr val="FF0000"/>
                  </a:solidFill>
                  <a:effectLst/>
                  <a:uLnTx/>
                  <a:uFillTx/>
                  <a:latin typeface="Nunito Black" pitchFamily="2" charset="0"/>
                  <a:ea typeface="+mn-ea"/>
                  <a:cs typeface="+mn-cs"/>
                </a:rPr>
                <a:t>Bác</a:t>
              </a:r>
              <a:r>
                <a:rPr kumimoji="0" lang="en-US" altLang="en-US" sz="2300" b="0" i="0" u="none" strike="noStrike" kern="1200" cap="none" spc="0" normalizeH="0" noProof="0" dirty="0">
                  <a:ln>
                    <a:noFill/>
                  </a:ln>
                  <a:solidFill>
                    <a:srgbClr val="FF0000"/>
                  </a:solidFill>
                  <a:effectLst/>
                  <a:uLnTx/>
                  <a:uFillTx/>
                  <a:latin typeface="Nunito Black" pitchFamily="2" charset="0"/>
                  <a:ea typeface="+mn-ea"/>
                  <a:cs typeface="+mn-cs"/>
                </a:rPr>
                <a:t> </a:t>
              </a:r>
              <a:r>
                <a:rPr kumimoji="0" lang="en-US" altLang="en-US" sz="2300" b="0" i="0" u="none" strike="noStrike" kern="1200" cap="none" spc="0" normalizeH="0" noProof="0" dirty="0" err="1">
                  <a:ln>
                    <a:noFill/>
                  </a:ln>
                  <a:solidFill>
                    <a:srgbClr val="FF0000"/>
                  </a:solidFill>
                  <a:effectLst/>
                  <a:uLnTx/>
                  <a:uFillTx/>
                  <a:latin typeface="Nunito Black" pitchFamily="2" charset="0"/>
                  <a:ea typeface="+mn-ea"/>
                  <a:cs typeface="+mn-cs"/>
                </a:rPr>
                <a:t>sĩ</a:t>
              </a:r>
              <a:endParaRPr kumimoji="0" lang="en-US" altLang="en-US" sz="2300" b="0" i="0" u="none" strike="noStrike" kern="1200" cap="none" spc="0" normalizeH="0" baseline="0" noProof="0" dirty="0">
                <a:ln>
                  <a:noFill/>
                </a:ln>
                <a:solidFill>
                  <a:srgbClr val="FF0000"/>
                </a:solidFill>
                <a:effectLst/>
                <a:uLnTx/>
                <a:uFillTx/>
                <a:latin typeface="Nunito Black" pitchFamily="2" charset="0"/>
                <a:ea typeface="+mn-ea"/>
                <a:cs typeface="+mn-cs"/>
              </a:endParaRPr>
            </a:p>
          </p:txBody>
        </p:sp>
      </p:grpSp>
      <p:grpSp>
        <p:nvGrpSpPr>
          <p:cNvPr id="22" name="Group 21"/>
          <p:cNvGrpSpPr/>
          <p:nvPr/>
        </p:nvGrpSpPr>
        <p:grpSpPr>
          <a:xfrm>
            <a:off x="7010401" y="3869404"/>
            <a:ext cx="2161308" cy="1518908"/>
            <a:chOff x="3577059" y="4743767"/>
            <a:chExt cx="2094621" cy="1491620"/>
          </a:xfrm>
        </p:grpSpPr>
        <p:pic>
          <p:nvPicPr>
            <p:cNvPr id="23" name="Picture 22"/>
            <p:cNvPicPr>
              <a:picLocks noChangeAspect="1"/>
            </p:cNvPicPr>
            <p:nvPr/>
          </p:nvPicPr>
          <p:blipFill>
            <a:blip r:embed="rId8">
              <a:extLst>
                <a:ext uri="{BEBA8EAE-BF5A-486C-A8C5-ECC9F3942E4B}">
                  <a14:imgProps xmlns:a14="http://schemas.microsoft.com/office/drawing/2010/main">
                    <a14:imgLayer r:embed="rId9">
                      <a14:imgEffect>
                        <a14:backgroundRemoval t="0" b="100000" l="9862" r="96647"/>
                      </a14:imgEffect>
                    </a14:imgLayer>
                  </a14:imgProps>
                </a:ext>
              </a:extLst>
            </a:blip>
            <a:stretch>
              <a:fillRect/>
            </a:stretch>
          </p:blipFill>
          <p:spPr>
            <a:xfrm>
              <a:off x="3577059" y="4743767"/>
              <a:ext cx="1787828" cy="1491620"/>
            </a:xfrm>
            <a:prstGeom prst="rect">
              <a:avLst/>
            </a:prstGeom>
          </p:spPr>
        </p:pic>
        <p:sp>
          <p:nvSpPr>
            <p:cNvPr id="24" name="Rectangle 23"/>
            <p:cNvSpPr/>
            <p:nvPr/>
          </p:nvSpPr>
          <p:spPr>
            <a:xfrm>
              <a:off x="4110458" y="5154311"/>
              <a:ext cx="1561222" cy="755618"/>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200" b="0" i="0" u="none" strike="noStrike" kern="1200" cap="none" spc="0" normalizeH="0" baseline="0" noProof="0" dirty="0" err="1">
                  <a:ln>
                    <a:noFill/>
                  </a:ln>
                  <a:solidFill>
                    <a:srgbClr val="FF0000"/>
                  </a:solidFill>
                  <a:effectLst/>
                  <a:uLnTx/>
                  <a:uFillTx/>
                  <a:latin typeface="Nunito Black" pitchFamily="2" charset="0"/>
                  <a:ea typeface="+mn-ea"/>
                  <a:cs typeface="+mn-cs"/>
                </a:rPr>
                <a:t>Giáo</a:t>
              </a:r>
              <a:r>
                <a:rPr kumimoji="0" lang="en-US" altLang="en-US" sz="2200" b="0" i="0" u="none" strike="noStrike" kern="1200" cap="none" spc="0" normalizeH="0" noProof="0" dirty="0">
                  <a:ln>
                    <a:noFill/>
                  </a:ln>
                  <a:solidFill>
                    <a:srgbClr val="FF0000"/>
                  </a:solidFill>
                  <a:effectLst/>
                  <a:uLnTx/>
                  <a:uFillTx/>
                  <a:latin typeface="Nunito Black" pitchFamily="2" charset="0"/>
                  <a:ea typeface="+mn-ea"/>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200" b="0" i="0" u="none" strike="noStrike" kern="1200" cap="none" spc="0" normalizeH="0" noProof="0" dirty="0" err="1">
                  <a:ln>
                    <a:noFill/>
                  </a:ln>
                  <a:solidFill>
                    <a:srgbClr val="FF0000"/>
                  </a:solidFill>
                  <a:effectLst/>
                  <a:uLnTx/>
                  <a:uFillTx/>
                  <a:latin typeface="Nunito Black" pitchFamily="2" charset="0"/>
                  <a:ea typeface="+mn-ea"/>
                  <a:cs typeface="+mn-cs"/>
                </a:rPr>
                <a:t>viên</a:t>
              </a:r>
              <a:endParaRPr kumimoji="0" lang="en-US" altLang="en-US" sz="2200" b="0" i="0" u="none" strike="noStrike" kern="1200" cap="none" spc="0" normalizeH="0" baseline="0" noProof="0" dirty="0">
                <a:ln>
                  <a:noFill/>
                </a:ln>
                <a:solidFill>
                  <a:srgbClr val="FF0000"/>
                </a:solidFill>
                <a:effectLst/>
                <a:uLnTx/>
                <a:uFillTx/>
                <a:latin typeface="Nunito Black" pitchFamily="2" charset="0"/>
                <a:ea typeface="+mn-ea"/>
                <a:cs typeface="+mn-cs"/>
              </a:endParaRPr>
            </a:p>
          </p:txBody>
        </p:sp>
      </p:grpSp>
    </p:spTree>
    <p:extLst>
      <p:ext uri="{BB962C8B-B14F-4D97-AF65-F5344CB8AC3E}">
        <p14:creationId xmlns:p14="http://schemas.microsoft.com/office/powerpoint/2010/main" val="2357277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1000"/>
                                        <p:tgtEl>
                                          <p:spTgt spid="21"/>
                                        </p:tgtEl>
                                      </p:cBhvr>
                                    </p:animEffect>
                                    <p:anim calcmode="lin" valueType="num">
                                      <p:cBhvr>
                                        <p:cTn id="22" dur="1000" fill="hold"/>
                                        <p:tgtEl>
                                          <p:spTgt spid="21"/>
                                        </p:tgtEl>
                                        <p:attrNameLst>
                                          <p:attrName>ppt_x</p:attrName>
                                        </p:attrNameLst>
                                      </p:cBhvr>
                                      <p:tavLst>
                                        <p:tav tm="0">
                                          <p:val>
                                            <p:strVal val="#ppt_x"/>
                                          </p:val>
                                        </p:tav>
                                        <p:tav tm="100000">
                                          <p:val>
                                            <p:strVal val="#ppt_x"/>
                                          </p:val>
                                        </p:tav>
                                      </p:tavLst>
                                    </p:anim>
                                    <p:anim calcmode="lin" valueType="num">
                                      <p:cBhvr>
                                        <p:cTn id="23"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1000"/>
                                        <p:tgtEl>
                                          <p:spTgt spid="26"/>
                                        </p:tgtEl>
                                      </p:cBhvr>
                                    </p:animEffect>
                                    <p:anim calcmode="lin" valueType="num">
                                      <p:cBhvr>
                                        <p:cTn id="29" dur="1000" fill="hold"/>
                                        <p:tgtEl>
                                          <p:spTgt spid="26"/>
                                        </p:tgtEl>
                                        <p:attrNameLst>
                                          <p:attrName>ppt_x</p:attrName>
                                        </p:attrNameLst>
                                      </p:cBhvr>
                                      <p:tavLst>
                                        <p:tav tm="0">
                                          <p:val>
                                            <p:strVal val="#ppt_x"/>
                                          </p:val>
                                        </p:tav>
                                        <p:tav tm="100000">
                                          <p:val>
                                            <p:strVal val="#ppt_x"/>
                                          </p:val>
                                        </p:tav>
                                      </p:tavLst>
                                    </p:anim>
                                    <p:anim calcmode="lin" valueType="num">
                                      <p:cBhvr>
                                        <p:cTn id="30"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fade">
                                      <p:cBhvr>
                                        <p:cTn id="35" dur="1000"/>
                                        <p:tgtEl>
                                          <p:spTgt spid="22"/>
                                        </p:tgtEl>
                                      </p:cBhvr>
                                    </p:animEffect>
                                    <p:anim calcmode="lin" valueType="num">
                                      <p:cBhvr>
                                        <p:cTn id="36" dur="1000" fill="hold"/>
                                        <p:tgtEl>
                                          <p:spTgt spid="22"/>
                                        </p:tgtEl>
                                        <p:attrNameLst>
                                          <p:attrName>ppt_x</p:attrName>
                                        </p:attrNameLst>
                                      </p:cBhvr>
                                      <p:tavLst>
                                        <p:tav tm="0">
                                          <p:val>
                                            <p:strVal val="#ppt_x"/>
                                          </p:val>
                                        </p:tav>
                                        <p:tav tm="100000">
                                          <p:val>
                                            <p:strVal val="#ppt_x"/>
                                          </p:val>
                                        </p:tav>
                                      </p:tavLst>
                                    </p:anim>
                                    <p:anim calcmode="lin" valueType="num">
                                      <p:cBhvr>
                                        <p:cTn id="37"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p:nvSpPr>
        <p:spPr>
          <a:xfrm>
            <a:off x="2743199" y="2920918"/>
            <a:ext cx="6934201" cy="629107"/>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Clr>
                <a:srgbClr val="000000"/>
              </a:buClr>
            </a:pPr>
            <a:r>
              <a:rPr lang="en-US" sz="4400" b="1" kern="0" dirty="0" err="1">
                <a:solidFill>
                  <a:schemeClr val="tx1"/>
                </a:solidFill>
                <a:effectLst>
                  <a:glow rad="139700">
                    <a:schemeClr val="accent4">
                      <a:satMod val="175000"/>
                      <a:alpha val="40000"/>
                    </a:scheme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rPr>
              <a:t>Bài</a:t>
            </a:r>
            <a:r>
              <a:rPr lang="en-US" sz="4400" b="1" kern="0" dirty="0">
                <a:solidFill>
                  <a:schemeClr val="tx1"/>
                </a:solidFill>
                <a:effectLst>
                  <a:glow rad="139700">
                    <a:schemeClr val="accent4">
                      <a:satMod val="175000"/>
                      <a:alpha val="40000"/>
                    </a:scheme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rPr>
              <a:t> 28  </a:t>
            </a:r>
            <a:r>
              <a:rPr lang="en-US" sz="3600" dirty="0">
                <a:solidFill>
                  <a:srgbClr val="FF0000"/>
                </a:solidFill>
                <a:latin typeface="Nunito Black" pitchFamily="2" charset="0"/>
                <a:sym typeface="Arial"/>
              </a:rPr>
              <a:t>CON ĐƯỜNG CỦA BÉ</a:t>
            </a:r>
            <a:endParaRPr lang="id-ID" sz="36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Tree>
    <p:extLst>
      <p:ext uri="{BB962C8B-B14F-4D97-AF65-F5344CB8AC3E}">
        <p14:creationId xmlns:p14="http://schemas.microsoft.com/office/powerpoint/2010/main" val="40129173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2775BEB2-DD79-A8F3-CE64-9ECC2ECDD691}"/>
              </a:ext>
            </a:extLst>
          </p:cNvPr>
          <p:cNvSpPr txBox="1"/>
          <p:nvPr/>
        </p:nvSpPr>
        <p:spPr>
          <a:xfrm>
            <a:off x="1183337" y="1100797"/>
            <a:ext cx="10340789" cy="956603"/>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7200" b="0" i="0" u="none" strike="noStrike" kern="1200" cap="none" spc="0" normalizeH="0" baseline="0" noProof="0" dirty="0">
                <a:ln>
                  <a:noFill/>
                </a:ln>
                <a:solidFill>
                  <a:srgbClr val="FF0000"/>
                </a:solidFill>
                <a:effectLst/>
                <a:uLnTx/>
                <a:uFillTx/>
                <a:latin typeface="Nunito Black" pitchFamily="2" charset="0"/>
                <a:ea typeface="+mn-ea"/>
                <a:cs typeface="+mn-cs"/>
              </a:rPr>
              <a:t>ĐỌC VĂN</a:t>
            </a:r>
            <a:r>
              <a:rPr kumimoji="0" lang="en-US" sz="7200" b="0" i="0" u="none" strike="noStrike" kern="1200" cap="none" spc="0" normalizeH="0" noProof="0" dirty="0">
                <a:ln>
                  <a:noFill/>
                </a:ln>
                <a:solidFill>
                  <a:srgbClr val="FF0000"/>
                </a:solidFill>
                <a:effectLst/>
                <a:uLnTx/>
                <a:uFillTx/>
                <a:latin typeface="Nunito Black" pitchFamily="2" charset="0"/>
                <a:ea typeface="+mn-ea"/>
                <a:cs typeface="+mn-cs"/>
              </a:rPr>
              <a:t> BẢN</a:t>
            </a:r>
            <a:endParaRPr kumimoji="0" lang="en-US" sz="7200" b="0" i="0" u="none" strike="noStrike" kern="1200" cap="none" spc="0" normalizeH="0" baseline="0" noProof="0" dirty="0">
              <a:ln>
                <a:noFill/>
              </a:ln>
              <a:solidFill>
                <a:srgbClr val="FF0000"/>
              </a:solidFill>
              <a:effectLst/>
              <a:uLnTx/>
              <a:uFillTx/>
              <a:latin typeface="Nunito Black" pitchFamily="2" charset="0"/>
              <a:ea typeface="+mn-ea"/>
              <a:cs typeface="+mn-cs"/>
            </a:endParaRPr>
          </a:p>
        </p:txBody>
      </p:sp>
    </p:spTree>
    <p:extLst>
      <p:ext uri="{BB962C8B-B14F-4D97-AF65-F5344CB8AC3E}">
        <p14:creationId xmlns:p14="http://schemas.microsoft.com/office/powerpoint/2010/main" val="3928218326"/>
      </p:ext>
    </p:extLst>
  </p:cSld>
  <p:clrMapOvr>
    <a:masterClrMapping/>
  </p:clrMapOvr>
  <p:transition spd="slow">
    <p:randomBar dir="vert"/>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3"/>
          <a:stretch>
            <a:fillRect/>
          </a:stretch>
        </p:blipFill>
        <p:spPr>
          <a:xfrm>
            <a:off x="5795131" y="730277"/>
            <a:ext cx="2606345" cy="2317723"/>
          </a:xfrm>
          <a:prstGeom prst="ellipse">
            <a:avLst/>
          </a:prstGeom>
          <a:ln>
            <a:noFill/>
          </a:ln>
          <a:effectLst>
            <a:softEdge rad="112500"/>
          </a:effectLst>
        </p:spPr>
      </p:pic>
      <p:pic>
        <p:nvPicPr>
          <p:cNvPr id="19" name="Picture 18"/>
          <p:cNvPicPr>
            <a:picLocks noChangeAspect="1"/>
          </p:cNvPicPr>
          <p:nvPr/>
        </p:nvPicPr>
        <p:blipFill>
          <a:blip r:embed="rId4"/>
          <a:stretch>
            <a:fillRect/>
          </a:stretch>
        </p:blipFill>
        <p:spPr>
          <a:xfrm>
            <a:off x="8533882" y="2251762"/>
            <a:ext cx="3026159" cy="2396438"/>
          </a:xfrm>
          <a:prstGeom prst="ellipse">
            <a:avLst/>
          </a:prstGeom>
          <a:ln>
            <a:noFill/>
          </a:ln>
          <a:effectLst>
            <a:softEdge rad="112500"/>
          </a:effectLst>
        </p:spPr>
      </p:pic>
      <p:pic>
        <p:nvPicPr>
          <p:cNvPr id="25" name="Picture 24"/>
          <p:cNvPicPr>
            <a:picLocks noChangeAspect="1"/>
          </p:cNvPicPr>
          <p:nvPr/>
        </p:nvPicPr>
        <p:blipFill>
          <a:blip r:embed="rId5"/>
          <a:stretch>
            <a:fillRect/>
          </a:stretch>
        </p:blipFill>
        <p:spPr>
          <a:xfrm>
            <a:off x="7086600" y="4365354"/>
            <a:ext cx="2562615" cy="2492646"/>
          </a:xfrm>
          <a:prstGeom prst="ellipse">
            <a:avLst/>
          </a:prstGeom>
          <a:ln>
            <a:noFill/>
          </a:ln>
          <a:effectLst>
            <a:softEdge rad="112500"/>
          </a:effectLst>
        </p:spPr>
      </p:pic>
      <p:sp>
        <p:nvSpPr>
          <p:cNvPr id="27" name="TextBox 26">
            <a:extLst>
              <a:ext uri="{FF2B5EF4-FFF2-40B4-BE49-F238E27FC236}">
                <a16:creationId xmlns:a16="http://schemas.microsoft.com/office/drawing/2014/main" xmlns="" id="{2775BEB2-DD79-A8F3-CE64-9ECC2ECDD691}"/>
              </a:ext>
            </a:extLst>
          </p:cNvPr>
          <p:cNvSpPr txBox="1"/>
          <p:nvPr/>
        </p:nvSpPr>
        <p:spPr>
          <a:xfrm>
            <a:off x="1127578" y="1096703"/>
            <a:ext cx="4535147" cy="1846194"/>
          </a:xfrm>
          <a:prstGeom prst="roundRect">
            <a:avLst/>
          </a:prstGeom>
          <a:solidFill>
            <a:schemeClr val="accent5">
              <a:lumMod val="20000"/>
              <a:lumOff val="80000"/>
            </a:schemeClr>
          </a:solidFill>
          <a:ln>
            <a:solidFill>
              <a:schemeClr val="accent1">
                <a:lumMod val="50000"/>
              </a:schemeClr>
            </a:solidFill>
          </a:ln>
        </p:spPr>
        <p:txBody>
          <a:bodyPr vert="horz" lIns="91440" tIns="45720" rIns="91440" bIns="45720" rtlCol="0" anchor="b">
            <a:noAutofit/>
          </a:bodyPr>
          <a:lstStyle/>
          <a:p>
            <a:pPr marL="0" marR="0" lvl="0" indent="0" defTabSz="914400" rtl="0" eaLnBrk="1" fontAlgn="auto" latinLnBrk="0" hangingPunct="1">
              <a:lnSpc>
                <a:spcPct val="90000"/>
              </a:lnSpc>
              <a:spcBef>
                <a:spcPct val="0"/>
              </a:spcBef>
              <a:spcAft>
                <a:spcPts val="600"/>
              </a:spcAft>
              <a:buClrTx/>
              <a:buSzTx/>
              <a:buFontTx/>
              <a:buNone/>
              <a:tabLst/>
              <a:defRPr/>
            </a:pPr>
            <a:r>
              <a:rPr lang="en-US" sz="2400" noProof="0" dirty="0" err="1">
                <a:solidFill>
                  <a:srgbClr val="002060"/>
                </a:solidFill>
                <a:latin typeface="Nunito Black" pitchFamily="2" charset="0"/>
              </a:rPr>
              <a:t>Đường</a:t>
            </a:r>
            <a:r>
              <a:rPr lang="en-US" sz="2400" noProof="0" dirty="0">
                <a:solidFill>
                  <a:srgbClr val="002060"/>
                </a:solidFill>
                <a:latin typeface="Nunito Black" pitchFamily="2" charset="0"/>
              </a:rPr>
              <a:t> </a:t>
            </a:r>
            <a:r>
              <a:rPr lang="en-US" sz="2400" noProof="0" dirty="0" err="1">
                <a:solidFill>
                  <a:srgbClr val="002060"/>
                </a:solidFill>
                <a:latin typeface="Nunito Black" pitchFamily="2" charset="0"/>
              </a:rPr>
              <a:t>của</a:t>
            </a:r>
            <a:r>
              <a:rPr lang="en-US" sz="2400" noProof="0" dirty="0">
                <a:solidFill>
                  <a:srgbClr val="002060"/>
                </a:solidFill>
                <a:latin typeface="Nunito Black" pitchFamily="2" charset="0"/>
              </a:rPr>
              <a:t> </a:t>
            </a:r>
            <a:r>
              <a:rPr lang="en-US" sz="2400" noProof="0" dirty="0" err="1">
                <a:solidFill>
                  <a:srgbClr val="002060"/>
                </a:solidFill>
                <a:latin typeface="Nunito Black" pitchFamily="2" charset="0"/>
              </a:rPr>
              <a:t>chú</a:t>
            </a:r>
            <a:r>
              <a:rPr lang="en-US" sz="2400" noProof="0" dirty="0">
                <a:solidFill>
                  <a:srgbClr val="002060"/>
                </a:solidFill>
                <a:latin typeface="Nunito Black" pitchFamily="2" charset="0"/>
              </a:rPr>
              <a:t> phi </a:t>
            </a:r>
            <a:r>
              <a:rPr lang="en-US" sz="2400" noProof="0" dirty="0" err="1">
                <a:solidFill>
                  <a:srgbClr val="002060"/>
                </a:solidFill>
                <a:latin typeface="Nunito Black" pitchFamily="2" charset="0"/>
              </a:rPr>
              <a:t>công</a:t>
            </a:r>
            <a:endParaRPr lang="en-US" sz="2400" noProof="0" dirty="0">
              <a:solidFill>
                <a:srgbClr val="002060"/>
              </a:solidFill>
              <a:latin typeface="Nunito Black" pitchFamily="2" charset="0"/>
            </a:endParaRPr>
          </a:p>
          <a:p>
            <a:pPr marL="0" marR="0" lvl="0" indent="0" defTabSz="914400" rtl="0" eaLnBrk="1" fontAlgn="auto" latinLnBrk="0" hangingPunct="1">
              <a:lnSpc>
                <a:spcPct val="90000"/>
              </a:lnSpc>
              <a:spcBef>
                <a:spcPct val="0"/>
              </a:spcBef>
              <a:spcAft>
                <a:spcPts val="600"/>
              </a:spcAft>
              <a:buClrTx/>
              <a:buSzTx/>
              <a:buFontTx/>
              <a:buNone/>
              <a:tabLst/>
              <a:defRPr/>
            </a:pPr>
            <a:r>
              <a:rPr kumimoji="0" lang="en-US" sz="2400" b="0" i="0" u="none" strike="noStrike" kern="1200" cap="none" spc="0" normalizeH="0" baseline="0" dirty="0" err="1">
                <a:ln>
                  <a:noFill/>
                </a:ln>
                <a:solidFill>
                  <a:srgbClr val="002060"/>
                </a:solidFill>
                <a:effectLst/>
                <a:uLnTx/>
                <a:uFillTx/>
                <a:latin typeface="Nunito Black" pitchFamily="2" charset="0"/>
              </a:rPr>
              <a:t>Lẫn</a:t>
            </a:r>
            <a:r>
              <a:rPr kumimoji="0" lang="en-US" sz="2400" b="0" i="0" u="none" strike="noStrike" kern="1200" cap="none" spc="0" normalizeH="0" dirty="0">
                <a:ln>
                  <a:noFill/>
                </a:ln>
                <a:solidFill>
                  <a:srgbClr val="002060"/>
                </a:solidFill>
                <a:effectLst/>
                <a:uLnTx/>
                <a:uFillTx/>
                <a:latin typeface="Nunito Black" pitchFamily="2" charset="0"/>
              </a:rPr>
              <a:t> </a:t>
            </a:r>
            <a:r>
              <a:rPr kumimoji="0" lang="en-US" sz="2400" b="0" i="0" u="none" strike="noStrike" kern="1200" cap="none" spc="0" normalizeH="0" dirty="0" err="1">
                <a:ln>
                  <a:noFill/>
                </a:ln>
                <a:solidFill>
                  <a:srgbClr val="002060"/>
                </a:solidFill>
                <a:effectLst/>
                <a:uLnTx/>
                <a:uFillTx/>
                <a:latin typeface="Nunito Black" pitchFamily="2" charset="0"/>
              </a:rPr>
              <a:t>trong</a:t>
            </a:r>
            <a:r>
              <a:rPr kumimoji="0" lang="en-US" sz="2400" b="0" i="0" u="none" strike="noStrike" kern="1200" cap="none" spc="0" normalizeH="0" dirty="0">
                <a:ln>
                  <a:noFill/>
                </a:ln>
                <a:solidFill>
                  <a:srgbClr val="002060"/>
                </a:solidFill>
                <a:effectLst/>
                <a:uLnTx/>
                <a:uFillTx/>
                <a:latin typeface="Nunito Black" pitchFamily="2" charset="0"/>
              </a:rPr>
              <a:t> </a:t>
            </a:r>
            <a:r>
              <a:rPr kumimoji="0" lang="en-US" sz="2400" b="0" i="0" u="none" strike="noStrike" kern="1200" cap="none" spc="0" normalizeH="0" dirty="0" err="1">
                <a:ln>
                  <a:noFill/>
                </a:ln>
                <a:solidFill>
                  <a:srgbClr val="002060"/>
                </a:solidFill>
                <a:effectLst/>
                <a:uLnTx/>
                <a:uFillTx/>
                <a:latin typeface="Nunito Black" pitchFamily="2" charset="0"/>
              </a:rPr>
              <a:t>mây</a:t>
            </a:r>
            <a:r>
              <a:rPr kumimoji="0" lang="en-US" sz="2400" b="0" i="0" u="none" strike="noStrike" kern="1200" cap="none" spc="0" normalizeH="0" dirty="0">
                <a:ln>
                  <a:noFill/>
                </a:ln>
                <a:solidFill>
                  <a:srgbClr val="002060"/>
                </a:solidFill>
                <a:effectLst/>
                <a:uLnTx/>
                <a:uFillTx/>
                <a:latin typeface="Nunito Black" pitchFamily="2" charset="0"/>
              </a:rPr>
              <a:t> </a:t>
            </a:r>
            <a:r>
              <a:rPr kumimoji="0" lang="en-US" sz="2400" b="0" i="0" u="none" strike="noStrike" kern="1200" cap="none" spc="0" normalizeH="0" dirty="0" err="1">
                <a:ln>
                  <a:noFill/>
                </a:ln>
                <a:solidFill>
                  <a:srgbClr val="002060"/>
                </a:solidFill>
                <a:effectLst/>
                <a:uLnTx/>
                <a:uFillTx/>
                <a:latin typeface="Nunito Black" pitchFamily="2" charset="0"/>
              </a:rPr>
              <a:t>cao</a:t>
            </a:r>
            <a:r>
              <a:rPr kumimoji="0" lang="en-US" sz="2400" b="0" i="0" u="none" strike="noStrike" kern="1200" cap="none" spc="0" normalizeH="0" dirty="0">
                <a:ln>
                  <a:noFill/>
                </a:ln>
                <a:solidFill>
                  <a:srgbClr val="002060"/>
                </a:solidFill>
                <a:effectLst/>
                <a:uLnTx/>
                <a:uFillTx/>
                <a:latin typeface="Nunito Black" pitchFamily="2" charset="0"/>
              </a:rPr>
              <a:t> </a:t>
            </a:r>
            <a:r>
              <a:rPr kumimoji="0" lang="en-US" sz="2400" b="0" i="0" u="none" strike="noStrike" kern="1200" cap="none" spc="0" normalizeH="0" dirty="0" err="1">
                <a:ln>
                  <a:noFill/>
                </a:ln>
                <a:solidFill>
                  <a:srgbClr val="002060"/>
                </a:solidFill>
                <a:effectLst/>
                <a:uLnTx/>
                <a:uFillTx/>
                <a:latin typeface="Nunito Black" pitchFamily="2" charset="0"/>
              </a:rPr>
              <a:t>tít</a:t>
            </a:r>
            <a:endParaRPr kumimoji="0" lang="en-US" sz="2400" b="0" i="0" u="none" strike="noStrike" kern="1200" cap="none" spc="0" normalizeH="0" dirty="0">
              <a:ln>
                <a:noFill/>
              </a:ln>
              <a:solidFill>
                <a:srgbClr val="002060"/>
              </a:solidFill>
              <a:effectLst/>
              <a:uLnTx/>
              <a:uFillTx/>
              <a:latin typeface="Nunito Black" pitchFamily="2" charset="0"/>
            </a:endParaRPr>
          </a:p>
          <a:p>
            <a:pPr marL="0" marR="0" lvl="0" indent="0" defTabSz="914400" rtl="0" eaLnBrk="1" fontAlgn="auto" latinLnBrk="0" hangingPunct="1">
              <a:lnSpc>
                <a:spcPct val="90000"/>
              </a:lnSpc>
              <a:spcBef>
                <a:spcPct val="0"/>
              </a:spcBef>
              <a:spcAft>
                <a:spcPts val="600"/>
              </a:spcAft>
              <a:buClrTx/>
              <a:buSzTx/>
              <a:buFontTx/>
              <a:buNone/>
              <a:tabLst/>
              <a:defRPr/>
            </a:pPr>
            <a:r>
              <a:rPr lang="en-US" sz="2400" baseline="0" noProof="0" dirty="0" err="1">
                <a:solidFill>
                  <a:srgbClr val="002060"/>
                </a:solidFill>
                <a:latin typeface="Nunito Black" pitchFamily="2" charset="0"/>
              </a:rPr>
              <a:t>Khắp</a:t>
            </a:r>
            <a:r>
              <a:rPr lang="en-US" sz="2400" noProof="0" dirty="0">
                <a:solidFill>
                  <a:srgbClr val="002060"/>
                </a:solidFill>
                <a:latin typeface="Nunito Black" pitchFamily="2" charset="0"/>
              </a:rPr>
              <a:t> </a:t>
            </a:r>
            <a:r>
              <a:rPr lang="en-US" sz="2400" noProof="0" dirty="0" err="1">
                <a:solidFill>
                  <a:srgbClr val="002060"/>
                </a:solidFill>
                <a:latin typeface="Nunito Black" pitchFamily="2" charset="0"/>
              </a:rPr>
              <a:t>những</a:t>
            </a:r>
            <a:r>
              <a:rPr lang="en-US" sz="2400" noProof="0" dirty="0">
                <a:solidFill>
                  <a:srgbClr val="002060"/>
                </a:solidFill>
                <a:latin typeface="Nunito Black" pitchFamily="2" charset="0"/>
              </a:rPr>
              <a:t> </a:t>
            </a:r>
            <a:r>
              <a:rPr lang="en-US" sz="2400" noProof="0" dirty="0" err="1">
                <a:solidFill>
                  <a:srgbClr val="002060"/>
                </a:solidFill>
                <a:latin typeface="Nunito Black" pitchFamily="2" charset="0"/>
              </a:rPr>
              <a:t>vùng</a:t>
            </a:r>
            <a:r>
              <a:rPr lang="en-US" sz="2400" noProof="0" dirty="0">
                <a:solidFill>
                  <a:srgbClr val="002060"/>
                </a:solidFill>
                <a:latin typeface="Nunito Black" pitchFamily="2" charset="0"/>
              </a:rPr>
              <a:t> </a:t>
            </a:r>
            <a:r>
              <a:rPr lang="en-US" sz="2400" noProof="0" dirty="0" err="1">
                <a:solidFill>
                  <a:srgbClr val="002060"/>
                </a:solidFill>
                <a:latin typeface="Nunito Black" pitchFamily="2" charset="0"/>
              </a:rPr>
              <a:t>trời</a:t>
            </a:r>
            <a:r>
              <a:rPr lang="en-US" sz="2400" noProof="0" dirty="0">
                <a:solidFill>
                  <a:srgbClr val="002060"/>
                </a:solidFill>
                <a:latin typeface="Nunito Black" pitchFamily="2" charset="0"/>
              </a:rPr>
              <a:t> </a:t>
            </a:r>
            <a:r>
              <a:rPr lang="en-US" sz="2400" noProof="0" dirty="0" err="1">
                <a:solidFill>
                  <a:srgbClr val="002060"/>
                </a:solidFill>
                <a:latin typeface="Nunito Black" pitchFamily="2" charset="0"/>
              </a:rPr>
              <a:t>xanh</a:t>
            </a:r>
            <a:endParaRPr lang="en-US" sz="2400" noProof="0" dirty="0">
              <a:solidFill>
                <a:srgbClr val="002060"/>
              </a:solidFill>
              <a:latin typeface="Nunito Black" pitchFamily="2" charset="0"/>
            </a:endParaRPr>
          </a:p>
          <a:p>
            <a:pPr marL="0" marR="0" lvl="0" indent="0" defTabSz="914400" rtl="0" eaLnBrk="1" fontAlgn="auto" latinLnBrk="0" hangingPunct="1">
              <a:lnSpc>
                <a:spcPct val="90000"/>
              </a:lnSpc>
              <a:spcBef>
                <a:spcPct val="0"/>
              </a:spcBef>
              <a:spcAft>
                <a:spcPts val="600"/>
              </a:spcAft>
              <a:buClrTx/>
              <a:buSzTx/>
              <a:buFontTx/>
              <a:buNone/>
              <a:tabLst/>
              <a:defRPr/>
            </a:pPr>
            <a:r>
              <a:rPr kumimoji="0" lang="en-US" sz="2400" b="0" i="0" u="none" strike="noStrike" kern="1200" cap="none" spc="0" normalizeH="0" baseline="0" dirty="0" err="1">
                <a:ln>
                  <a:noFill/>
                </a:ln>
                <a:solidFill>
                  <a:srgbClr val="002060"/>
                </a:solidFill>
                <a:effectLst/>
                <a:uLnTx/>
                <a:uFillTx/>
                <a:latin typeface="Nunito Black" pitchFamily="2" charset="0"/>
              </a:rPr>
              <a:t>Những</a:t>
            </a:r>
            <a:r>
              <a:rPr kumimoji="0" lang="en-US" sz="2400" b="0" i="0" u="none" strike="noStrike" kern="1200" cap="none" spc="0" normalizeH="0" dirty="0">
                <a:ln>
                  <a:noFill/>
                </a:ln>
                <a:solidFill>
                  <a:srgbClr val="002060"/>
                </a:solidFill>
                <a:effectLst/>
                <a:uLnTx/>
                <a:uFillTx/>
                <a:latin typeface="Nunito Black" pitchFamily="2" charset="0"/>
              </a:rPr>
              <a:t> </a:t>
            </a:r>
            <a:r>
              <a:rPr kumimoji="0" lang="en-US" sz="2400" b="0" i="0" u="none" strike="noStrike" kern="1200" cap="none" spc="0" normalizeH="0" dirty="0" err="1">
                <a:ln>
                  <a:noFill/>
                </a:ln>
                <a:solidFill>
                  <a:srgbClr val="002060"/>
                </a:solidFill>
                <a:effectLst/>
                <a:uLnTx/>
                <a:uFillTx/>
                <a:latin typeface="Nunito Black" pitchFamily="2" charset="0"/>
              </a:rPr>
              <a:t>vì</a:t>
            </a:r>
            <a:r>
              <a:rPr kumimoji="0" lang="en-US" sz="2400" b="0" i="0" u="none" strike="noStrike" kern="1200" cap="none" spc="0" normalizeH="0" dirty="0">
                <a:ln>
                  <a:noFill/>
                </a:ln>
                <a:solidFill>
                  <a:srgbClr val="002060"/>
                </a:solidFill>
                <a:effectLst/>
                <a:uLnTx/>
                <a:uFillTx/>
                <a:latin typeface="Nunito Black" pitchFamily="2" charset="0"/>
              </a:rPr>
              <a:t> </a:t>
            </a:r>
            <a:r>
              <a:rPr kumimoji="0" lang="en-US" sz="2400" b="0" i="0" u="none" strike="noStrike" kern="1200" cap="none" spc="0" normalizeH="0" dirty="0" err="1">
                <a:ln>
                  <a:noFill/>
                </a:ln>
                <a:solidFill>
                  <a:srgbClr val="002060"/>
                </a:solidFill>
                <a:effectLst/>
                <a:uLnTx/>
                <a:uFillTx/>
                <a:latin typeface="Nunito Black" pitchFamily="2" charset="0"/>
              </a:rPr>
              <a:t>sao</a:t>
            </a:r>
            <a:r>
              <a:rPr kumimoji="0" lang="en-US" sz="2400" b="0" i="0" u="none" strike="noStrike" kern="1200" cap="none" spc="0" normalizeH="0" dirty="0">
                <a:ln>
                  <a:noFill/>
                </a:ln>
                <a:solidFill>
                  <a:srgbClr val="002060"/>
                </a:solidFill>
                <a:effectLst/>
                <a:uLnTx/>
                <a:uFillTx/>
                <a:latin typeface="Nunito Black" pitchFamily="2" charset="0"/>
              </a:rPr>
              <a:t> chi </a:t>
            </a:r>
            <a:r>
              <a:rPr kumimoji="0" lang="en-US" sz="2400" b="0" i="0" u="none" strike="noStrike" kern="1200" cap="none" spc="0" normalizeH="0" dirty="0" err="1">
                <a:ln>
                  <a:noFill/>
                </a:ln>
                <a:solidFill>
                  <a:srgbClr val="002060"/>
                </a:solidFill>
                <a:effectLst/>
                <a:uLnTx/>
                <a:uFillTx/>
                <a:latin typeface="Nunito Black" pitchFamily="2" charset="0"/>
              </a:rPr>
              <a:t>chít</a:t>
            </a:r>
            <a:r>
              <a:rPr kumimoji="0" lang="en-US" sz="2400" b="0" i="0" u="none" strike="noStrike" kern="1200" cap="none" spc="0" normalizeH="0" dirty="0">
                <a:ln>
                  <a:noFill/>
                </a:ln>
                <a:solidFill>
                  <a:srgbClr val="002060"/>
                </a:solidFill>
                <a:effectLst/>
                <a:uLnTx/>
                <a:uFillTx/>
                <a:latin typeface="Nunito Black" pitchFamily="2" charset="0"/>
              </a:rPr>
              <a:t>.</a:t>
            </a:r>
            <a:endParaRPr kumimoji="0" lang="en-US" sz="2400" b="0" i="0" u="none" strike="noStrike" kern="1200" cap="none" spc="0" normalizeH="0" baseline="0" noProof="0" dirty="0">
              <a:ln>
                <a:noFill/>
              </a:ln>
              <a:solidFill>
                <a:srgbClr val="002060"/>
              </a:solidFill>
              <a:effectLst/>
              <a:uLnTx/>
              <a:uFillTx/>
              <a:latin typeface="Nunito Black" pitchFamily="2" charset="0"/>
            </a:endParaRPr>
          </a:p>
        </p:txBody>
      </p:sp>
      <p:sp>
        <p:nvSpPr>
          <p:cNvPr id="28" name="TextBox 27">
            <a:extLst>
              <a:ext uri="{FF2B5EF4-FFF2-40B4-BE49-F238E27FC236}">
                <a16:creationId xmlns:a16="http://schemas.microsoft.com/office/drawing/2014/main" xmlns="" id="{2775BEB2-DD79-A8F3-CE64-9ECC2ECDD691}"/>
              </a:ext>
            </a:extLst>
          </p:cNvPr>
          <p:cNvSpPr txBox="1"/>
          <p:nvPr/>
        </p:nvSpPr>
        <p:spPr>
          <a:xfrm>
            <a:off x="1890246" y="3123290"/>
            <a:ext cx="4248281" cy="1677310"/>
          </a:xfrm>
          <a:prstGeom prst="roundRect">
            <a:avLst/>
          </a:prstGeom>
          <a:solidFill>
            <a:srgbClr val="92D050"/>
          </a:solidFill>
          <a:ln>
            <a:solidFill>
              <a:schemeClr val="accent6">
                <a:lumMod val="50000"/>
              </a:schemeClr>
            </a:solidFill>
          </a:ln>
        </p:spPr>
        <p:txBody>
          <a:bodyPr vert="horz" lIns="91440" tIns="45720" rIns="91440" bIns="45720" rtlCol="0" anchor="b">
            <a:noAutofit/>
          </a:bodyPr>
          <a:lstStyle/>
          <a:p>
            <a:pPr marL="0" marR="0" lvl="0" indent="0" defTabSz="914400" rtl="0" eaLnBrk="1" fontAlgn="auto" latinLnBrk="0" hangingPunct="1">
              <a:lnSpc>
                <a:spcPct val="90000"/>
              </a:lnSpc>
              <a:spcBef>
                <a:spcPct val="0"/>
              </a:spcBef>
              <a:spcAft>
                <a:spcPts val="600"/>
              </a:spcAft>
              <a:buClrTx/>
              <a:buSzTx/>
              <a:buFontTx/>
              <a:buNone/>
              <a:tabLst/>
              <a:defRPr/>
            </a:pPr>
            <a:r>
              <a:rPr lang="en-US" sz="2400" noProof="0" dirty="0" err="1">
                <a:latin typeface="Nunito Black" pitchFamily="2" charset="0"/>
              </a:rPr>
              <a:t>Đường</a:t>
            </a:r>
            <a:r>
              <a:rPr lang="en-US" sz="2400" noProof="0" dirty="0">
                <a:latin typeface="Nunito Black" pitchFamily="2" charset="0"/>
              </a:rPr>
              <a:t> </a:t>
            </a:r>
            <a:r>
              <a:rPr lang="en-US" sz="2400" noProof="0" dirty="0" err="1">
                <a:latin typeface="Nunito Black" pitchFamily="2" charset="0"/>
              </a:rPr>
              <a:t>của</a:t>
            </a:r>
            <a:r>
              <a:rPr lang="en-US" sz="2400" noProof="0" dirty="0">
                <a:latin typeface="Nunito Black" pitchFamily="2" charset="0"/>
              </a:rPr>
              <a:t> </a:t>
            </a:r>
            <a:r>
              <a:rPr lang="en-US" sz="2400" noProof="0" dirty="0" err="1">
                <a:latin typeface="Nunito Black" pitchFamily="2" charset="0"/>
              </a:rPr>
              <a:t>chú</a:t>
            </a:r>
            <a:r>
              <a:rPr lang="en-US" sz="2400" noProof="0" dirty="0">
                <a:latin typeface="Nunito Black" pitchFamily="2" charset="0"/>
              </a:rPr>
              <a:t> </a:t>
            </a:r>
            <a:r>
              <a:rPr lang="en-US" sz="2400" noProof="0" dirty="0" err="1">
                <a:latin typeface="Nunito Black" pitchFamily="2" charset="0"/>
              </a:rPr>
              <a:t>hải</a:t>
            </a:r>
            <a:r>
              <a:rPr lang="en-US" sz="2400" noProof="0" dirty="0">
                <a:latin typeface="Nunito Black" pitchFamily="2" charset="0"/>
              </a:rPr>
              <a:t> </a:t>
            </a:r>
            <a:r>
              <a:rPr lang="en-US" sz="2400" noProof="0" dirty="0" err="1">
                <a:latin typeface="Nunito Black" pitchFamily="2" charset="0"/>
              </a:rPr>
              <a:t>quân</a:t>
            </a:r>
            <a:endParaRPr lang="en-US" sz="2400" noProof="0" dirty="0">
              <a:latin typeface="Nunito Black" pitchFamily="2" charset="0"/>
            </a:endParaRPr>
          </a:p>
          <a:p>
            <a:pPr marL="0" marR="0" lvl="0" indent="0" defTabSz="914400" rtl="0" eaLnBrk="1" fontAlgn="auto" latinLnBrk="0" hangingPunct="1">
              <a:lnSpc>
                <a:spcPct val="90000"/>
              </a:lnSpc>
              <a:spcBef>
                <a:spcPct val="0"/>
              </a:spcBef>
              <a:spcAft>
                <a:spcPts val="600"/>
              </a:spcAft>
              <a:buClrTx/>
              <a:buSzTx/>
              <a:buFontTx/>
              <a:buNone/>
              <a:tabLst/>
              <a:defRPr/>
            </a:pPr>
            <a:r>
              <a:rPr kumimoji="0" lang="en-US" sz="2400" b="0" i="0" u="none" strike="noStrike" kern="1200" cap="none" spc="0" normalizeH="0" baseline="0" dirty="0" err="1">
                <a:ln>
                  <a:noFill/>
                </a:ln>
                <a:effectLst/>
                <a:uLnTx/>
                <a:uFillTx/>
                <a:latin typeface="Nunito Black" pitchFamily="2" charset="0"/>
              </a:rPr>
              <a:t>Mênh</a:t>
            </a:r>
            <a:r>
              <a:rPr kumimoji="0" lang="en-US" sz="2400" b="0" i="0" u="none" strike="noStrike" kern="1200" cap="none" spc="0" normalizeH="0" dirty="0">
                <a:ln>
                  <a:noFill/>
                </a:ln>
                <a:effectLst/>
                <a:uLnTx/>
                <a:uFillTx/>
                <a:latin typeface="Nunito Black" pitchFamily="2" charset="0"/>
              </a:rPr>
              <a:t> </a:t>
            </a:r>
            <a:r>
              <a:rPr kumimoji="0" lang="en-US" sz="2400" b="0" i="0" u="none" strike="noStrike" kern="1200" cap="none" spc="0" normalizeH="0" dirty="0" err="1">
                <a:ln>
                  <a:noFill/>
                </a:ln>
                <a:effectLst/>
                <a:uLnTx/>
                <a:uFillTx/>
                <a:latin typeface="Nunito Black" pitchFamily="2" charset="0"/>
              </a:rPr>
              <a:t>mông</a:t>
            </a:r>
            <a:r>
              <a:rPr kumimoji="0" lang="en-US" sz="2400" b="0" i="0" u="none" strike="noStrike" kern="1200" cap="none" spc="0" normalizeH="0" dirty="0">
                <a:ln>
                  <a:noFill/>
                </a:ln>
                <a:effectLst/>
                <a:uLnTx/>
                <a:uFillTx/>
                <a:latin typeface="Nunito Black" pitchFamily="2" charset="0"/>
              </a:rPr>
              <a:t> </a:t>
            </a:r>
            <a:r>
              <a:rPr kumimoji="0" lang="en-US" sz="2400" b="0" i="0" u="none" strike="noStrike" kern="1200" cap="none" spc="0" normalizeH="0" dirty="0" err="1">
                <a:ln>
                  <a:noFill/>
                </a:ln>
                <a:effectLst/>
                <a:uLnTx/>
                <a:uFillTx/>
                <a:latin typeface="Nunito Black" pitchFamily="2" charset="0"/>
              </a:rPr>
              <a:t>trên</a:t>
            </a:r>
            <a:r>
              <a:rPr kumimoji="0" lang="en-US" sz="2400" b="0" i="0" u="none" strike="noStrike" kern="1200" cap="none" spc="0" normalizeH="0" dirty="0">
                <a:ln>
                  <a:noFill/>
                </a:ln>
                <a:effectLst/>
                <a:uLnTx/>
                <a:uFillTx/>
                <a:latin typeface="Nunito Black" pitchFamily="2" charset="0"/>
              </a:rPr>
              <a:t> </a:t>
            </a:r>
            <a:r>
              <a:rPr kumimoji="0" lang="en-US" sz="2400" b="0" i="0" u="none" strike="noStrike" kern="1200" cap="none" spc="0" normalizeH="0" dirty="0" err="1">
                <a:ln>
                  <a:noFill/>
                </a:ln>
                <a:effectLst/>
                <a:uLnTx/>
                <a:uFillTx/>
                <a:latin typeface="Nunito Black" pitchFamily="2" charset="0"/>
              </a:rPr>
              <a:t>biển</a:t>
            </a:r>
            <a:r>
              <a:rPr kumimoji="0" lang="en-US" sz="2400" b="0" i="0" u="none" strike="noStrike" kern="1200" cap="none" spc="0" normalizeH="0" dirty="0">
                <a:ln>
                  <a:noFill/>
                </a:ln>
                <a:effectLst/>
                <a:uLnTx/>
                <a:uFillTx/>
                <a:latin typeface="Nunito Black" pitchFamily="2" charset="0"/>
              </a:rPr>
              <a:t> </a:t>
            </a:r>
            <a:r>
              <a:rPr kumimoji="0" lang="en-US" sz="2400" b="0" i="0" u="none" strike="noStrike" kern="1200" cap="none" spc="0" normalizeH="0" dirty="0" err="1">
                <a:ln>
                  <a:noFill/>
                </a:ln>
                <a:effectLst/>
                <a:uLnTx/>
                <a:uFillTx/>
                <a:latin typeface="Nunito Black" pitchFamily="2" charset="0"/>
              </a:rPr>
              <a:t>cả</a:t>
            </a:r>
            <a:endParaRPr kumimoji="0" lang="en-US" sz="2400" b="0" i="0" u="none" strike="noStrike" kern="1200" cap="none" spc="0" normalizeH="0" dirty="0">
              <a:ln>
                <a:noFill/>
              </a:ln>
              <a:effectLst/>
              <a:uLnTx/>
              <a:uFillTx/>
              <a:latin typeface="Nunito Black" pitchFamily="2" charset="0"/>
            </a:endParaRPr>
          </a:p>
          <a:p>
            <a:pPr marL="0" marR="0" lvl="0" indent="0" defTabSz="914400" rtl="0" eaLnBrk="1" fontAlgn="auto" latinLnBrk="0" hangingPunct="1">
              <a:lnSpc>
                <a:spcPct val="90000"/>
              </a:lnSpc>
              <a:spcBef>
                <a:spcPct val="0"/>
              </a:spcBef>
              <a:spcAft>
                <a:spcPts val="600"/>
              </a:spcAft>
              <a:buClrTx/>
              <a:buSzTx/>
              <a:buFontTx/>
              <a:buNone/>
              <a:tabLst/>
              <a:defRPr/>
            </a:pPr>
            <a:r>
              <a:rPr lang="en-US" sz="2400" baseline="0" noProof="0" dirty="0" err="1">
                <a:latin typeface="Nunito Black" pitchFamily="2" charset="0"/>
              </a:rPr>
              <a:t>Tới</a:t>
            </a:r>
            <a:r>
              <a:rPr lang="en-US" sz="2400" noProof="0" dirty="0">
                <a:latin typeface="Nunito Black" pitchFamily="2" charset="0"/>
              </a:rPr>
              <a:t> </a:t>
            </a:r>
            <a:r>
              <a:rPr lang="en-US" sz="2400" noProof="0" dirty="0" err="1">
                <a:latin typeface="Nunito Black" pitchFamily="2" charset="0"/>
              </a:rPr>
              <a:t>những</a:t>
            </a:r>
            <a:r>
              <a:rPr lang="en-US" sz="2400" noProof="0" dirty="0">
                <a:latin typeface="Nunito Black" pitchFamily="2" charset="0"/>
              </a:rPr>
              <a:t> </a:t>
            </a:r>
            <a:r>
              <a:rPr lang="en-US" sz="2400" noProof="0" dirty="0" err="1">
                <a:latin typeface="Nunito Black" pitchFamily="2" charset="0"/>
              </a:rPr>
              <a:t>vùng</a:t>
            </a:r>
            <a:r>
              <a:rPr lang="en-US" sz="2400" noProof="0" dirty="0">
                <a:latin typeface="Nunito Black" pitchFamily="2" charset="0"/>
              </a:rPr>
              <a:t> </a:t>
            </a:r>
            <a:r>
              <a:rPr lang="en-US" sz="2400" noProof="0" dirty="0" err="1">
                <a:latin typeface="Nunito Black" pitchFamily="2" charset="0"/>
              </a:rPr>
              <a:t>đảo</a:t>
            </a:r>
            <a:r>
              <a:rPr lang="en-US" sz="2400" noProof="0" dirty="0">
                <a:latin typeface="Nunito Black" pitchFamily="2" charset="0"/>
              </a:rPr>
              <a:t> </a:t>
            </a:r>
            <a:r>
              <a:rPr lang="en-US" sz="2400" noProof="0" dirty="0" err="1">
                <a:latin typeface="Nunito Black" pitchFamily="2" charset="0"/>
              </a:rPr>
              <a:t>xa</a:t>
            </a:r>
            <a:endParaRPr lang="en-US" sz="2400" noProof="0" dirty="0">
              <a:latin typeface="Nunito Black" pitchFamily="2" charset="0"/>
            </a:endParaRPr>
          </a:p>
          <a:p>
            <a:pPr marL="0" marR="0" lvl="0" indent="0" defTabSz="914400" rtl="0" eaLnBrk="1" fontAlgn="auto" latinLnBrk="0" hangingPunct="1">
              <a:lnSpc>
                <a:spcPct val="90000"/>
              </a:lnSpc>
              <a:spcBef>
                <a:spcPct val="0"/>
              </a:spcBef>
              <a:spcAft>
                <a:spcPts val="600"/>
              </a:spcAft>
              <a:buClrTx/>
              <a:buSzTx/>
              <a:buFontTx/>
              <a:buNone/>
              <a:tabLst/>
              <a:defRPr/>
            </a:pPr>
            <a:r>
              <a:rPr kumimoji="0" lang="en-US" sz="2400" b="0" i="0" u="none" strike="noStrike" kern="1200" cap="none" spc="0" normalizeH="0" baseline="0" dirty="0" err="1">
                <a:ln>
                  <a:noFill/>
                </a:ln>
                <a:effectLst/>
                <a:uLnTx/>
                <a:uFillTx/>
                <a:latin typeface="Nunito Black" pitchFamily="2" charset="0"/>
              </a:rPr>
              <a:t>Và</a:t>
            </a:r>
            <a:r>
              <a:rPr kumimoji="0" lang="en-US" sz="2400" b="0" i="0" u="none" strike="noStrike" kern="1200" cap="none" spc="0" normalizeH="0" dirty="0">
                <a:ln>
                  <a:noFill/>
                </a:ln>
                <a:effectLst/>
                <a:uLnTx/>
                <a:uFillTx/>
                <a:latin typeface="Nunito Black" pitchFamily="2" charset="0"/>
              </a:rPr>
              <a:t> </a:t>
            </a:r>
            <a:r>
              <a:rPr kumimoji="0" lang="en-US" sz="2400" b="0" i="0" u="none" strike="noStrike" kern="1200" cap="none" spc="0" normalizeH="0" dirty="0" err="1">
                <a:ln>
                  <a:noFill/>
                </a:ln>
                <a:effectLst/>
                <a:uLnTx/>
                <a:uFillTx/>
                <a:latin typeface="Nunito Black" pitchFamily="2" charset="0"/>
              </a:rPr>
              <a:t>những</a:t>
            </a:r>
            <a:r>
              <a:rPr kumimoji="0" lang="en-US" sz="2400" b="0" i="0" u="none" strike="noStrike" kern="1200" cap="none" spc="0" normalizeH="0" dirty="0">
                <a:ln>
                  <a:noFill/>
                </a:ln>
                <a:effectLst/>
                <a:uLnTx/>
                <a:uFillTx/>
                <a:latin typeface="Nunito Black" pitchFamily="2" charset="0"/>
              </a:rPr>
              <a:t> </a:t>
            </a:r>
            <a:r>
              <a:rPr kumimoji="0" lang="en-US" sz="2400" b="0" i="0" u="none" strike="noStrike" kern="1200" cap="none" spc="0" normalizeH="0" dirty="0" err="1">
                <a:ln>
                  <a:noFill/>
                </a:ln>
                <a:effectLst/>
                <a:uLnTx/>
                <a:uFillTx/>
                <a:latin typeface="Nunito Black" pitchFamily="2" charset="0"/>
              </a:rPr>
              <a:t>bờ</a:t>
            </a:r>
            <a:r>
              <a:rPr kumimoji="0" lang="en-US" sz="2400" b="0" i="0" u="none" strike="noStrike" kern="1200" cap="none" spc="0" normalizeH="0" dirty="0">
                <a:ln>
                  <a:noFill/>
                </a:ln>
                <a:effectLst/>
                <a:uLnTx/>
                <a:uFillTx/>
                <a:latin typeface="Nunito Black" pitchFamily="2" charset="0"/>
              </a:rPr>
              <a:t> </a:t>
            </a:r>
            <a:r>
              <a:rPr kumimoji="0" lang="en-US" sz="2400" b="0" i="0" u="none" strike="noStrike" kern="1200" cap="none" spc="0" normalizeH="0" dirty="0" err="1">
                <a:ln>
                  <a:noFill/>
                </a:ln>
                <a:effectLst/>
                <a:uLnTx/>
                <a:uFillTx/>
                <a:latin typeface="Nunito Black" pitchFamily="2" charset="0"/>
              </a:rPr>
              <a:t>bến</a:t>
            </a:r>
            <a:r>
              <a:rPr kumimoji="0" lang="en-US" sz="2400" b="0" i="0" u="none" strike="noStrike" kern="1200" cap="none" spc="0" normalizeH="0" dirty="0">
                <a:ln>
                  <a:noFill/>
                </a:ln>
                <a:effectLst/>
                <a:uLnTx/>
                <a:uFillTx/>
                <a:latin typeface="Nunito Black" pitchFamily="2" charset="0"/>
              </a:rPr>
              <a:t> </a:t>
            </a:r>
            <a:r>
              <a:rPr kumimoji="0" lang="en-US" sz="2400" b="0" i="0" u="none" strike="noStrike" kern="1200" cap="none" spc="0" normalizeH="0" dirty="0" err="1">
                <a:ln>
                  <a:noFill/>
                </a:ln>
                <a:effectLst/>
                <a:uLnTx/>
                <a:uFillTx/>
                <a:latin typeface="Nunito Black" pitchFamily="2" charset="0"/>
              </a:rPr>
              <a:t>lạ</a:t>
            </a:r>
            <a:r>
              <a:rPr kumimoji="0" lang="en-US" sz="2400" b="0" i="0" u="none" strike="noStrike" kern="1200" cap="none" spc="0" normalizeH="0" dirty="0">
                <a:ln>
                  <a:noFill/>
                </a:ln>
                <a:effectLst/>
                <a:uLnTx/>
                <a:uFillTx/>
                <a:latin typeface="Nunito Black" pitchFamily="2" charset="0"/>
              </a:rPr>
              <a:t>.</a:t>
            </a:r>
            <a:endParaRPr kumimoji="0" lang="en-US" sz="2400" b="0" i="0" u="none" strike="noStrike" kern="1200" cap="none" spc="0" normalizeH="0" baseline="0" noProof="0" dirty="0">
              <a:ln>
                <a:noFill/>
              </a:ln>
              <a:effectLst/>
              <a:uLnTx/>
              <a:uFillTx/>
              <a:latin typeface="Nunito Black" pitchFamily="2" charset="0"/>
            </a:endParaRPr>
          </a:p>
        </p:txBody>
      </p:sp>
      <p:sp>
        <p:nvSpPr>
          <p:cNvPr id="29" name="TextBox 28">
            <a:extLst>
              <a:ext uri="{FF2B5EF4-FFF2-40B4-BE49-F238E27FC236}">
                <a16:creationId xmlns:a16="http://schemas.microsoft.com/office/drawing/2014/main" xmlns="" id="{2775BEB2-DD79-A8F3-CE64-9ECC2ECDD691}"/>
              </a:ext>
            </a:extLst>
          </p:cNvPr>
          <p:cNvSpPr txBox="1"/>
          <p:nvPr/>
        </p:nvSpPr>
        <p:spPr>
          <a:xfrm>
            <a:off x="2514600" y="4952090"/>
            <a:ext cx="4248281" cy="1677310"/>
          </a:xfrm>
          <a:prstGeom prst="roundRect">
            <a:avLst/>
          </a:prstGeom>
          <a:solidFill>
            <a:schemeClr val="accent4">
              <a:lumMod val="60000"/>
              <a:lumOff val="40000"/>
            </a:schemeClr>
          </a:solidFill>
          <a:ln>
            <a:solidFill>
              <a:schemeClr val="accent2">
                <a:lumMod val="50000"/>
              </a:schemeClr>
            </a:solidFill>
          </a:ln>
        </p:spPr>
        <p:txBody>
          <a:bodyPr vert="horz" lIns="91440" tIns="45720" rIns="91440" bIns="45720" rtlCol="0" anchor="b">
            <a:noAutofit/>
          </a:bodyPr>
          <a:lstStyle/>
          <a:p>
            <a:pPr marL="0" marR="0" lvl="0" indent="0" defTabSz="914400" rtl="0" eaLnBrk="1" fontAlgn="auto" latinLnBrk="0" hangingPunct="1">
              <a:lnSpc>
                <a:spcPct val="90000"/>
              </a:lnSpc>
              <a:spcBef>
                <a:spcPct val="0"/>
              </a:spcBef>
              <a:spcAft>
                <a:spcPts val="600"/>
              </a:spcAft>
              <a:buClrTx/>
              <a:buSzTx/>
              <a:buFontTx/>
              <a:buNone/>
              <a:tabLst/>
              <a:defRPr/>
            </a:pPr>
            <a:r>
              <a:rPr lang="en-US" sz="2400" noProof="0" dirty="0">
                <a:solidFill>
                  <a:schemeClr val="accent4">
                    <a:lumMod val="50000"/>
                  </a:schemeClr>
                </a:solidFill>
                <a:latin typeface="Nunito Black" pitchFamily="2" charset="0"/>
              </a:rPr>
              <a:t>Con </a:t>
            </a:r>
            <a:r>
              <a:rPr lang="en-US" sz="2400" noProof="0" dirty="0" err="1">
                <a:solidFill>
                  <a:schemeClr val="accent4">
                    <a:lumMod val="50000"/>
                  </a:schemeClr>
                </a:solidFill>
                <a:latin typeface="Nunito Black" pitchFamily="2" charset="0"/>
              </a:rPr>
              <a:t>đường</a:t>
            </a:r>
            <a:r>
              <a:rPr lang="en-US" sz="2400" noProof="0" dirty="0">
                <a:solidFill>
                  <a:schemeClr val="accent4">
                    <a:lumMod val="50000"/>
                  </a:schemeClr>
                </a:solidFill>
                <a:latin typeface="Nunito Black" pitchFamily="2" charset="0"/>
              </a:rPr>
              <a:t> </a:t>
            </a:r>
            <a:r>
              <a:rPr lang="en-US" sz="2400" noProof="0" dirty="0" err="1">
                <a:solidFill>
                  <a:schemeClr val="accent4">
                    <a:lumMod val="50000"/>
                  </a:schemeClr>
                </a:solidFill>
                <a:latin typeface="Nunito Black" pitchFamily="2" charset="0"/>
              </a:rPr>
              <a:t>làm</a:t>
            </a:r>
            <a:r>
              <a:rPr lang="en-US" sz="2400" noProof="0" dirty="0">
                <a:solidFill>
                  <a:schemeClr val="accent4">
                    <a:lumMod val="50000"/>
                  </a:schemeClr>
                </a:solidFill>
                <a:latin typeface="Nunito Black" pitchFamily="2" charset="0"/>
              </a:rPr>
              <a:t> </a:t>
            </a:r>
            <a:r>
              <a:rPr lang="en-US" sz="2400" noProof="0" dirty="0" err="1">
                <a:solidFill>
                  <a:schemeClr val="accent4">
                    <a:lumMod val="50000"/>
                  </a:schemeClr>
                </a:solidFill>
                <a:latin typeface="Nunito Black" pitchFamily="2" charset="0"/>
              </a:rPr>
              <a:t>bằng</a:t>
            </a:r>
            <a:r>
              <a:rPr lang="en-US" sz="2400" noProof="0" dirty="0">
                <a:solidFill>
                  <a:schemeClr val="accent4">
                    <a:lumMod val="50000"/>
                  </a:schemeClr>
                </a:solidFill>
                <a:latin typeface="Nunito Black" pitchFamily="2" charset="0"/>
              </a:rPr>
              <a:t> </a:t>
            </a:r>
            <a:r>
              <a:rPr lang="en-US" sz="2400" noProof="0" dirty="0" err="1">
                <a:solidFill>
                  <a:schemeClr val="accent4">
                    <a:lumMod val="50000"/>
                  </a:schemeClr>
                </a:solidFill>
                <a:latin typeface="Nunito Black" pitchFamily="2" charset="0"/>
              </a:rPr>
              <a:t>sắt</a:t>
            </a:r>
            <a:endParaRPr lang="en-US" sz="2400" noProof="0" dirty="0">
              <a:solidFill>
                <a:schemeClr val="accent4">
                  <a:lumMod val="50000"/>
                </a:schemeClr>
              </a:solidFill>
              <a:latin typeface="Nunito Black" pitchFamily="2" charset="0"/>
            </a:endParaRPr>
          </a:p>
          <a:p>
            <a:pPr marL="0" marR="0" lvl="0" indent="0" defTabSz="914400" rtl="0" eaLnBrk="1" fontAlgn="auto" latinLnBrk="0" hangingPunct="1">
              <a:lnSpc>
                <a:spcPct val="90000"/>
              </a:lnSpc>
              <a:spcBef>
                <a:spcPct val="0"/>
              </a:spcBef>
              <a:spcAft>
                <a:spcPts val="600"/>
              </a:spcAft>
              <a:buClrTx/>
              <a:buSzTx/>
              <a:buFontTx/>
              <a:buNone/>
              <a:tabLst/>
              <a:defRPr/>
            </a:pPr>
            <a:r>
              <a:rPr kumimoji="0" lang="en-US" sz="2400" b="0" i="0" u="none" strike="noStrike" kern="1200" cap="none" spc="0" normalizeH="0" baseline="0" dirty="0" err="1">
                <a:ln>
                  <a:noFill/>
                </a:ln>
                <a:solidFill>
                  <a:schemeClr val="accent4">
                    <a:lumMod val="50000"/>
                  </a:schemeClr>
                </a:solidFill>
                <a:effectLst/>
                <a:uLnTx/>
                <a:uFillTx/>
                <a:latin typeface="Nunito Black" pitchFamily="2" charset="0"/>
              </a:rPr>
              <a:t>Là</a:t>
            </a:r>
            <a:r>
              <a:rPr kumimoji="0" lang="en-US" sz="2400" b="0" i="0" u="none" strike="noStrike" kern="1200" cap="none" spc="0" normalizeH="0" dirty="0">
                <a:ln>
                  <a:noFill/>
                </a:ln>
                <a:solidFill>
                  <a:schemeClr val="accent4">
                    <a:lumMod val="50000"/>
                  </a:schemeClr>
                </a:solidFill>
                <a:effectLst/>
                <a:uLnTx/>
                <a:uFillTx/>
                <a:latin typeface="Nunito Black" pitchFamily="2" charset="0"/>
              </a:rPr>
              <a:t> </a:t>
            </a:r>
            <a:r>
              <a:rPr kumimoji="0" lang="en-US" sz="2400" b="0" i="0" u="none" strike="noStrike" kern="1200" cap="none" spc="0" normalizeH="0" dirty="0" err="1">
                <a:ln>
                  <a:noFill/>
                </a:ln>
                <a:solidFill>
                  <a:schemeClr val="accent4">
                    <a:lumMod val="50000"/>
                  </a:schemeClr>
                </a:solidFill>
                <a:effectLst/>
                <a:uLnTx/>
                <a:uFillTx/>
                <a:latin typeface="Nunito Black" pitchFamily="2" charset="0"/>
              </a:rPr>
              <a:t>của</a:t>
            </a:r>
            <a:r>
              <a:rPr kumimoji="0" lang="en-US" sz="2400" b="0" i="0" u="none" strike="noStrike" kern="1200" cap="none" spc="0" normalizeH="0" dirty="0">
                <a:ln>
                  <a:noFill/>
                </a:ln>
                <a:solidFill>
                  <a:schemeClr val="accent4">
                    <a:lumMod val="50000"/>
                  </a:schemeClr>
                </a:solidFill>
                <a:effectLst/>
                <a:uLnTx/>
                <a:uFillTx/>
                <a:latin typeface="Nunito Black" pitchFamily="2" charset="0"/>
              </a:rPr>
              <a:t> </a:t>
            </a:r>
            <a:r>
              <a:rPr kumimoji="0" lang="en-US" sz="2400" b="0" i="0" u="none" strike="noStrike" kern="1200" cap="none" spc="0" normalizeH="0" dirty="0" err="1">
                <a:ln>
                  <a:noFill/>
                </a:ln>
                <a:solidFill>
                  <a:schemeClr val="accent4">
                    <a:lumMod val="50000"/>
                  </a:schemeClr>
                </a:solidFill>
                <a:effectLst/>
                <a:uLnTx/>
                <a:uFillTx/>
                <a:latin typeface="Nunito Black" pitchFamily="2" charset="0"/>
              </a:rPr>
              <a:t>bác</a:t>
            </a:r>
            <a:r>
              <a:rPr kumimoji="0" lang="en-US" sz="2400" b="0" i="0" u="none" strike="noStrike" kern="1200" cap="none" spc="0" normalizeH="0" dirty="0">
                <a:ln>
                  <a:noFill/>
                </a:ln>
                <a:solidFill>
                  <a:schemeClr val="accent4">
                    <a:lumMod val="50000"/>
                  </a:schemeClr>
                </a:solidFill>
                <a:effectLst/>
                <a:uLnTx/>
                <a:uFillTx/>
                <a:latin typeface="Nunito Black" pitchFamily="2" charset="0"/>
              </a:rPr>
              <a:t> </a:t>
            </a:r>
            <a:r>
              <a:rPr kumimoji="0" lang="en-US" sz="2400" b="0" i="0" u="none" strike="noStrike" kern="1200" cap="none" spc="0" normalizeH="0" dirty="0" err="1">
                <a:ln>
                  <a:noFill/>
                </a:ln>
                <a:solidFill>
                  <a:schemeClr val="accent4">
                    <a:lumMod val="50000"/>
                  </a:schemeClr>
                </a:solidFill>
                <a:effectLst/>
                <a:uLnTx/>
                <a:uFillTx/>
                <a:latin typeface="Nunito Black" pitchFamily="2" charset="0"/>
              </a:rPr>
              <a:t>lái</a:t>
            </a:r>
            <a:r>
              <a:rPr kumimoji="0" lang="en-US" sz="2400" b="0" i="0" u="none" strike="noStrike" kern="1200" cap="none" spc="0" normalizeH="0" dirty="0">
                <a:ln>
                  <a:noFill/>
                </a:ln>
                <a:solidFill>
                  <a:schemeClr val="accent4">
                    <a:lumMod val="50000"/>
                  </a:schemeClr>
                </a:solidFill>
                <a:effectLst/>
                <a:uLnTx/>
                <a:uFillTx/>
                <a:latin typeface="Nunito Black" pitchFamily="2" charset="0"/>
              </a:rPr>
              <a:t> </a:t>
            </a:r>
            <a:r>
              <a:rPr kumimoji="0" lang="en-US" sz="2400" b="0" i="0" u="none" strike="noStrike" kern="1200" cap="none" spc="0" normalizeH="0" dirty="0" err="1">
                <a:ln>
                  <a:noFill/>
                </a:ln>
                <a:solidFill>
                  <a:schemeClr val="accent4">
                    <a:lumMod val="50000"/>
                  </a:schemeClr>
                </a:solidFill>
                <a:effectLst/>
                <a:uLnTx/>
                <a:uFillTx/>
                <a:latin typeface="Nunito Black" pitchFamily="2" charset="0"/>
              </a:rPr>
              <a:t>tàu</a:t>
            </a:r>
            <a:endParaRPr kumimoji="0" lang="en-US" sz="2400" b="0" i="0" u="none" strike="noStrike" kern="1200" cap="none" spc="0" normalizeH="0" dirty="0">
              <a:ln>
                <a:noFill/>
              </a:ln>
              <a:solidFill>
                <a:schemeClr val="accent4">
                  <a:lumMod val="50000"/>
                </a:schemeClr>
              </a:solidFill>
              <a:effectLst/>
              <a:uLnTx/>
              <a:uFillTx/>
              <a:latin typeface="Nunito Black" pitchFamily="2" charset="0"/>
            </a:endParaRPr>
          </a:p>
          <a:p>
            <a:pPr marL="0" marR="0" lvl="0" indent="0" defTabSz="914400" rtl="0" eaLnBrk="1" fontAlgn="auto" latinLnBrk="0" hangingPunct="1">
              <a:lnSpc>
                <a:spcPct val="90000"/>
              </a:lnSpc>
              <a:spcBef>
                <a:spcPct val="0"/>
              </a:spcBef>
              <a:spcAft>
                <a:spcPts val="600"/>
              </a:spcAft>
              <a:buClrTx/>
              <a:buSzTx/>
              <a:buFontTx/>
              <a:buNone/>
              <a:tabLst/>
              <a:defRPr/>
            </a:pPr>
            <a:r>
              <a:rPr lang="en-US" sz="2400" baseline="0" noProof="0" dirty="0" err="1">
                <a:solidFill>
                  <a:schemeClr val="accent4">
                    <a:lumMod val="50000"/>
                  </a:schemeClr>
                </a:solidFill>
                <a:latin typeface="Nunito Black" pitchFamily="2" charset="0"/>
              </a:rPr>
              <a:t>Chạy</a:t>
            </a:r>
            <a:r>
              <a:rPr lang="en-US" sz="2400" noProof="0" dirty="0">
                <a:solidFill>
                  <a:schemeClr val="accent4">
                    <a:lumMod val="50000"/>
                  </a:schemeClr>
                </a:solidFill>
                <a:latin typeface="Nunito Black" pitchFamily="2" charset="0"/>
              </a:rPr>
              <a:t> </a:t>
            </a:r>
            <a:r>
              <a:rPr lang="en-US" sz="2400" noProof="0" dirty="0" err="1">
                <a:solidFill>
                  <a:schemeClr val="accent4">
                    <a:lumMod val="50000"/>
                  </a:schemeClr>
                </a:solidFill>
                <a:latin typeface="Nunito Black" pitchFamily="2" charset="0"/>
              </a:rPr>
              <a:t>dài</a:t>
            </a:r>
            <a:r>
              <a:rPr lang="en-US" sz="2400" noProof="0" dirty="0">
                <a:solidFill>
                  <a:schemeClr val="accent4">
                    <a:lumMod val="50000"/>
                  </a:schemeClr>
                </a:solidFill>
                <a:latin typeface="Nunito Black" pitchFamily="2" charset="0"/>
              </a:rPr>
              <a:t> </a:t>
            </a:r>
            <a:r>
              <a:rPr lang="en-US" sz="2400" noProof="0" dirty="0" err="1">
                <a:solidFill>
                  <a:schemeClr val="accent4">
                    <a:lumMod val="50000"/>
                  </a:schemeClr>
                </a:solidFill>
                <a:latin typeface="Nunito Black" pitchFamily="2" charset="0"/>
              </a:rPr>
              <a:t>theo</a:t>
            </a:r>
            <a:r>
              <a:rPr lang="en-US" sz="2400" noProof="0" dirty="0">
                <a:solidFill>
                  <a:schemeClr val="accent4">
                    <a:lumMod val="50000"/>
                  </a:schemeClr>
                </a:solidFill>
                <a:latin typeface="Nunito Black" pitchFamily="2" charset="0"/>
              </a:rPr>
              <a:t> </a:t>
            </a:r>
            <a:r>
              <a:rPr lang="en-US" sz="2400" noProof="0" dirty="0" err="1">
                <a:solidFill>
                  <a:schemeClr val="accent4">
                    <a:lumMod val="50000"/>
                  </a:schemeClr>
                </a:solidFill>
                <a:latin typeface="Nunito Black" pitchFamily="2" charset="0"/>
              </a:rPr>
              <a:t>đất</a:t>
            </a:r>
            <a:r>
              <a:rPr lang="en-US" sz="2400" noProof="0" dirty="0">
                <a:solidFill>
                  <a:schemeClr val="accent4">
                    <a:lumMod val="50000"/>
                  </a:schemeClr>
                </a:solidFill>
                <a:latin typeface="Nunito Black" pitchFamily="2" charset="0"/>
              </a:rPr>
              <a:t> </a:t>
            </a:r>
            <a:r>
              <a:rPr lang="en-US" sz="2400" noProof="0" dirty="0" err="1">
                <a:solidFill>
                  <a:schemeClr val="accent4">
                    <a:lumMod val="50000"/>
                  </a:schemeClr>
                </a:solidFill>
                <a:latin typeface="Nunito Black" pitchFamily="2" charset="0"/>
              </a:rPr>
              <a:t>nước</a:t>
            </a:r>
            <a:endParaRPr lang="en-US" sz="2400" noProof="0" dirty="0">
              <a:solidFill>
                <a:schemeClr val="accent4">
                  <a:lumMod val="50000"/>
                </a:schemeClr>
              </a:solidFill>
              <a:latin typeface="Nunito Black" pitchFamily="2" charset="0"/>
            </a:endParaRPr>
          </a:p>
          <a:p>
            <a:pPr marL="0" marR="0" lvl="0" indent="0" defTabSz="914400" rtl="0" eaLnBrk="1" fontAlgn="auto" latinLnBrk="0" hangingPunct="1">
              <a:lnSpc>
                <a:spcPct val="90000"/>
              </a:lnSpc>
              <a:spcBef>
                <a:spcPct val="0"/>
              </a:spcBef>
              <a:spcAft>
                <a:spcPts val="600"/>
              </a:spcAft>
              <a:buClrTx/>
              <a:buSzTx/>
              <a:buFontTx/>
              <a:buNone/>
              <a:tabLst/>
              <a:defRPr/>
            </a:pPr>
            <a:r>
              <a:rPr lang="en-US" sz="2400" noProof="0" dirty="0" err="1">
                <a:solidFill>
                  <a:schemeClr val="accent4">
                    <a:lumMod val="50000"/>
                  </a:schemeClr>
                </a:solidFill>
                <a:latin typeface="Nunito Black" pitchFamily="2" charset="0"/>
              </a:rPr>
              <a:t>Đi</a:t>
            </a:r>
            <a:r>
              <a:rPr lang="en-US" sz="2400" noProof="0" dirty="0">
                <a:solidFill>
                  <a:schemeClr val="accent4">
                    <a:lumMod val="50000"/>
                  </a:schemeClr>
                </a:solidFill>
                <a:latin typeface="Nunito Black" pitchFamily="2" charset="0"/>
              </a:rPr>
              <a:t> song </a:t>
            </a:r>
            <a:r>
              <a:rPr lang="en-US" sz="2400" noProof="0" dirty="0" err="1">
                <a:solidFill>
                  <a:schemeClr val="accent4">
                    <a:lumMod val="50000"/>
                  </a:schemeClr>
                </a:solidFill>
                <a:latin typeface="Nunito Black" pitchFamily="2" charset="0"/>
              </a:rPr>
              <a:t>hành</a:t>
            </a:r>
            <a:r>
              <a:rPr lang="en-US" sz="2400" noProof="0" dirty="0">
                <a:solidFill>
                  <a:schemeClr val="accent4">
                    <a:lumMod val="50000"/>
                  </a:schemeClr>
                </a:solidFill>
                <a:latin typeface="Nunito Black" pitchFamily="2" charset="0"/>
              </a:rPr>
              <a:t> </a:t>
            </a:r>
            <a:r>
              <a:rPr lang="en-US" sz="2400" noProof="0" dirty="0" err="1">
                <a:solidFill>
                  <a:schemeClr val="accent4">
                    <a:lumMod val="50000"/>
                  </a:schemeClr>
                </a:solidFill>
                <a:latin typeface="Nunito Black" pitchFamily="2" charset="0"/>
              </a:rPr>
              <a:t>bên</a:t>
            </a:r>
            <a:r>
              <a:rPr lang="en-US" sz="2400" noProof="0" dirty="0">
                <a:solidFill>
                  <a:schemeClr val="accent4">
                    <a:lumMod val="50000"/>
                  </a:schemeClr>
                </a:solidFill>
                <a:latin typeface="Nunito Black" pitchFamily="2" charset="0"/>
              </a:rPr>
              <a:t> </a:t>
            </a:r>
            <a:r>
              <a:rPr lang="en-US" sz="2400" noProof="0" dirty="0" err="1">
                <a:solidFill>
                  <a:schemeClr val="accent4">
                    <a:lumMod val="50000"/>
                  </a:schemeClr>
                </a:solidFill>
                <a:latin typeface="Nunito Black" pitchFamily="2" charset="0"/>
              </a:rPr>
              <a:t>nhau</a:t>
            </a:r>
            <a:r>
              <a:rPr lang="en-US" sz="2400" noProof="0" dirty="0">
                <a:solidFill>
                  <a:schemeClr val="accent4">
                    <a:lumMod val="50000"/>
                  </a:schemeClr>
                </a:solidFill>
                <a:latin typeface="Nunito Black" pitchFamily="2" charset="0"/>
              </a:rPr>
              <a:t>.</a:t>
            </a:r>
            <a:endParaRPr kumimoji="0" lang="en-US" sz="2400" b="0" i="0" u="none" strike="noStrike" kern="1200" cap="none" spc="0" normalizeH="0" baseline="0" noProof="0" dirty="0">
              <a:ln>
                <a:noFill/>
              </a:ln>
              <a:solidFill>
                <a:schemeClr val="accent4">
                  <a:lumMod val="50000"/>
                </a:schemeClr>
              </a:solidFill>
              <a:effectLst/>
              <a:uLnTx/>
              <a:uFillTx/>
              <a:latin typeface="Nunito Black" pitchFamily="2" charset="0"/>
            </a:endParaRPr>
          </a:p>
        </p:txBody>
      </p:sp>
      <p:sp>
        <p:nvSpPr>
          <p:cNvPr id="2" name="Rectangle 1"/>
          <p:cNvSpPr/>
          <p:nvPr/>
        </p:nvSpPr>
        <p:spPr>
          <a:xfrm>
            <a:off x="1127578" y="460396"/>
            <a:ext cx="4816021" cy="584775"/>
          </a:xfrm>
          <a:prstGeom prst="rect">
            <a:avLst/>
          </a:prstGeom>
        </p:spPr>
        <p:txBody>
          <a:bodyPr wrap="square">
            <a:spAutoFit/>
          </a:bodyPr>
          <a:lstStyle/>
          <a:p>
            <a:pPr>
              <a:buClr>
                <a:srgbClr val="000000"/>
              </a:buClr>
            </a:pPr>
            <a:r>
              <a:rPr lang="en-US" sz="32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CON ĐƯỜNG CỦA BÉ</a:t>
            </a:r>
            <a:endParaRPr lang="id-ID" sz="32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Tree>
    <p:extLst>
      <p:ext uri="{BB962C8B-B14F-4D97-AF65-F5344CB8AC3E}">
        <p14:creationId xmlns:p14="http://schemas.microsoft.com/office/powerpoint/2010/main" val="305478588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1000"/>
                                        <p:tgtEl>
                                          <p:spTgt spid="27"/>
                                        </p:tgtEl>
                                      </p:cBhvr>
                                    </p:animEffect>
                                    <p:anim calcmode="lin" valueType="num">
                                      <p:cBhvr>
                                        <p:cTn id="13" dur="1000" fill="hold"/>
                                        <p:tgtEl>
                                          <p:spTgt spid="27"/>
                                        </p:tgtEl>
                                        <p:attrNameLst>
                                          <p:attrName>ppt_x</p:attrName>
                                        </p:attrNameLst>
                                      </p:cBhvr>
                                      <p:tavLst>
                                        <p:tav tm="0">
                                          <p:val>
                                            <p:strVal val="#ppt_x"/>
                                          </p:val>
                                        </p:tav>
                                        <p:tav tm="100000">
                                          <p:val>
                                            <p:strVal val="#ppt_x"/>
                                          </p:val>
                                        </p:tav>
                                      </p:tavLst>
                                    </p:anim>
                                    <p:anim calcmode="lin" valueType="num">
                                      <p:cBhvr>
                                        <p:cTn id="14" dur="1000" fill="hold"/>
                                        <p:tgtEl>
                                          <p:spTgt spid="2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1000"/>
                                        <p:tgtEl>
                                          <p:spTgt spid="28"/>
                                        </p:tgtEl>
                                      </p:cBhvr>
                                    </p:animEffect>
                                    <p:anim calcmode="lin" valueType="num">
                                      <p:cBhvr>
                                        <p:cTn id="18" dur="1000" fill="hold"/>
                                        <p:tgtEl>
                                          <p:spTgt spid="28"/>
                                        </p:tgtEl>
                                        <p:attrNameLst>
                                          <p:attrName>ppt_x</p:attrName>
                                        </p:attrNameLst>
                                      </p:cBhvr>
                                      <p:tavLst>
                                        <p:tav tm="0">
                                          <p:val>
                                            <p:strVal val="#ppt_x"/>
                                          </p:val>
                                        </p:tav>
                                        <p:tav tm="100000">
                                          <p:val>
                                            <p:strVal val="#ppt_x"/>
                                          </p:val>
                                        </p:tav>
                                      </p:tavLst>
                                    </p:anim>
                                    <p:anim calcmode="lin" valueType="num">
                                      <p:cBhvr>
                                        <p:cTn id="19" dur="1000" fill="hold"/>
                                        <p:tgtEl>
                                          <p:spTgt spid="2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1000"/>
                                        <p:tgtEl>
                                          <p:spTgt spid="29"/>
                                        </p:tgtEl>
                                      </p:cBhvr>
                                    </p:animEffect>
                                    <p:anim calcmode="lin" valueType="num">
                                      <p:cBhvr>
                                        <p:cTn id="23" dur="1000" fill="hold"/>
                                        <p:tgtEl>
                                          <p:spTgt spid="29"/>
                                        </p:tgtEl>
                                        <p:attrNameLst>
                                          <p:attrName>ppt_x</p:attrName>
                                        </p:attrNameLst>
                                      </p:cBhvr>
                                      <p:tavLst>
                                        <p:tav tm="0">
                                          <p:val>
                                            <p:strVal val="#ppt_x"/>
                                          </p:val>
                                        </p:tav>
                                        <p:tav tm="100000">
                                          <p:val>
                                            <p:strVal val="#ppt_x"/>
                                          </p:val>
                                        </p:tav>
                                      </p:tavLst>
                                    </p:anim>
                                    <p:anim calcmode="lin" valueType="num">
                                      <p:cBhvr>
                                        <p:cTn id="24"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29" grpId="0" animBg="1"/>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7" name="TextBox 26">
            <a:extLst>
              <a:ext uri="{FF2B5EF4-FFF2-40B4-BE49-F238E27FC236}">
                <a16:creationId xmlns:a16="http://schemas.microsoft.com/office/drawing/2014/main" xmlns="" id="{2775BEB2-DD79-A8F3-CE64-9ECC2ECDD691}"/>
              </a:ext>
            </a:extLst>
          </p:cNvPr>
          <p:cNvSpPr txBox="1"/>
          <p:nvPr/>
        </p:nvSpPr>
        <p:spPr>
          <a:xfrm>
            <a:off x="5105400" y="563216"/>
            <a:ext cx="4267200" cy="1746132"/>
          </a:xfrm>
          <a:prstGeom prst="roundRect">
            <a:avLst/>
          </a:prstGeom>
          <a:solidFill>
            <a:schemeClr val="accent4">
              <a:lumMod val="40000"/>
              <a:lumOff val="60000"/>
            </a:schemeClr>
          </a:solidFill>
          <a:ln>
            <a:solidFill>
              <a:schemeClr val="accent4">
                <a:lumMod val="50000"/>
              </a:schemeClr>
            </a:solidFill>
          </a:ln>
        </p:spPr>
        <p:txBody>
          <a:bodyPr vert="horz" lIns="91440" tIns="45720" rIns="91440" bIns="45720" rtlCol="0" anchor="b">
            <a:no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lang="en-US" sz="2300" dirty="0" err="1">
                <a:solidFill>
                  <a:schemeClr val="accent4">
                    <a:lumMod val="50000"/>
                  </a:schemeClr>
                </a:solidFill>
                <a:latin typeface="Nunito Black" pitchFamily="2" charset="0"/>
              </a:rPr>
              <a:t>Còn</a:t>
            </a:r>
            <a:r>
              <a:rPr lang="en-US" sz="2300" dirty="0">
                <a:solidFill>
                  <a:schemeClr val="accent4">
                    <a:lumMod val="50000"/>
                  </a:schemeClr>
                </a:solidFill>
                <a:latin typeface="Nunito Black" pitchFamily="2" charset="0"/>
              </a:rPr>
              <a:t> con </a:t>
            </a:r>
            <a:r>
              <a:rPr lang="en-US" sz="2300" dirty="0" err="1">
                <a:solidFill>
                  <a:schemeClr val="accent4">
                    <a:lumMod val="50000"/>
                  </a:schemeClr>
                </a:solidFill>
                <a:latin typeface="Nunito Black" pitchFamily="2" charset="0"/>
              </a:rPr>
              <a:t>đường</a:t>
            </a:r>
            <a:r>
              <a:rPr lang="en-US" sz="2300" dirty="0">
                <a:solidFill>
                  <a:schemeClr val="accent4">
                    <a:lumMod val="50000"/>
                  </a:schemeClr>
                </a:solidFill>
                <a:latin typeface="Nunito Black" pitchFamily="2" charset="0"/>
              </a:rPr>
              <a:t> </a:t>
            </a:r>
            <a:r>
              <a:rPr lang="en-US" sz="2300" dirty="0" err="1">
                <a:solidFill>
                  <a:schemeClr val="accent4">
                    <a:lumMod val="50000"/>
                  </a:schemeClr>
                </a:solidFill>
                <a:latin typeface="Nunito Black" pitchFamily="2" charset="0"/>
              </a:rPr>
              <a:t>của</a:t>
            </a:r>
            <a:r>
              <a:rPr lang="en-US" sz="2300" dirty="0">
                <a:solidFill>
                  <a:schemeClr val="accent4">
                    <a:lumMod val="50000"/>
                  </a:schemeClr>
                </a:solidFill>
                <a:latin typeface="Nunito Black" pitchFamily="2" charset="0"/>
              </a:rPr>
              <a:t> </a:t>
            </a:r>
            <a:r>
              <a:rPr lang="en-US" sz="2300" dirty="0" err="1">
                <a:solidFill>
                  <a:schemeClr val="accent4">
                    <a:lumMod val="50000"/>
                  </a:schemeClr>
                </a:solidFill>
                <a:latin typeface="Nunito Black" pitchFamily="2" charset="0"/>
              </a:rPr>
              <a:t>bố</a:t>
            </a:r>
            <a:endParaRPr lang="en-US" sz="2300" dirty="0">
              <a:solidFill>
                <a:schemeClr val="accent4">
                  <a:lumMod val="50000"/>
                </a:schemeClr>
              </a:solidFill>
              <a:latin typeface="Nunito Black" pitchFamily="2" charset="0"/>
            </a:endParaRPr>
          </a:p>
          <a:p>
            <a:pPr marL="0" marR="0" lvl="0" indent="0" algn="l" defTabSz="914400" rtl="0" eaLnBrk="1" fontAlgn="auto" latinLnBrk="0" hangingPunct="1">
              <a:lnSpc>
                <a:spcPct val="90000"/>
              </a:lnSpc>
              <a:spcBef>
                <a:spcPct val="0"/>
              </a:spcBef>
              <a:spcAft>
                <a:spcPts val="600"/>
              </a:spcAft>
              <a:buClrTx/>
              <a:buSzTx/>
              <a:buFontTx/>
              <a:buNone/>
              <a:tabLst/>
              <a:defRPr/>
            </a:pPr>
            <a:r>
              <a:rPr lang="en-US" sz="2300" dirty="0" err="1">
                <a:solidFill>
                  <a:schemeClr val="accent4">
                    <a:lumMod val="50000"/>
                  </a:schemeClr>
                </a:solidFill>
                <a:latin typeface="Nunito Black" pitchFamily="2" charset="0"/>
              </a:rPr>
              <a:t>Đi</a:t>
            </a:r>
            <a:r>
              <a:rPr lang="en-US" sz="2300" dirty="0">
                <a:solidFill>
                  <a:schemeClr val="accent4">
                    <a:lumMod val="50000"/>
                  </a:schemeClr>
                </a:solidFill>
                <a:latin typeface="Nunito Black" pitchFamily="2" charset="0"/>
              </a:rPr>
              <a:t> </a:t>
            </a:r>
            <a:r>
              <a:rPr lang="en-US" sz="2300" dirty="0" err="1">
                <a:solidFill>
                  <a:schemeClr val="accent4">
                    <a:lumMod val="50000"/>
                  </a:schemeClr>
                </a:solidFill>
                <a:latin typeface="Nunito Black" pitchFamily="2" charset="0"/>
              </a:rPr>
              <a:t>trên</a:t>
            </a:r>
            <a:r>
              <a:rPr lang="en-US" sz="2300" dirty="0">
                <a:solidFill>
                  <a:schemeClr val="accent4">
                    <a:lumMod val="50000"/>
                  </a:schemeClr>
                </a:solidFill>
                <a:latin typeface="Nunito Black" pitchFamily="2" charset="0"/>
              </a:rPr>
              <a:t> </a:t>
            </a:r>
            <a:r>
              <a:rPr lang="en-US" sz="2300" dirty="0" err="1">
                <a:solidFill>
                  <a:schemeClr val="accent4">
                    <a:lumMod val="50000"/>
                  </a:schemeClr>
                </a:solidFill>
                <a:latin typeface="Nunito Black" pitchFamily="2" charset="0"/>
              </a:rPr>
              <a:t>giàn</a:t>
            </a:r>
            <a:r>
              <a:rPr lang="en-US" sz="2300" dirty="0">
                <a:solidFill>
                  <a:schemeClr val="accent4">
                    <a:lumMod val="50000"/>
                  </a:schemeClr>
                </a:solidFill>
                <a:latin typeface="Nunito Black" pitchFamily="2" charset="0"/>
              </a:rPr>
              <a:t> </a:t>
            </a:r>
            <a:r>
              <a:rPr lang="en-US" sz="2300" dirty="0" err="1">
                <a:solidFill>
                  <a:schemeClr val="accent4">
                    <a:lumMod val="50000"/>
                  </a:schemeClr>
                </a:solidFill>
                <a:latin typeface="Nunito Black" pitchFamily="2" charset="0"/>
              </a:rPr>
              <a:t>giáo</a:t>
            </a:r>
            <a:r>
              <a:rPr lang="en-US" sz="2300" dirty="0">
                <a:solidFill>
                  <a:schemeClr val="accent4">
                    <a:lumMod val="50000"/>
                  </a:schemeClr>
                </a:solidFill>
                <a:latin typeface="Nunito Black" pitchFamily="2" charset="0"/>
              </a:rPr>
              <a:t> </a:t>
            </a:r>
            <a:r>
              <a:rPr lang="en-US" sz="2300" dirty="0" err="1">
                <a:solidFill>
                  <a:schemeClr val="accent4">
                    <a:lumMod val="50000"/>
                  </a:schemeClr>
                </a:solidFill>
                <a:latin typeface="Nunito Black" pitchFamily="2" charset="0"/>
              </a:rPr>
              <a:t>cao</a:t>
            </a:r>
            <a:endParaRPr lang="en-US" sz="2300" dirty="0">
              <a:solidFill>
                <a:schemeClr val="accent4">
                  <a:lumMod val="50000"/>
                </a:schemeClr>
              </a:solidFill>
              <a:latin typeface="Nunito Black" pitchFamily="2" charset="0"/>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300" b="0" i="0" u="none" strike="noStrike" kern="1200" cap="none" spc="0" normalizeH="0" baseline="0" noProof="0" dirty="0" err="1">
                <a:ln>
                  <a:noFill/>
                </a:ln>
                <a:solidFill>
                  <a:schemeClr val="accent4">
                    <a:lumMod val="50000"/>
                  </a:schemeClr>
                </a:solidFill>
                <a:effectLst/>
                <a:uLnTx/>
                <a:uFillTx/>
                <a:latin typeface="Nunito Black" pitchFamily="2" charset="0"/>
              </a:rPr>
              <a:t>Những</a:t>
            </a:r>
            <a:r>
              <a:rPr kumimoji="0" lang="en-US" sz="2300" b="0" i="0" u="none" strike="noStrike" kern="1200" cap="none" spc="0" normalizeH="0" noProof="0" dirty="0">
                <a:ln>
                  <a:noFill/>
                </a:ln>
                <a:solidFill>
                  <a:schemeClr val="accent4">
                    <a:lumMod val="50000"/>
                  </a:schemeClr>
                </a:solidFill>
                <a:effectLst/>
                <a:uLnTx/>
                <a:uFillTx/>
                <a:latin typeface="Nunito Black" pitchFamily="2" charset="0"/>
              </a:rPr>
              <a:t> </a:t>
            </a:r>
            <a:r>
              <a:rPr kumimoji="0" lang="en-US" sz="2300" b="0" i="0" u="none" strike="noStrike" kern="1200" cap="none" spc="0" normalizeH="0" noProof="0" dirty="0" err="1">
                <a:ln>
                  <a:noFill/>
                </a:ln>
                <a:solidFill>
                  <a:schemeClr val="accent4">
                    <a:lumMod val="50000"/>
                  </a:schemeClr>
                </a:solidFill>
                <a:effectLst/>
                <a:uLnTx/>
                <a:uFillTx/>
                <a:latin typeface="Nunito Black" pitchFamily="2" charset="0"/>
              </a:rPr>
              <a:t>khung</a:t>
            </a:r>
            <a:r>
              <a:rPr kumimoji="0" lang="en-US" sz="2300" b="0" i="0" u="none" strike="noStrike" kern="1200" cap="none" spc="0" normalizeH="0" noProof="0" dirty="0">
                <a:ln>
                  <a:noFill/>
                </a:ln>
                <a:solidFill>
                  <a:schemeClr val="accent4">
                    <a:lumMod val="50000"/>
                  </a:schemeClr>
                </a:solidFill>
                <a:effectLst/>
                <a:uLnTx/>
                <a:uFillTx/>
                <a:latin typeface="Nunito Black" pitchFamily="2" charset="0"/>
              </a:rPr>
              <a:t> </a:t>
            </a:r>
            <a:r>
              <a:rPr kumimoji="0" lang="en-US" sz="2300" b="0" i="0" u="none" strike="noStrike" kern="1200" cap="none" spc="0" normalizeH="0" noProof="0" dirty="0" err="1">
                <a:ln>
                  <a:noFill/>
                </a:ln>
                <a:solidFill>
                  <a:schemeClr val="accent4">
                    <a:lumMod val="50000"/>
                  </a:schemeClr>
                </a:solidFill>
                <a:effectLst/>
                <a:uLnTx/>
                <a:uFillTx/>
                <a:latin typeface="Nunito Black" pitchFamily="2" charset="0"/>
              </a:rPr>
              <a:t>sắt</a:t>
            </a:r>
            <a:r>
              <a:rPr kumimoji="0" lang="en-US" sz="2300" b="0" i="0" u="none" strike="noStrike" kern="1200" cap="none" spc="0" normalizeH="0" noProof="0" dirty="0">
                <a:ln>
                  <a:noFill/>
                </a:ln>
                <a:solidFill>
                  <a:schemeClr val="accent4">
                    <a:lumMod val="50000"/>
                  </a:schemeClr>
                </a:solidFill>
                <a:effectLst/>
                <a:uLnTx/>
                <a:uFillTx/>
                <a:latin typeface="Nunito Black" pitchFamily="2" charset="0"/>
              </a:rPr>
              <a:t> </a:t>
            </a:r>
            <a:r>
              <a:rPr kumimoji="0" lang="en-US" sz="2300" b="0" i="0" u="none" strike="noStrike" kern="1200" cap="none" spc="0" normalizeH="0" noProof="0" dirty="0" err="1">
                <a:ln>
                  <a:noFill/>
                </a:ln>
                <a:solidFill>
                  <a:schemeClr val="accent4">
                    <a:lumMod val="50000"/>
                  </a:schemeClr>
                </a:solidFill>
                <a:effectLst/>
                <a:uLnTx/>
                <a:uFillTx/>
                <a:latin typeface="Nunito Black" pitchFamily="2" charset="0"/>
              </a:rPr>
              <a:t>nối</a:t>
            </a:r>
            <a:r>
              <a:rPr kumimoji="0" lang="en-US" sz="2300" b="0" i="0" u="none" strike="noStrike" kern="1200" cap="none" spc="0" normalizeH="0" noProof="0" dirty="0">
                <a:ln>
                  <a:noFill/>
                </a:ln>
                <a:solidFill>
                  <a:schemeClr val="accent4">
                    <a:lumMod val="50000"/>
                  </a:schemeClr>
                </a:solidFill>
                <a:effectLst/>
                <a:uLnTx/>
                <a:uFillTx/>
                <a:latin typeface="Nunito Black" pitchFamily="2" charset="0"/>
              </a:rPr>
              <a:t> </a:t>
            </a:r>
            <a:r>
              <a:rPr kumimoji="0" lang="en-US" sz="2300" b="0" i="0" u="none" strike="noStrike" kern="1200" cap="none" spc="0" normalizeH="0" noProof="0" dirty="0" err="1">
                <a:ln>
                  <a:noFill/>
                </a:ln>
                <a:solidFill>
                  <a:schemeClr val="accent4">
                    <a:lumMod val="50000"/>
                  </a:schemeClr>
                </a:solidFill>
                <a:effectLst/>
                <a:uLnTx/>
                <a:uFillTx/>
                <a:latin typeface="Nunito Black" pitchFamily="2" charset="0"/>
              </a:rPr>
              <a:t>nhau</a:t>
            </a:r>
            <a:endParaRPr kumimoji="0" lang="en-US" sz="2300" b="0" i="0" u="none" strike="noStrike" kern="1200" cap="none" spc="0" normalizeH="0" noProof="0" dirty="0">
              <a:ln>
                <a:noFill/>
              </a:ln>
              <a:solidFill>
                <a:schemeClr val="accent4">
                  <a:lumMod val="50000"/>
                </a:schemeClr>
              </a:solidFill>
              <a:effectLst/>
              <a:uLnTx/>
              <a:uFillTx/>
              <a:latin typeface="Nunito Black" pitchFamily="2" charset="0"/>
            </a:endParaRPr>
          </a:p>
          <a:p>
            <a:pPr marL="0" marR="0" lvl="0" indent="0" algn="l" defTabSz="914400" rtl="0" eaLnBrk="1" fontAlgn="auto" latinLnBrk="0" hangingPunct="1">
              <a:lnSpc>
                <a:spcPct val="90000"/>
              </a:lnSpc>
              <a:spcBef>
                <a:spcPct val="0"/>
              </a:spcBef>
              <a:spcAft>
                <a:spcPts val="600"/>
              </a:spcAft>
              <a:buClrTx/>
              <a:buSzTx/>
              <a:buFontTx/>
              <a:buNone/>
              <a:tabLst/>
              <a:defRPr/>
            </a:pPr>
            <a:r>
              <a:rPr lang="en-US" sz="2300" baseline="0" dirty="0" err="1">
                <a:solidFill>
                  <a:schemeClr val="accent4">
                    <a:lumMod val="50000"/>
                  </a:schemeClr>
                </a:solidFill>
                <a:latin typeface="Nunito Black" pitchFamily="2" charset="0"/>
              </a:rPr>
              <a:t>Dựng</a:t>
            </a:r>
            <a:r>
              <a:rPr lang="en-US" sz="2300" dirty="0">
                <a:solidFill>
                  <a:schemeClr val="accent4">
                    <a:lumMod val="50000"/>
                  </a:schemeClr>
                </a:solidFill>
                <a:latin typeface="Nunito Black" pitchFamily="2" charset="0"/>
              </a:rPr>
              <a:t> </a:t>
            </a:r>
            <a:r>
              <a:rPr lang="en-US" sz="2300" dirty="0" err="1">
                <a:solidFill>
                  <a:schemeClr val="accent4">
                    <a:lumMod val="50000"/>
                  </a:schemeClr>
                </a:solidFill>
                <a:latin typeface="Nunito Black" pitchFamily="2" charset="0"/>
              </a:rPr>
              <a:t>nên</a:t>
            </a:r>
            <a:r>
              <a:rPr lang="en-US" sz="2300" dirty="0">
                <a:solidFill>
                  <a:schemeClr val="accent4">
                    <a:lumMod val="50000"/>
                  </a:schemeClr>
                </a:solidFill>
                <a:latin typeface="Nunito Black" pitchFamily="2" charset="0"/>
              </a:rPr>
              <a:t> </a:t>
            </a:r>
            <a:r>
              <a:rPr lang="en-US" sz="2300" dirty="0" err="1">
                <a:solidFill>
                  <a:schemeClr val="accent4">
                    <a:lumMod val="50000"/>
                  </a:schemeClr>
                </a:solidFill>
                <a:latin typeface="Nunito Black" pitchFamily="2" charset="0"/>
              </a:rPr>
              <a:t>bao</a:t>
            </a:r>
            <a:r>
              <a:rPr lang="en-US" sz="2300" dirty="0">
                <a:solidFill>
                  <a:schemeClr val="accent4">
                    <a:lumMod val="50000"/>
                  </a:schemeClr>
                </a:solidFill>
                <a:latin typeface="Nunito Black" pitchFamily="2" charset="0"/>
              </a:rPr>
              <a:t> </a:t>
            </a:r>
            <a:r>
              <a:rPr lang="en-US" sz="2300" dirty="0" err="1">
                <a:solidFill>
                  <a:schemeClr val="accent4">
                    <a:lumMod val="50000"/>
                  </a:schemeClr>
                </a:solidFill>
                <a:latin typeface="Nunito Black" pitchFamily="2" charset="0"/>
              </a:rPr>
              <a:t>nhà</a:t>
            </a:r>
            <a:r>
              <a:rPr lang="en-US" sz="2300" dirty="0">
                <a:solidFill>
                  <a:schemeClr val="accent4">
                    <a:lumMod val="50000"/>
                  </a:schemeClr>
                </a:solidFill>
                <a:latin typeface="Nunito Black" pitchFamily="2" charset="0"/>
              </a:rPr>
              <a:t> </a:t>
            </a:r>
            <a:r>
              <a:rPr lang="en-US" sz="2300" dirty="0" err="1">
                <a:solidFill>
                  <a:schemeClr val="accent4">
                    <a:lumMod val="50000"/>
                  </a:schemeClr>
                </a:solidFill>
                <a:latin typeface="Nunito Black" pitchFamily="2" charset="0"/>
              </a:rPr>
              <a:t>mới</a:t>
            </a:r>
            <a:r>
              <a:rPr lang="en-US" sz="2300" dirty="0">
                <a:solidFill>
                  <a:schemeClr val="accent4">
                    <a:lumMod val="50000"/>
                  </a:schemeClr>
                </a:solidFill>
                <a:latin typeface="Nunito Black" pitchFamily="2" charset="0"/>
              </a:rPr>
              <a:t>.</a:t>
            </a:r>
            <a:endParaRPr kumimoji="0" lang="en-US" sz="2300" b="0" i="0" u="none" strike="noStrike" kern="1200" cap="none" spc="0" normalizeH="0" baseline="0" noProof="0" dirty="0">
              <a:ln>
                <a:noFill/>
              </a:ln>
              <a:solidFill>
                <a:schemeClr val="accent4">
                  <a:lumMod val="50000"/>
                </a:schemeClr>
              </a:solidFill>
              <a:effectLst/>
              <a:uLnTx/>
              <a:uFillTx/>
              <a:latin typeface="Nunito Black" pitchFamily="2" charset="0"/>
            </a:endParaRPr>
          </a:p>
        </p:txBody>
      </p:sp>
      <p:sp>
        <p:nvSpPr>
          <p:cNvPr id="28" name="TextBox 27">
            <a:extLst>
              <a:ext uri="{FF2B5EF4-FFF2-40B4-BE49-F238E27FC236}">
                <a16:creationId xmlns:a16="http://schemas.microsoft.com/office/drawing/2014/main" xmlns="" id="{2775BEB2-DD79-A8F3-CE64-9ECC2ECDD691}"/>
              </a:ext>
            </a:extLst>
          </p:cNvPr>
          <p:cNvSpPr txBox="1"/>
          <p:nvPr/>
        </p:nvSpPr>
        <p:spPr>
          <a:xfrm>
            <a:off x="5867400" y="2592431"/>
            <a:ext cx="4262659" cy="1719497"/>
          </a:xfrm>
          <a:prstGeom prst="roundRect">
            <a:avLst/>
          </a:prstGeom>
          <a:solidFill>
            <a:schemeClr val="accent2">
              <a:lumMod val="20000"/>
              <a:lumOff val="80000"/>
            </a:schemeClr>
          </a:solidFill>
          <a:ln>
            <a:solidFill>
              <a:schemeClr val="accent2">
                <a:lumMod val="50000"/>
              </a:schemeClr>
            </a:solidFill>
          </a:ln>
        </p:spPr>
        <p:txBody>
          <a:bodyPr vert="horz" lIns="91440" tIns="45720" rIns="91440" bIns="45720" rtlCol="0" anchor="b">
            <a:no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300" b="0" i="0" u="none" strike="noStrike" kern="1200" cap="none" spc="0" normalizeH="0" baseline="0" noProof="0" dirty="0" err="1">
                <a:ln>
                  <a:noFill/>
                </a:ln>
                <a:solidFill>
                  <a:schemeClr val="accent2">
                    <a:lumMod val="50000"/>
                  </a:schemeClr>
                </a:solidFill>
                <a:effectLst/>
                <a:uLnTx/>
                <a:uFillTx/>
                <a:latin typeface="Nunito Black" pitchFamily="2" charset="0"/>
              </a:rPr>
              <a:t>Và</a:t>
            </a:r>
            <a:r>
              <a:rPr kumimoji="0" lang="en-US" sz="2300" b="0" i="0" u="none" strike="noStrike" kern="1200" cap="none" spc="0" normalizeH="0" noProof="0" dirty="0">
                <a:ln>
                  <a:noFill/>
                </a:ln>
                <a:solidFill>
                  <a:schemeClr val="accent2">
                    <a:lumMod val="50000"/>
                  </a:schemeClr>
                </a:solidFill>
                <a:effectLst/>
                <a:uLnTx/>
                <a:uFillTx/>
                <a:latin typeface="Nunito Black" pitchFamily="2" charset="0"/>
              </a:rPr>
              <a:t> con </a:t>
            </a:r>
            <a:r>
              <a:rPr kumimoji="0" lang="en-US" sz="2300" b="0" i="0" u="none" strike="noStrike" kern="1200" cap="none" spc="0" normalizeH="0" noProof="0" dirty="0" err="1">
                <a:ln>
                  <a:noFill/>
                </a:ln>
                <a:solidFill>
                  <a:schemeClr val="accent2">
                    <a:lumMod val="50000"/>
                  </a:schemeClr>
                </a:solidFill>
                <a:effectLst/>
                <a:uLnTx/>
                <a:uFillTx/>
                <a:latin typeface="Nunito Black" pitchFamily="2" charset="0"/>
              </a:rPr>
              <a:t>đường</a:t>
            </a:r>
            <a:r>
              <a:rPr kumimoji="0" lang="en-US" sz="2300" b="0" i="0" u="none" strike="noStrike" kern="1200" cap="none" spc="0" normalizeH="0" noProof="0" dirty="0">
                <a:ln>
                  <a:noFill/>
                </a:ln>
                <a:solidFill>
                  <a:schemeClr val="accent2">
                    <a:lumMod val="50000"/>
                  </a:schemeClr>
                </a:solidFill>
                <a:effectLst/>
                <a:uLnTx/>
                <a:uFillTx/>
                <a:latin typeface="Nunito Black" pitchFamily="2" charset="0"/>
              </a:rPr>
              <a:t> </a:t>
            </a:r>
            <a:r>
              <a:rPr kumimoji="0" lang="en-US" sz="2300" b="0" i="0" u="none" strike="noStrike" kern="1200" cap="none" spc="0" normalizeH="0" noProof="0" dirty="0" err="1">
                <a:ln>
                  <a:noFill/>
                </a:ln>
                <a:solidFill>
                  <a:schemeClr val="accent2">
                    <a:lumMod val="50000"/>
                  </a:schemeClr>
                </a:solidFill>
                <a:effectLst/>
                <a:uLnTx/>
                <a:uFillTx/>
                <a:latin typeface="Nunito Black" pitchFamily="2" charset="0"/>
              </a:rPr>
              <a:t>của</a:t>
            </a:r>
            <a:r>
              <a:rPr kumimoji="0" lang="en-US" sz="2300" b="0" i="0" u="none" strike="noStrike" kern="1200" cap="none" spc="0" normalizeH="0" noProof="0" dirty="0">
                <a:ln>
                  <a:noFill/>
                </a:ln>
                <a:solidFill>
                  <a:schemeClr val="accent2">
                    <a:lumMod val="50000"/>
                  </a:schemeClr>
                </a:solidFill>
                <a:effectLst/>
                <a:uLnTx/>
                <a:uFillTx/>
                <a:latin typeface="Nunito Black" pitchFamily="2" charset="0"/>
              </a:rPr>
              <a:t> </a:t>
            </a:r>
            <a:r>
              <a:rPr kumimoji="0" lang="en-US" sz="2300" b="0" i="0" u="none" strike="noStrike" kern="1200" cap="none" spc="0" normalizeH="0" noProof="0" dirty="0" err="1">
                <a:ln>
                  <a:noFill/>
                </a:ln>
                <a:solidFill>
                  <a:schemeClr val="accent2">
                    <a:lumMod val="50000"/>
                  </a:schemeClr>
                </a:solidFill>
                <a:effectLst/>
                <a:uLnTx/>
                <a:uFillTx/>
                <a:latin typeface="Nunito Black" pitchFamily="2" charset="0"/>
              </a:rPr>
              <a:t>mẹ</a:t>
            </a:r>
            <a:endParaRPr kumimoji="0" lang="en-US" sz="2300" b="0" i="0" u="none" strike="noStrike" kern="1200" cap="none" spc="0" normalizeH="0" noProof="0" dirty="0">
              <a:ln>
                <a:noFill/>
              </a:ln>
              <a:solidFill>
                <a:schemeClr val="accent2">
                  <a:lumMod val="50000"/>
                </a:schemeClr>
              </a:solidFill>
              <a:effectLst/>
              <a:uLnTx/>
              <a:uFillTx/>
              <a:latin typeface="Nunito Black" pitchFamily="2" charset="0"/>
            </a:endParaRPr>
          </a:p>
          <a:p>
            <a:pPr marL="0" marR="0" lvl="0" indent="0" algn="l" defTabSz="914400" rtl="0" eaLnBrk="1" fontAlgn="auto" latinLnBrk="0" hangingPunct="1">
              <a:lnSpc>
                <a:spcPct val="90000"/>
              </a:lnSpc>
              <a:spcBef>
                <a:spcPct val="0"/>
              </a:spcBef>
              <a:spcAft>
                <a:spcPts val="600"/>
              </a:spcAft>
              <a:buClrTx/>
              <a:buSzTx/>
              <a:buFontTx/>
              <a:buNone/>
              <a:tabLst/>
              <a:defRPr/>
            </a:pPr>
            <a:r>
              <a:rPr lang="en-US" sz="2300" baseline="0" dirty="0" err="1">
                <a:solidFill>
                  <a:schemeClr val="accent2">
                    <a:lumMod val="50000"/>
                  </a:schemeClr>
                </a:solidFill>
                <a:latin typeface="Nunito Black" pitchFamily="2" charset="0"/>
              </a:rPr>
              <a:t>Là</a:t>
            </a:r>
            <a:r>
              <a:rPr lang="en-US" sz="2300" dirty="0">
                <a:solidFill>
                  <a:schemeClr val="accent2">
                    <a:lumMod val="50000"/>
                  </a:schemeClr>
                </a:solidFill>
                <a:latin typeface="Nunito Black" pitchFamily="2" charset="0"/>
              </a:rPr>
              <a:t> ở </a:t>
            </a:r>
            <a:r>
              <a:rPr lang="en-US" sz="2300" dirty="0" err="1">
                <a:solidFill>
                  <a:schemeClr val="accent2">
                    <a:lumMod val="50000"/>
                  </a:schemeClr>
                </a:solidFill>
                <a:latin typeface="Nunito Black" pitchFamily="2" charset="0"/>
              </a:rPr>
              <a:t>trên</a:t>
            </a:r>
            <a:r>
              <a:rPr lang="en-US" sz="2300" dirty="0">
                <a:solidFill>
                  <a:schemeClr val="accent2">
                    <a:lumMod val="50000"/>
                  </a:schemeClr>
                </a:solidFill>
                <a:latin typeface="Nunito Black" pitchFamily="2" charset="0"/>
              </a:rPr>
              <a:t> </a:t>
            </a:r>
            <a:r>
              <a:rPr lang="en-US" sz="2300" dirty="0" err="1">
                <a:solidFill>
                  <a:schemeClr val="accent2">
                    <a:lumMod val="50000"/>
                  </a:schemeClr>
                </a:solidFill>
                <a:latin typeface="Nunito Black" pitchFamily="2" charset="0"/>
              </a:rPr>
              <a:t>cánh</a:t>
            </a:r>
            <a:r>
              <a:rPr lang="en-US" sz="2300" dirty="0">
                <a:solidFill>
                  <a:schemeClr val="accent2">
                    <a:lumMod val="50000"/>
                  </a:schemeClr>
                </a:solidFill>
                <a:latin typeface="Nunito Black" pitchFamily="2" charset="0"/>
              </a:rPr>
              <a:t> </a:t>
            </a:r>
            <a:r>
              <a:rPr lang="en-US" sz="2300" dirty="0" err="1">
                <a:solidFill>
                  <a:schemeClr val="accent2">
                    <a:lumMod val="50000"/>
                  </a:schemeClr>
                </a:solidFill>
                <a:latin typeface="Nunito Black" pitchFamily="2" charset="0"/>
              </a:rPr>
              <a:t>đồng</a:t>
            </a:r>
            <a:endParaRPr lang="en-US" sz="2300" dirty="0">
              <a:solidFill>
                <a:schemeClr val="accent2">
                  <a:lumMod val="50000"/>
                </a:schemeClr>
              </a:solidFill>
              <a:latin typeface="Nunito Black" pitchFamily="2" charset="0"/>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300" b="0" i="0" u="none" strike="noStrike" kern="1200" cap="none" spc="0" normalizeH="0" baseline="0" noProof="0" dirty="0" err="1">
                <a:ln>
                  <a:noFill/>
                </a:ln>
                <a:solidFill>
                  <a:schemeClr val="accent2">
                    <a:lumMod val="50000"/>
                  </a:schemeClr>
                </a:solidFill>
                <a:effectLst/>
                <a:uLnTx/>
                <a:uFillTx/>
                <a:latin typeface="Nunito Black" pitchFamily="2" charset="0"/>
              </a:rPr>
              <a:t>Cỏ</a:t>
            </a:r>
            <a:r>
              <a:rPr kumimoji="0" lang="en-US" sz="2300" b="0" i="0" u="none" strike="noStrike" kern="1200" cap="none" spc="0" normalizeH="0" noProof="0" dirty="0">
                <a:ln>
                  <a:noFill/>
                </a:ln>
                <a:solidFill>
                  <a:schemeClr val="accent2">
                    <a:lumMod val="50000"/>
                  </a:schemeClr>
                </a:solidFill>
                <a:effectLst/>
                <a:uLnTx/>
                <a:uFillTx/>
                <a:latin typeface="Nunito Black" pitchFamily="2" charset="0"/>
              </a:rPr>
              <a:t> </a:t>
            </a:r>
            <a:r>
              <a:rPr kumimoji="0" lang="en-US" sz="2300" b="0" i="0" u="none" strike="noStrike" kern="1200" cap="none" spc="0" normalizeH="0" noProof="0" dirty="0" err="1">
                <a:ln>
                  <a:noFill/>
                </a:ln>
                <a:solidFill>
                  <a:schemeClr val="accent2">
                    <a:lumMod val="50000"/>
                  </a:schemeClr>
                </a:solidFill>
                <a:effectLst/>
                <a:uLnTx/>
                <a:uFillTx/>
                <a:latin typeface="Nunito Black" pitchFamily="2" charset="0"/>
              </a:rPr>
              <a:t>ruộng</a:t>
            </a:r>
            <a:r>
              <a:rPr kumimoji="0" lang="en-US" sz="2300" b="0" i="0" u="none" strike="noStrike" kern="1200" cap="none" spc="0" normalizeH="0" noProof="0" dirty="0">
                <a:ln>
                  <a:noFill/>
                </a:ln>
                <a:solidFill>
                  <a:schemeClr val="accent2">
                    <a:lumMod val="50000"/>
                  </a:schemeClr>
                </a:solidFill>
                <a:effectLst/>
                <a:uLnTx/>
                <a:uFillTx/>
                <a:latin typeface="Nunito Black" pitchFamily="2" charset="0"/>
              </a:rPr>
              <a:t> </a:t>
            </a:r>
            <a:r>
              <a:rPr kumimoji="0" lang="en-US" sz="2300" b="0" i="0" u="none" strike="noStrike" kern="1200" cap="none" spc="0" normalizeH="0" noProof="0" dirty="0" err="1">
                <a:ln>
                  <a:noFill/>
                </a:ln>
                <a:solidFill>
                  <a:schemeClr val="accent2">
                    <a:lumMod val="50000"/>
                  </a:schemeClr>
                </a:solidFill>
                <a:effectLst/>
                <a:uLnTx/>
                <a:uFillTx/>
                <a:latin typeface="Nunito Black" pitchFamily="2" charset="0"/>
              </a:rPr>
              <a:t>dâu</a:t>
            </a:r>
            <a:r>
              <a:rPr kumimoji="0" lang="en-US" sz="2300" b="0" i="0" u="none" strike="noStrike" kern="1200" cap="none" spc="0" normalizeH="0" noProof="0" dirty="0">
                <a:ln>
                  <a:noFill/>
                </a:ln>
                <a:solidFill>
                  <a:schemeClr val="accent2">
                    <a:lumMod val="50000"/>
                  </a:schemeClr>
                </a:solidFill>
                <a:effectLst/>
                <a:uLnTx/>
                <a:uFillTx/>
                <a:latin typeface="Nunito Black" pitchFamily="2" charset="0"/>
              </a:rPr>
              <a:t> </a:t>
            </a:r>
            <a:r>
              <a:rPr kumimoji="0" lang="en-US" sz="2300" b="0" i="0" u="none" strike="noStrike" kern="1200" cap="none" spc="0" normalizeH="0" noProof="0" dirty="0" err="1">
                <a:ln>
                  <a:noFill/>
                </a:ln>
                <a:solidFill>
                  <a:schemeClr val="accent2">
                    <a:lumMod val="50000"/>
                  </a:schemeClr>
                </a:solidFill>
                <a:effectLst/>
                <a:uLnTx/>
                <a:uFillTx/>
                <a:latin typeface="Nunito Black" pitchFamily="2" charset="0"/>
              </a:rPr>
              <a:t>xanh</a:t>
            </a:r>
            <a:r>
              <a:rPr kumimoji="0" lang="en-US" sz="2300" b="0" i="0" u="none" strike="noStrike" kern="1200" cap="none" spc="0" normalizeH="0" noProof="0" dirty="0">
                <a:ln>
                  <a:noFill/>
                </a:ln>
                <a:solidFill>
                  <a:schemeClr val="accent2">
                    <a:lumMod val="50000"/>
                  </a:schemeClr>
                </a:solidFill>
                <a:effectLst/>
                <a:uLnTx/>
                <a:uFillTx/>
                <a:latin typeface="Nunito Black" pitchFamily="2" charset="0"/>
              </a:rPr>
              <a:t> </a:t>
            </a:r>
            <a:r>
              <a:rPr kumimoji="0" lang="en-US" sz="2300" b="0" i="0" u="none" strike="noStrike" kern="1200" cap="none" spc="0" normalizeH="0" noProof="0" dirty="0" err="1">
                <a:ln>
                  <a:noFill/>
                </a:ln>
                <a:solidFill>
                  <a:schemeClr val="accent2">
                    <a:lumMod val="50000"/>
                  </a:schemeClr>
                </a:solidFill>
                <a:effectLst/>
                <a:uLnTx/>
                <a:uFillTx/>
                <a:latin typeface="Nunito Black" pitchFamily="2" charset="0"/>
              </a:rPr>
              <a:t>tốt</a:t>
            </a:r>
            <a:endParaRPr kumimoji="0" lang="en-US" sz="2300" b="0" i="0" u="none" strike="noStrike" kern="1200" cap="none" spc="0" normalizeH="0" noProof="0" dirty="0">
              <a:ln>
                <a:noFill/>
              </a:ln>
              <a:solidFill>
                <a:schemeClr val="accent2">
                  <a:lumMod val="50000"/>
                </a:schemeClr>
              </a:solidFill>
              <a:effectLst/>
              <a:uLnTx/>
              <a:uFillTx/>
              <a:latin typeface="Nunito Black" pitchFamily="2" charset="0"/>
            </a:endParaRPr>
          </a:p>
          <a:p>
            <a:pPr marL="0" marR="0" lvl="0" indent="0" algn="l" defTabSz="914400" rtl="0" eaLnBrk="1" fontAlgn="auto" latinLnBrk="0" hangingPunct="1">
              <a:lnSpc>
                <a:spcPct val="90000"/>
              </a:lnSpc>
              <a:spcBef>
                <a:spcPct val="0"/>
              </a:spcBef>
              <a:spcAft>
                <a:spcPts val="600"/>
              </a:spcAft>
              <a:buClrTx/>
              <a:buSzTx/>
              <a:buFontTx/>
              <a:buNone/>
              <a:tabLst/>
              <a:defRPr/>
            </a:pPr>
            <a:r>
              <a:rPr lang="en-US" sz="2300" baseline="0" dirty="0" err="1">
                <a:solidFill>
                  <a:schemeClr val="accent2">
                    <a:lumMod val="50000"/>
                  </a:schemeClr>
                </a:solidFill>
                <a:latin typeface="Nunito Black" pitchFamily="2" charset="0"/>
              </a:rPr>
              <a:t>Thảm</a:t>
            </a:r>
            <a:r>
              <a:rPr lang="en-US" sz="2300" dirty="0">
                <a:solidFill>
                  <a:schemeClr val="accent2">
                    <a:lumMod val="50000"/>
                  </a:schemeClr>
                </a:solidFill>
                <a:latin typeface="Nunito Black" pitchFamily="2" charset="0"/>
              </a:rPr>
              <a:t> </a:t>
            </a:r>
            <a:r>
              <a:rPr lang="en-US" sz="2300" dirty="0" err="1">
                <a:solidFill>
                  <a:schemeClr val="accent2">
                    <a:lumMod val="50000"/>
                  </a:schemeClr>
                </a:solidFill>
                <a:latin typeface="Nunito Black" pitchFamily="2" charset="0"/>
              </a:rPr>
              <a:t>lúa</a:t>
            </a:r>
            <a:r>
              <a:rPr lang="en-US" sz="2300" dirty="0">
                <a:solidFill>
                  <a:schemeClr val="accent2">
                    <a:lumMod val="50000"/>
                  </a:schemeClr>
                </a:solidFill>
                <a:latin typeface="Nunito Black" pitchFamily="2" charset="0"/>
              </a:rPr>
              <a:t> </a:t>
            </a:r>
            <a:r>
              <a:rPr lang="en-US" sz="2300" dirty="0" err="1">
                <a:solidFill>
                  <a:schemeClr val="accent2">
                    <a:lumMod val="50000"/>
                  </a:schemeClr>
                </a:solidFill>
                <a:latin typeface="Nunito Black" pitchFamily="2" charset="0"/>
              </a:rPr>
              <a:t>vàng</a:t>
            </a:r>
            <a:r>
              <a:rPr lang="en-US" sz="2300" dirty="0">
                <a:solidFill>
                  <a:schemeClr val="accent2">
                    <a:lumMod val="50000"/>
                  </a:schemeClr>
                </a:solidFill>
                <a:latin typeface="Nunito Black" pitchFamily="2" charset="0"/>
              </a:rPr>
              <a:t> </a:t>
            </a:r>
            <a:r>
              <a:rPr lang="en-US" sz="2300" dirty="0" err="1">
                <a:solidFill>
                  <a:schemeClr val="accent2">
                    <a:lumMod val="50000"/>
                  </a:schemeClr>
                </a:solidFill>
                <a:latin typeface="Nunito Black" pitchFamily="2" charset="0"/>
              </a:rPr>
              <a:t>ngát</a:t>
            </a:r>
            <a:r>
              <a:rPr lang="en-US" sz="2300" dirty="0">
                <a:solidFill>
                  <a:schemeClr val="accent2">
                    <a:lumMod val="50000"/>
                  </a:schemeClr>
                </a:solidFill>
                <a:latin typeface="Nunito Black" pitchFamily="2" charset="0"/>
              </a:rPr>
              <a:t> </a:t>
            </a:r>
            <a:r>
              <a:rPr lang="en-US" sz="2300" dirty="0" err="1">
                <a:solidFill>
                  <a:schemeClr val="accent2">
                    <a:lumMod val="50000"/>
                  </a:schemeClr>
                </a:solidFill>
                <a:latin typeface="Nunito Black" pitchFamily="2" charset="0"/>
              </a:rPr>
              <a:t>hương</a:t>
            </a:r>
            <a:r>
              <a:rPr lang="en-US" sz="2300" dirty="0">
                <a:solidFill>
                  <a:schemeClr val="accent2">
                    <a:lumMod val="50000"/>
                  </a:schemeClr>
                </a:solidFill>
                <a:latin typeface="Nunito Black" pitchFamily="2" charset="0"/>
              </a:rPr>
              <a:t>.</a:t>
            </a:r>
            <a:endParaRPr kumimoji="0" lang="en-US" sz="2300" b="0" i="0" u="none" strike="noStrike" kern="1200" cap="none" spc="0" normalizeH="0" baseline="0" noProof="0" dirty="0">
              <a:ln>
                <a:noFill/>
              </a:ln>
              <a:solidFill>
                <a:schemeClr val="accent2">
                  <a:lumMod val="50000"/>
                </a:schemeClr>
              </a:solidFill>
              <a:effectLst/>
              <a:uLnTx/>
              <a:uFillTx/>
              <a:latin typeface="Nunito Black" pitchFamily="2" charset="0"/>
            </a:endParaRPr>
          </a:p>
        </p:txBody>
      </p:sp>
      <p:sp>
        <p:nvSpPr>
          <p:cNvPr id="29" name="TextBox 28">
            <a:extLst>
              <a:ext uri="{FF2B5EF4-FFF2-40B4-BE49-F238E27FC236}">
                <a16:creationId xmlns:a16="http://schemas.microsoft.com/office/drawing/2014/main" xmlns="" id="{2775BEB2-DD79-A8F3-CE64-9ECC2ECDD691}"/>
              </a:ext>
            </a:extLst>
          </p:cNvPr>
          <p:cNvSpPr txBox="1"/>
          <p:nvPr/>
        </p:nvSpPr>
        <p:spPr>
          <a:xfrm>
            <a:off x="6705600" y="4581157"/>
            <a:ext cx="4835682" cy="2076725"/>
          </a:xfrm>
          <a:prstGeom prst="roundRect">
            <a:avLst/>
          </a:prstGeom>
          <a:solidFill>
            <a:schemeClr val="accent1">
              <a:lumMod val="20000"/>
              <a:lumOff val="80000"/>
            </a:schemeClr>
          </a:solidFill>
          <a:ln>
            <a:solidFill>
              <a:schemeClr val="accent5">
                <a:lumMod val="50000"/>
              </a:schemeClr>
            </a:solidFill>
          </a:ln>
        </p:spPr>
        <p:txBody>
          <a:bodyPr vert="horz" lIns="91440" tIns="45720" rIns="91440" bIns="45720" rtlCol="0" anchor="b">
            <a:no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300" b="0" i="0" u="none" strike="noStrike" kern="1200" cap="none" spc="0" normalizeH="0" baseline="0" noProof="0" dirty="0" err="1">
                <a:ln>
                  <a:noFill/>
                </a:ln>
                <a:solidFill>
                  <a:schemeClr val="accent5">
                    <a:lumMod val="50000"/>
                  </a:schemeClr>
                </a:solidFill>
                <a:effectLst/>
                <a:uLnTx/>
                <a:uFillTx/>
                <a:latin typeface="Nunito Black" pitchFamily="2" charset="0"/>
              </a:rPr>
              <a:t>Bà</a:t>
            </a:r>
            <a:r>
              <a:rPr kumimoji="0" lang="en-US" sz="2300" b="0" i="0" u="none" strike="noStrike" kern="1200" cap="none" spc="0" normalizeH="0" noProof="0" dirty="0">
                <a:ln>
                  <a:noFill/>
                </a:ln>
                <a:solidFill>
                  <a:schemeClr val="accent5">
                    <a:lumMod val="50000"/>
                  </a:schemeClr>
                </a:solidFill>
                <a:effectLst/>
                <a:uLnTx/>
                <a:uFillTx/>
                <a:latin typeface="Nunito Black" pitchFamily="2" charset="0"/>
              </a:rPr>
              <a:t> </a:t>
            </a:r>
            <a:r>
              <a:rPr kumimoji="0" lang="en-US" sz="2300" b="0" i="0" u="none" strike="noStrike" kern="1200" cap="none" spc="0" normalizeH="0" noProof="0" dirty="0" err="1">
                <a:ln>
                  <a:noFill/>
                </a:ln>
                <a:solidFill>
                  <a:schemeClr val="accent5">
                    <a:lumMod val="50000"/>
                  </a:schemeClr>
                </a:solidFill>
                <a:effectLst/>
                <a:uLnTx/>
                <a:uFillTx/>
                <a:latin typeface="Nunito Black" pitchFamily="2" charset="0"/>
              </a:rPr>
              <a:t>bảo</a:t>
            </a:r>
            <a:r>
              <a:rPr kumimoji="0" lang="en-US" sz="2300" b="0" i="0" u="none" strike="noStrike" kern="1200" cap="none" spc="0" normalizeH="0" noProof="0" dirty="0">
                <a:ln>
                  <a:noFill/>
                </a:ln>
                <a:solidFill>
                  <a:schemeClr val="accent5">
                    <a:lumMod val="50000"/>
                  </a:schemeClr>
                </a:solidFill>
                <a:effectLst/>
                <a:uLnTx/>
                <a:uFillTx/>
                <a:latin typeface="Nunito Black" pitchFamily="2" charset="0"/>
              </a:rPr>
              <a:t> </a:t>
            </a:r>
            <a:r>
              <a:rPr kumimoji="0" lang="en-US" sz="2300" b="0" i="0" u="none" strike="noStrike" kern="1200" cap="none" spc="0" normalizeH="0" noProof="0" dirty="0" err="1">
                <a:ln>
                  <a:noFill/>
                </a:ln>
                <a:solidFill>
                  <a:schemeClr val="accent5">
                    <a:lumMod val="50000"/>
                  </a:schemeClr>
                </a:solidFill>
                <a:effectLst/>
                <a:uLnTx/>
                <a:uFillTx/>
                <a:latin typeface="Nunito Black" pitchFamily="2" charset="0"/>
              </a:rPr>
              <a:t>đường</a:t>
            </a:r>
            <a:r>
              <a:rPr kumimoji="0" lang="en-US" sz="2300" b="0" i="0" u="none" strike="noStrike" kern="1200" cap="none" spc="0" normalizeH="0" noProof="0" dirty="0">
                <a:ln>
                  <a:noFill/>
                </a:ln>
                <a:solidFill>
                  <a:schemeClr val="accent5">
                    <a:lumMod val="50000"/>
                  </a:schemeClr>
                </a:solidFill>
                <a:effectLst/>
                <a:uLnTx/>
                <a:uFillTx/>
                <a:latin typeface="Nunito Black" pitchFamily="2" charset="0"/>
              </a:rPr>
              <a:t> </a:t>
            </a:r>
            <a:r>
              <a:rPr kumimoji="0" lang="en-US" sz="2300" b="0" i="0" u="none" strike="noStrike" kern="1200" cap="none" spc="0" normalizeH="0" noProof="0" dirty="0" err="1">
                <a:ln>
                  <a:noFill/>
                </a:ln>
                <a:solidFill>
                  <a:schemeClr val="accent5">
                    <a:lumMod val="50000"/>
                  </a:schemeClr>
                </a:solidFill>
                <a:effectLst/>
                <a:uLnTx/>
                <a:uFillTx/>
                <a:latin typeface="Nunito Black" pitchFamily="2" charset="0"/>
              </a:rPr>
              <a:t>của</a:t>
            </a:r>
            <a:r>
              <a:rPr kumimoji="0" lang="en-US" sz="2300" b="0" i="0" u="none" strike="noStrike" kern="1200" cap="none" spc="0" normalizeH="0" noProof="0" dirty="0">
                <a:ln>
                  <a:noFill/>
                </a:ln>
                <a:solidFill>
                  <a:schemeClr val="accent5">
                    <a:lumMod val="50000"/>
                  </a:schemeClr>
                </a:solidFill>
                <a:effectLst/>
                <a:uLnTx/>
                <a:uFillTx/>
                <a:latin typeface="Nunito Black" pitchFamily="2" charset="0"/>
              </a:rPr>
              <a:t> </a:t>
            </a:r>
            <a:r>
              <a:rPr kumimoji="0" lang="en-US" sz="2300" b="0" i="0" u="none" strike="noStrike" kern="1200" cap="none" spc="0" normalizeH="0" noProof="0" dirty="0" err="1">
                <a:ln>
                  <a:noFill/>
                </a:ln>
                <a:solidFill>
                  <a:schemeClr val="accent5">
                    <a:lumMod val="50000"/>
                  </a:schemeClr>
                </a:solidFill>
                <a:effectLst/>
                <a:uLnTx/>
                <a:uFillTx/>
                <a:latin typeface="Nunito Black" pitchFamily="2" charset="0"/>
              </a:rPr>
              <a:t>bé</a:t>
            </a:r>
            <a:endParaRPr kumimoji="0" lang="en-US" sz="2300" b="0" i="0" u="none" strike="noStrike" kern="1200" cap="none" spc="0" normalizeH="0" noProof="0" dirty="0">
              <a:ln>
                <a:noFill/>
              </a:ln>
              <a:solidFill>
                <a:schemeClr val="accent5">
                  <a:lumMod val="50000"/>
                </a:schemeClr>
              </a:solidFill>
              <a:effectLst/>
              <a:uLnTx/>
              <a:uFillTx/>
              <a:latin typeface="Nunito Black" pitchFamily="2" charset="0"/>
            </a:endParaRPr>
          </a:p>
          <a:p>
            <a:pPr marL="0" marR="0" lvl="0" indent="0" algn="l" defTabSz="914400" rtl="0" eaLnBrk="1" fontAlgn="auto" latinLnBrk="0" hangingPunct="1">
              <a:lnSpc>
                <a:spcPct val="90000"/>
              </a:lnSpc>
              <a:spcBef>
                <a:spcPct val="0"/>
              </a:spcBef>
              <a:spcAft>
                <a:spcPts val="600"/>
              </a:spcAft>
              <a:buClrTx/>
              <a:buSzTx/>
              <a:buFontTx/>
              <a:buNone/>
              <a:tabLst/>
              <a:defRPr/>
            </a:pPr>
            <a:r>
              <a:rPr lang="en-US" sz="2300" baseline="0" dirty="0" err="1">
                <a:solidFill>
                  <a:schemeClr val="accent5">
                    <a:lumMod val="50000"/>
                  </a:schemeClr>
                </a:solidFill>
                <a:latin typeface="Nunito Black" pitchFamily="2" charset="0"/>
              </a:rPr>
              <a:t>Chỉ</a:t>
            </a:r>
            <a:r>
              <a:rPr lang="en-US" sz="2300" dirty="0">
                <a:solidFill>
                  <a:schemeClr val="accent5">
                    <a:lumMod val="50000"/>
                  </a:schemeClr>
                </a:solidFill>
                <a:latin typeface="Nunito Black" pitchFamily="2" charset="0"/>
              </a:rPr>
              <a:t> </a:t>
            </a:r>
            <a:r>
              <a:rPr lang="en-US" sz="2300" dirty="0" err="1">
                <a:solidFill>
                  <a:schemeClr val="accent5">
                    <a:lumMod val="50000"/>
                  </a:schemeClr>
                </a:solidFill>
                <a:latin typeface="Nunito Black" pitchFamily="2" charset="0"/>
              </a:rPr>
              <a:t>đi</a:t>
            </a:r>
            <a:r>
              <a:rPr lang="en-US" sz="2300" dirty="0">
                <a:solidFill>
                  <a:schemeClr val="accent5">
                    <a:lumMod val="50000"/>
                  </a:schemeClr>
                </a:solidFill>
                <a:latin typeface="Nunito Black" pitchFamily="2" charset="0"/>
              </a:rPr>
              <a:t> </a:t>
            </a:r>
            <a:r>
              <a:rPr lang="en-US" sz="2300" dirty="0" err="1">
                <a:solidFill>
                  <a:schemeClr val="accent5">
                    <a:lumMod val="50000"/>
                  </a:schemeClr>
                </a:solidFill>
                <a:latin typeface="Nunito Black" pitchFamily="2" charset="0"/>
              </a:rPr>
              <a:t>đến</a:t>
            </a:r>
            <a:r>
              <a:rPr lang="en-US" sz="2300" dirty="0">
                <a:solidFill>
                  <a:schemeClr val="accent5">
                    <a:lumMod val="50000"/>
                  </a:schemeClr>
                </a:solidFill>
                <a:latin typeface="Nunito Black" pitchFamily="2" charset="0"/>
              </a:rPr>
              <a:t> </a:t>
            </a:r>
            <a:r>
              <a:rPr lang="en-US" sz="2300" dirty="0" err="1">
                <a:solidFill>
                  <a:schemeClr val="accent5">
                    <a:lumMod val="50000"/>
                  </a:schemeClr>
                </a:solidFill>
                <a:latin typeface="Nunito Black" pitchFamily="2" charset="0"/>
              </a:rPr>
              <a:t>trường</a:t>
            </a:r>
            <a:r>
              <a:rPr lang="en-US" sz="2300" dirty="0">
                <a:solidFill>
                  <a:schemeClr val="accent5">
                    <a:lumMod val="50000"/>
                  </a:schemeClr>
                </a:solidFill>
                <a:latin typeface="Nunito Black" pitchFamily="2" charset="0"/>
              </a:rPr>
              <a:t> </a:t>
            </a:r>
            <a:r>
              <a:rPr lang="en-US" sz="2300" dirty="0" err="1">
                <a:solidFill>
                  <a:schemeClr val="accent5">
                    <a:lumMod val="50000"/>
                  </a:schemeClr>
                </a:solidFill>
                <a:latin typeface="Nunito Black" pitchFamily="2" charset="0"/>
              </a:rPr>
              <a:t>thôi</a:t>
            </a:r>
            <a:endParaRPr lang="en-US" sz="2300" dirty="0">
              <a:solidFill>
                <a:schemeClr val="accent5">
                  <a:lumMod val="50000"/>
                </a:schemeClr>
              </a:solidFill>
              <a:latin typeface="Nunito Black" pitchFamily="2" charset="0"/>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300" b="0" i="0" u="none" strike="noStrike" kern="1200" cap="none" spc="0" normalizeH="0" baseline="0" noProof="0" dirty="0" err="1">
                <a:ln>
                  <a:noFill/>
                </a:ln>
                <a:solidFill>
                  <a:schemeClr val="accent5">
                    <a:lumMod val="50000"/>
                  </a:schemeClr>
                </a:solidFill>
                <a:effectLst/>
                <a:uLnTx/>
                <a:uFillTx/>
                <a:latin typeface="Nunito Black" pitchFamily="2" charset="0"/>
              </a:rPr>
              <a:t>Bé</a:t>
            </a:r>
            <a:r>
              <a:rPr kumimoji="0" lang="en-US" sz="2300" b="0" i="0" u="none" strike="noStrike" kern="1200" cap="none" spc="0" normalizeH="0" noProof="0" dirty="0">
                <a:ln>
                  <a:noFill/>
                </a:ln>
                <a:solidFill>
                  <a:schemeClr val="accent5">
                    <a:lumMod val="50000"/>
                  </a:schemeClr>
                </a:solidFill>
                <a:effectLst/>
                <a:uLnTx/>
                <a:uFillTx/>
                <a:latin typeface="Nunito Black" pitchFamily="2" charset="0"/>
              </a:rPr>
              <a:t> </a:t>
            </a:r>
            <a:r>
              <a:rPr kumimoji="0" lang="en-US" sz="2300" b="0" i="0" u="none" strike="noStrike" kern="1200" cap="none" spc="0" normalizeH="0" noProof="0" dirty="0" err="1">
                <a:ln>
                  <a:noFill/>
                </a:ln>
                <a:solidFill>
                  <a:schemeClr val="accent5">
                    <a:lumMod val="50000"/>
                  </a:schemeClr>
                </a:solidFill>
                <a:effectLst/>
                <a:uLnTx/>
                <a:uFillTx/>
                <a:latin typeface="Nunito Black" pitchFamily="2" charset="0"/>
              </a:rPr>
              <a:t>tìm</a:t>
            </a:r>
            <a:r>
              <a:rPr kumimoji="0" lang="en-US" sz="2300" b="0" i="0" u="none" strike="noStrike" kern="1200" cap="none" spc="0" normalizeH="0" noProof="0" dirty="0">
                <a:ln>
                  <a:noFill/>
                </a:ln>
                <a:solidFill>
                  <a:schemeClr val="accent5">
                    <a:lumMod val="50000"/>
                  </a:schemeClr>
                </a:solidFill>
                <a:effectLst/>
                <a:uLnTx/>
                <a:uFillTx/>
                <a:latin typeface="Nunito Black" pitchFamily="2" charset="0"/>
              </a:rPr>
              <a:t> </a:t>
            </a:r>
            <a:r>
              <a:rPr kumimoji="0" lang="en-US" sz="2300" b="0" i="0" u="none" strike="noStrike" kern="1200" cap="none" spc="0" normalizeH="0" noProof="0" dirty="0" err="1">
                <a:ln>
                  <a:noFill/>
                </a:ln>
                <a:solidFill>
                  <a:schemeClr val="accent5">
                    <a:lumMod val="50000"/>
                  </a:schemeClr>
                </a:solidFill>
                <a:effectLst/>
                <a:uLnTx/>
                <a:uFillTx/>
                <a:latin typeface="Nunito Black" pitchFamily="2" charset="0"/>
              </a:rPr>
              <a:t>mỗi</a:t>
            </a:r>
            <a:r>
              <a:rPr kumimoji="0" lang="en-US" sz="2300" b="0" i="0" u="none" strike="noStrike" kern="1200" cap="none" spc="0" normalizeH="0" noProof="0" dirty="0">
                <a:ln>
                  <a:noFill/>
                </a:ln>
                <a:solidFill>
                  <a:schemeClr val="accent5">
                    <a:lumMod val="50000"/>
                  </a:schemeClr>
                </a:solidFill>
                <a:effectLst/>
                <a:uLnTx/>
                <a:uFillTx/>
                <a:latin typeface="Nunito Black" pitchFamily="2" charset="0"/>
              </a:rPr>
              <a:t> </a:t>
            </a:r>
            <a:r>
              <a:rPr kumimoji="0" lang="en-US" sz="2300" b="0" i="0" u="none" strike="noStrike" kern="1200" cap="none" spc="0" normalizeH="0" noProof="0" dirty="0" err="1">
                <a:ln>
                  <a:noFill/>
                </a:ln>
                <a:solidFill>
                  <a:schemeClr val="accent5">
                    <a:lumMod val="50000"/>
                  </a:schemeClr>
                </a:solidFill>
                <a:effectLst/>
                <a:uLnTx/>
                <a:uFillTx/>
                <a:latin typeface="Nunito Black" pitchFamily="2" charset="0"/>
              </a:rPr>
              <a:t>sớm</a:t>
            </a:r>
            <a:r>
              <a:rPr kumimoji="0" lang="en-US" sz="2300" b="0" i="0" u="none" strike="noStrike" kern="1200" cap="none" spc="0" normalizeH="0" noProof="0" dirty="0">
                <a:ln>
                  <a:noFill/>
                </a:ln>
                <a:solidFill>
                  <a:schemeClr val="accent5">
                    <a:lumMod val="50000"/>
                  </a:schemeClr>
                </a:solidFill>
                <a:effectLst/>
                <a:uLnTx/>
                <a:uFillTx/>
                <a:latin typeface="Nunito Black" pitchFamily="2" charset="0"/>
              </a:rPr>
              <a:t> </a:t>
            </a:r>
            <a:r>
              <a:rPr kumimoji="0" lang="en-US" sz="2300" b="0" i="0" u="none" strike="noStrike" kern="1200" cap="none" spc="0" normalizeH="0" noProof="0" dirty="0" err="1">
                <a:ln>
                  <a:noFill/>
                </a:ln>
                <a:solidFill>
                  <a:schemeClr val="accent5">
                    <a:lumMod val="50000"/>
                  </a:schemeClr>
                </a:solidFill>
                <a:effectLst/>
                <a:uLnTx/>
                <a:uFillTx/>
                <a:latin typeface="Nunito Black" pitchFamily="2" charset="0"/>
              </a:rPr>
              <a:t>mai</a:t>
            </a:r>
            <a:endParaRPr kumimoji="0" lang="en-US" sz="2300" b="0" i="0" u="none" strike="noStrike" kern="1200" cap="none" spc="0" normalizeH="0" noProof="0" dirty="0">
              <a:ln>
                <a:noFill/>
              </a:ln>
              <a:solidFill>
                <a:schemeClr val="accent5">
                  <a:lumMod val="50000"/>
                </a:schemeClr>
              </a:solidFill>
              <a:effectLst/>
              <a:uLnTx/>
              <a:uFillTx/>
              <a:latin typeface="Nunito Black" pitchFamily="2" charset="0"/>
            </a:endParaRPr>
          </a:p>
          <a:p>
            <a:pPr marL="0" marR="0" lvl="0" indent="0" algn="l" defTabSz="914400" rtl="0" eaLnBrk="1" fontAlgn="auto" latinLnBrk="0" hangingPunct="1">
              <a:lnSpc>
                <a:spcPct val="90000"/>
              </a:lnSpc>
              <a:spcBef>
                <a:spcPct val="0"/>
              </a:spcBef>
              <a:spcAft>
                <a:spcPts val="600"/>
              </a:spcAft>
              <a:buClrTx/>
              <a:buSzTx/>
              <a:buFontTx/>
              <a:buNone/>
              <a:tabLst/>
              <a:defRPr/>
            </a:pPr>
            <a:r>
              <a:rPr lang="en-US" sz="2300" baseline="0" dirty="0">
                <a:solidFill>
                  <a:schemeClr val="accent5">
                    <a:lumMod val="50000"/>
                  </a:schemeClr>
                </a:solidFill>
                <a:latin typeface="Nunito Black" pitchFamily="2" charset="0"/>
              </a:rPr>
              <a:t>Con</a:t>
            </a:r>
            <a:r>
              <a:rPr lang="en-US" sz="2300" dirty="0">
                <a:solidFill>
                  <a:schemeClr val="accent5">
                    <a:lumMod val="50000"/>
                  </a:schemeClr>
                </a:solidFill>
                <a:latin typeface="Nunito Black" pitchFamily="2" charset="0"/>
              </a:rPr>
              <a:t> </a:t>
            </a:r>
            <a:r>
              <a:rPr lang="en-US" sz="2300" dirty="0" err="1">
                <a:solidFill>
                  <a:schemeClr val="accent5">
                    <a:lumMod val="50000"/>
                  </a:schemeClr>
                </a:solidFill>
                <a:latin typeface="Nunito Black" pitchFamily="2" charset="0"/>
              </a:rPr>
              <a:t>đường</a:t>
            </a:r>
            <a:r>
              <a:rPr lang="en-US" sz="2300" dirty="0">
                <a:solidFill>
                  <a:schemeClr val="accent5">
                    <a:lumMod val="50000"/>
                  </a:schemeClr>
                </a:solidFill>
                <a:latin typeface="Nunito Black" pitchFamily="2" charset="0"/>
              </a:rPr>
              <a:t> </a:t>
            </a:r>
            <a:r>
              <a:rPr lang="en-US" sz="2300" dirty="0" err="1">
                <a:solidFill>
                  <a:schemeClr val="accent5">
                    <a:lumMod val="50000"/>
                  </a:schemeClr>
                </a:solidFill>
                <a:latin typeface="Nunito Black" pitchFamily="2" charset="0"/>
              </a:rPr>
              <a:t>trên</a:t>
            </a:r>
            <a:r>
              <a:rPr lang="en-US" sz="2300" dirty="0">
                <a:solidFill>
                  <a:schemeClr val="accent5">
                    <a:lumMod val="50000"/>
                  </a:schemeClr>
                </a:solidFill>
                <a:latin typeface="Nunito Black" pitchFamily="2" charset="0"/>
              </a:rPr>
              <a:t> </a:t>
            </a:r>
            <a:r>
              <a:rPr lang="en-US" sz="2300" dirty="0" err="1">
                <a:solidFill>
                  <a:schemeClr val="accent5">
                    <a:lumMod val="50000"/>
                  </a:schemeClr>
                </a:solidFill>
                <a:latin typeface="Nunito Black" pitchFamily="2" charset="0"/>
              </a:rPr>
              <a:t>trang</a:t>
            </a:r>
            <a:r>
              <a:rPr lang="en-US" sz="2300" dirty="0">
                <a:solidFill>
                  <a:schemeClr val="accent5">
                    <a:lumMod val="50000"/>
                  </a:schemeClr>
                </a:solidFill>
                <a:latin typeface="Nunito Black" pitchFamily="2" charset="0"/>
              </a:rPr>
              <a:t> </a:t>
            </a:r>
            <a:r>
              <a:rPr lang="en-US" sz="2300" dirty="0" err="1">
                <a:solidFill>
                  <a:schemeClr val="accent5">
                    <a:lumMod val="50000"/>
                  </a:schemeClr>
                </a:solidFill>
                <a:latin typeface="Nunito Black" pitchFamily="2" charset="0"/>
              </a:rPr>
              <a:t>sách</a:t>
            </a:r>
            <a:r>
              <a:rPr lang="en-US" sz="2300" dirty="0">
                <a:solidFill>
                  <a:schemeClr val="accent5">
                    <a:lumMod val="50000"/>
                  </a:schemeClr>
                </a:solidFill>
                <a:latin typeface="Nunito Black" pitchFamily="2" charset="0"/>
              </a:rPr>
              <a:t>.</a:t>
            </a: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300" b="0" i="0" u="none" strike="noStrike" kern="1200" cap="none" spc="0" normalizeH="0" baseline="0" noProof="0" dirty="0">
                <a:ln>
                  <a:noFill/>
                </a:ln>
                <a:solidFill>
                  <a:schemeClr val="accent5">
                    <a:lumMod val="50000"/>
                  </a:schemeClr>
                </a:solidFill>
                <a:effectLst/>
                <a:uLnTx/>
                <a:uFillTx/>
                <a:latin typeface="Nunito Black" pitchFamily="2" charset="0"/>
              </a:rPr>
              <a:t>                             (</a:t>
            </a:r>
            <a:r>
              <a:rPr kumimoji="0" lang="en-US" sz="2300" b="0" i="0" u="none" strike="noStrike" kern="1200" cap="none" spc="0" normalizeH="0" baseline="0" noProof="0" dirty="0" err="1">
                <a:ln>
                  <a:noFill/>
                </a:ln>
                <a:solidFill>
                  <a:schemeClr val="accent5">
                    <a:lumMod val="50000"/>
                  </a:schemeClr>
                </a:solidFill>
                <a:effectLst/>
                <a:uLnTx/>
                <a:uFillTx/>
                <a:latin typeface="Nunito Black" pitchFamily="2" charset="0"/>
              </a:rPr>
              <a:t>Thanh</a:t>
            </a:r>
            <a:r>
              <a:rPr kumimoji="0" lang="en-US" sz="2300" b="0" i="0" u="none" strike="noStrike" kern="1200" cap="none" spc="0" normalizeH="0" baseline="0" noProof="0" dirty="0">
                <a:ln>
                  <a:noFill/>
                </a:ln>
                <a:solidFill>
                  <a:schemeClr val="accent5">
                    <a:lumMod val="50000"/>
                  </a:schemeClr>
                </a:solidFill>
                <a:effectLst/>
                <a:uLnTx/>
                <a:uFillTx/>
                <a:latin typeface="Nunito Black" pitchFamily="2" charset="0"/>
              </a:rPr>
              <a:t> </a:t>
            </a:r>
            <a:r>
              <a:rPr kumimoji="0" lang="en-US" sz="2300" b="0" i="0" u="none" strike="noStrike" kern="1200" cap="none" spc="0" normalizeH="0" baseline="0" noProof="0" dirty="0" err="1">
                <a:ln>
                  <a:noFill/>
                </a:ln>
                <a:solidFill>
                  <a:schemeClr val="accent5">
                    <a:lumMod val="50000"/>
                  </a:schemeClr>
                </a:solidFill>
                <a:effectLst/>
                <a:uLnTx/>
                <a:uFillTx/>
                <a:latin typeface="Nunito Black" pitchFamily="2" charset="0"/>
              </a:rPr>
              <a:t>thảo</a:t>
            </a:r>
            <a:r>
              <a:rPr kumimoji="0" lang="en-US" sz="2300" b="0" i="0" u="none" strike="noStrike" kern="1200" cap="none" spc="0" normalizeH="0" baseline="0" noProof="0" dirty="0">
                <a:ln>
                  <a:noFill/>
                </a:ln>
                <a:solidFill>
                  <a:schemeClr val="accent5">
                    <a:lumMod val="50000"/>
                  </a:schemeClr>
                </a:solidFill>
                <a:effectLst/>
                <a:uLnTx/>
                <a:uFillTx/>
                <a:latin typeface="Nunito Black" pitchFamily="2" charset="0"/>
              </a:rPr>
              <a:t>)</a:t>
            </a:r>
          </a:p>
        </p:txBody>
      </p:sp>
      <p:pic>
        <p:nvPicPr>
          <p:cNvPr id="10" name="Picture 9"/>
          <p:cNvPicPr>
            <a:picLocks noChangeAspect="1"/>
          </p:cNvPicPr>
          <p:nvPr/>
        </p:nvPicPr>
        <p:blipFill>
          <a:blip r:embed="rId3"/>
          <a:stretch>
            <a:fillRect/>
          </a:stretch>
        </p:blipFill>
        <p:spPr>
          <a:xfrm>
            <a:off x="1241560" y="15431"/>
            <a:ext cx="3281362" cy="2841702"/>
          </a:xfrm>
          <a:prstGeom prst="ellipse">
            <a:avLst/>
          </a:prstGeom>
          <a:ln>
            <a:noFill/>
          </a:ln>
          <a:effectLst>
            <a:softEdge rad="112500"/>
          </a:effectLst>
        </p:spPr>
      </p:pic>
      <p:pic>
        <p:nvPicPr>
          <p:cNvPr id="11" name="Picture 10"/>
          <p:cNvPicPr>
            <a:picLocks noChangeAspect="1"/>
          </p:cNvPicPr>
          <p:nvPr/>
        </p:nvPicPr>
        <p:blipFill>
          <a:blip r:embed="rId4"/>
          <a:stretch>
            <a:fillRect/>
          </a:stretch>
        </p:blipFill>
        <p:spPr>
          <a:xfrm>
            <a:off x="244344" y="2933333"/>
            <a:ext cx="2857899" cy="2629267"/>
          </a:xfrm>
          <a:prstGeom prst="ellipse">
            <a:avLst/>
          </a:prstGeom>
          <a:ln>
            <a:noFill/>
          </a:ln>
          <a:effectLst>
            <a:softEdge rad="112500"/>
          </a:effectLst>
        </p:spPr>
      </p:pic>
      <p:pic>
        <p:nvPicPr>
          <p:cNvPr id="12" name="Picture 11"/>
          <p:cNvPicPr>
            <a:picLocks noChangeAspect="1"/>
          </p:cNvPicPr>
          <p:nvPr/>
        </p:nvPicPr>
        <p:blipFill>
          <a:blip r:embed="rId5"/>
          <a:stretch>
            <a:fillRect/>
          </a:stretch>
        </p:blipFill>
        <p:spPr>
          <a:xfrm>
            <a:off x="2743200" y="4431751"/>
            <a:ext cx="2642180" cy="2375538"/>
          </a:xfrm>
          <a:prstGeom prst="ellipse">
            <a:avLst/>
          </a:prstGeom>
        </p:spPr>
      </p:pic>
    </p:spTree>
    <p:extLst>
      <p:ext uri="{BB962C8B-B14F-4D97-AF65-F5344CB8AC3E}">
        <p14:creationId xmlns:p14="http://schemas.microsoft.com/office/powerpoint/2010/main" val="95541694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1000"/>
                                        <p:tgtEl>
                                          <p:spTgt spid="28"/>
                                        </p:tgtEl>
                                      </p:cBhvr>
                                    </p:animEffect>
                                    <p:anim calcmode="lin" valueType="num">
                                      <p:cBhvr>
                                        <p:cTn id="13" dur="1000" fill="hold"/>
                                        <p:tgtEl>
                                          <p:spTgt spid="28"/>
                                        </p:tgtEl>
                                        <p:attrNameLst>
                                          <p:attrName>ppt_x</p:attrName>
                                        </p:attrNameLst>
                                      </p:cBhvr>
                                      <p:tavLst>
                                        <p:tav tm="0">
                                          <p:val>
                                            <p:strVal val="#ppt_x"/>
                                          </p:val>
                                        </p:tav>
                                        <p:tav tm="100000">
                                          <p:val>
                                            <p:strVal val="#ppt_x"/>
                                          </p:val>
                                        </p:tav>
                                      </p:tavLst>
                                    </p:anim>
                                    <p:anim calcmode="lin" valueType="num">
                                      <p:cBhvr>
                                        <p:cTn id="14" dur="1000" fill="hold"/>
                                        <p:tgtEl>
                                          <p:spTgt spid="2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1000"/>
                                        <p:tgtEl>
                                          <p:spTgt spid="29"/>
                                        </p:tgtEl>
                                      </p:cBhvr>
                                    </p:animEffect>
                                    <p:anim calcmode="lin" valueType="num">
                                      <p:cBhvr>
                                        <p:cTn id="18" dur="1000" fill="hold"/>
                                        <p:tgtEl>
                                          <p:spTgt spid="29"/>
                                        </p:tgtEl>
                                        <p:attrNameLst>
                                          <p:attrName>ppt_x</p:attrName>
                                        </p:attrNameLst>
                                      </p:cBhvr>
                                      <p:tavLst>
                                        <p:tav tm="0">
                                          <p:val>
                                            <p:strVal val="#ppt_x"/>
                                          </p:val>
                                        </p:tav>
                                        <p:tav tm="100000">
                                          <p:val>
                                            <p:strVal val="#ppt_x"/>
                                          </p:val>
                                        </p:tav>
                                      </p:tavLst>
                                    </p:anim>
                                    <p:anim calcmode="lin" valueType="num">
                                      <p:cBhvr>
                                        <p:cTn id="19"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29"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13716</TotalTime>
  <Words>1668</Words>
  <Application>Microsoft Office PowerPoint</Application>
  <PresentationFormat>Custom</PresentationFormat>
  <Paragraphs>242</Paragraphs>
  <Slides>34</Slides>
  <Notes>0</Notes>
  <HiddenSlides>0</HiddenSlides>
  <MMClips>0</MMClips>
  <ScaleCrop>false</ScaleCrop>
  <HeadingPairs>
    <vt:vector size="6" baseType="variant">
      <vt:variant>
        <vt:lpstr>Fonts Used</vt:lpstr>
      </vt:variant>
      <vt:variant>
        <vt:i4>13</vt:i4>
      </vt:variant>
      <vt:variant>
        <vt:lpstr>Theme</vt:lpstr>
      </vt:variant>
      <vt:variant>
        <vt:i4>6</vt:i4>
      </vt:variant>
      <vt:variant>
        <vt:lpstr>Slide Titles</vt:lpstr>
      </vt:variant>
      <vt:variant>
        <vt:i4>34</vt:i4>
      </vt:variant>
    </vt:vector>
  </HeadingPairs>
  <TitlesOfParts>
    <vt:vector size="53" baseType="lpstr">
      <vt:lpstr>Arial</vt:lpstr>
      <vt:lpstr>Chango</vt:lpstr>
      <vt:lpstr>Tahoma</vt:lpstr>
      <vt:lpstr>Sigmar One</vt:lpstr>
      <vt:lpstr>Calibri Light</vt:lpstr>
      <vt:lpstr>#9Slide05 Bodega Script</vt:lpstr>
      <vt:lpstr>Sriracha</vt:lpstr>
      <vt:lpstr>Baloo 2 SemiBold</vt:lpstr>
      <vt:lpstr>Great Vibes</vt:lpstr>
      <vt:lpstr>OpenSans</vt:lpstr>
      <vt:lpstr>Times New Roman</vt:lpstr>
      <vt:lpstr>Calibri</vt:lpstr>
      <vt:lpstr>Nunito Black</vt:lpstr>
      <vt:lpstr>Office Theme</vt:lpstr>
      <vt:lpstr>2_Office Theme</vt:lpstr>
      <vt:lpstr>3_Office Theme</vt:lpstr>
      <vt:lpstr>4_Office Theme</vt:lpstr>
      <vt:lpstr>5_Office Theme</vt:lpstr>
      <vt:lpstr>6_Office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Nhiều màu sắc Họa tiết và Hình dạng Trừu tượng Đoán bức hình Bản thuyết trình Vui nhộn</dc:title>
  <dc:creator>Admin</dc:creator>
  <cp:lastModifiedBy>Hanh</cp:lastModifiedBy>
  <cp:revision>166</cp:revision>
  <dcterms:created xsi:type="dcterms:W3CDTF">2006-08-16T00:00:00Z</dcterms:created>
  <dcterms:modified xsi:type="dcterms:W3CDTF">2022-12-14T02:03:31Z</dcterms:modified>
  <dc:identifier>DAFDiO2oNAs</dc:identifier>
</cp:coreProperties>
</file>