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9" r:id="rId2"/>
    <p:sldId id="270" r:id="rId3"/>
    <p:sldId id="256" r:id="rId4"/>
    <p:sldId id="257" r:id="rId5"/>
    <p:sldId id="268" r:id="rId6"/>
    <p:sldId id="260" r:id="rId7"/>
    <p:sldId id="258" r:id="rId8"/>
    <p:sldId id="259" r:id="rId9"/>
    <p:sldId id="271" r:id="rId10"/>
    <p:sldId id="272" r:id="rId11"/>
    <p:sldId id="261" r:id="rId12"/>
    <p:sldId id="273" r:id="rId13"/>
    <p:sldId id="289" r:id="rId14"/>
    <p:sldId id="263" r:id="rId15"/>
    <p:sldId id="290" r:id="rId16"/>
    <p:sldId id="264" r:id="rId17"/>
    <p:sldId id="274" r:id="rId18"/>
    <p:sldId id="265" r:id="rId19"/>
    <p:sldId id="266" r:id="rId20"/>
    <p:sldId id="291" r:id="rId21"/>
    <p:sldId id="275" r:id="rId22"/>
  </p:sldIdLst>
  <p:sldSz cx="18288000" cy="10287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Glacial Indifference" panose="020B0604020202020204" charset="0"/>
      <p:regular r:id="rId27"/>
    </p:embeddedFont>
    <p:embeddedFont>
      <p:font typeface="Cambria Math" panose="02040503050406030204" pitchFamily="18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434" autoAdjust="0"/>
  </p:normalViewPr>
  <p:slideViewPr>
    <p:cSldViewPr>
      <p:cViewPr>
        <p:scale>
          <a:sx n="44" d="100"/>
          <a:sy n="44" d="100"/>
        </p:scale>
        <p:origin x="186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7.png"/><Relationship Id="rId7" Type="http://schemas.openxmlformats.org/officeDocument/2006/relationships/image" Target="../media/image4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18" Type="http://schemas.openxmlformats.org/officeDocument/2006/relationships/image" Target="../media/image17.svg"/><Relationship Id="rId3" Type="http://schemas.openxmlformats.org/officeDocument/2006/relationships/image" Target="../media/image7.png"/><Relationship Id="rId21" Type="http://schemas.openxmlformats.org/officeDocument/2006/relationships/image" Target="../media/image19.png"/><Relationship Id="rId7" Type="http://schemas.openxmlformats.org/officeDocument/2006/relationships/image" Target="../media/image10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6.jpeg"/><Relationship Id="rId16" Type="http://schemas.openxmlformats.org/officeDocument/2006/relationships/image" Target="../media/image15.sv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24" Type="http://schemas.openxmlformats.org/officeDocument/2006/relationships/image" Target="../media/image23.svg"/><Relationship Id="rId5" Type="http://schemas.openxmlformats.org/officeDocument/2006/relationships/image" Target="../media/image8.png"/><Relationship Id="rId15" Type="http://schemas.openxmlformats.org/officeDocument/2006/relationships/image" Target="../media/image15.png"/><Relationship Id="rId23" Type="http://schemas.openxmlformats.org/officeDocument/2006/relationships/image" Target="../media/image20.png"/><Relationship Id="rId10" Type="http://schemas.openxmlformats.org/officeDocument/2006/relationships/image" Target="../media/image9.svg"/><Relationship Id="rId19" Type="http://schemas.openxmlformats.org/officeDocument/2006/relationships/image" Target="../media/image17.png"/><Relationship Id="rId4" Type="http://schemas.openxmlformats.org/officeDocument/2006/relationships/image" Target="../media/image3.svg"/><Relationship Id="rId9" Type="http://schemas.openxmlformats.org/officeDocument/2006/relationships/image" Target="../media/image12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3" Type="http://schemas.openxmlformats.org/officeDocument/2006/relationships/image" Target="../media/image53.png"/><Relationship Id="rId7" Type="http://schemas.openxmlformats.org/officeDocument/2006/relationships/image" Target="../media/image5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jpg"/><Relationship Id="rId4" Type="http://schemas.openxmlformats.org/officeDocument/2006/relationships/image" Target="../media/image54.png"/><Relationship Id="rId9" Type="http://schemas.openxmlformats.org/officeDocument/2006/relationships/image" Target="../media/image5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g"/><Relationship Id="rId5" Type="http://schemas.openxmlformats.org/officeDocument/2006/relationships/image" Target="../media/image61.png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jpg"/><Relationship Id="rId4" Type="http://schemas.openxmlformats.org/officeDocument/2006/relationships/image" Target="../media/image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51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1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18" Type="http://schemas.openxmlformats.org/officeDocument/2006/relationships/image" Target="../media/image17.svg"/><Relationship Id="rId3" Type="http://schemas.openxmlformats.org/officeDocument/2006/relationships/image" Target="../media/image7.png"/><Relationship Id="rId21" Type="http://schemas.openxmlformats.org/officeDocument/2006/relationships/image" Target="../media/image19.png"/><Relationship Id="rId7" Type="http://schemas.openxmlformats.org/officeDocument/2006/relationships/image" Target="../media/image10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6.jpeg"/><Relationship Id="rId16" Type="http://schemas.openxmlformats.org/officeDocument/2006/relationships/image" Target="../media/image15.sv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24" Type="http://schemas.openxmlformats.org/officeDocument/2006/relationships/image" Target="../media/image23.svg"/><Relationship Id="rId5" Type="http://schemas.openxmlformats.org/officeDocument/2006/relationships/image" Target="../media/image8.png"/><Relationship Id="rId15" Type="http://schemas.openxmlformats.org/officeDocument/2006/relationships/image" Target="../media/image15.png"/><Relationship Id="rId23" Type="http://schemas.openxmlformats.org/officeDocument/2006/relationships/image" Target="../media/image20.png"/><Relationship Id="rId10" Type="http://schemas.openxmlformats.org/officeDocument/2006/relationships/image" Target="../media/image9.svg"/><Relationship Id="rId19" Type="http://schemas.openxmlformats.org/officeDocument/2006/relationships/image" Target="../media/image17.png"/><Relationship Id="rId4" Type="http://schemas.openxmlformats.org/officeDocument/2006/relationships/image" Target="../media/image3.svg"/><Relationship Id="rId9" Type="http://schemas.openxmlformats.org/officeDocument/2006/relationships/image" Target="../media/image12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.png"/><Relationship Id="rId7" Type="http://schemas.openxmlformats.org/officeDocument/2006/relationships/image" Target="../media/image13.sv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3.sv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6.jp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emf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jp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70685" y="-255365"/>
            <a:ext cx="20306486" cy="10542365"/>
            <a:chOff x="0" y="0"/>
            <a:chExt cx="28824377" cy="1442053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4420534" cy="1442053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4403844" y="0"/>
              <a:ext cx="14420534" cy="14420534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651569" y="616654"/>
            <a:ext cx="16984862" cy="9053692"/>
            <a:chOff x="0" y="0"/>
            <a:chExt cx="5635218" cy="30038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635218" cy="3003823"/>
            </a:xfrm>
            <a:custGeom>
              <a:avLst/>
              <a:gdLst/>
              <a:ahLst/>
              <a:cxnLst/>
              <a:rect l="l" t="t" r="r" b="b"/>
              <a:pathLst>
                <a:path w="5635218" h="3003823">
                  <a:moveTo>
                    <a:pt x="0" y="0"/>
                  </a:moveTo>
                  <a:lnTo>
                    <a:pt x="5635218" y="0"/>
                  </a:lnTo>
                  <a:lnTo>
                    <a:pt x="5635218" y="3003823"/>
                  </a:lnTo>
                  <a:lnTo>
                    <a:pt x="0" y="300382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62072" y="2019300"/>
            <a:ext cx="5160645" cy="640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96048" y="2552700"/>
            <a:ext cx="12229285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 MỪNG CHÀO ĐÓN CÁC EM TỚI BÀI HỌC MỚI!</a:t>
            </a:r>
            <a:endParaRPr lang="en-US" sz="7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946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7883" y="-264200"/>
            <a:ext cx="21618284" cy="10815400"/>
            <a:chOff x="-942929" y="-11780"/>
            <a:chExt cx="28824378" cy="1442053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-942929" y="-11780"/>
              <a:ext cx="14420534" cy="1442053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3460915" y="-11780"/>
              <a:ext cx="14420534" cy="14420534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651569" y="625489"/>
            <a:ext cx="16984862" cy="9053692"/>
            <a:chOff x="0" y="0"/>
            <a:chExt cx="5635218" cy="30038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635218" cy="3003823"/>
            </a:xfrm>
            <a:custGeom>
              <a:avLst/>
              <a:gdLst/>
              <a:ahLst/>
              <a:cxnLst/>
              <a:rect l="l" t="t" r="r" b="b"/>
              <a:pathLst>
                <a:path w="5635218" h="3003823">
                  <a:moveTo>
                    <a:pt x="0" y="0"/>
                  </a:moveTo>
                  <a:lnTo>
                    <a:pt x="5635218" y="0"/>
                  </a:lnTo>
                  <a:lnTo>
                    <a:pt x="5635218" y="3003823"/>
                  </a:lnTo>
                  <a:lnTo>
                    <a:pt x="0" y="300382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0" y="0"/>
                  </a:moveTo>
                  <a:lnTo>
                    <a:pt x="5490351" y="0"/>
                  </a:lnTo>
                  <a:lnTo>
                    <a:pt x="5490351" y="2783840"/>
                  </a:lnTo>
                  <a:lnTo>
                    <a:pt x="0" y="27838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Rounded Rectangle 9"/>
          <p:cNvSpPr/>
          <p:nvPr/>
        </p:nvSpPr>
        <p:spPr>
          <a:xfrm>
            <a:off x="1531561" y="1045029"/>
            <a:ext cx="1752600" cy="1219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BT2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9521" y="742167"/>
            <a:ext cx="13071992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"/>
          <a:stretch/>
        </p:blipFill>
        <p:spPr>
          <a:xfrm>
            <a:off x="983378" y="2859066"/>
            <a:ext cx="11197766" cy="62121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657405" y="2970301"/>
            <a:ext cx="455058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200000"/>
              </a:lnSpc>
              <a:buAutoNum type="alphaUcPeriod"/>
            </a:pP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endParaRPr lang="en-US" sz="4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200000"/>
              </a:lnSpc>
              <a:buAutoNum type="alphaUcPeriod"/>
            </a:pP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endParaRPr lang="en-US" sz="40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200000"/>
              </a:lnSpc>
              <a:buAutoNum type="alphaUcPeriod"/>
            </a:pP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endParaRPr lang="en-US" sz="40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200000"/>
              </a:lnSpc>
              <a:buAutoNum type="alphaUcPeriod"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345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63" t="14865" r="2263" b="3145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11167" y="226832"/>
            <a:ext cx="17454059" cy="9801474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928365" y="1056096"/>
            <a:ext cx="1752600" cy="1219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BT3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4089160" y="725838"/>
                <a:ext cx="10228879" cy="1656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Đã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khoanh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hạt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dẻ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160" y="725838"/>
                <a:ext cx="10228879" cy="1656800"/>
              </a:xfrm>
              <a:prstGeom prst="rect">
                <a:avLst/>
              </a:prstGeom>
              <a:blipFill rotWithShape="0">
                <a:blip r:embed="rId5"/>
                <a:stretch>
                  <a:fillRect l="-2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01" y="3008305"/>
            <a:ext cx="3385538" cy="34223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1270" y="3000088"/>
            <a:ext cx="3385538" cy="3422337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1752600" y="3000088"/>
            <a:ext cx="6564207" cy="329660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928365" y="3238689"/>
            <a:ext cx="3102469" cy="2819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1469" y="2876201"/>
            <a:ext cx="6547671" cy="3670110"/>
          </a:xfrm>
          <a:prstGeom prst="rect">
            <a:avLst/>
          </a:prstGeom>
        </p:spPr>
      </p:pic>
      <p:sp>
        <p:nvSpPr>
          <p:cNvPr id="40" name="Rounded Rectangle 39"/>
          <p:cNvSpPr/>
          <p:nvPr/>
        </p:nvSpPr>
        <p:spPr>
          <a:xfrm>
            <a:off x="9791469" y="3000088"/>
            <a:ext cx="6564207" cy="3296603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495476" y="3238689"/>
            <a:ext cx="1687123" cy="2895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089160" y="6623207"/>
            <a:ext cx="1702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222552" y="6685931"/>
            <a:ext cx="1702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434484" y="7442622"/>
            <a:ext cx="112013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Hình B có số hạt dẻ được chia thành 4 phần bằng nhau và khoanh vào 1 phần.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353" y="6039239"/>
            <a:ext cx="1281253" cy="12929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8" grpId="0" animBg="1"/>
      <p:bldP spid="29" grpId="0" animBg="1"/>
      <p:bldP spid="40" grpId="0" animBg="1"/>
      <p:bldP spid="41" grpId="0" animBg="1"/>
      <p:bldP spid="42" grpId="0"/>
      <p:bldP spid="43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71600" y="-390863"/>
            <a:ext cx="21618283" cy="10815400"/>
            <a:chOff x="0" y="0"/>
            <a:chExt cx="28824377" cy="1442053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4420534" cy="1442053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4403844" y="0"/>
              <a:ext cx="14420534" cy="14420534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381000" y="419100"/>
            <a:ext cx="17602199" cy="9568541"/>
            <a:chOff x="0" y="0"/>
            <a:chExt cx="5635218" cy="29126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635218" cy="2912698"/>
            </a:xfrm>
            <a:custGeom>
              <a:avLst/>
              <a:gdLst/>
              <a:ahLst/>
              <a:cxnLst/>
              <a:rect l="l" t="t" r="r" b="b"/>
              <a:pathLst>
                <a:path w="5635218" h="3003823">
                  <a:moveTo>
                    <a:pt x="0" y="0"/>
                  </a:moveTo>
                  <a:lnTo>
                    <a:pt x="5635218" y="0"/>
                  </a:lnTo>
                  <a:lnTo>
                    <a:pt x="5635218" y="3003823"/>
                  </a:lnTo>
                  <a:lnTo>
                    <a:pt x="0" y="300382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/>
          <p:cNvSpPr txBox="1"/>
          <p:nvPr/>
        </p:nvSpPr>
        <p:spPr>
          <a:xfrm>
            <a:off x="4629150" y="876300"/>
            <a:ext cx="9029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13380" y="1104900"/>
            <a:ext cx="2176272" cy="3400425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 flipH="1">
            <a:off x="4629150" y="3021156"/>
            <a:ext cx="1478507" cy="990600"/>
          </a:xfrm>
          <a:prstGeom prst="wedgeEllipse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27735" y="2968879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Callout 12"/>
          <p:cNvSpPr/>
          <p:nvPr/>
        </p:nvSpPr>
        <p:spPr>
          <a:xfrm flipH="1">
            <a:off x="4629150" y="4890461"/>
            <a:ext cx="1478507" cy="990600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727735" y="4838184"/>
            <a:ext cx="67056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Callout 14"/>
          <p:cNvSpPr/>
          <p:nvPr/>
        </p:nvSpPr>
        <p:spPr>
          <a:xfrm flipH="1">
            <a:off x="4629150" y="6753451"/>
            <a:ext cx="1478507" cy="990600"/>
          </a:xfrm>
          <a:prstGeom prst="wedgeEllipseCallou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727735" y="6701174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73883" y="3023931"/>
            <a:ext cx="2988600" cy="696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5122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601" t="27909" r="1926" b="1840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11167" y="226832"/>
            <a:ext cx="17454059" cy="98014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187777">
            <a:off x="16942000" y="8245807"/>
            <a:ext cx="467027" cy="9840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027536">
            <a:off x="542128" y="8206641"/>
            <a:ext cx="577593" cy="9370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072363">
            <a:off x="571970" y="1092532"/>
            <a:ext cx="622095" cy="13108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292493">
            <a:off x="8563191" y="8484442"/>
            <a:ext cx="472700" cy="100328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40058" y="4051919"/>
            <a:ext cx="1553271" cy="155327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1190414" y="8711168"/>
            <a:ext cx="1575832" cy="157583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4162982" y="8638395"/>
            <a:ext cx="1648605" cy="164860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6227077" y="4375355"/>
            <a:ext cx="1758697" cy="175869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2552427" y="120080"/>
            <a:ext cx="1874071" cy="187407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16717600" y="1028700"/>
            <a:ext cx="585147" cy="12509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 rot="-1324438">
            <a:off x="8564148" y="179552"/>
            <a:ext cx="523208" cy="1118491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024050" y="2791887"/>
            <a:ext cx="16230600" cy="4062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14: MỘT PHẦN MẤY</a:t>
            </a:r>
          </a:p>
          <a:p>
            <a:pPr algn="ctr">
              <a:lnSpc>
                <a:spcPct val="150000"/>
              </a:lnSpc>
            </a:pPr>
            <a:r>
              <a:rPr lang="en-US" sz="8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88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8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endParaRPr lang="en-US" sz="8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4274526" y="226832"/>
            <a:ext cx="1616261" cy="1616261"/>
            <a:chOff x="0" y="0"/>
            <a:chExt cx="2155015" cy="2155015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19056" y="19056"/>
              <a:ext cx="2116902" cy="2116902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155015" cy="2155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1713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63" t="14865" r="2263" b="3145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11167" y="226832"/>
            <a:ext cx="17454059" cy="98014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2819400" y="1115664"/>
                <a:ext cx="12923731" cy="1135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Chọn đáp án ở dưới hình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số ô vuông được tô màu: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1115664"/>
                <a:ext cx="12923731" cy="1135311"/>
              </a:xfrm>
              <a:prstGeom prst="rect">
                <a:avLst/>
              </a:prstGeom>
              <a:blipFill rotWithShape="0">
                <a:blip r:embed="rId5"/>
                <a:stretch>
                  <a:fillRect l="-1698" r="-708" b="-5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32" y="571500"/>
            <a:ext cx="1495425" cy="137017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733800" y="2901106"/>
            <a:ext cx="1830705" cy="1830705"/>
            <a:chOff x="0" y="0"/>
            <a:chExt cx="590550" cy="590550"/>
          </a:xfrm>
        </p:grpSpPr>
        <p:sp>
          <p:nvSpPr>
            <p:cNvPr id="58" name="Rectangle 57"/>
            <p:cNvSpPr/>
            <p:nvPr/>
          </p:nvSpPr>
          <p:spPr>
            <a:xfrm>
              <a:off x="0" y="0"/>
              <a:ext cx="295275" cy="295275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0" y="295275"/>
              <a:ext cx="295275" cy="295275"/>
            </a:xfrm>
            <a:prstGeom prst="rect">
              <a:avLst/>
            </a:prstGeom>
            <a:solidFill>
              <a:srgbClr val="E7E6E6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95275" y="0"/>
              <a:ext cx="295275" cy="295275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95275" y="295275"/>
              <a:ext cx="295275" cy="295275"/>
            </a:xfrm>
            <a:prstGeom prst="rect">
              <a:avLst/>
            </a:prstGeom>
            <a:solidFill>
              <a:srgbClr val="E7E6E6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341837" y="2901107"/>
            <a:ext cx="2746058" cy="1830705"/>
            <a:chOff x="0" y="0"/>
            <a:chExt cx="885825" cy="590550"/>
          </a:xfrm>
        </p:grpSpPr>
        <p:sp>
          <p:nvSpPr>
            <p:cNvPr id="52" name="Rectangle 51"/>
            <p:cNvSpPr/>
            <p:nvPr/>
          </p:nvSpPr>
          <p:spPr>
            <a:xfrm>
              <a:off x="0" y="295275"/>
              <a:ext cx="295275" cy="295275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0" y="0"/>
              <a:ext cx="295275" cy="295275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95275" y="0"/>
              <a:ext cx="295275" cy="295275"/>
            </a:xfrm>
            <a:prstGeom prst="rect">
              <a:avLst/>
            </a:prstGeom>
            <a:solidFill>
              <a:srgbClr val="E7E6E6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95275" y="295275"/>
              <a:ext cx="295275" cy="295275"/>
            </a:xfrm>
            <a:prstGeom prst="rect">
              <a:avLst/>
            </a:prstGeom>
            <a:solidFill>
              <a:srgbClr val="E7E6E6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90550" y="0"/>
              <a:ext cx="295275" cy="295275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90550" y="295275"/>
              <a:ext cx="295275" cy="295275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733801" y="5647165"/>
            <a:ext cx="3661410" cy="2746058"/>
            <a:chOff x="0" y="323850"/>
            <a:chExt cx="1181100" cy="885825"/>
          </a:xfrm>
        </p:grpSpPr>
        <p:sp>
          <p:nvSpPr>
            <p:cNvPr id="40" name="Rectangle 39"/>
            <p:cNvSpPr/>
            <p:nvPr/>
          </p:nvSpPr>
          <p:spPr>
            <a:xfrm>
              <a:off x="0" y="619125"/>
              <a:ext cx="295275" cy="295275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0" y="323850"/>
              <a:ext cx="295275" cy="295275"/>
            </a:xfrm>
            <a:prstGeom prst="rect">
              <a:avLst/>
            </a:prstGeom>
            <a:solidFill>
              <a:srgbClr val="E7E6E6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95275" y="323850"/>
              <a:ext cx="295275" cy="295275"/>
            </a:xfrm>
            <a:prstGeom prst="rect">
              <a:avLst/>
            </a:prstGeom>
            <a:solidFill>
              <a:srgbClr val="E7E6E6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95275" y="619125"/>
              <a:ext cx="295275" cy="295275"/>
            </a:xfrm>
            <a:prstGeom prst="rect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90550" y="323850"/>
              <a:ext cx="295275" cy="295275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90550" y="619125"/>
              <a:ext cx="295275" cy="295275"/>
            </a:xfrm>
            <a:prstGeom prst="rect">
              <a:avLst/>
            </a:prstGeom>
            <a:solidFill>
              <a:srgbClr val="E7E6E6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85825" y="323850"/>
              <a:ext cx="295275" cy="295275"/>
            </a:xfrm>
            <a:prstGeom prst="rect">
              <a:avLst/>
            </a:prstGeom>
            <a:solidFill>
              <a:srgbClr val="E7E6E6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0" y="914400"/>
              <a:ext cx="295275" cy="295275"/>
            </a:xfrm>
            <a:prstGeom prst="rect">
              <a:avLst/>
            </a:prstGeom>
            <a:solidFill>
              <a:srgbClr val="E7E6E6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95275" y="914400"/>
              <a:ext cx="295275" cy="295275"/>
            </a:xfrm>
            <a:prstGeom prst="rect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885825" y="914400"/>
              <a:ext cx="295275" cy="295275"/>
            </a:xfrm>
            <a:prstGeom prst="rect">
              <a:avLst/>
            </a:prstGeom>
            <a:solidFill>
              <a:srgbClr val="E7E6E6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90550" y="914400"/>
              <a:ext cx="295275" cy="295275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85825" y="619125"/>
              <a:ext cx="295275" cy="295275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341836" y="5549354"/>
            <a:ext cx="4576763" cy="3661410"/>
            <a:chOff x="1628775" y="0"/>
            <a:chExt cx="1476375" cy="1181100"/>
          </a:xfrm>
        </p:grpSpPr>
        <p:sp>
          <p:nvSpPr>
            <p:cNvPr id="21" name="Rectangle 20"/>
            <p:cNvSpPr/>
            <p:nvPr/>
          </p:nvSpPr>
          <p:spPr>
            <a:xfrm>
              <a:off x="1628775" y="590550"/>
              <a:ext cx="295275" cy="295275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28775" y="295275"/>
              <a:ext cx="295275" cy="295275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24050" y="295275"/>
              <a:ext cx="295275" cy="295275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19325" y="295275"/>
              <a:ext cx="295275" cy="295275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219325" y="590550"/>
              <a:ext cx="295275" cy="295275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514600" y="295275"/>
              <a:ext cx="295275" cy="295275"/>
            </a:xfrm>
            <a:prstGeom prst="rect">
              <a:avLst/>
            </a:prstGeom>
            <a:solidFill>
              <a:srgbClr val="E7E6E6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628775" y="885825"/>
              <a:ext cx="295275" cy="295275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924050" y="885825"/>
              <a:ext cx="295275" cy="295275"/>
            </a:xfrm>
            <a:prstGeom prst="rect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14600" y="885825"/>
              <a:ext cx="295275" cy="295275"/>
            </a:xfrm>
            <a:prstGeom prst="rect">
              <a:avLst/>
            </a:prstGeom>
            <a:solidFill>
              <a:srgbClr val="E7E6E6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219325" y="885825"/>
              <a:ext cx="295275" cy="295275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514600" y="590550"/>
              <a:ext cx="295275" cy="295275"/>
            </a:xfrm>
            <a:prstGeom prst="rect">
              <a:avLst/>
            </a:prstGeom>
            <a:solidFill>
              <a:srgbClr val="E7E6E6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628775" y="0"/>
              <a:ext cx="295275" cy="295275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14600" y="0"/>
              <a:ext cx="295275" cy="295275"/>
            </a:xfrm>
            <a:prstGeom prst="rect">
              <a:avLst/>
            </a:prstGeom>
            <a:solidFill>
              <a:srgbClr val="E7E6E6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809875" y="0"/>
              <a:ext cx="295275" cy="295275"/>
            </a:xfrm>
            <a:prstGeom prst="rect">
              <a:avLst/>
            </a:prstGeom>
            <a:solidFill>
              <a:srgbClr val="E7E6E6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924050" y="0"/>
              <a:ext cx="295275" cy="295275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809875" y="295275"/>
              <a:ext cx="295275" cy="295275"/>
            </a:xfrm>
            <a:prstGeom prst="rect">
              <a:avLst/>
            </a:prstGeom>
            <a:solidFill>
              <a:srgbClr val="E7E6E6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219325" y="0"/>
              <a:ext cx="295275" cy="295275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809875" y="885825"/>
              <a:ext cx="295275" cy="295275"/>
            </a:xfrm>
            <a:prstGeom prst="rect">
              <a:avLst/>
            </a:prstGeom>
            <a:solidFill>
              <a:srgbClr val="E7E6E6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809875" y="590550"/>
              <a:ext cx="295275" cy="295275"/>
            </a:xfrm>
            <a:prstGeom prst="rect">
              <a:avLst/>
            </a:prstGeom>
            <a:solidFill>
              <a:srgbClr val="E7E6E6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2174625" y="2785864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163368" y="2785864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246948" y="5552195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187478" y="5431754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911" y="2578099"/>
            <a:ext cx="1281253" cy="1292954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738" y="5259661"/>
            <a:ext cx="1281253" cy="1292954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2" grpId="0"/>
      <p:bldP spid="63" grpId="0"/>
      <p:bldP spid="64" grpId="0"/>
      <p:bldP spid="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70686" y="-255365"/>
            <a:ext cx="21618283" cy="10815400"/>
            <a:chOff x="0" y="0"/>
            <a:chExt cx="28824377" cy="1442053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4420534" cy="1442053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4403844" y="0"/>
              <a:ext cx="14420534" cy="14420534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62860" y="419101"/>
            <a:ext cx="17896540" cy="9677400"/>
            <a:chOff x="0" y="0"/>
            <a:chExt cx="5635218" cy="30038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635218" cy="3003823"/>
            </a:xfrm>
            <a:custGeom>
              <a:avLst/>
              <a:gdLst/>
              <a:ahLst/>
              <a:cxnLst/>
              <a:rect l="l" t="t" r="r" b="b"/>
              <a:pathLst>
                <a:path w="5635218" h="3003823">
                  <a:moveTo>
                    <a:pt x="0" y="0"/>
                  </a:moveTo>
                  <a:lnTo>
                    <a:pt x="5635218" y="0"/>
                  </a:lnTo>
                  <a:lnTo>
                    <a:pt x="5635218" y="3003823"/>
                  </a:lnTo>
                  <a:lnTo>
                    <a:pt x="0" y="300382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/>
          <p:cNvSpPr txBox="1"/>
          <p:nvPr/>
        </p:nvSpPr>
        <p:spPr>
          <a:xfrm>
            <a:off x="6558430" y="612101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 dirty="0">
              <a:solidFill>
                <a:srgbClr val="4BACC6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48413" y="1524291"/>
            <a:ext cx="1752600" cy="1219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BT1</a:t>
            </a:r>
            <a:endParaRPr lang="en-US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32660" y="1779948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5225" y="31623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806338" y="5377961"/>
                <a:ext cx="6477000" cy="1136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Đã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38" y="5377961"/>
                <a:ext cx="6477000" cy="1136401"/>
              </a:xfrm>
              <a:prstGeom prst="rect">
                <a:avLst/>
              </a:prstGeom>
              <a:blipFill rotWithShape="0">
                <a:blip r:embed="rId3"/>
                <a:stretch>
                  <a:fillRect l="-3293" r="-1129" b="-4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/>
          <p:cNvSpPr/>
          <p:nvPr/>
        </p:nvSpPr>
        <p:spPr>
          <a:xfrm>
            <a:off x="7283338" y="5196238"/>
            <a:ext cx="1216976" cy="12169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11712" y="3116672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9747387" y="5307397"/>
                <a:ext cx="6477000" cy="1139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Đã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7387" y="5307397"/>
                <a:ext cx="6477000" cy="1139286"/>
              </a:xfrm>
              <a:prstGeom prst="rect">
                <a:avLst/>
              </a:prstGeom>
              <a:blipFill rotWithShape="0">
                <a:blip r:embed="rId4"/>
                <a:stretch>
                  <a:fillRect l="-3390" r="-1130" b="-4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/>
          <p:cNvSpPr/>
          <p:nvPr/>
        </p:nvSpPr>
        <p:spPr>
          <a:xfrm>
            <a:off x="16224387" y="5125674"/>
            <a:ext cx="1216976" cy="12169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35886" y="6621974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766999" y="8837635"/>
                <a:ext cx="6477000" cy="1135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Đã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99" y="8837635"/>
                <a:ext cx="6477000" cy="1135311"/>
              </a:xfrm>
              <a:prstGeom prst="rect">
                <a:avLst/>
              </a:prstGeom>
              <a:blipFill rotWithShape="0">
                <a:blip r:embed="rId5"/>
                <a:stretch>
                  <a:fillRect l="-3390" r="-1130" b="-5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20"/>
          <p:cNvSpPr/>
          <p:nvPr/>
        </p:nvSpPr>
        <p:spPr>
          <a:xfrm>
            <a:off x="7243999" y="8655912"/>
            <a:ext cx="1216976" cy="12169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753900" y="6603316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9747387" y="8753601"/>
                <a:ext cx="6477000" cy="114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Đã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4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7387" y="8753601"/>
                <a:ext cx="6477000" cy="1140377"/>
              </a:xfrm>
              <a:prstGeom prst="rect">
                <a:avLst/>
              </a:prstGeom>
              <a:blipFill rotWithShape="0">
                <a:blip r:embed="rId6"/>
                <a:stretch>
                  <a:fillRect l="-3390" r="-1130" b="-4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le 24"/>
          <p:cNvSpPr/>
          <p:nvPr/>
        </p:nvSpPr>
        <p:spPr>
          <a:xfrm>
            <a:off x="16224387" y="8571878"/>
            <a:ext cx="1216976" cy="12169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30128" y="5420005"/>
            <a:ext cx="99337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317174" y="5349441"/>
            <a:ext cx="99337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90517" y="8879679"/>
            <a:ext cx="99337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317173" y="8837635"/>
            <a:ext cx="99337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822" y="2853136"/>
            <a:ext cx="2424691" cy="245426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304" y="2748807"/>
            <a:ext cx="2555010" cy="260063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293" y="6511380"/>
            <a:ext cx="2339892" cy="232562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744" y="6427976"/>
            <a:ext cx="2497703" cy="240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1579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  <p:bldP spid="13" grpId="0"/>
      <p:bldP spid="14" grpId="0" animBg="1"/>
      <p:bldP spid="15" grpId="0"/>
      <p:bldP spid="16" grpId="0"/>
      <p:bldP spid="17" grpId="0" animBg="1"/>
      <p:bldP spid="19" grpId="0"/>
      <p:bldP spid="20" grpId="0"/>
      <p:bldP spid="21" grpId="0" animBg="1"/>
      <p:bldP spid="23" grpId="0"/>
      <p:bldP spid="24" grpId="0"/>
      <p:bldP spid="25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63" t="14865" r="2263" b="3145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11167" y="226832"/>
            <a:ext cx="17454059" cy="9801474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928365" y="1056096"/>
            <a:ext cx="1752600" cy="1219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BT2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4089161" y="725838"/>
                <a:ext cx="5893040" cy="1664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Đã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hình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161" y="725838"/>
                <a:ext cx="5893040" cy="1664430"/>
              </a:xfrm>
              <a:prstGeom prst="rect">
                <a:avLst/>
              </a:prstGeom>
              <a:blipFill rotWithShape="0">
                <a:blip r:embed="rId5"/>
                <a:stretch>
                  <a:fillRect l="-3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644314"/>
            <a:ext cx="11526522" cy="66299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826" y="4161273"/>
            <a:ext cx="1281253" cy="129295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70686" y="-255365"/>
            <a:ext cx="21618283" cy="10815400"/>
            <a:chOff x="0" y="0"/>
            <a:chExt cx="28824377" cy="1442053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4420534" cy="1442053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4403844" y="0"/>
              <a:ext cx="14420534" cy="14420534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21428" y="342900"/>
            <a:ext cx="18014172" cy="9683596"/>
            <a:chOff x="0" y="0"/>
            <a:chExt cx="5635218" cy="30038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635218" cy="3003823"/>
            </a:xfrm>
            <a:custGeom>
              <a:avLst/>
              <a:gdLst/>
              <a:ahLst/>
              <a:cxnLst/>
              <a:rect l="l" t="t" r="r" b="b"/>
              <a:pathLst>
                <a:path w="5635218" h="3003823">
                  <a:moveTo>
                    <a:pt x="0" y="0"/>
                  </a:moveTo>
                  <a:lnTo>
                    <a:pt x="5635218" y="0"/>
                  </a:lnTo>
                  <a:lnTo>
                    <a:pt x="5635218" y="3003823"/>
                  </a:lnTo>
                  <a:lnTo>
                    <a:pt x="0" y="300382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Rounded Rectangle 7"/>
          <p:cNvSpPr/>
          <p:nvPr/>
        </p:nvSpPr>
        <p:spPr>
          <a:xfrm>
            <a:off x="2575314" y="962622"/>
            <a:ext cx="1752600" cy="12192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BT3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877859" y="2181822"/>
                <a:ext cx="5147510" cy="6005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khoanh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bắp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cải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khoanh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lách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859" y="2181822"/>
                <a:ext cx="5147510" cy="6005747"/>
              </a:xfrm>
              <a:prstGeom prst="rect">
                <a:avLst/>
              </a:prstGeom>
              <a:blipFill rotWithShape="0">
                <a:blip r:embed="rId3"/>
                <a:stretch>
                  <a:fillRect l="-4147" r="-4265" b="-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71500"/>
            <a:ext cx="11067497" cy="89916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5026187" y="39243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633214" y="8423197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9763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63" t="14865" r="2263" b="3145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11167" y="226832"/>
            <a:ext cx="17454059" cy="980147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419600" y="11811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244226" y="925443"/>
            <a:ext cx="1752600" cy="1219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BT4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577" y="2843254"/>
            <a:ext cx="4648200" cy="580544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6860524" y="6091032"/>
                <a:ext cx="9829800" cy="2585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Chia 12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cam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cam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cam.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524" y="6091032"/>
                <a:ext cx="9829800" cy="2585836"/>
              </a:xfrm>
              <a:prstGeom prst="rect">
                <a:avLst/>
              </a:prstGeom>
              <a:blipFill rotWithShape="0">
                <a:blip r:embed="rId6"/>
                <a:stretch>
                  <a:fillRect l="-2170" r="-1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ounded Rectangle 23"/>
          <p:cNvSpPr/>
          <p:nvPr/>
        </p:nvSpPr>
        <p:spPr>
          <a:xfrm>
            <a:off x="10726162" y="7468126"/>
            <a:ext cx="940622" cy="94062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3245" y="2332931"/>
            <a:ext cx="10047079" cy="349940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808016" y="7576379"/>
            <a:ext cx="81299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3" grpId="0"/>
      <p:bldP spid="24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63" t="14865" r="2263" b="3145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11167" y="226832"/>
            <a:ext cx="17454059" cy="980147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585496" y="807786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2362200" y="2324100"/>
                <a:ext cx="12306513" cy="6229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4000" i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Chia </a:t>
                </a:r>
                <a:r>
                  <a:rPr lang="nl-NL" sz="4000" i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 thành 3 nhóm. </a:t>
                </a:r>
                <a:r>
                  <a:rPr lang="nl-NL" sz="4000" i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 nhóm nhận 4 </a:t>
                </a:r>
                <a:r>
                  <a:rPr lang="nl-NL" sz="4000" i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đoạn dây và </a:t>
                </a:r>
                <a:r>
                  <a:rPr lang="nl-NL" sz="4000" i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thực hiện yêu </a:t>
                </a:r>
                <a:r>
                  <a:rPr lang="nl-NL" sz="4000" i="1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cầu:</a:t>
                </a:r>
                <a:endParaRPr lang="en-US" sz="4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nl-NL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Nhóm 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 nhất </a:t>
                </a: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để được nửa đoạn dây.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nl-NL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Nhóm 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 hai </a:t>
                </a: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để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đoạn dây.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nl-NL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Nhóm 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 ba cắt để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đoạn dây.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324100"/>
                <a:ext cx="12306513" cy="6229719"/>
              </a:xfrm>
              <a:prstGeom prst="rect">
                <a:avLst/>
              </a:prstGeom>
              <a:blipFill rotWithShape="0">
                <a:blip r:embed="rId5"/>
                <a:stretch>
                  <a:fillRect l="-1784" r="-1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73544" y="3771900"/>
            <a:ext cx="5212672" cy="5212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70686" y="-255365"/>
            <a:ext cx="21618283" cy="10815400"/>
            <a:chOff x="0" y="0"/>
            <a:chExt cx="28824377" cy="1442053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4420534" cy="1442053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4403844" y="0"/>
              <a:ext cx="14420534" cy="14420534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651569" y="625489"/>
            <a:ext cx="16984862" cy="9053692"/>
            <a:chOff x="0" y="0"/>
            <a:chExt cx="5635218" cy="30038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635218" cy="3003823"/>
            </a:xfrm>
            <a:custGeom>
              <a:avLst/>
              <a:gdLst/>
              <a:ahLst/>
              <a:cxnLst/>
              <a:rect l="l" t="t" r="r" b="b"/>
              <a:pathLst>
                <a:path w="5635218" h="3003823">
                  <a:moveTo>
                    <a:pt x="0" y="0"/>
                  </a:moveTo>
                  <a:lnTo>
                    <a:pt x="5635218" y="0"/>
                  </a:lnTo>
                  <a:lnTo>
                    <a:pt x="5635218" y="3003823"/>
                  </a:lnTo>
                  <a:lnTo>
                    <a:pt x="0" y="300382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235400" y="1164771"/>
            <a:ext cx="3210162" cy="2696536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5116104" y="926172"/>
            <a:ext cx="11506200" cy="2286000"/>
          </a:xfrm>
          <a:prstGeom prst="wedgeRoundRectCallout">
            <a:avLst>
              <a:gd name="adj1" fmla="val -54892"/>
              <a:gd name="adj2" fmla="val 3392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 có 1 cái bánh. Dùng cái bánh này thưởng đều cho hai bạn thì phải </a:t>
            </a:r>
            <a:r>
              <a:rPr lang="vi-VN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vi-VN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777749" y="3970739"/>
            <a:ext cx="3494501" cy="3494501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1" idx="0"/>
            <a:endCxn id="11" idx="4"/>
          </p:cNvCxnSpPr>
          <p:nvPr/>
        </p:nvCxnSpPr>
        <p:spPr>
          <a:xfrm>
            <a:off x="9525000" y="3970739"/>
            <a:ext cx="0" cy="349450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3657600" y="7607329"/>
                <a:ext cx="12680945" cy="1656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Một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nửa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cái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bánh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cái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bánh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đấy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7607329"/>
                <a:ext cx="12680945" cy="1656800"/>
              </a:xfrm>
              <a:prstGeom prst="rect">
                <a:avLst/>
              </a:prstGeom>
              <a:blipFill rotWithShape="0">
                <a:blip r:embed="rId5"/>
                <a:stretch>
                  <a:fillRect l="-1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114" y="7770500"/>
            <a:ext cx="1202733" cy="133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24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71600" y="-390863"/>
            <a:ext cx="21618283" cy="10815400"/>
            <a:chOff x="0" y="0"/>
            <a:chExt cx="28824377" cy="1442053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4420534" cy="1442053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4403844" y="0"/>
              <a:ext cx="14420534" cy="14420534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381000" y="419100"/>
            <a:ext cx="17602199" cy="9568541"/>
            <a:chOff x="0" y="0"/>
            <a:chExt cx="5635218" cy="29126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635218" cy="2912698"/>
            </a:xfrm>
            <a:custGeom>
              <a:avLst/>
              <a:gdLst/>
              <a:ahLst/>
              <a:cxnLst/>
              <a:rect l="l" t="t" r="r" b="b"/>
              <a:pathLst>
                <a:path w="5635218" h="3003823">
                  <a:moveTo>
                    <a:pt x="0" y="0"/>
                  </a:moveTo>
                  <a:lnTo>
                    <a:pt x="5635218" y="0"/>
                  </a:lnTo>
                  <a:lnTo>
                    <a:pt x="5635218" y="3003823"/>
                  </a:lnTo>
                  <a:lnTo>
                    <a:pt x="0" y="300382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/>
          <p:cNvSpPr txBox="1"/>
          <p:nvPr/>
        </p:nvSpPr>
        <p:spPr>
          <a:xfrm>
            <a:off x="4629150" y="876300"/>
            <a:ext cx="9029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13380" y="1104900"/>
            <a:ext cx="2176272" cy="3400425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 flipH="1">
            <a:off x="4629150" y="3021156"/>
            <a:ext cx="1478507" cy="990600"/>
          </a:xfrm>
          <a:prstGeom prst="wedgeEllipse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27735" y="2968879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Callout 12"/>
          <p:cNvSpPr/>
          <p:nvPr/>
        </p:nvSpPr>
        <p:spPr>
          <a:xfrm flipH="1">
            <a:off x="4629150" y="4890461"/>
            <a:ext cx="1478507" cy="990600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27735" y="4838184"/>
            <a:ext cx="67056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SBT.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Callout 14"/>
          <p:cNvSpPr/>
          <p:nvPr/>
        </p:nvSpPr>
        <p:spPr>
          <a:xfrm flipH="1">
            <a:off x="4629150" y="6753451"/>
            <a:ext cx="1478507" cy="990600"/>
          </a:xfrm>
          <a:prstGeom prst="wedgeEllipseCallou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36307" y="6585913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000" b="1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15: </a:t>
            </a:r>
            <a:r>
              <a:rPr lang="en-US" sz="40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73883" y="3023931"/>
            <a:ext cx="2988600" cy="696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245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70686" y="-255365"/>
            <a:ext cx="21618283" cy="10815400"/>
            <a:chOff x="0" y="0"/>
            <a:chExt cx="28824377" cy="1442053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4420534" cy="1442053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4403844" y="0"/>
              <a:ext cx="14420534" cy="14420534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651569" y="625489"/>
            <a:ext cx="16984862" cy="9053692"/>
            <a:chOff x="0" y="0"/>
            <a:chExt cx="5635218" cy="30038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635218" cy="3003823"/>
            </a:xfrm>
            <a:custGeom>
              <a:avLst/>
              <a:gdLst/>
              <a:ahLst/>
              <a:cxnLst/>
              <a:rect l="l" t="t" r="r" b="b"/>
              <a:pathLst>
                <a:path w="5635218" h="3003823">
                  <a:moveTo>
                    <a:pt x="0" y="0"/>
                  </a:moveTo>
                  <a:lnTo>
                    <a:pt x="5635218" y="0"/>
                  </a:lnTo>
                  <a:lnTo>
                    <a:pt x="5635218" y="3003823"/>
                  </a:lnTo>
                  <a:lnTo>
                    <a:pt x="0" y="300382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791200" y="7203690"/>
            <a:ext cx="7086600" cy="30560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88228" y="2095500"/>
            <a:ext cx="145112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TIẾT HỌC SAU!</a:t>
            </a:r>
            <a:endParaRPr lang="en-US" sz="8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10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601" t="27909" r="1926" b="1840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11167" y="226832"/>
            <a:ext cx="17454059" cy="98014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187777">
            <a:off x="16942000" y="8245807"/>
            <a:ext cx="467027" cy="9840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027536">
            <a:off x="542128" y="8206641"/>
            <a:ext cx="577593" cy="9370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072363">
            <a:off x="571970" y="1092532"/>
            <a:ext cx="622095" cy="13108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292493">
            <a:off x="8563191" y="8484442"/>
            <a:ext cx="472700" cy="100328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40058" y="4051919"/>
            <a:ext cx="1553271" cy="155327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1190414" y="8711168"/>
            <a:ext cx="1575832" cy="157583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4162982" y="8638395"/>
            <a:ext cx="1648605" cy="164860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6227077" y="4375355"/>
            <a:ext cx="1758697" cy="175869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2552427" y="120080"/>
            <a:ext cx="1874071" cy="187407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16717600" y="1028700"/>
            <a:ext cx="585147" cy="12509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 rot="-1324438">
            <a:off x="8564148" y="179552"/>
            <a:ext cx="523208" cy="1118491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024050" y="2791887"/>
            <a:ext cx="16230600" cy="4062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14: MỘT PHẦN MẤY</a:t>
            </a:r>
          </a:p>
          <a:p>
            <a:pPr algn="ctr">
              <a:lnSpc>
                <a:spcPct val="150000"/>
              </a:lnSpc>
            </a:pPr>
            <a:r>
              <a:rPr lang="en-US" sz="8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88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8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  <a:r>
              <a:rPr lang="en-US" sz="8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8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4274526" y="226832"/>
            <a:ext cx="1616261" cy="1616261"/>
            <a:chOff x="0" y="0"/>
            <a:chExt cx="2155015" cy="2155015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19056" y="19056"/>
              <a:ext cx="2116902" cy="2116902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155015" cy="215501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63" t="14865" r="2263" b="3145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11167" y="226832"/>
            <a:ext cx="17454059" cy="98014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85496" y="771149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en-US" sz="66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1" y="2312635"/>
            <a:ext cx="7543800" cy="5383569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400000">
            <a:off x="11098427" y="2121066"/>
            <a:ext cx="3276600" cy="3276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403771" y="5624498"/>
            <a:ext cx="8665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160" y="8712912"/>
            <a:ext cx="1857991" cy="96316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5890299" y="8486820"/>
                <a:ext cx="5533409" cy="1265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 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299" y="8486820"/>
                <a:ext cx="5533409" cy="1265731"/>
              </a:xfrm>
              <a:prstGeom prst="rect">
                <a:avLst/>
              </a:prstGeom>
              <a:blipFill rotWithShape="0">
                <a:blip r:embed="rId9"/>
                <a:stretch>
                  <a:fillRect l="-3855" b="-1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63" t="14865" r="2263" b="3145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11167" y="226832"/>
            <a:ext cx="17454059" cy="98014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725" y="1055914"/>
            <a:ext cx="3065028" cy="304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902527" y="952500"/>
            <a:ext cx="12725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Hình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tròn được chia thành mấy phần bằng nhau?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Đã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tô màu mấy phần của hình tròn?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09200" y="4535000"/>
            <a:ext cx="1857991" cy="96316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2667000" y="5640392"/>
                <a:ext cx="13487400" cy="3373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Chia hình tròn thành 4 phần bằng nhau, tô màu 1 phần.</a:t>
                </a: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Đã tô màu một phần tư hình tròn.</a:t>
                </a:r>
              </a:p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Một phần tư viết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5640392"/>
                <a:ext cx="13487400" cy="3373103"/>
              </a:xfrm>
              <a:prstGeom prst="rect">
                <a:avLst/>
              </a:prstGeom>
              <a:blipFill rotWithShape="0">
                <a:blip r:embed="rId7"/>
                <a:stretch>
                  <a:fillRect l="-1447" b="-1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508" y="7218915"/>
            <a:ext cx="3212870" cy="2767824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63" t="14865" r="2263" b="3145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11167" y="226832"/>
            <a:ext cx="17454059" cy="980147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954487" y="540100"/>
            <a:ext cx="12367417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05600" y="2869372"/>
            <a:ext cx="10363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............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....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.....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..........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283" y="2705504"/>
            <a:ext cx="3455099" cy="3026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09" y="827667"/>
            <a:ext cx="1749704" cy="1249788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7"/>
          <a:stretch>
            <a:fillRect/>
          </a:stretch>
        </p:blipFill>
        <p:spPr>
          <a:xfrm>
            <a:off x="2137591" y="6799031"/>
            <a:ext cx="4217988" cy="23622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705600" y="6441417"/>
            <a:ext cx="10363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............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....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.....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..........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39200" y="2705504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420599" y="2869372"/>
            <a:ext cx="588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411200" y="4773626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31438" y="4773626"/>
            <a:ext cx="956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39200" y="6236043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357889" y="6492942"/>
            <a:ext cx="588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411200" y="8107305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238257" y="8107305"/>
            <a:ext cx="1297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6"/>
          <p:cNvSpPr txBox="1"/>
          <p:nvPr/>
        </p:nvSpPr>
        <p:spPr>
          <a:xfrm>
            <a:off x="1136980" y="3071785"/>
            <a:ext cx="883805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 dirty="0">
                <a:solidFill>
                  <a:srgbClr val="000000"/>
                </a:solidFill>
                <a:latin typeface="Glacial Indifference"/>
              </a:rPr>
              <a:t>1</a:t>
            </a:r>
            <a:endParaRPr lang="en-US" sz="6887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30" name="TextBox 7"/>
          <p:cNvSpPr txBox="1"/>
          <p:nvPr/>
        </p:nvSpPr>
        <p:spPr>
          <a:xfrm>
            <a:off x="1136980" y="4418034"/>
            <a:ext cx="883805" cy="1182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 dirty="0" smtClean="0">
                <a:solidFill>
                  <a:srgbClr val="000000"/>
                </a:solidFill>
                <a:latin typeface="Glacial Indifference"/>
              </a:rPr>
              <a:t>3</a:t>
            </a:r>
            <a:endParaRPr lang="en-US" sz="6887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31" name="AutoShape 8"/>
          <p:cNvSpPr/>
          <p:nvPr/>
        </p:nvSpPr>
        <p:spPr>
          <a:xfrm>
            <a:off x="949953" y="4377568"/>
            <a:ext cx="1257859" cy="0"/>
          </a:xfrm>
          <a:prstGeom prst="line">
            <a:avLst/>
          </a:prstGeom>
          <a:ln w="571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TextBox 6"/>
          <p:cNvSpPr txBox="1"/>
          <p:nvPr/>
        </p:nvSpPr>
        <p:spPr>
          <a:xfrm>
            <a:off x="852696" y="6589986"/>
            <a:ext cx="883805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 dirty="0">
                <a:solidFill>
                  <a:srgbClr val="000000"/>
                </a:solidFill>
                <a:latin typeface="Glacial Indifference"/>
              </a:rPr>
              <a:t>1</a:t>
            </a:r>
            <a:endParaRPr lang="en-US" sz="6887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33" name="TextBox 7"/>
          <p:cNvSpPr txBox="1"/>
          <p:nvPr/>
        </p:nvSpPr>
        <p:spPr>
          <a:xfrm>
            <a:off x="852696" y="7936235"/>
            <a:ext cx="883805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 dirty="0">
                <a:solidFill>
                  <a:srgbClr val="000000"/>
                </a:solidFill>
                <a:latin typeface="Glacial Indifference"/>
              </a:rPr>
              <a:t>5</a:t>
            </a:r>
            <a:endParaRPr lang="en-US" sz="6887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34" name="AutoShape 8"/>
          <p:cNvSpPr/>
          <p:nvPr/>
        </p:nvSpPr>
        <p:spPr>
          <a:xfrm>
            <a:off x="665669" y="7895769"/>
            <a:ext cx="1257859" cy="0"/>
          </a:xfrm>
          <a:prstGeom prst="line">
            <a:avLst/>
          </a:prstGeom>
          <a:ln w="571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63" t="14865" r="2263" b="3145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11167" y="226832"/>
            <a:ext cx="17454059" cy="9801474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5"/>
          <a:stretch>
            <a:fillRect/>
          </a:stretch>
        </p:blipFill>
        <p:spPr>
          <a:xfrm>
            <a:off x="12959537" y="1017431"/>
            <a:ext cx="1981200" cy="3798267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6"/>
          <a:stretch>
            <a:fillRect/>
          </a:stretch>
        </p:blipFill>
        <p:spPr>
          <a:xfrm>
            <a:off x="12443642" y="5691429"/>
            <a:ext cx="3168471" cy="318547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057400" y="1409700"/>
            <a:ext cx="10363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............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....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.....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..........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1000" y="1204326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09689" y="1461225"/>
            <a:ext cx="588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63000" y="3075588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90057" y="3075588"/>
            <a:ext cx="1297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69044" y="5761483"/>
            <a:ext cx="10363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............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....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.....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..........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42738" y="5745154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1333" y="5813008"/>
            <a:ext cx="588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30343" y="7656412"/>
            <a:ext cx="1231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57400" y="7656412"/>
            <a:ext cx="1297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6"/>
          <p:cNvSpPr txBox="1"/>
          <p:nvPr/>
        </p:nvSpPr>
        <p:spPr>
          <a:xfrm>
            <a:off x="15643741" y="1713879"/>
            <a:ext cx="883805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 dirty="0">
                <a:solidFill>
                  <a:srgbClr val="000000"/>
                </a:solidFill>
                <a:latin typeface="Glacial Indifference"/>
              </a:rPr>
              <a:t>1</a:t>
            </a:r>
            <a:endParaRPr lang="en-US" sz="6887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28" name="TextBox 7"/>
          <p:cNvSpPr txBox="1"/>
          <p:nvPr/>
        </p:nvSpPr>
        <p:spPr>
          <a:xfrm>
            <a:off x="15643741" y="3060128"/>
            <a:ext cx="883805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 dirty="0">
                <a:solidFill>
                  <a:srgbClr val="000000"/>
                </a:solidFill>
                <a:latin typeface="Glacial Indifference"/>
              </a:rPr>
              <a:t>6</a:t>
            </a:r>
            <a:endParaRPr lang="en-US" sz="6887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29" name="AutoShape 8"/>
          <p:cNvSpPr/>
          <p:nvPr/>
        </p:nvSpPr>
        <p:spPr>
          <a:xfrm>
            <a:off x="15456714" y="3019662"/>
            <a:ext cx="1257859" cy="0"/>
          </a:xfrm>
          <a:prstGeom prst="line">
            <a:avLst/>
          </a:prstGeom>
          <a:ln w="571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TextBox 6"/>
          <p:cNvSpPr txBox="1"/>
          <p:nvPr/>
        </p:nvSpPr>
        <p:spPr>
          <a:xfrm>
            <a:off x="16263081" y="6109205"/>
            <a:ext cx="883805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 dirty="0">
                <a:solidFill>
                  <a:srgbClr val="000000"/>
                </a:solidFill>
                <a:latin typeface="Glacial Indifference"/>
              </a:rPr>
              <a:t>1</a:t>
            </a:r>
            <a:endParaRPr lang="en-US" sz="6887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31" name="TextBox 7"/>
          <p:cNvSpPr txBox="1"/>
          <p:nvPr/>
        </p:nvSpPr>
        <p:spPr>
          <a:xfrm>
            <a:off x="16263081" y="7455454"/>
            <a:ext cx="883805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 dirty="0">
                <a:solidFill>
                  <a:srgbClr val="000000"/>
                </a:solidFill>
                <a:latin typeface="Glacial Indifference"/>
              </a:rPr>
              <a:t>7</a:t>
            </a:r>
            <a:endParaRPr lang="en-US" sz="6887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32" name="AutoShape 8"/>
          <p:cNvSpPr/>
          <p:nvPr/>
        </p:nvSpPr>
        <p:spPr>
          <a:xfrm>
            <a:off x="16076054" y="7414988"/>
            <a:ext cx="1257859" cy="0"/>
          </a:xfrm>
          <a:prstGeom prst="line">
            <a:avLst/>
          </a:prstGeom>
          <a:ln w="571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63" t="14865" r="2263" b="3145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11167" y="226832"/>
            <a:ext cx="17454059" cy="9801474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5"/>
          <a:stretch>
            <a:fillRect/>
          </a:stretch>
        </p:blipFill>
        <p:spPr>
          <a:xfrm>
            <a:off x="2514600" y="1409700"/>
            <a:ext cx="3276600" cy="3337061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6"/>
          <a:stretch>
            <a:fillRect/>
          </a:stretch>
        </p:blipFill>
        <p:spPr>
          <a:xfrm>
            <a:off x="2473544" y="5803264"/>
            <a:ext cx="3638734" cy="344443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523445" y="1569342"/>
            <a:ext cx="10363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............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....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.....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..........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97139" y="1553013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75734" y="1620867"/>
            <a:ext cx="588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284744" y="3416038"/>
            <a:ext cx="160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113549" y="3416038"/>
            <a:ext cx="1297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23445" y="5872892"/>
            <a:ext cx="10363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............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....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.....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..........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97139" y="5856563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175734" y="5924417"/>
            <a:ext cx="588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284744" y="7530923"/>
            <a:ext cx="1231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056102" y="7525480"/>
            <a:ext cx="1297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1094116" y="1721405"/>
            <a:ext cx="883805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 dirty="0">
                <a:solidFill>
                  <a:srgbClr val="000000"/>
                </a:solidFill>
                <a:latin typeface="Glacial Indifference"/>
              </a:rPr>
              <a:t>1</a:t>
            </a:r>
            <a:endParaRPr lang="en-US" sz="6887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29" name="TextBox 7"/>
          <p:cNvSpPr txBox="1"/>
          <p:nvPr/>
        </p:nvSpPr>
        <p:spPr>
          <a:xfrm>
            <a:off x="1094116" y="3067654"/>
            <a:ext cx="883805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 dirty="0">
                <a:solidFill>
                  <a:srgbClr val="000000"/>
                </a:solidFill>
                <a:latin typeface="Glacial Indifference"/>
              </a:rPr>
              <a:t>8</a:t>
            </a:r>
            <a:endParaRPr lang="en-US" sz="6887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30" name="AutoShape 8"/>
          <p:cNvSpPr/>
          <p:nvPr/>
        </p:nvSpPr>
        <p:spPr>
          <a:xfrm>
            <a:off x="907089" y="3027188"/>
            <a:ext cx="1257859" cy="0"/>
          </a:xfrm>
          <a:prstGeom prst="line">
            <a:avLst/>
          </a:prstGeom>
          <a:ln w="571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TextBox 6"/>
          <p:cNvSpPr txBox="1"/>
          <p:nvPr/>
        </p:nvSpPr>
        <p:spPr>
          <a:xfrm>
            <a:off x="1094116" y="6220310"/>
            <a:ext cx="883805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 dirty="0">
                <a:solidFill>
                  <a:srgbClr val="000000"/>
                </a:solidFill>
                <a:latin typeface="Glacial Indifference"/>
              </a:rPr>
              <a:t>1</a:t>
            </a:r>
            <a:endParaRPr lang="en-US" sz="6887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32" name="TextBox 7"/>
          <p:cNvSpPr txBox="1"/>
          <p:nvPr/>
        </p:nvSpPr>
        <p:spPr>
          <a:xfrm>
            <a:off x="1094116" y="7566559"/>
            <a:ext cx="883805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6887" dirty="0">
                <a:solidFill>
                  <a:srgbClr val="000000"/>
                </a:solidFill>
                <a:latin typeface="Glacial Indifference"/>
              </a:rPr>
              <a:t>9</a:t>
            </a:r>
            <a:endParaRPr lang="en-US" sz="6887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33" name="AutoShape 8"/>
          <p:cNvSpPr/>
          <p:nvPr/>
        </p:nvSpPr>
        <p:spPr>
          <a:xfrm>
            <a:off x="907089" y="7526093"/>
            <a:ext cx="1257859" cy="0"/>
          </a:xfrm>
          <a:prstGeom prst="line">
            <a:avLst/>
          </a:prstGeom>
          <a:ln w="571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70686" y="-255365"/>
            <a:ext cx="21618283" cy="10815400"/>
            <a:chOff x="0" y="0"/>
            <a:chExt cx="28824377" cy="1442053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4420534" cy="1442053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4403844" y="0"/>
              <a:ext cx="14420534" cy="14420534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62860" y="419101"/>
            <a:ext cx="17896540" cy="9677400"/>
            <a:chOff x="0" y="0"/>
            <a:chExt cx="5635218" cy="30038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635218" cy="3003823"/>
            </a:xfrm>
            <a:custGeom>
              <a:avLst/>
              <a:gdLst/>
              <a:ahLst/>
              <a:cxnLst/>
              <a:rect l="l" t="t" r="r" b="b"/>
              <a:pathLst>
                <a:path w="5635218" h="3003823">
                  <a:moveTo>
                    <a:pt x="0" y="0"/>
                  </a:moveTo>
                  <a:lnTo>
                    <a:pt x="5635218" y="0"/>
                  </a:lnTo>
                  <a:lnTo>
                    <a:pt x="5635218" y="3003823"/>
                  </a:lnTo>
                  <a:lnTo>
                    <a:pt x="0" y="300382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/>
          <p:cNvSpPr txBox="1"/>
          <p:nvPr/>
        </p:nvSpPr>
        <p:spPr>
          <a:xfrm>
            <a:off x="6558430" y="612101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48413" y="1524291"/>
            <a:ext cx="1752600" cy="1219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BT1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32660" y="1779948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151" y="3162300"/>
            <a:ext cx="3097546" cy="21700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75225" y="31623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806338" y="5377961"/>
                <a:ext cx="6477000" cy="1139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Đã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38" y="5377961"/>
                <a:ext cx="6477000" cy="1139094"/>
              </a:xfrm>
              <a:prstGeom prst="rect">
                <a:avLst/>
              </a:prstGeom>
              <a:blipFill rotWithShape="0">
                <a:blip r:embed="rId4"/>
                <a:stretch>
                  <a:fillRect l="-3293" r="-1129" b="-4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/>
          <p:cNvSpPr/>
          <p:nvPr/>
        </p:nvSpPr>
        <p:spPr>
          <a:xfrm>
            <a:off x="7283338" y="5196238"/>
            <a:ext cx="1216976" cy="12169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11712" y="3116672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9747387" y="5307397"/>
                <a:ext cx="6477000" cy="1135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Đã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7387" y="5307397"/>
                <a:ext cx="6477000" cy="1135311"/>
              </a:xfrm>
              <a:prstGeom prst="rect">
                <a:avLst/>
              </a:prstGeom>
              <a:blipFill rotWithShape="0">
                <a:blip r:embed="rId5"/>
                <a:stretch>
                  <a:fillRect l="-3390" r="-1130" b="-5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/>
          <p:cNvSpPr/>
          <p:nvPr/>
        </p:nvSpPr>
        <p:spPr>
          <a:xfrm>
            <a:off x="16224387" y="5125674"/>
            <a:ext cx="1216976" cy="12169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3807" y="3088600"/>
            <a:ext cx="3238937" cy="224373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935886" y="6621974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766999" y="8837635"/>
                <a:ext cx="6477000" cy="1139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Đã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99" y="8837635"/>
                <a:ext cx="6477000" cy="1139864"/>
              </a:xfrm>
              <a:prstGeom prst="rect">
                <a:avLst/>
              </a:prstGeom>
              <a:blipFill rotWithShape="0">
                <a:blip r:embed="rId7"/>
                <a:stretch>
                  <a:fillRect l="-3390" r="-1130" b="-4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20"/>
          <p:cNvSpPr/>
          <p:nvPr/>
        </p:nvSpPr>
        <p:spPr>
          <a:xfrm>
            <a:off x="7243999" y="8655912"/>
            <a:ext cx="1216976" cy="12169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28" y="6697110"/>
            <a:ext cx="3098648" cy="211656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753900" y="6603316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9747387" y="8753601"/>
                <a:ext cx="6477000" cy="1139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Đã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7387" y="8753601"/>
                <a:ext cx="6477000" cy="1139927"/>
              </a:xfrm>
              <a:prstGeom prst="rect">
                <a:avLst/>
              </a:prstGeom>
              <a:blipFill rotWithShape="0">
                <a:blip r:embed="rId9"/>
                <a:stretch>
                  <a:fillRect l="-3390" r="-1130" b="-4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le 24"/>
          <p:cNvSpPr/>
          <p:nvPr/>
        </p:nvSpPr>
        <p:spPr>
          <a:xfrm>
            <a:off x="16224387" y="8571878"/>
            <a:ext cx="1216976" cy="12169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038" y="6615009"/>
            <a:ext cx="3238937" cy="217728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430128" y="5420005"/>
            <a:ext cx="99337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317174" y="5349441"/>
            <a:ext cx="99337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90517" y="8879679"/>
            <a:ext cx="99337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317173" y="8837635"/>
            <a:ext cx="99337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81946004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  <p:bldP spid="13" grpId="0"/>
      <p:bldP spid="14" grpId="0" animBg="1"/>
      <p:bldP spid="15" grpId="0"/>
      <p:bldP spid="16" grpId="0"/>
      <p:bldP spid="17" grpId="0" animBg="1"/>
      <p:bldP spid="19" grpId="0"/>
      <p:bldP spid="20" grpId="0"/>
      <p:bldP spid="21" grpId="0" animBg="1"/>
      <p:bldP spid="23" grpId="0"/>
      <p:bldP spid="24" grpId="0"/>
      <p:bldP spid="25" grpId="0" animBg="1"/>
      <p:bldP spid="27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619</Words>
  <Application>Microsoft Office PowerPoint</Application>
  <PresentationFormat>Custom</PresentationFormat>
  <Paragraphs>145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Glacial Indifference</vt:lpstr>
      <vt:lpstr>Wingdings</vt:lpstr>
      <vt:lpstr>Times New Roman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fractions</dc:title>
  <dc:creator>User</dc:creator>
  <cp:lastModifiedBy>Microsoft account</cp:lastModifiedBy>
  <cp:revision>23</cp:revision>
  <dcterms:created xsi:type="dcterms:W3CDTF">2006-08-16T00:00:00Z</dcterms:created>
  <dcterms:modified xsi:type="dcterms:W3CDTF">2022-07-16T06:12:03Z</dcterms:modified>
  <dc:identifier>DAFGXmRsQX0</dc:identifier>
</cp:coreProperties>
</file>