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9" r:id="rId8"/>
    <p:sldId id="264" r:id="rId9"/>
    <p:sldId id="271" r:id="rId10"/>
    <p:sldId id="270" r:id="rId11"/>
    <p:sldId id="272" r:id="rId12"/>
    <p:sldId id="267" r:id="rId13"/>
    <p:sldId id="274" r:id="rId14"/>
    <p:sldId id="276" r:id="rId15"/>
    <p:sldId id="277" r:id="rId16"/>
    <p:sldId id="278" r:id="rId17"/>
    <p:sldId id="279" r:id="rId18"/>
    <p:sldId id="280" r:id="rId19"/>
    <p:sldId id="281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96"/>
      </p:cViewPr>
      <p:guideLst>
        <p:guide orient="horz" pos="216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4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1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7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7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13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41" y="274648"/>
            <a:ext cx="10969943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11EDA-261B-461A-BD60-7AB9BD4C463A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8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4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4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8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6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9" y="273058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9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9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3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1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6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2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073E-7B19-4E92-8665-DF3A296F1B5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DACF5-A3E4-4008-9168-4BB0A2A1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tr&#225;i%20&#273;&#7845;t%20n&#224;y%20l&#224;%20c&#7911;a%20ch&#250;ng%20m&#236;nh_Trim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9" descr="Frame-5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88825" cy="6873875"/>
          </a:xfrm>
        </p:spPr>
      </p:pic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3351930" y="1752602"/>
            <a:ext cx="5846828" cy="86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Nhatra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hatra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hatra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hatra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hatra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9pPr>
          </a:lstStyle>
          <a:p>
            <a:pPr algn="ctr" eaLnBrk="1" hangingPunct="1"/>
            <a:r>
              <a:rPr lang="en-US" altLang="en-US" sz="4800" b="1" u="sng" dirty="0">
                <a:solidFill>
                  <a:srgbClr val="1469EA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vi-VN" altLang="en-US" sz="4800" b="1" u="sng" dirty="0">
              <a:solidFill>
                <a:srgbClr val="1469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WordArt 11"/>
          <p:cNvSpPr>
            <a:spLocks noChangeArrowheads="1" noChangeShapeType="1" noTextEdit="1"/>
          </p:cNvSpPr>
          <p:nvPr/>
        </p:nvSpPr>
        <p:spPr bwMode="auto">
          <a:xfrm>
            <a:off x="639599" y="2698755"/>
            <a:ext cx="10704898" cy="1533525"/>
          </a:xfrm>
          <a:prstGeom prst="rect">
            <a:avLst/>
          </a:prstGeom>
        </p:spPr>
        <p:txBody>
          <a:bodyPr wrap="none" lIns="121899" tIns="60949" rIns="121899" bIns="6094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228541" y="3049593"/>
            <a:ext cx="11807924" cy="110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Nhatra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hatra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hatra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hatra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hatra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9pPr>
          </a:lstStyle>
          <a:p>
            <a:pPr algn="ctr"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MÁI NHÀ CHUNG</a:t>
            </a:r>
            <a:endParaRPr lang="vi-VN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660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611" y="3528126"/>
            <a:ext cx="1089513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" y="2581741"/>
            <a:ext cx="8686800" cy="9243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46212" y="13589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38600" y="2043625"/>
            <a:ext cx="24080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86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bầu trời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25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538600" y="2043625"/>
            <a:ext cx="24080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0" y="2752862"/>
            <a:ext cx="109713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Hãy tả lại mái nhà chung của muôn vật bằng hai câu thơ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913666" y="3581400"/>
            <a:ext cx="91439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 			Rực rỡ vòm cao  </a:t>
            </a:r>
          </a:p>
          <a:p>
            <a:pPr eaLnBrk="1" hangingPunct="1"/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 			Bảy sắc cầu vồng           </a:t>
            </a:r>
          </a:p>
          <a:p>
            <a:pPr eaLnBrk="1" hangingPunct="1"/>
            <a:endParaRPr lang="en-US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454" y="2848019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034095" y="3610015"/>
            <a:ext cx="10744200" cy="18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3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Hãy cùng yêu mái nhà chung. </a:t>
            </a:r>
          </a:p>
          <a:p>
            <a:pPr algn="just">
              <a:spcBef>
                <a:spcPts val="3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Hãy chung sống hòa bình, đoàn kết. Hãy giúp đỡ nhau, giữ gìn và bảo vệ mái nhà chung.</a:t>
            </a:r>
          </a:p>
        </p:txBody>
      </p:sp>
    </p:spTree>
    <p:extLst>
      <p:ext uri="{BB962C8B-B14F-4D97-AF65-F5344CB8AC3E}">
        <p14:creationId xmlns:p14="http://schemas.microsoft.com/office/powerpoint/2010/main" val="26125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5" name="Flowchart: Alternate Process 4"/>
          <p:cNvSpPr/>
          <p:nvPr/>
        </p:nvSpPr>
        <p:spPr>
          <a:xfrm>
            <a:off x="1293812" y="1958560"/>
            <a:ext cx="9193555" cy="398504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1199" y="1143000"/>
            <a:ext cx="2031471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u="sng" dirty="0" err="1">
                <a:solidFill>
                  <a:srgbClr val="FFFF00"/>
                </a:solidFill>
              </a:rPr>
              <a:t>Nội</a:t>
            </a:r>
            <a:r>
              <a:rPr lang="en-US" b="1" i="1" u="sng" dirty="0">
                <a:solidFill>
                  <a:srgbClr val="FFFF00"/>
                </a:solidFill>
              </a:rPr>
              <a:t> dung</a:t>
            </a:r>
            <a:endParaRPr lang="vi-VN" b="1" i="1" u="sng" dirty="0">
              <a:solidFill>
                <a:srgbClr val="FFFF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773685" y="1981208"/>
            <a:ext cx="2146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8544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065215" y="2043625"/>
            <a:ext cx="40527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bài thơ</a:t>
            </a: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330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8882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775428" y="0"/>
            <a:ext cx="86379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2539338" y="731838"/>
            <a:ext cx="366722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6481668" y="625475"/>
            <a:ext cx="393174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2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1217612" y="162580"/>
            <a:ext cx="863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1370013" y="692150"/>
            <a:ext cx="5209876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90059" y="533400"/>
            <a:ext cx="440892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.………….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92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1263328" y="76200"/>
            <a:ext cx="863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753316" y="658947"/>
            <a:ext cx="4219534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81286" y="533400"/>
            <a:ext cx="440892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95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1217612" y="86380"/>
            <a:ext cx="863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2284412" y="673461"/>
            <a:ext cx="4219534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12384" y="533400"/>
            <a:ext cx="440892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7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827212" y="152400"/>
            <a:ext cx="9141619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Nhatra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hatra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hatra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hatra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hatra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780031" y="609600"/>
            <a:ext cx="9141619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Nhatra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hatra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hatra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hatra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hatra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hatrang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cs typeface="Times New Roman" pitchFamily="18" charset="0"/>
              </a:rPr>
              <a:t>Tập đọc:</a:t>
            </a:r>
            <a:endParaRPr lang="en-US" altLang="en-US" sz="2800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</p:spTree>
    <p:extLst>
      <p:ext uri="{BB962C8B-B14F-4D97-AF65-F5344CB8AC3E}">
        <p14:creationId xmlns:p14="http://schemas.microsoft.com/office/powerpoint/2010/main" val="145417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1596" y="0"/>
            <a:ext cx="890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đất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trái-đất-này-là-của-chúng-mình.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838200"/>
            <a:ext cx="12188826" cy="6000750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1580813" y="6255657"/>
            <a:ext cx="457200" cy="4572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032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904504" y="247475"/>
            <a:ext cx="85321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 bwMode="auto">
          <a:xfrm>
            <a:off x="2666307" y="1828800"/>
            <a:ext cx="6322956" cy="2895600"/>
            <a:chOff x="1524000" y="1447800"/>
            <a:chExt cx="5943600" cy="3581400"/>
          </a:xfrm>
        </p:grpSpPr>
        <p:sp>
          <p:nvSpPr>
            <p:cNvPr id="7" name="Cloud Callout 6"/>
            <p:cNvSpPr/>
            <p:nvPr/>
          </p:nvSpPr>
          <p:spPr>
            <a:xfrm>
              <a:off x="1524000" y="1447800"/>
              <a:ext cx="5943600" cy="3581400"/>
            </a:xfrm>
            <a:prstGeom prst="cloudCallout">
              <a:avLst>
                <a:gd name="adj1" fmla="val -35217"/>
                <a:gd name="adj2" fmla="val 8643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2590799" y="2667000"/>
              <a:ext cx="3987249" cy="79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BÀI CŨ</a:t>
              </a:r>
              <a:endPara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8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948959" y="2286000"/>
            <a:ext cx="1911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6137288" y="2514605"/>
            <a:ext cx="33329" cy="27162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375583" y="2296180"/>
            <a:ext cx="22605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bài: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146870" y="2849108"/>
            <a:ext cx="543800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nhà của chim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 lá biếc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b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nhà của cá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xanh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 rình.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9" y="899917"/>
            <a:ext cx="11032468" cy="5577083"/>
          </a:xfrm>
          <a:prstGeom prst="rect">
            <a:avLst/>
          </a:prstGeom>
        </p:spPr>
      </p:pic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photo-1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 bwMode="auto">
          <a:xfrm>
            <a:off x="2666307" y="1828800"/>
            <a:ext cx="6322956" cy="2895600"/>
            <a:chOff x="1524000" y="1447800"/>
            <a:chExt cx="5943600" cy="3581400"/>
          </a:xfrm>
        </p:grpSpPr>
        <p:sp>
          <p:nvSpPr>
            <p:cNvPr id="25" name="Cloud Callout 24"/>
            <p:cNvSpPr/>
            <p:nvPr/>
          </p:nvSpPr>
          <p:spPr>
            <a:xfrm>
              <a:off x="1524000" y="1447800"/>
              <a:ext cx="5943600" cy="3581400"/>
            </a:xfrm>
            <a:prstGeom prst="cloudCallout">
              <a:avLst>
                <a:gd name="adj1" fmla="val -35217"/>
                <a:gd name="adj2" fmla="val 8643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2590799" y="2667000"/>
              <a:ext cx="3987249" cy="79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BÀI CŨ</a:t>
              </a:r>
              <a:endPara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3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17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702893" y="2168535"/>
            <a:ext cx="2403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7" name="Line 9"/>
          <p:cNvSpPr>
            <a:spLocks noChangeShapeType="1"/>
          </p:cNvSpPr>
          <p:nvPr/>
        </p:nvSpPr>
        <p:spPr bwMode="auto">
          <a:xfrm flipH="1">
            <a:off x="3106121" y="2491693"/>
            <a:ext cx="33329" cy="271621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5997609" y="2168536"/>
            <a:ext cx="2852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8193" y="3212241"/>
            <a:ext cx="21201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Dím (Nhím)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182056" y="3200400"/>
            <a:ext cx="67782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Loài gặm nhấm, có lông nhọn hình que, sống trong    hang đất vùng đồi núi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182056" y="4038608"/>
            <a:ext cx="7006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cây leo, quả nhiều gai mềm, lúc chín ruột đỏ, thường  dùng để trộn với gạo nếp thổi xôi</a:t>
            </a:r>
          </a:p>
        </p:txBody>
      </p:sp>
      <p:sp>
        <p:nvSpPr>
          <p:cNvPr id="20" name="Rectangle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5014" y="4878396"/>
            <a:ext cx="2593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Cầu vồng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182057" y="4876804"/>
            <a:ext cx="62802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: khung có căng lưới ở cuối sân bóng, nếu để đối phương đưa bóng vào là thua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5138" name="Rectangle 10"/>
          <p:cNvSpPr>
            <a:spLocks noChangeArrowheads="1"/>
          </p:cNvSpPr>
          <p:nvPr/>
        </p:nvSpPr>
        <p:spPr bwMode="auto">
          <a:xfrm>
            <a:off x="3665441" y="2753108"/>
            <a:ext cx="1732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88508" y="4050721"/>
            <a:ext cx="1825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Gấc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/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17"/>
          <p:cNvSpPr>
            <a:spLocks noChangeArrowheads="1"/>
          </p:cNvSpPr>
          <p:nvPr/>
        </p:nvSpPr>
        <p:spPr bwMode="auto">
          <a:xfrm>
            <a:off x="2628217" y="2255847"/>
            <a:ext cx="6475313" cy="2181225"/>
          </a:xfrm>
          <a:prstGeom prst="cloudCallout">
            <a:avLst>
              <a:gd name="adj1" fmla="val -15389"/>
              <a:gd name="adj2" fmla="val 105046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88" y="2845595"/>
            <a:ext cx="4364488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598614" y="12827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photo-1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1218882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775428" y="0"/>
            <a:ext cx="86379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2539338" y="731843"/>
            <a:ext cx="3667229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6481668" y="625475"/>
            <a:ext cx="393174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7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6212" y="1358907"/>
            <a:ext cx="9615165" cy="62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mái nhà chung</a:t>
            </a:r>
          </a:p>
          <a:p>
            <a:pPr algn="ctr" eaLnBrk="1" hangingPunct="1">
              <a:defRPr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3200" i="1">
                <a:solidFill>
                  <a:srgbClr val="D60093"/>
                </a:solidFill>
                <a:latin typeface="Times New Roman" panose="02020603050405020304" pitchFamily="18" charset="0"/>
              </a:rPr>
              <a:t>Định Hải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904504" y="247479"/>
            <a:ext cx="85321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17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hoto-1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0364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hoto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44" y="-26987"/>
            <a:ext cx="4570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38600" y="2043625"/>
            <a:ext cx="24080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898" y="4114807"/>
            <a:ext cx="10439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4726" y="3089852"/>
            <a:ext cx="9441957" cy="62433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3133" y="3348757"/>
            <a:ext cx="728788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3130" y="3983182"/>
            <a:ext cx="790235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3130" y="4572184"/>
            <a:ext cx="862247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3130" y="5218515"/>
            <a:ext cx="893941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614" y="5800410"/>
            <a:ext cx="106664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0897" y="2572113"/>
            <a:ext cx="10706119" cy="6858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99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811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18" y="0"/>
            <a:ext cx="650070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568811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18" y="2286000"/>
            <a:ext cx="650070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18" y="4343400"/>
            <a:ext cx="650070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802"/>
            <a:ext cx="5688118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92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1011</Words>
  <Application>Microsoft Office PowerPoint</Application>
  <PresentationFormat>Custom</PresentationFormat>
  <Paragraphs>236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2021-04-10T07:16:04Z</dcterms:created>
  <dcterms:modified xsi:type="dcterms:W3CDTF">2022-03-23T00:30:17Z</dcterms:modified>
</cp:coreProperties>
</file>