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dp" ContentType="image/vnd.ms-photo"/>
  <Default Extension="gif" ContentType="image/gi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1" r:id="rId3"/>
    <p:sldMasterId id="2147483683" r:id="rId4"/>
    <p:sldMasterId id="2147483695" r:id="rId5"/>
    <p:sldMasterId id="2147483707" r:id="rId6"/>
  </p:sldMasterIdLst>
  <p:notesMasterIdLst>
    <p:notesMasterId r:id="rId8"/>
  </p:notesMasterIdLst>
  <p:sldIdLst>
    <p:sldId id="385" r:id="rId7"/>
    <p:sldId id="320" r:id="rId9"/>
    <p:sldId id="409" r:id="rId10"/>
    <p:sldId id="431" r:id="rId11"/>
    <p:sldId id="338" r:id="rId12"/>
    <p:sldId id="340" r:id="rId13"/>
    <p:sldId id="433" r:id="rId14"/>
    <p:sldId id="434" r:id="rId15"/>
    <p:sldId id="364" r:id="rId16"/>
    <p:sldId id="358" r:id="rId17"/>
    <p:sldId id="435" r:id="rId18"/>
    <p:sldId id="362" r:id="rId19"/>
    <p:sldId id="383" r:id="rId20"/>
    <p:sldId id="436" r:id="rId21"/>
    <p:sldId id="437" r:id="rId22"/>
    <p:sldId id="384" r:id="rId23"/>
    <p:sldId id="359" r:id="rId24"/>
    <p:sldId id="438" r:id="rId25"/>
    <p:sldId id="439" r:id="rId26"/>
    <p:sldId id="344" r:id="rId27"/>
    <p:sldId id="44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3D742FF-52DB-4DA7-89DB-F567F0981F39}">
          <p14:sldIdLst>
            <p14:sldId id="385"/>
            <p14:sldId id="320"/>
            <p14:sldId id="409"/>
            <p14:sldId id="431"/>
            <p14:sldId id="338"/>
            <p14:sldId id="340"/>
            <p14:sldId id="433"/>
            <p14:sldId id="434"/>
            <p14:sldId id="364"/>
            <p14:sldId id="358"/>
            <p14:sldId id="435"/>
            <p14:sldId id="362"/>
            <p14:sldId id="383"/>
            <p14:sldId id="436"/>
            <p14:sldId id="437"/>
            <p14:sldId id="384"/>
            <p14:sldId id="359"/>
            <p14:sldId id="438"/>
            <p14:sldId id="439"/>
            <p14:sldId id="344"/>
            <p14:sldId id="446"/>
          </p14:sldIdLst>
        </p14:section>
        <p14:section name="Untitled Section" id="{E5E36B1C-C306-47FB-84C1-D94AB3014E11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29E9"/>
    <a:srgbClr val="E010D1"/>
    <a:srgbClr val="CCFF99"/>
    <a:srgbClr val="2D8B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0" autoAdjust="0"/>
    <p:restoredTop sz="95958"/>
  </p:normalViewPr>
  <p:slideViewPr>
    <p:cSldViewPr snapToGrid="0">
      <p:cViewPr varScale="1">
        <p:scale>
          <a:sx n="69" d="100"/>
          <a:sy n="69" d="100"/>
        </p:scale>
        <p:origin x="73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-156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6444E-D6AA-4FD0-8DFE-393DAA0DB15B}" type="datetimeFigureOut">
              <a:rPr lang="en-US" smtClean="0"/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B5CD8-EAAE-40AA-9D60-F8CC9A0BF76D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13A312-A582-418C-9826-E12AB64AD0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60C947A-290D-4C5A-850D-A7E6D29175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0" y="6129565"/>
            <a:ext cx="3370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>
                <a:solidFill>
                  <a:srgbClr val="FFFF00"/>
                </a:solidFill>
              </a:rPr>
              <a:t>Giáo viên:</a:t>
            </a:r>
            <a:r>
              <a:rPr lang="vi-VN" baseline="0">
                <a:solidFill>
                  <a:srgbClr val="FFFF00"/>
                </a:solidFill>
              </a:rPr>
              <a:t> Nguyễn Thị Phượng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4A28E-4E49-41A5-9178-314659068E9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B0F2-2027-4D9E-BFFE-FB5E8BACC0E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switch dir="r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CDC1D9-034D-494F-808F-2EA6504B546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B52316D-4692-4B10-B03E-30ED298E00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CDC1D9-034D-494F-808F-2EA6504B546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B52316D-4692-4B10-B03E-30ED298E00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CDC1D9-034D-494F-808F-2EA6504B546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B52316D-4692-4B10-B03E-30ED298E00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CDC1D9-034D-494F-808F-2EA6504B546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B52316D-4692-4B10-B03E-30ED298E00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CDC1D9-034D-494F-808F-2EA6504B546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B52316D-4692-4B10-B03E-30ED298E00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CDC1D9-034D-494F-808F-2EA6504B546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B52316D-4692-4B10-B03E-30ED298E00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103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0"/>
            <a:ext cx="5954713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CDC1D9-034D-494F-808F-2EA6504B546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B52316D-4692-4B10-B03E-30ED298E00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CDC1D9-034D-494F-808F-2EA6504B546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B52316D-4692-4B10-B03E-30ED298E00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CDC1D9-034D-494F-808F-2EA6504B546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B52316D-4692-4B10-B03E-30ED298E00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675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6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675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675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6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675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675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6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675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675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6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675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675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6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675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675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6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675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675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6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675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1" y="1435104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675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6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675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675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6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675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675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6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675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4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675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6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675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675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6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675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675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6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675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675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6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675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675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6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675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675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6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675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675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6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675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675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6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675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675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6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675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675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6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675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675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6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675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675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6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675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1D9A13A-E0DB-486B-97F0-86C4CC2CFAE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1D9A13A-E0DB-486B-97F0-86C4CC2CFAE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1D9A13A-E0DB-486B-97F0-86C4CC2CFAE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1D9A13A-E0DB-486B-97F0-86C4CC2CFAE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1D9A13A-E0DB-486B-97F0-86C4CC2CFAE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1D9A13A-E0DB-486B-97F0-86C4CC2CFAE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1D9A13A-E0DB-486B-97F0-86C4CC2CFAE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1D9A13A-E0DB-486B-97F0-86C4CC2CFAE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1D9A13A-E0DB-486B-97F0-86C4CC2CFAE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1D9A13A-E0DB-486B-97F0-86C4CC2CFAE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1D9A13A-E0DB-486B-97F0-86C4CC2CFAE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1D9A13A-E0DB-486B-97F0-86C4CC2CFAE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3" Type="http://schemas.openxmlformats.org/officeDocument/2006/relationships/theme" Target="../theme/theme1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E350C-D70C-4501-89C8-B7784DD665BD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EC8E2-5F3C-412C-A198-DE8118E53ADB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20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20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20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20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1D9A13A-E0DB-486B-97F0-86C4CC2CFAE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23.xml"/><Relationship Id="rId7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9" Type="http://schemas.microsoft.com/office/2007/relationships/media" Target="../media/media1.mp3"/><Relationship Id="rId8" Type="http://schemas.openxmlformats.org/officeDocument/2006/relationships/audio" Target="../media/media1.mp3"/><Relationship Id="rId7" Type="http://schemas.openxmlformats.org/officeDocument/2006/relationships/image" Target="../media/image34.png"/><Relationship Id="rId6" Type="http://schemas.microsoft.com/office/2007/relationships/media" Target="../media/audio1.wav"/><Relationship Id="rId5" Type="http://schemas.openxmlformats.org/officeDocument/2006/relationships/audio" Target="../media/audio1.wav"/><Relationship Id="rId4" Type="http://schemas.microsoft.com/office/2007/relationships/hdphoto" Target="../media/image33.wdp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4" Type="http://schemas.openxmlformats.org/officeDocument/2006/relationships/slideLayout" Target="../slideLayouts/slideLayout34.xml"/><Relationship Id="rId13" Type="http://schemas.openxmlformats.org/officeDocument/2006/relationships/audio" Target="../media/audio2.wav"/><Relationship Id="rId12" Type="http://schemas.openxmlformats.org/officeDocument/2006/relationships/image" Target="../media/image35.jpeg"/><Relationship Id="rId11" Type="http://schemas.microsoft.com/office/2007/relationships/media" Target="../media/media2.mp3"/><Relationship Id="rId10" Type="http://schemas.openxmlformats.org/officeDocument/2006/relationships/audio" Target="../media/media2.mp3"/><Relationship Id="rId1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5.xml"/><Relationship Id="rId4" Type="http://schemas.openxmlformats.org/officeDocument/2006/relationships/image" Target="../media/image55.jpeg"/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image" Target="../media/image52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8.png"/><Relationship Id="rId8" Type="http://schemas.openxmlformats.org/officeDocument/2006/relationships/slide" Target="slide6.xml"/><Relationship Id="rId7" Type="http://schemas.microsoft.com/office/2007/relationships/hdphoto" Target="../media/image47.wdp"/><Relationship Id="rId6" Type="http://schemas.openxmlformats.org/officeDocument/2006/relationships/image" Target="../media/image46.png"/><Relationship Id="rId5" Type="http://schemas.openxmlformats.org/officeDocument/2006/relationships/slide" Target="slide5.xml"/><Relationship Id="rId4" Type="http://schemas.microsoft.com/office/2007/relationships/hdphoto" Target="../media/image45.wdp"/><Relationship Id="rId3" Type="http://schemas.openxmlformats.org/officeDocument/2006/relationships/image" Target="../media/image44.png"/><Relationship Id="rId2" Type="http://schemas.openxmlformats.org/officeDocument/2006/relationships/slide" Target="slide1.xml"/><Relationship Id="rId13" Type="http://schemas.openxmlformats.org/officeDocument/2006/relationships/slideLayout" Target="../slideLayouts/slideLayout45.xml"/><Relationship Id="rId12" Type="http://schemas.microsoft.com/office/2007/relationships/hdphoto" Target="../media/image51.wdp"/><Relationship Id="rId11" Type="http://schemas.openxmlformats.org/officeDocument/2006/relationships/image" Target="../media/image50.png"/><Relationship Id="rId10" Type="http://schemas.microsoft.com/office/2007/relationships/hdphoto" Target="../media/image49.wdp"/><Relationship Id="rId1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9" Type="http://schemas.microsoft.com/office/2007/relationships/media" Target="../media/media1.mp3"/><Relationship Id="rId8" Type="http://schemas.openxmlformats.org/officeDocument/2006/relationships/audio" Target="../media/media1.mp3"/><Relationship Id="rId7" Type="http://schemas.openxmlformats.org/officeDocument/2006/relationships/image" Target="../media/image34.png"/><Relationship Id="rId6" Type="http://schemas.microsoft.com/office/2007/relationships/media" Target="../media/audio1.wav"/><Relationship Id="rId5" Type="http://schemas.openxmlformats.org/officeDocument/2006/relationships/audio" Target="../media/audio1.wav"/><Relationship Id="rId4" Type="http://schemas.microsoft.com/office/2007/relationships/hdphoto" Target="../media/image33.wdp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3" Type="http://schemas.openxmlformats.org/officeDocument/2006/relationships/slideLayout" Target="../slideLayouts/slideLayout34.xml"/><Relationship Id="rId12" Type="http://schemas.openxmlformats.org/officeDocument/2006/relationships/image" Target="../media/image35.jpeg"/><Relationship Id="rId11" Type="http://schemas.microsoft.com/office/2007/relationships/media" Target="../media/media2.mp3"/><Relationship Id="rId10" Type="http://schemas.openxmlformats.org/officeDocument/2006/relationships/audio" Target="../media/media2.mp3"/><Relationship Id="rId1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5.xml"/><Relationship Id="rId4" Type="http://schemas.openxmlformats.org/officeDocument/2006/relationships/image" Target="../media/image59.jpeg"/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image" Target="../media/image56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5.xml"/><Relationship Id="rId4" Type="http://schemas.openxmlformats.org/officeDocument/2006/relationships/image" Target="../media/image43.GIF"/><Relationship Id="rId3" Type="http://schemas.openxmlformats.org/officeDocument/2006/relationships/slide" Target="slide4.xml"/><Relationship Id="rId2" Type="http://schemas.openxmlformats.org/officeDocument/2006/relationships/image" Target="../media/image61.jpeg"/><Relationship Id="rId1" Type="http://schemas.openxmlformats.org/officeDocument/2006/relationships/image" Target="../media/image60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48.png"/><Relationship Id="rId8" Type="http://schemas.openxmlformats.org/officeDocument/2006/relationships/slide" Target="slide6.xml"/><Relationship Id="rId7" Type="http://schemas.microsoft.com/office/2007/relationships/hdphoto" Target="../media/image47.wdp"/><Relationship Id="rId6" Type="http://schemas.openxmlformats.org/officeDocument/2006/relationships/image" Target="../media/image46.png"/><Relationship Id="rId5" Type="http://schemas.openxmlformats.org/officeDocument/2006/relationships/slide" Target="slide5.xml"/><Relationship Id="rId4" Type="http://schemas.microsoft.com/office/2007/relationships/hdphoto" Target="../media/image45.wdp"/><Relationship Id="rId3" Type="http://schemas.openxmlformats.org/officeDocument/2006/relationships/image" Target="../media/image44.png"/><Relationship Id="rId2" Type="http://schemas.openxmlformats.org/officeDocument/2006/relationships/slide" Target="slide1.xml"/><Relationship Id="rId13" Type="http://schemas.openxmlformats.org/officeDocument/2006/relationships/slideLayout" Target="../slideLayouts/slideLayout34.xml"/><Relationship Id="rId12" Type="http://schemas.microsoft.com/office/2007/relationships/hdphoto" Target="../media/image51.wdp"/><Relationship Id="rId11" Type="http://schemas.openxmlformats.org/officeDocument/2006/relationships/image" Target="../media/image50.png"/><Relationship Id="rId10" Type="http://schemas.microsoft.com/office/2007/relationships/hdphoto" Target="../media/image49.wdp"/><Relationship Id="rId1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9" Type="http://schemas.microsoft.com/office/2007/relationships/media" Target="../media/media1.mp3"/><Relationship Id="rId8" Type="http://schemas.openxmlformats.org/officeDocument/2006/relationships/audio" Target="../media/media1.mp3"/><Relationship Id="rId7" Type="http://schemas.openxmlformats.org/officeDocument/2006/relationships/image" Target="../media/image34.png"/><Relationship Id="rId6" Type="http://schemas.microsoft.com/office/2007/relationships/media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31.png"/><Relationship Id="rId3" Type="http://schemas.microsoft.com/office/2007/relationships/hdphoto" Target="../media/image33.wdp"/><Relationship Id="rId2" Type="http://schemas.openxmlformats.org/officeDocument/2006/relationships/image" Target="../media/image32.png"/><Relationship Id="rId13" Type="http://schemas.openxmlformats.org/officeDocument/2006/relationships/slideLayout" Target="../slideLayouts/slideLayout34.xml"/><Relationship Id="rId12" Type="http://schemas.openxmlformats.org/officeDocument/2006/relationships/image" Target="../media/image35.jpeg"/><Relationship Id="rId11" Type="http://schemas.microsoft.com/office/2007/relationships/media" Target="../media/media2.mp3"/><Relationship Id="rId10" Type="http://schemas.openxmlformats.org/officeDocument/2006/relationships/audio" Target="../media/media2.mp3"/><Relationship Id="rId1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5.xml"/><Relationship Id="rId6" Type="http://schemas.openxmlformats.org/officeDocument/2006/relationships/image" Target="../media/image43.GIF"/><Relationship Id="rId5" Type="http://schemas.openxmlformats.org/officeDocument/2006/relationships/slide" Target="slide4.xml"/><Relationship Id="rId4" Type="http://schemas.openxmlformats.org/officeDocument/2006/relationships/image" Target="../media/image65.jpeg"/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image" Target="../media/image6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image" Target="../media/image67.jpeg"/><Relationship Id="rId1" Type="http://schemas.openxmlformats.org/officeDocument/2006/relationships/image" Target="../media/image66.jpeg"/></Relationships>
</file>

<file path=ppt/slides/_rels/slide2.xml.rels><?xml version="1.0" encoding="UTF-8" standalone="yes"?>
<Relationships xmlns="http://schemas.openxmlformats.org/package/2006/relationships"><Relationship Id="rId9" Type="http://schemas.microsoft.com/office/2007/relationships/hdphoto" Target="../media/image18.wdp"/><Relationship Id="rId8" Type="http://schemas.openxmlformats.org/officeDocument/2006/relationships/image" Target="../media/image17.png"/><Relationship Id="rId7" Type="http://schemas.microsoft.com/office/2007/relationships/hdphoto" Target="../media/image16.wdp"/><Relationship Id="rId6" Type="http://schemas.openxmlformats.org/officeDocument/2006/relationships/image" Target="../media/image15.png"/><Relationship Id="rId5" Type="http://schemas.microsoft.com/office/2007/relationships/hdphoto" Target="../media/image14.wdp"/><Relationship Id="rId4" Type="http://schemas.openxmlformats.org/officeDocument/2006/relationships/image" Target="../media/image13.png"/><Relationship Id="rId3" Type="http://schemas.microsoft.com/office/2007/relationships/hdphoto" Target="../media/image12.wdp"/><Relationship Id="rId2" Type="http://schemas.openxmlformats.org/officeDocument/2006/relationships/image" Target="../media/image11.png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24.xml"/><Relationship Id="rId1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48.png"/><Relationship Id="rId8" Type="http://schemas.openxmlformats.org/officeDocument/2006/relationships/slide" Target="slide6.xml"/><Relationship Id="rId7" Type="http://schemas.microsoft.com/office/2007/relationships/hdphoto" Target="../media/image47.wdp"/><Relationship Id="rId6" Type="http://schemas.openxmlformats.org/officeDocument/2006/relationships/image" Target="../media/image46.png"/><Relationship Id="rId5" Type="http://schemas.openxmlformats.org/officeDocument/2006/relationships/slide" Target="slide5.xml"/><Relationship Id="rId4" Type="http://schemas.microsoft.com/office/2007/relationships/hdphoto" Target="../media/image45.wdp"/><Relationship Id="rId3" Type="http://schemas.openxmlformats.org/officeDocument/2006/relationships/image" Target="../media/image44.png"/><Relationship Id="rId2" Type="http://schemas.openxmlformats.org/officeDocument/2006/relationships/slide" Target="slide1.xml"/><Relationship Id="rId15" Type="http://schemas.openxmlformats.org/officeDocument/2006/relationships/slideLayout" Target="../slideLayouts/slideLayout34.xml"/><Relationship Id="rId14" Type="http://schemas.openxmlformats.org/officeDocument/2006/relationships/image" Target="../media/image69.GIF"/><Relationship Id="rId13" Type="http://schemas.openxmlformats.org/officeDocument/2006/relationships/image" Target="../media/image68.GIF"/><Relationship Id="rId12" Type="http://schemas.microsoft.com/office/2007/relationships/hdphoto" Target="../media/image51.wdp"/><Relationship Id="rId11" Type="http://schemas.openxmlformats.org/officeDocument/2006/relationships/image" Target="../media/image50.png"/><Relationship Id="rId10" Type="http://schemas.microsoft.com/office/2007/relationships/hdphoto" Target="../media/image49.wdp"/><Relationship Id="rId1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6.xml"/><Relationship Id="rId4" Type="http://schemas.openxmlformats.org/officeDocument/2006/relationships/slide" Target="slide10.xml"/><Relationship Id="rId3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22.jpeg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7" Type="http://schemas.microsoft.com/office/2007/relationships/hdphoto" Target="../media/image29.wdp"/><Relationship Id="rId6" Type="http://schemas.openxmlformats.org/officeDocument/2006/relationships/image" Target="../media/image28.png"/><Relationship Id="rId5" Type="http://schemas.microsoft.com/office/2007/relationships/hdphoto" Target="../media/image27.wdp"/><Relationship Id="rId4" Type="http://schemas.openxmlformats.org/officeDocument/2006/relationships/image" Target="../media/image26.png"/><Relationship Id="rId3" Type="http://schemas.microsoft.com/office/2007/relationships/hdphoto" Target="../media/image25.wdp"/><Relationship Id="rId2" Type="http://schemas.openxmlformats.org/officeDocument/2006/relationships/image" Target="../media/image24.png"/><Relationship Id="rId1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9" Type="http://schemas.microsoft.com/office/2007/relationships/media" Target="../media/media1.mp3"/><Relationship Id="rId8" Type="http://schemas.openxmlformats.org/officeDocument/2006/relationships/audio" Target="../media/media1.mp3"/><Relationship Id="rId7" Type="http://schemas.openxmlformats.org/officeDocument/2006/relationships/image" Target="../media/image34.png"/><Relationship Id="rId6" Type="http://schemas.microsoft.com/office/2007/relationships/media" Target="../media/audio1.wav"/><Relationship Id="rId5" Type="http://schemas.openxmlformats.org/officeDocument/2006/relationships/audio" Target="../media/audio1.wav"/><Relationship Id="rId4" Type="http://schemas.microsoft.com/office/2007/relationships/hdphoto" Target="../media/image33.wdp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3" Type="http://schemas.openxmlformats.org/officeDocument/2006/relationships/slideLayout" Target="../slideLayouts/slideLayout34.xml"/><Relationship Id="rId12" Type="http://schemas.openxmlformats.org/officeDocument/2006/relationships/image" Target="../media/image35.jpeg"/><Relationship Id="rId11" Type="http://schemas.microsoft.com/office/2007/relationships/media" Target="../media/media2.mp3"/><Relationship Id="rId10" Type="http://schemas.openxmlformats.org/officeDocument/2006/relationships/audio" Target="../media/media2.mp3"/><Relationship Id="rId1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5.xml"/><Relationship Id="rId4" Type="http://schemas.openxmlformats.org/officeDocument/2006/relationships/image" Target="../media/image39.jpeg"/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5.xml"/><Relationship Id="rId5" Type="http://schemas.openxmlformats.org/officeDocument/2006/relationships/image" Target="../media/image43.GIF"/><Relationship Id="rId4" Type="http://schemas.openxmlformats.org/officeDocument/2006/relationships/slide" Target="slide4.xml"/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48.png"/><Relationship Id="rId8" Type="http://schemas.openxmlformats.org/officeDocument/2006/relationships/slide" Target="slide6.xml"/><Relationship Id="rId7" Type="http://schemas.microsoft.com/office/2007/relationships/hdphoto" Target="../media/image47.wdp"/><Relationship Id="rId6" Type="http://schemas.openxmlformats.org/officeDocument/2006/relationships/image" Target="../media/image46.png"/><Relationship Id="rId5" Type="http://schemas.openxmlformats.org/officeDocument/2006/relationships/slide" Target="slide5.xml"/><Relationship Id="rId4" Type="http://schemas.microsoft.com/office/2007/relationships/hdphoto" Target="../media/image45.wdp"/><Relationship Id="rId3" Type="http://schemas.openxmlformats.org/officeDocument/2006/relationships/image" Target="../media/image44.png"/><Relationship Id="rId2" Type="http://schemas.openxmlformats.org/officeDocument/2006/relationships/slide" Target="slide1.xml"/><Relationship Id="rId13" Type="http://schemas.openxmlformats.org/officeDocument/2006/relationships/slideLayout" Target="../slideLayouts/slideLayout45.xml"/><Relationship Id="rId12" Type="http://schemas.microsoft.com/office/2007/relationships/hdphoto" Target="../media/image51.wdp"/><Relationship Id="rId11" Type="http://schemas.openxmlformats.org/officeDocument/2006/relationships/image" Target="../media/image50.png"/><Relationship Id="rId10" Type="http://schemas.microsoft.com/office/2007/relationships/hdphoto" Target="../media/image49.wdp"/><Relationship Id="rId1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62557" y="2257872"/>
            <a:ext cx="8599133" cy="22159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3800" b="1" i="0" u="none" strike="noStrike" kern="1200" cap="none" spc="0" normalizeH="0" baseline="0" noProof="0" dirty="0" err="1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</a:t>
            </a:r>
            <a:r>
              <a:rPr kumimoji="0" lang="en-US" sz="13800" b="1" i="0" u="none" strike="noStrike" kern="1200" cap="none" spc="0" normalizeH="0" baseline="0" noProof="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800" b="1" i="0" u="none" strike="noStrike" kern="1200" cap="none" spc="0" normalizeH="0" baseline="0" noProof="0" dirty="0" err="1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endParaRPr kumimoji="0" lang="en-US" sz="13800" b="1" i="0" u="none" strike="noStrike" kern="1200" cap="none" spc="0" normalizeH="0" baseline="0" noProof="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图片 3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98" y="6334125"/>
            <a:ext cx="593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-84133" y="2746833"/>
            <a:ext cx="12276133" cy="4111166"/>
            <a:chOff x="-72444" y="3780894"/>
            <a:chExt cx="9184546" cy="3077106"/>
          </a:xfrm>
        </p:grpSpPr>
        <p:pic>
          <p:nvPicPr>
            <p:cNvPr id="6" name="图片 32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0215" y="6334125"/>
              <a:ext cx="6211887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组合 1"/>
            <p:cNvGrpSpPr/>
            <p:nvPr/>
          </p:nvGrpSpPr>
          <p:grpSpPr bwMode="auto">
            <a:xfrm flipH="1">
              <a:off x="-72444" y="3780894"/>
              <a:ext cx="4790521" cy="2960953"/>
              <a:chOff x="5782067" y="2851622"/>
              <a:chExt cx="6387794" cy="3948342"/>
            </a:xfrm>
          </p:grpSpPr>
          <p:pic>
            <p:nvPicPr>
              <p:cNvPr id="9" name="图片 32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19936" y="2851622"/>
                <a:ext cx="4749925" cy="38070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33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82067" y="5814148"/>
                <a:ext cx="6303860" cy="985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4" name="图片 33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243" y="67812"/>
            <a:ext cx="11484439" cy="23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33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4479" y="634093"/>
            <a:ext cx="11484439" cy="23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cau ho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60655" y="1988185"/>
            <a:ext cx="13084175" cy="467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ADMIN\Desktop\453552345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" y="-375285"/>
            <a:ext cx="11238230" cy="245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147864" y="685801"/>
            <a:ext cx="10466961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/>
            <a:r>
              <a:rPr lang="en-US" altLang="vi-VN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vi-VN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ác môn thể thao bắt đầu bằng tiếng chạy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2390" y="5166360"/>
            <a:ext cx="75806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vi-V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 cự ly ngắn, chạy vượt rào, chạy 100 mét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07485" y="4257675"/>
            <a:ext cx="460819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 vượt rào, bóng ném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3025" y="3797300"/>
            <a:ext cx="68795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vi-V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Chạy xa, thi chạy, đua thuyền</a:t>
            </a:r>
            <a:endParaRPr lang="vi-VN" alt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Đồng-hồ-đếm-ngược-10-giây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28201" y="-449132"/>
            <a:ext cx="487363" cy="48736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529463" y="210520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 smtClean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10</a:t>
            </a:r>
            <a:endParaRPr lang="en-US" sz="5400" b="1" kern="0" dirty="0" smtClean="0">
              <a:solidFill>
                <a:srgbClr val="ED7D31">
                  <a:lumMod val="50000"/>
                </a:srgbClr>
              </a:solidFill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30098" y="2084248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 smtClean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9</a:t>
            </a:r>
            <a:endParaRPr lang="en-US" sz="5400" b="1" kern="0" dirty="0" smtClean="0">
              <a:solidFill>
                <a:srgbClr val="ED7D31">
                  <a:lumMod val="50000"/>
                </a:srgbClr>
              </a:solidFill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30098" y="2094408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 smtClean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8</a:t>
            </a:r>
            <a:endParaRPr lang="en-US" sz="5400" b="1" kern="0" dirty="0" smtClean="0">
              <a:solidFill>
                <a:srgbClr val="ED7D31">
                  <a:lumMod val="50000"/>
                </a:srgbClr>
              </a:solidFill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30098" y="2094408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 smtClean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7</a:t>
            </a:r>
            <a:endParaRPr lang="en-US" sz="5400" b="1" kern="0" dirty="0" smtClean="0">
              <a:solidFill>
                <a:srgbClr val="ED7D31">
                  <a:lumMod val="50000"/>
                </a:srgbClr>
              </a:solidFill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30098" y="2074088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 smtClean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6</a:t>
            </a:r>
            <a:endParaRPr lang="en-US" sz="5400" b="1" kern="0" dirty="0" smtClean="0">
              <a:solidFill>
                <a:srgbClr val="ED7D31">
                  <a:lumMod val="50000"/>
                </a:srgbClr>
              </a:solidFill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29463" y="205567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 smtClean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5</a:t>
            </a:r>
            <a:endParaRPr lang="en-US" sz="5400" b="1" kern="0" dirty="0" smtClean="0">
              <a:solidFill>
                <a:srgbClr val="ED7D31">
                  <a:lumMod val="50000"/>
                </a:srgbClr>
              </a:solidFill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29463" y="205567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 smtClean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4</a:t>
            </a:r>
            <a:endParaRPr lang="en-US" sz="5400" b="1" kern="0" dirty="0" smtClean="0">
              <a:solidFill>
                <a:srgbClr val="ED7D31">
                  <a:lumMod val="50000"/>
                </a:srgbClr>
              </a:solidFill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29463" y="205567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 smtClean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3</a:t>
            </a:r>
            <a:endParaRPr lang="en-US" sz="5400" b="1" kern="0" dirty="0" smtClean="0">
              <a:solidFill>
                <a:srgbClr val="ED7D31">
                  <a:lumMod val="50000"/>
                </a:srgbClr>
              </a:solidFill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29463" y="205567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 smtClean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2</a:t>
            </a:r>
            <a:endParaRPr lang="en-US" sz="5400" b="1" kern="0" dirty="0" smtClean="0">
              <a:solidFill>
                <a:srgbClr val="ED7D31">
                  <a:lumMod val="50000"/>
                </a:srgbClr>
              </a:solidFill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29463" y="207472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 smtClean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1</a:t>
            </a:r>
            <a:endParaRPr lang="en-US" sz="5400" b="1" kern="0" dirty="0" smtClean="0">
              <a:solidFill>
                <a:srgbClr val="ED7D31">
                  <a:lumMod val="50000"/>
                </a:srgbClr>
              </a:solidFill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529830" y="2103120"/>
            <a:ext cx="2011045" cy="92202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 smtClean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0</a:t>
            </a:r>
            <a:endParaRPr lang="en-US" sz="5400" b="1" kern="0" dirty="0" smtClean="0">
              <a:solidFill>
                <a:srgbClr val="ED7D31">
                  <a:lumMod val="50000"/>
                </a:srgbClr>
              </a:solidFill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  <p:pic>
        <p:nvPicPr>
          <p:cNvPr id="32" name="Tieng-yeah-tre-con-www_nhacchuongvui_com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939910" y="-709663"/>
            <a:ext cx="609600" cy="609600"/>
          </a:xfrm>
          <a:prstGeom prst="rect">
            <a:avLst/>
          </a:prstGeom>
        </p:spPr>
      </p:pic>
      <p:pic>
        <p:nvPicPr>
          <p:cNvPr id="33" name="Nhac-chuong-tin-nhan-ting-ting-www_tiengdong_com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97257" y="-815051"/>
            <a:ext cx="609600" cy="609600"/>
          </a:xfrm>
          <a:prstGeom prst="rect">
            <a:avLst/>
          </a:prstGeom>
        </p:spPr>
      </p:pic>
      <p:pic>
        <p:nvPicPr>
          <p:cNvPr id="34" name="Picture 2" descr="https://png.pngtree.com/png-clipart/20190117/ourlarge/pngtree-yellow-alarm-clock-beautiful-alarm-clock-hand-drawn-alarm-clock-cartoon-png-image_41336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001" y="1916973"/>
            <a:ext cx="1615855" cy="1292684"/>
          </a:xfrm>
          <a:prstGeom prst="chord">
            <a:avLst>
              <a:gd name="adj1" fmla="val 17560998"/>
              <a:gd name="adj2" fmla="val 1620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374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6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7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8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07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63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000"/>
                            </p:stCondLst>
                            <p:childTnLst>
                              <p:par>
                                <p:cTn id="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40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4000"/>
                            </p:stCondLst>
                            <p:childTnLst>
                              <p:par>
                                <p:cTn id="7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400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000"/>
                            </p:stCondLst>
                            <p:childTnLst>
                              <p:par>
                                <p:cTn id="7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400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4000"/>
                            </p:stCondLst>
                            <p:childTnLst>
                              <p:par>
                                <p:cTn id="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000"/>
                            </p:stCondLst>
                            <p:childTnLst>
                              <p:par>
                                <p:cTn id="8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4000"/>
                            </p:stCondLst>
                            <p:childTnLst>
                              <p:par>
                                <p:cTn id="9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4000"/>
                            </p:stCondLst>
                            <p:childTnLst>
                              <p:par>
                                <p:cTn id="9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529E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529E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4" dur="3448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106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9" grpId="0" bldLvl="0" animBg="1"/>
      <p:bldP spid="10" grpId="0"/>
      <p:bldP spid="10" grpId="1"/>
      <p:bldP spid="11" grpId="0"/>
      <p:bldP spid="12" grpId="0"/>
      <p:bldP spid="16" grpId="0" bldLvl="0" animBg="1"/>
      <p:bldP spid="16" grpId="1" bldLvl="0" animBg="1"/>
      <p:bldP spid="17" grpId="0" bldLvl="0" animBg="1"/>
      <p:bldP spid="17" grpId="1" bldLvl="0" animBg="1"/>
      <p:bldP spid="23" grpId="0" bldLvl="0" animBg="1"/>
      <p:bldP spid="23" grpId="1" bldLvl="0" animBg="1"/>
      <p:bldP spid="24" grpId="0" bldLvl="0" animBg="1"/>
      <p:bldP spid="24" grpId="1" bldLvl="0" animBg="1"/>
      <p:bldP spid="25" grpId="0" bldLvl="0" animBg="1"/>
      <p:bldP spid="25" grpId="1" bldLvl="0" animBg="1"/>
      <p:bldP spid="26" grpId="0" bldLvl="0" animBg="1"/>
      <p:bldP spid="26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31" grpId="0" bldLvl="0" animBg="1"/>
      <p:bldP spid="31" grpId="1" bldLvl="0" animBg="1"/>
      <p:bldP spid="31" grpId="2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2" descr="indo1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980" y="0"/>
            <a:ext cx="6078220" cy="3733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Picture 3" descr="chay%201500m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0"/>
            <a:ext cx="5867400" cy="368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8" name="Picture 4" descr="75177806-175672_14259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15" y="3810000"/>
            <a:ext cx="6077585" cy="30391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9" name="Picture 5" descr="chay-dien-kinh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835" y="3682365"/>
            <a:ext cx="6019165" cy="317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0" name="AutoShape 6"/>
          <p:cNvSpPr/>
          <p:nvPr/>
        </p:nvSpPr>
        <p:spPr>
          <a:xfrm>
            <a:off x="2743200" y="152400"/>
            <a:ext cx="7162800" cy="609600"/>
          </a:xfrm>
          <a:prstGeom prst="roundRect">
            <a:avLst>
              <a:gd name="adj" fmla="val 10889"/>
            </a:avLst>
          </a:prstGeom>
          <a:solidFill>
            <a:schemeClr val="bg1"/>
          </a:solidFill>
          <a:ln w="38100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Các môn thể thao bắt đầu bằng tiếng: chạy</a:t>
            </a:r>
            <a:endParaRPr lang="en-US" altLang="en-US" sz="1800" dirty="0">
              <a:solidFill>
                <a:srgbClr val="FF3300"/>
              </a:solidFill>
            </a:endParaRPr>
          </a:p>
        </p:txBody>
      </p:sp>
      <p:sp>
        <p:nvSpPr>
          <p:cNvPr id="11271" name="AutoShape 7"/>
          <p:cNvSpPr/>
          <p:nvPr/>
        </p:nvSpPr>
        <p:spPr>
          <a:xfrm>
            <a:off x="2514600" y="3200400"/>
            <a:ext cx="2286000" cy="457200"/>
          </a:xfrm>
          <a:prstGeom prst="roundRect">
            <a:avLst>
              <a:gd name="adj" fmla="val 10889"/>
            </a:avLst>
          </a:prstGeom>
          <a:solidFill>
            <a:schemeClr val="bg1"/>
          </a:solidFill>
          <a:ln w="381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chạy vượt rào</a:t>
            </a:r>
            <a:endParaRPr lang="en-US" altLang="en-US" sz="1800" dirty="0">
              <a:solidFill>
                <a:srgbClr val="0000CC"/>
              </a:solidFill>
            </a:endParaRPr>
          </a:p>
        </p:txBody>
      </p:sp>
      <p:sp>
        <p:nvSpPr>
          <p:cNvPr id="11272" name="AutoShape 8"/>
          <p:cNvSpPr/>
          <p:nvPr/>
        </p:nvSpPr>
        <p:spPr>
          <a:xfrm>
            <a:off x="7162800" y="3200400"/>
            <a:ext cx="2286000" cy="457200"/>
          </a:xfrm>
          <a:prstGeom prst="roundRect">
            <a:avLst>
              <a:gd name="adj" fmla="val 10889"/>
            </a:avLst>
          </a:prstGeom>
          <a:solidFill>
            <a:schemeClr val="bg1"/>
          </a:solidFill>
          <a:ln w="381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chạy vũ trang</a:t>
            </a:r>
            <a:endParaRPr lang="en-US" altLang="en-US" sz="1800" dirty="0">
              <a:solidFill>
                <a:srgbClr val="0000CC"/>
              </a:solidFill>
            </a:endParaRPr>
          </a:p>
        </p:txBody>
      </p:sp>
      <p:sp>
        <p:nvSpPr>
          <p:cNvPr id="11273" name="AutoShape 9"/>
          <p:cNvSpPr/>
          <p:nvPr/>
        </p:nvSpPr>
        <p:spPr>
          <a:xfrm>
            <a:off x="2513013" y="6245225"/>
            <a:ext cx="2286000" cy="457200"/>
          </a:xfrm>
          <a:prstGeom prst="roundRect">
            <a:avLst>
              <a:gd name="adj" fmla="val 10889"/>
            </a:avLst>
          </a:prstGeom>
          <a:solidFill>
            <a:schemeClr val="bg1"/>
          </a:solidFill>
          <a:ln w="381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chạy việt dã</a:t>
            </a:r>
            <a:endParaRPr lang="en-US" altLang="en-US" sz="1800" dirty="0">
              <a:solidFill>
                <a:srgbClr val="0000CC"/>
              </a:solidFill>
            </a:endParaRPr>
          </a:p>
        </p:txBody>
      </p:sp>
      <p:sp>
        <p:nvSpPr>
          <p:cNvPr id="11274" name="AutoShape 10"/>
          <p:cNvSpPr/>
          <p:nvPr/>
        </p:nvSpPr>
        <p:spPr>
          <a:xfrm>
            <a:off x="7239000" y="6157913"/>
            <a:ext cx="2286000" cy="457200"/>
          </a:xfrm>
          <a:prstGeom prst="roundRect">
            <a:avLst>
              <a:gd name="adj" fmla="val 10889"/>
            </a:avLst>
          </a:prstGeom>
          <a:solidFill>
            <a:schemeClr val="bg1"/>
          </a:solidFill>
          <a:ln w="381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chạy cự ly</a:t>
            </a:r>
            <a:endParaRPr lang="en-US" altLang="en-US" sz="18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" fill="hold"/>
                                        <p:tgtEl>
                                          <p:spTgt spid="1126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" fill="hold"/>
                                        <p:tgtEl>
                                          <p:spTgt spid="1127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" fill="hold"/>
                                        <p:tgtEl>
                                          <p:spTgt spid="1126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" fill="hold"/>
                                        <p:tgtEl>
                                          <p:spTgt spid="1127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" fill="hold"/>
                                        <p:tgtEl>
                                          <p:spTgt spid="1126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" fill="hold"/>
                                        <p:tgtEl>
                                          <p:spTgt spid="1127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" fill="hold"/>
                                        <p:tgtEl>
                                          <p:spTgt spid="1126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" fill="hold"/>
                                        <p:tgtEl>
                                          <p:spTgt spid="1127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bldLvl="0" animBg="1"/>
      <p:bldP spid="11271" grpId="0" bldLvl="0" animBg="1"/>
      <p:bldP spid="11272" grpId="0" bldLvl="0" animBg="1"/>
      <p:bldP spid="11273" grpId="0" bldLvl="0" animBg="1"/>
      <p:bldP spid="1127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ADMIN\Desktop\1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600" y="3993047"/>
            <a:ext cx="1520976" cy="114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DMIN\Desktop\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309" y="3409172"/>
            <a:ext cx="1651000" cy="123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ADMIN\Desktop\3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573" y="2518393"/>
            <a:ext cx="1573288" cy="1179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51282172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44969" y1="5882" x2="42300" y2="10131"/>
                        <a14:foregroundMark x1="52772" y1="5065" x2="54825" y2="12908"/>
                        <a14:foregroundMark x1="57084" y1="3758" x2="56057" y2="9967"/>
                        <a14:foregroundMark x1="34021" y1="91667" x2="37629" y2="94118"/>
                        <a14:foregroundMark x1="64433" y1="92157" x2="62371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876" y="1744530"/>
            <a:ext cx="2861956" cy="302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7037 L 0.08346 -0.27292 C 0.10078 -0.31922 0.12695 -0.34375 0.1543 -0.34375 C 0.18542 -0.34375 0.21042 -0.31922 0.22774 -0.27292 L 0.31159 -0.07037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73" y="-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cau ho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545" y="2289810"/>
            <a:ext cx="13084175" cy="494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ADMIN\Desktop\453552345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78" y="-690878"/>
            <a:ext cx="11189730" cy="358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1446834" y="845605"/>
            <a:ext cx="10274995" cy="1322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/>
            <a:r>
              <a:rPr lang="en-US" altLang="vi-VN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vi-VN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môn thể thao bắt đầu bằng tiếng đua là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25925" y="3839845"/>
            <a:ext cx="7128510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Đua mô tô, đua voi, đua thuyền, đua ngựa.</a:t>
            </a:r>
            <a:endParaRPr lang="vi-VN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vi-V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vi-VN" alt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99358" y="4334214"/>
            <a:ext cx="11388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11015" y="4558665"/>
            <a:ext cx="7483475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 Đua xe đạp, đua ngựa, chạy đua</a:t>
            </a:r>
            <a:endParaRPr lang="vi-VN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vi-V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11015" y="5226685"/>
            <a:ext cx="726567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Thi đua, đua xe, nhảy đua.</a:t>
            </a:r>
            <a:endParaRPr lang="vi-VN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lang="vi-V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Đồng-hồ-đếm-ngược-10-giây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38531" y="-698308"/>
            <a:ext cx="487363" cy="48736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 smtClean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10</a:t>
            </a:r>
            <a:endParaRPr lang="en-US" sz="5400" b="1" kern="0" dirty="0" smtClean="0">
              <a:solidFill>
                <a:srgbClr val="ED7D31">
                  <a:lumMod val="50000"/>
                </a:srgbClr>
              </a:solidFill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 smtClean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9</a:t>
            </a:r>
            <a:endParaRPr lang="en-US" sz="5400" b="1" kern="0" dirty="0" smtClean="0">
              <a:solidFill>
                <a:srgbClr val="ED7D31">
                  <a:lumMod val="50000"/>
                </a:srgbClr>
              </a:solidFill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 smtClean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8</a:t>
            </a:r>
            <a:endParaRPr lang="en-US" sz="5400" b="1" kern="0" dirty="0" smtClean="0">
              <a:solidFill>
                <a:srgbClr val="ED7D31">
                  <a:lumMod val="50000"/>
                </a:srgbClr>
              </a:solidFill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 smtClean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7</a:t>
            </a:r>
            <a:endParaRPr lang="en-US" sz="5400" b="1" kern="0" dirty="0" smtClean="0">
              <a:solidFill>
                <a:srgbClr val="ED7D31">
                  <a:lumMod val="50000"/>
                </a:srgbClr>
              </a:solidFill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 smtClean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6</a:t>
            </a:r>
            <a:endParaRPr lang="en-US" sz="5400" b="1" kern="0" dirty="0" smtClean="0">
              <a:solidFill>
                <a:srgbClr val="ED7D31">
                  <a:lumMod val="50000"/>
                </a:srgbClr>
              </a:solidFill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 smtClean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5</a:t>
            </a:r>
            <a:endParaRPr lang="en-US" sz="5400" b="1" kern="0" dirty="0" smtClean="0">
              <a:solidFill>
                <a:srgbClr val="ED7D31">
                  <a:lumMod val="50000"/>
                </a:srgbClr>
              </a:solidFill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 smtClean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4</a:t>
            </a:r>
            <a:endParaRPr lang="en-US" sz="5400" b="1" kern="0" dirty="0" smtClean="0">
              <a:solidFill>
                <a:srgbClr val="ED7D31">
                  <a:lumMod val="50000"/>
                </a:srgbClr>
              </a:solidFill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 smtClean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3</a:t>
            </a:r>
            <a:endParaRPr lang="en-US" sz="5400" b="1" kern="0" dirty="0" smtClean="0">
              <a:solidFill>
                <a:srgbClr val="ED7D31">
                  <a:lumMod val="50000"/>
                </a:srgbClr>
              </a:solidFill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 smtClean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2</a:t>
            </a:r>
            <a:endParaRPr lang="en-US" sz="5400" b="1" kern="0" dirty="0" smtClean="0">
              <a:solidFill>
                <a:srgbClr val="ED7D31">
                  <a:lumMod val="50000"/>
                </a:srgbClr>
              </a:solidFill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 smtClean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1</a:t>
            </a:r>
            <a:endParaRPr lang="en-US" sz="5400" b="1" kern="0" dirty="0" smtClean="0">
              <a:solidFill>
                <a:srgbClr val="ED7D31">
                  <a:lumMod val="50000"/>
                </a:srgbClr>
              </a:solidFill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120054" y="2641646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 smtClean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0</a:t>
            </a:r>
            <a:endParaRPr lang="en-US" sz="5400" b="1" kern="0" dirty="0" smtClean="0">
              <a:solidFill>
                <a:srgbClr val="ED7D31">
                  <a:lumMod val="50000"/>
                </a:srgbClr>
              </a:solidFill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  <p:pic>
        <p:nvPicPr>
          <p:cNvPr id="35" name="Tieng-yeah-tre-con-www_nhacchuongvui_com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425187" y="-846429"/>
            <a:ext cx="609600" cy="609600"/>
          </a:xfrm>
          <a:prstGeom prst="rect">
            <a:avLst/>
          </a:prstGeom>
        </p:spPr>
      </p:pic>
      <p:pic>
        <p:nvPicPr>
          <p:cNvPr id="36" name="Nhac-chuong-tin-nhan-ting-ting-www_tiengdong_com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41902" y="-846429"/>
            <a:ext cx="609600" cy="609600"/>
          </a:xfrm>
          <a:prstGeom prst="rect">
            <a:avLst/>
          </a:prstGeom>
        </p:spPr>
      </p:pic>
      <p:pic>
        <p:nvPicPr>
          <p:cNvPr id="37" name="Picture 2" descr="https://png.pngtree.com/png-clipart/20190117/ourlarge/pngtree-yellow-alarm-clock-beautiful-alarm-clock-hand-drawn-alarm-clock-cartoon-png-image_41336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952" y="2415245"/>
            <a:ext cx="1615855" cy="1292684"/>
          </a:xfrm>
          <a:prstGeom prst="chord">
            <a:avLst>
              <a:gd name="adj1" fmla="val 17560998"/>
              <a:gd name="adj2" fmla="val 1620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374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6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8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07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6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00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4000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4000"/>
                            </p:stCondLst>
                            <p:childTnLst>
                              <p:par>
                                <p:cTn id="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00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400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000"/>
                            </p:stCondLst>
                            <p:childTnLst>
                              <p:par>
                                <p:cTn id="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4000"/>
                            </p:stCondLst>
                            <p:childTnLst>
                              <p:par>
                                <p:cTn id="9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4000"/>
                            </p:stCondLst>
                            <p:childTnLst>
                              <p:par>
                                <p:cTn id="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4000"/>
                            </p:stCondLst>
                            <p:childTnLst>
                              <p:par>
                                <p:cTn id="9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4000"/>
                            </p:stCondLst>
                            <p:childTnLst>
                              <p:par>
                                <p:cTn id="9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529E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529E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3448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110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  <p:bldLst>
      <p:bldP spid="18" grpId="0" bldLvl="0" animBg="1"/>
      <p:bldP spid="19" grpId="0"/>
      <p:bldP spid="19" grpId="1"/>
      <p:bldP spid="20" grpId="0"/>
      <p:bldP spid="21" grpId="0"/>
      <p:bldP spid="22" grpId="0"/>
      <p:bldP spid="24" grpId="0" bldLvl="0" animBg="1"/>
      <p:bldP spid="24" grpId="1" bldLvl="0" animBg="1"/>
      <p:bldP spid="25" grpId="0" bldLvl="0" animBg="1"/>
      <p:bldP spid="25" grpId="1" bldLvl="0" animBg="1"/>
      <p:bldP spid="26" grpId="0" bldLvl="0" animBg="1"/>
      <p:bldP spid="26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31" grpId="0" bldLvl="0" animBg="1"/>
      <p:bldP spid="31" grpId="1" bldLvl="0" animBg="1"/>
      <p:bldP spid="32" grpId="0" bldLvl="0" animBg="1"/>
      <p:bldP spid="32" grpId="1" bldLvl="0" animBg="1"/>
      <p:bldP spid="33" grpId="0" bldLvl="0" animBg="1"/>
      <p:bldP spid="33" grpId="1" bldLvl="0" animBg="1"/>
      <p:bldP spid="34" grpId="0" bldLvl="0" animBg="1"/>
      <p:bldP spid="34" grpId="1" bldLvl="0" animBg="1"/>
      <p:bldP spid="34" grpId="2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Picture 2" descr="dl3[2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5790565" cy="35807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1" name="Picture 3" descr="dua-1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0565" y="-635"/>
            <a:ext cx="6400800" cy="3582035"/>
          </a:xfrm>
          <a:prstGeom prst="rect">
            <a:avLst/>
          </a:prstGeom>
          <a:noFill/>
          <a:ln w="9525" cap="flat" cmpd="sng">
            <a:solidFill>
              <a:srgbClr val="000099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2292" name="Picture 4" descr="dua%20thuyen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" y="3581400"/>
            <a:ext cx="6021070" cy="3276600"/>
          </a:xfrm>
          <a:prstGeom prst="rect">
            <a:avLst/>
          </a:prstGeom>
          <a:noFill/>
          <a:ln w="9525" cap="flat" cmpd="sng">
            <a:solidFill>
              <a:srgbClr val="000099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2293" name="Picture 5" descr="dua%20voi%20tay%20nguyen[1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3581400"/>
            <a:ext cx="6172200" cy="3276600"/>
          </a:xfrm>
          <a:prstGeom prst="rect">
            <a:avLst/>
          </a:prstGeom>
          <a:noFill/>
          <a:ln w="9525" cap="flat" cmpd="sng">
            <a:solidFill>
              <a:srgbClr val="000099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2294" name="AutoShape 6"/>
          <p:cNvSpPr/>
          <p:nvPr/>
        </p:nvSpPr>
        <p:spPr>
          <a:xfrm>
            <a:off x="2819400" y="0"/>
            <a:ext cx="7162800" cy="609600"/>
          </a:xfrm>
          <a:prstGeom prst="roundRect">
            <a:avLst>
              <a:gd name="adj" fmla="val 10889"/>
            </a:avLst>
          </a:prstGeom>
          <a:solidFill>
            <a:schemeClr val="bg1"/>
          </a:solidFill>
          <a:ln w="38100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môn thể thao bắt đầu bằng tiếng “đua”</a:t>
            </a:r>
            <a:endParaRPr lang="en-US" altLang="en-US" sz="2800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5" name="AutoShape 7"/>
          <p:cNvSpPr/>
          <p:nvPr/>
        </p:nvSpPr>
        <p:spPr>
          <a:xfrm>
            <a:off x="2895600" y="2895600"/>
            <a:ext cx="1676400" cy="533400"/>
          </a:xfrm>
          <a:prstGeom prst="roundRect">
            <a:avLst>
              <a:gd name="adj" fmla="val 10889"/>
            </a:avLst>
          </a:prstGeom>
          <a:solidFill>
            <a:schemeClr val="bg1"/>
          </a:solidFill>
          <a:ln w="381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đua ngựa</a:t>
            </a:r>
            <a:endParaRPr lang="en-US" altLang="en-US" sz="1800" dirty="0">
              <a:solidFill>
                <a:srgbClr val="0000CC"/>
              </a:solidFill>
            </a:endParaRPr>
          </a:p>
        </p:txBody>
      </p:sp>
      <p:sp>
        <p:nvSpPr>
          <p:cNvPr id="12296" name="AutoShape 8"/>
          <p:cNvSpPr/>
          <p:nvPr/>
        </p:nvSpPr>
        <p:spPr>
          <a:xfrm>
            <a:off x="7315200" y="2895600"/>
            <a:ext cx="1828800" cy="533400"/>
          </a:xfrm>
          <a:prstGeom prst="roundRect">
            <a:avLst>
              <a:gd name="adj" fmla="val 10889"/>
            </a:avLst>
          </a:prstGeom>
          <a:solidFill>
            <a:schemeClr val="bg1"/>
          </a:solidFill>
          <a:ln w="381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đua xe đạp</a:t>
            </a:r>
            <a:endParaRPr lang="en-US" altLang="en-US" sz="1800" dirty="0">
              <a:solidFill>
                <a:srgbClr val="0000CC"/>
              </a:solidFill>
            </a:endParaRPr>
          </a:p>
        </p:txBody>
      </p:sp>
      <p:sp>
        <p:nvSpPr>
          <p:cNvPr id="12297" name="AutoShape 9"/>
          <p:cNvSpPr/>
          <p:nvPr/>
        </p:nvSpPr>
        <p:spPr>
          <a:xfrm>
            <a:off x="2819400" y="6096000"/>
            <a:ext cx="1828800" cy="533400"/>
          </a:xfrm>
          <a:prstGeom prst="roundRect">
            <a:avLst>
              <a:gd name="adj" fmla="val 10889"/>
            </a:avLst>
          </a:prstGeom>
          <a:solidFill>
            <a:schemeClr val="bg1"/>
          </a:solidFill>
          <a:ln w="381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đua thuyền</a:t>
            </a:r>
            <a:endParaRPr lang="en-US" altLang="en-US" sz="1800" dirty="0">
              <a:solidFill>
                <a:srgbClr val="0000CC"/>
              </a:solidFill>
            </a:endParaRPr>
          </a:p>
        </p:txBody>
      </p:sp>
      <p:sp>
        <p:nvSpPr>
          <p:cNvPr id="12298" name="AutoShape 10"/>
          <p:cNvSpPr/>
          <p:nvPr/>
        </p:nvSpPr>
        <p:spPr>
          <a:xfrm>
            <a:off x="7543800" y="6096000"/>
            <a:ext cx="1447800" cy="533400"/>
          </a:xfrm>
          <a:prstGeom prst="roundRect">
            <a:avLst>
              <a:gd name="adj" fmla="val 10889"/>
            </a:avLst>
          </a:prstGeom>
          <a:solidFill>
            <a:schemeClr val="bg1"/>
          </a:solidFill>
          <a:ln w="381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đua voi</a:t>
            </a:r>
            <a:endParaRPr lang="en-US" altLang="en-US" sz="18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" fill="hold"/>
                                        <p:tgtEl>
                                          <p:spTgt spid="1229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" fill="hold"/>
                                        <p:tgtEl>
                                          <p:spTgt spid="1229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" fill="hold"/>
                                        <p:tgtEl>
                                          <p:spTgt spid="1229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" fill="hold"/>
                                        <p:tgtEl>
                                          <p:spTgt spid="1229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" fill="hold"/>
                                        <p:tgtEl>
                                          <p:spTgt spid="1229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" fill="hold"/>
                                        <p:tgtEl>
                                          <p:spTgt spid="1229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" fill="hold"/>
                                        <p:tgtEl>
                                          <p:spTgt spid="1229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" fill="hold"/>
                                        <p:tgtEl>
                                          <p:spTgt spid="1229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bldLvl="0" animBg="1"/>
      <p:bldP spid="12295" grpId="0" bldLvl="0" animBg="1"/>
      <p:bldP spid="12296" grpId="0" bldLvl="0" animBg="1"/>
      <p:bldP spid="12297" grpId="0" bldLvl="0" animBg="1"/>
      <p:bldP spid="12298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Picture 2" descr="Casey-Stoner-gianh-pole-tai-chang-dua-MotoGP-qu_Tin1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35"/>
            <a:ext cx="5943600" cy="68567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5" name="Picture 3" descr="400px-Lap_1,_Turn_1_Canada_20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2965" y="0"/>
            <a:ext cx="624967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6" name="AutoShape 4"/>
          <p:cNvSpPr/>
          <p:nvPr/>
        </p:nvSpPr>
        <p:spPr>
          <a:xfrm>
            <a:off x="2921000" y="635"/>
            <a:ext cx="7162800" cy="609600"/>
          </a:xfrm>
          <a:prstGeom prst="roundRect">
            <a:avLst>
              <a:gd name="adj" fmla="val 10889"/>
            </a:avLst>
          </a:prstGeom>
          <a:solidFill>
            <a:schemeClr val="bg1"/>
          </a:solidFill>
          <a:ln w="38100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Các môn thể thao bắt đầu bằng tiếng “đua”</a:t>
            </a:r>
            <a:endParaRPr lang="en-US" altLang="en-US" sz="1800" dirty="0">
              <a:solidFill>
                <a:srgbClr val="FF3300"/>
              </a:solidFill>
            </a:endParaRPr>
          </a:p>
        </p:txBody>
      </p:sp>
      <p:sp>
        <p:nvSpPr>
          <p:cNvPr id="13317" name="AutoShape 5"/>
          <p:cNvSpPr/>
          <p:nvPr/>
        </p:nvSpPr>
        <p:spPr>
          <a:xfrm>
            <a:off x="2590800" y="5943600"/>
            <a:ext cx="1828800" cy="533400"/>
          </a:xfrm>
          <a:prstGeom prst="roundRect">
            <a:avLst>
              <a:gd name="adj" fmla="val 10889"/>
            </a:avLst>
          </a:prstGeom>
          <a:solidFill>
            <a:schemeClr val="bg1"/>
          </a:solidFill>
          <a:ln w="381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đua mô tô</a:t>
            </a:r>
            <a:endParaRPr lang="en-US" altLang="en-US" sz="1800" dirty="0">
              <a:solidFill>
                <a:srgbClr val="0000CC"/>
              </a:solidFill>
            </a:endParaRPr>
          </a:p>
        </p:txBody>
      </p:sp>
      <p:sp>
        <p:nvSpPr>
          <p:cNvPr id="13318" name="AutoShape 6"/>
          <p:cNvSpPr/>
          <p:nvPr/>
        </p:nvSpPr>
        <p:spPr>
          <a:xfrm>
            <a:off x="7239000" y="5943600"/>
            <a:ext cx="1447800" cy="533400"/>
          </a:xfrm>
          <a:prstGeom prst="roundRect">
            <a:avLst>
              <a:gd name="adj" fmla="val 10889"/>
            </a:avLst>
          </a:prstGeom>
          <a:solidFill>
            <a:schemeClr val="bg1"/>
          </a:solidFill>
          <a:ln w="381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đua ô tô</a:t>
            </a:r>
            <a:endParaRPr lang="en-US" altLang="en-US" sz="1800" dirty="0">
              <a:solidFill>
                <a:srgbClr val="0000CC"/>
              </a:solidFill>
            </a:endParaRPr>
          </a:p>
        </p:txBody>
      </p:sp>
      <p:pic>
        <p:nvPicPr>
          <p:cNvPr id="12295" name="Picture 7" descr="Star-05-june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0"/>
            <a:ext cx="952500" cy="952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" fill="hold"/>
                                        <p:tgtEl>
                                          <p:spTgt spid="1331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" fill="hold"/>
                                        <p:tgtEl>
                                          <p:spTgt spid="1331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" fill="hold"/>
                                        <p:tgtEl>
                                          <p:spTgt spid="133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" fill="hold"/>
                                        <p:tgtEl>
                                          <p:spTgt spid="1331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ldLvl="0" animBg="1"/>
      <p:bldP spid="13317" grpId="0" bldLvl="0" animBg="1"/>
      <p:bldP spid="13318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ADMIN\Desktop\1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732" y="3594665"/>
            <a:ext cx="1520976" cy="114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DMIN\Desktop\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346" y="3352611"/>
            <a:ext cx="1651000" cy="123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ADMIN\Desktop\3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878" y="2414698"/>
            <a:ext cx="1573288" cy="1179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51282172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44969" y1="5882" x2="42300" y2="10131"/>
                        <a14:foregroundMark x1="52772" y1="5065" x2="54825" y2="12908"/>
                        <a14:foregroundMark x1="57084" y1="3758" x2="56057" y2="9967"/>
                        <a14:foregroundMark x1="34021" y1="91667" x2="37629" y2="94118"/>
                        <a14:foregroundMark x1="64433" y1="92157" x2="62371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274" y="1289172"/>
            <a:ext cx="2861956" cy="302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0.15509 L -0.06406 -0.25602 C -0.07734 -0.27893 -0.09739 -0.2912 -0.11836 -0.2912 C -0.14231 -0.2912 -0.16146 -0.27893 -0.17474 -0.25602 L -0.23867 -0.15509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40" y="-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C:\Users\ADMIN\Desktop\453552345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67" y="-699936"/>
            <a:ext cx="10985450" cy="333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3"/>
          <p:cNvSpPr txBox="1">
            <a:spLocks noChangeArrowheads="1"/>
          </p:cNvSpPr>
          <p:nvPr/>
        </p:nvSpPr>
        <p:spPr bwMode="auto">
          <a:xfrm>
            <a:off x="961390" y="740410"/>
            <a:ext cx="10097135" cy="11988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4: </a:t>
            </a:r>
            <a:r>
              <a:rPr lang="vi-VN" alt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Kể tên các môn thể thao bắt đầu bằng tiếng nhảy ?</a:t>
            </a:r>
            <a:endParaRPr lang="vi-VN" altLang="en-US" sz="3600" b="1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1" name="Picture 3" descr="C:\Users\ADMIN\Desktop\cau ho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7833" y="1800219"/>
            <a:ext cx="13880393" cy="505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70"/>
          <p:cNvSpPr txBox="1">
            <a:spLocks noChangeArrowheads="1"/>
          </p:cNvSpPr>
          <p:nvPr/>
        </p:nvSpPr>
        <p:spPr bwMode="auto">
          <a:xfrm>
            <a:off x="962025" y="3809365"/>
            <a:ext cx="7472045" cy="107632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vi-VN" altLang="en-US" sz="3200" b="1" dirty="0">
                <a:solidFill>
                  <a:srgbClr val="1529E9"/>
                </a:solidFill>
                <a:latin typeface="Times New Roman" panose="02020603050405020304" pitchFamily="18" charset="0"/>
              </a:rPr>
              <a:t>Nhảy cao, nhảy xa, nhảy dù, nhảy dây, nhảy ngựa</a:t>
            </a:r>
            <a:endParaRPr lang="vi-VN" altLang="en-US" sz="3200" b="1" dirty="0">
              <a:solidFill>
                <a:srgbClr val="1529E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" name="Đồng-hồ-đếm-ngược-10-giây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49196" y="-733122"/>
            <a:ext cx="487363" cy="4873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50458" y="223650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 smtClean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10</a:t>
            </a:r>
            <a:endParaRPr lang="en-US" sz="5400" b="1" kern="0" dirty="0" smtClean="0">
              <a:solidFill>
                <a:srgbClr val="ED7D31">
                  <a:lumMod val="50000"/>
                </a:srgbClr>
              </a:solidFill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0458" y="223650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 smtClean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9</a:t>
            </a:r>
            <a:endParaRPr lang="en-US" sz="5400" b="1" kern="0" dirty="0" smtClean="0">
              <a:solidFill>
                <a:srgbClr val="ED7D31">
                  <a:lumMod val="50000"/>
                </a:srgbClr>
              </a:solidFill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50458" y="223650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 smtClean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8</a:t>
            </a:r>
            <a:endParaRPr lang="en-US" sz="5400" b="1" kern="0" dirty="0" smtClean="0">
              <a:solidFill>
                <a:srgbClr val="ED7D31">
                  <a:lumMod val="50000"/>
                </a:srgbClr>
              </a:solidFill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50458" y="223650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 smtClean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7</a:t>
            </a:r>
            <a:endParaRPr lang="en-US" sz="5400" b="1" kern="0" dirty="0" smtClean="0">
              <a:solidFill>
                <a:srgbClr val="ED7D31">
                  <a:lumMod val="50000"/>
                </a:srgbClr>
              </a:solidFill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50458" y="223650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 smtClean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6</a:t>
            </a:r>
            <a:endParaRPr lang="en-US" sz="5400" b="1" kern="0" dirty="0" smtClean="0">
              <a:solidFill>
                <a:srgbClr val="ED7D31">
                  <a:lumMod val="50000"/>
                </a:srgbClr>
              </a:solidFill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50458" y="223650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 smtClean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5</a:t>
            </a:r>
            <a:endParaRPr lang="en-US" sz="5400" b="1" kern="0" dirty="0" smtClean="0">
              <a:solidFill>
                <a:srgbClr val="ED7D31">
                  <a:lumMod val="50000"/>
                </a:srgbClr>
              </a:solidFill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50458" y="223650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 smtClean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4</a:t>
            </a:r>
            <a:endParaRPr lang="en-US" sz="5400" b="1" kern="0" dirty="0" smtClean="0">
              <a:solidFill>
                <a:srgbClr val="ED7D31">
                  <a:lumMod val="50000"/>
                </a:srgbClr>
              </a:solidFill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50458" y="223650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 smtClean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3</a:t>
            </a:r>
            <a:endParaRPr lang="en-US" sz="5400" b="1" kern="0" dirty="0" smtClean="0">
              <a:solidFill>
                <a:srgbClr val="ED7D31">
                  <a:lumMod val="50000"/>
                </a:srgbClr>
              </a:solidFill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50458" y="223650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 smtClean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2</a:t>
            </a:r>
            <a:endParaRPr lang="en-US" sz="5400" b="1" kern="0" dirty="0" smtClean="0">
              <a:solidFill>
                <a:srgbClr val="ED7D31">
                  <a:lumMod val="50000"/>
                </a:srgbClr>
              </a:solidFill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50458" y="223650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 smtClean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1</a:t>
            </a:r>
            <a:endParaRPr lang="en-US" sz="5400" b="1" kern="0" dirty="0" smtClean="0">
              <a:solidFill>
                <a:srgbClr val="ED7D31">
                  <a:lumMod val="50000"/>
                </a:srgbClr>
              </a:solidFill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0458" y="2216254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 smtClean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0</a:t>
            </a:r>
            <a:endParaRPr lang="en-US" sz="5400" b="1" kern="0" dirty="0" smtClean="0">
              <a:solidFill>
                <a:srgbClr val="ED7D31">
                  <a:lumMod val="50000"/>
                </a:srgbClr>
              </a:solidFill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  <p:pic>
        <p:nvPicPr>
          <p:cNvPr id="29" name="Tieng-yeah-tre-con-www_nhacchuongvui_com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23198" y="-705054"/>
            <a:ext cx="609600" cy="609600"/>
          </a:xfrm>
          <a:prstGeom prst="rect">
            <a:avLst/>
          </a:prstGeom>
        </p:spPr>
      </p:pic>
      <p:pic>
        <p:nvPicPr>
          <p:cNvPr id="30" name="Nhac-chuong-tin-nhan-ting-ting-www_tiengdong_com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95816" y="-835331"/>
            <a:ext cx="609600" cy="609600"/>
          </a:xfrm>
          <a:prstGeom prst="rect">
            <a:avLst/>
          </a:prstGeom>
        </p:spPr>
      </p:pic>
      <p:pic>
        <p:nvPicPr>
          <p:cNvPr id="31" name="Picture 2" descr="https://png.pngtree.com/png-clipart/20190117/ourlarge/pngtree-yellow-alarm-clock-beautiful-alarm-clock-hand-drawn-alarm-clock-cartoon-png-image_41336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356" y="1989853"/>
            <a:ext cx="1615855" cy="1292684"/>
          </a:xfrm>
          <a:prstGeom prst="chord">
            <a:avLst>
              <a:gd name="adj1" fmla="val 17560998"/>
              <a:gd name="adj2" fmla="val 1620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374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6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8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0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00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4000"/>
                            </p:stCondLst>
                            <p:childTnLst>
                              <p:par>
                                <p:cTn id="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0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4000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400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400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4000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3448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91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9" grpId="0"/>
      <p:bldP spid="10" grpId="0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8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Picture 2" descr="55191076-huyenttsports1%20copy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3810000"/>
            <a:ext cx="5867400" cy="3048000"/>
          </a:xfrm>
          <a:prstGeom prst="rect">
            <a:avLst/>
          </a:prstGeom>
          <a:noFill/>
          <a:ln w="9525" cap="flat" cmpd="sng">
            <a:solidFill>
              <a:srgbClr val="000099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4339" name="Picture 3" descr="images42181_image011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77470"/>
            <a:ext cx="6323965" cy="3732530"/>
          </a:xfrm>
          <a:prstGeom prst="rect">
            <a:avLst/>
          </a:prstGeom>
          <a:noFill/>
          <a:ln w="9525" cap="flat" cmpd="sng">
            <a:solidFill>
              <a:srgbClr val="000099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4340" name="Picture 4" descr="nhay ca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77470"/>
            <a:ext cx="5790565" cy="3732530"/>
          </a:xfrm>
          <a:prstGeom prst="rect">
            <a:avLst/>
          </a:prstGeom>
          <a:noFill/>
          <a:ln w="9525" cap="flat" cmpd="sng">
            <a:solidFill>
              <a:srgbClr val="000099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4341" name="Picture 5" descr="F3365D79AE48AD34824E5CBF24CF743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3810000"/>
            <a:ext cx="6323965" cy="3048000"/>
          </a:xfrm>
          <a:prstGeom prst="rect">
            <a:avLst/>
          </a:prstGeom>
          <a:noFill/>
          <a:ln w="9525" cap="flat" cmpd="sng">
            <a:solidFill>
              <a:srgbClr val="000099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4342" name="AutoShape 6"/>
          <p:cNvSpPr/>
          <p:nvPr/>
        </p:nvSpPr>
        <p:spPr>
          <a:xfrm>
            <a:off x="2819400" y="0"/>
            <a:ext cx="7162800" cy="609600"/>
          </a:xfrm>
          <a:prstGeom prst="roundRect">
            <a:avLst>
              <a:gd name="adj" fmla="val 10889"/>
            </a:avLst>
          </a:prstGeom>
          <a:solidFill>
            <a:schemeClr val="bg1"/>
          </a:solidFill>
          <a:ln w="38100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Các môn thể thao bắt đầu bằng tiếng “nhảy”</a:t>
            </a:r>
            <a:endParaRPr lang="en-US" altLang="en-US" sz="1800" dirty="0">
              <a:solidFill>
                <a:srgbClr val="FF3300"/>
              </a:solidFill>
            </a:endParaRPr>
          </a:p>
        </p:txBody>
      </p:sp>
      <p:sp>
        <p:nvSpPr>
          <p:cNvPr id="14343" name="AutoShape 7"/>
          <p:cNvSpPr/>
          <p:nvPr/>
        </p:nvSpPr>
        <p:spPr>
          <a:xfrm>
            <a:off x="2819400" y="3276600"/>
            <a:ext cx="1600200" cy="533400"/>
          </a:xfrm>
          <a:prstGeom prst="roundRect">
            <a:avLst>
              <a:gd name="adj" fmla="val 10889"/>
            </a:avLst>
          </a:prstGeom>
          <a:solidFill>
            <a:schemeClr val="bg1"/>
          </a:solidFill>
          <a:ln w="381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 cao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44" name="AutoShape 8"/>
          <p:cNvSpPr/>
          <p:nvPr/>
        </p:nvSpPr>
        <p:spPr>
          <a:xfrm>
            <a:off x="7315200" y="3276600"/>
            <a:ext cx="1600200" cy="533400"/>
          </a:xfrm>
          <a:prstGeom prst="roundRect">
            <a:avLst>
              <a:gd name="adj" fmla="val 10889"/>
            </a:avLst>
          </a:prstGeom>
          <a:solidFill>
            <a:schemeClr val="bg1"/>
          </a:solidFill>
          <a:ln w="381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 xa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45" name="AutoShape 9"/>
          <p:cNvSpPr/>
          <p:nvPr/>
        </p:nvSpPr>
        <p:spPr>
          <a:xfrm>
            <a:off x="2819400" y="6324600"/>
            <a:ext cx="1600200" cy="533400"/>
          </a:xfrm>
          <a:prstGeom prst="roundRect">
            <a:avLst>
              <a:gd name="adj" fmla="val 10889"/>
            </a:avLst>
          </a:prstGeom>
          <a:solidFill>
            <a:schemeClr val="bg1"/>
          </a:solidFill>
          <a:ln w="381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 s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46" name="AutoShape 10"/>
          <p:cNvSpPr/>
          <p:nvPr/>
        </p:nvSpPr>
        <p:spPr>
          <a:xfrm>
            <a:off x="7162800" y="6324600"/>
            <a:ext cx="1828800" cy="533400"/>
          </a:xfrm>
          <a:prstGeom prst="roundRect">
            <a:avLst>
              <a:gd name="adj" fmla="val 10889"/>
            </a:avLst>
          </a:prstGeom>
          <a:solidFill>
            <a:schemeClr val="bg1"/>
          </a:solidFill>
          <a:ln w="381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 ngựa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323" name="Picture 11" descr="Star-05-june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0" y="0"/>
            <a:ext cx="952500" cy="952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" fill="hold"/>
                                        <p:tgtEl>
                                          <p:spTgt spid="1434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" fill="hold"/>
                                        <p:tgtEl>
                                          <p:spTgt spid="1434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" fill="hold"/>
                                        <p:tgtEl>
                                          <p:spTgt spid="1433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" fill="hold"/>
                                        <p:tgtEl>
                                          <p:spTgt spid="1434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" fill="hold"/>
                                        <p:tgtEl>
                                          <p:spTgt spid="1433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" fill="hold"/>
                                        <p:tgtEl>
                                          <p:spTgt spid="1434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" fill="hold"/>
                                        <p:tgtEl>
                                          <p:spTgt spid="1434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" fill="hold"/>
                                        <p:tgtEl>
                                          <p:spTgt spid="1434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bldLvl="0" animBg="1"/>
      <p:bldP spid="14343" grpId="0" bldLvl="0" animBg="1"/>
      <p:bldP spid="14344" grpId="0" bldLvl="0" animBg="1"/>
      <p:bldP spid="14345" grpId="0" bldLvl="0" animBg="1"/>
      <p:bldP spid="14346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Picture 2" descr="9d5nhaydu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35"/>
            <a:ext cx="5972175" cy="6858635"/>
          </a:xfrm>
          <a:prstGeom prst="rect">
            <a:avLst/>
          </a:prstGeom>
          <a:noFill/>
          <a:ln w="9525" cap="flat" cmpd="sng">
            <a:solidFill>
              <a:srgbClr val="000099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5363" name="Picture 3" descr="50801301_nhay%20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2175" y="635"/>
            <a:ext cx="6219825" cy="6857365"/>
          </a:xfrm>
          <a:prstGeom prst="rect">
            <a:avLst/>
          </a:prstGeom>
          <a:noFill/>
          <a:ln w="9525" cap="flat" cmpd="sng">
            <a:solidFill>
              <a:srgbClr val="000099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5364" name="AutoShape 4"/>
          <p:cNvSpPr/>
          <p:nvPr/>
        </p:nvSpPr>
        <p:spPr>
          <a:xfrm>
            <a:off x="2799080" y="635"/>
            <a:ext cx="7162800" cy="609600"/>
          </a:xfrm>
          <a:prstGeom prst="roundRect">
            <a:avLst>
              <a:gd name="adj" fmla="val 10889"/>
            </a:avLst>
          </a:prstGeom>
          <a:solidFill>
            <a:schemeClr val="bg1"/>
          </a:solidFill>
          <a:ln w="38100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môn thể thao bắt đầu bằng tiếng “nhảy”</a:t>
            </a:r>
            <a:endParaRPr lang="en-US" altLang="en-US" sz="2800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65" name="AutoShape 5"/>
          <p:cNvSpPr/>
          <p:nvPr/>
        </p:nvSpPr>
        <p:spPr>
          <a:xfrm>
            <a:off x="5257800" y="6096000"/>
            <a:ext cx="1600200" cy="533400"/>
          </a:xfrm>
          <a:prstGeom prst="roundRect">
            <a:avLst>
              <a:gd name="adj" fmla="val 10889"/>
            </a:avLst>
          </a:prstGeom>
          <a:solidFill>
            <a:schemeClr val="bg1"/>
          </a:solidFill>
          <a:ln w="381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 dù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" fill="hold"/>
                                        <p:tgtEl>
                                          <p:spTgt spid="1536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" fill="hold"/>
                                        <p:tgtEl>
                                          <p:spTgt spid="1536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" fill="hold"/>
                                        <p:tgtEl>
                                          <p:spTgt spid="1536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bldLvl="0" animBg="1"/>
      <p:bldP spid="15365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0220" y1="1777" x2="67720" y2="9360"/>
                        <a14:foregroundMark x1="10989" y1="62915" x2="10989" y2="629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385" y="213423"/>
            <a:ext cx="1403689" cy="967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0220" y1="1777" x2="67720" y2="9360"/>
                        <a14:foregroundMark x1="10989" y1="62915" x2="10989" y2="629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827" y="110785"/>
            <a:ext cx="937052" cy="645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46" b="96748" l="9744" r="89776">
                        <a14:foregroundMark x1="42812" y1="26558" x2="42812" y2="26558"/>
                        <a14:foregroundMark x1="59744" y1="26152" x2="59744" y2="26152"/>
                        <a14:foregroundMark x1="42332" y1="24797" x2="42332" y2="247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3692" y="2505844"/>
            <a:ext cx="4226353" cy="4562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44" b="89776" l="4313" r="95048">
                        <a14:foregroundMark x1="18051" y1="57668" x2="19968" y2="61502"/>
                        <a14:foregroundMark x1="23003" y1="68690" x2="24760" y2="75080"/>
                        <a14:foregroundMark x1="50799" y1="64058" x2="31949" y2="79393"/>
                        <a14:foregroundMark x1="37700" y1="69169" x2="26038" y2="81629"/>
                        <a14:foregroundMark x1="56390" y1="63738" x2="74601" y2="78275"/>
                        <a14:foregroundMark x1="75879" y1="84505" x2="79712" y2="79393"/>
                        <a14:foregroundMark x1="75240" y1="83546" x2="72843" y2="87220"/>
                        <a14:foregroundMark x1="84505" y1="62141" x2="85623" y2="643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864" y="4494402"/>
            <a:ext cx="2877136" cy="2509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54965" y="213360"/>
            <a:ext cx="11430635" cy="276733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en-US" sz="4300" b="1" dirty="0" err="1" smtClean="0">
                <a:solidFill>
                  <a:srgbClr val="FF0000"/>
                </a:solidFill>
                <a:latin typeface="HP001 5 hàng" pitchFamily="34" charset="0"/>
              </a:rPr>
              <a:t>Thứ</a:t>
            </a:r>
            <a:r>
              <a:rPr lang="en-US" sz="4300" b="1" dirty="0" smtClean="0">
                <a:solidFill>
                  <a:srgbClr val="FF0000"/>
                </a:solidFill>
                <a:latin typeface="HP001 5 hàng" pitchFamily="34" charset="0"/>
              </a:rPr>
              <a:t>  </a:t>
            </a:r>
            <a:r>
              <a:rPr lang="en-US" sz="4300" b="1" dirty="0" err="1">
                <a:solidFill>
                  <a:srgbClr val="FF0000"/>
                </a:solidFill>
                <a:latin typeface="HP001 5 hàng" pitchFamily="34" charset="0"/>
              </a:rPr>
              <a:t>ngày</a:t>
            </a:r>
            <a:r>
              <a:rPr lang="en-US" sz="4300" b="1" dirty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4300" b="1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HP001 5 hàng" pitchFamily="34" charset="0"/>
              </a:rPr>
              <a:t>tháng</a:t>
            </a:r>
            <a:r>
              <a:rPr lang="en-US" sz="4300" b="1" dirty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4300" b="1" dirty="0" smtClean="0">
                <a:solidFill>
                  <a:srgbClr val="FF0000"/>
                </a:solidFill>
                <a:latin typeface="HP001 5 hàng" pitchFamily="34" charset="0"/>
              </a:rPr>
              <a:t>3 </a:t>
            </a:r>
            <a:r>
              <a:rPr lang="en-US" sz="4300" b="1" dirty="0" err="1">
                <a:solidFill>
                  <a:srgbClr val="FF0000"/>
                </a:solidFill>
                <a:latin typeface="HP001 5 hàng" pitchFamily="34" charset="0"/>
              </a:rPr>
              <a:t>năm</a:t>
            </a:r>
            <a:r>
              <a:rPr lang="en-US" sz="4300" b="1" dirty="0">
                <a:solidFill>
                  <a:srgbClr val="FF0000"/>
                </a:solidFill>
                <a:latin typeface="HP001 5 hàng" pitchFamily="34" charset="0"/>
              </a:rPr>
              <a:t> 2022</a:t>
            </a:r>
            <a:br>
              <a:rPr lang="en-US" sz="4300" b="1" dirty="0">
                <a:solidFill>
                  <a:srgbClr val="FF0000"/>
                </a:solidFill>
                <a:latin typeface="HP001 5 hàng" pitchFamily="34" charset="0"/>
              </a:rPr>
            </a:br>
            <a:r>
              <a:rPr lang="en-US" sz="4300" b="1" dirty="0">
                <a:solidFill>
                  <a:srgbClr val="FF0000"/>
                </a:solidFill>
                <a:latin typeface="HP001 5 hàng" pitchFamily="34" charset="0"/>
              </a:rPr>
              <a:t>Luyện từ và câu</a:t>
            </a:r>
            <a:endParaRPr lang="en-US" sz="4300" b="1" dirty="0" smtClean="0">
              <a:solidFill>
                <a:srgbClr val="FF0000"/>
              </a:solidFill>
              <a:latin typeface="HP001 5 hàng" pitchFamily="34" charset="0"/>
            </a:endParaRPr>
          </a:p>
          <a:p>
            <a:pPr algn="ctr"/>
            <a:r>
              <a:rPr lang="en-US" sz="4300" b="1" dirty="0">
                <a:solidFill>
                  <a:srgbClr val="1529E9"/>
                </a:solidFill>
                <a:latin typeface="HP001 5 hàng" pitchFamily="34" charset="0"/>
              </a:rPr>
              <a:t>Mở rộng vốn từ thể thao. Dấu phẩy</a:t>
            </a:r>
            <a:br>
              <a:rPr lang="en-US" sz="4300" b="1" dirty="0">
                <a:solidFill>
                  <a:srgbClr val="1529E9"/>
                </a:solidFill>
                <a:latin typeface="HP001 5 hàng" pitchFamily="34" charset="0"/>
              </a:rPr>
            </a:br>
            <a:endParaRPr lang="en-US" sz="4300" b="1" dirty="0">
              <a:solidFill>
                <a:srgbClr val="1529E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4.44444E-6 L -0.18295 0.04005 C -0.16901 0.04908 -0.14805 0.05394 -0.12605 0.05394 C -0.10105 0.05394 -0.08099 0.04908 -0.06706 0.04005 L 4.375E-6 -4.44444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3.7037E-7 L -0.18294 0.04005 C -0.16901 0.04907 -0.14804 0.05394 -0.12604 0.05394 C -0.10104 0.05394 -0.08098 0.04907 -0.06705 0.04005 L -4.58333E-6 -3.7037E-7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ADMIN\Desktop\1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054" y="3831826"/>
            <a:ext cx="1520976" cy="114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DMIN\Desktop\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769" y="3508039"/>
            <a:ext cx="1651000" cy="123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ADMIN\Desktop\3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13" y="2545901"/>
            <a:ext cx="1573288" cy="117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51282172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44969" y1="5882" x2="42300" y2="10131"/>
                        <a14:foregroundMark x1="52772" y1="5065" x2="54825" y2="12908"/>
                        <a14:foregroundMark x1="57084" y1="3758" x2="56057" y2="9967"/>
                        <a14:foregroundMark x1="34021" y1="91667" x2="37629" y2="94118"/>
                        <a14:foregroundMark x1="64433" y1="92157" x2="62371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234440"/>
            <a:ext cx="1581027" cy="149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88910" y="-320040"/>
            <a:ext cx="3919084" cy="34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ình ảnh có liên quan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981834" y="38816"/>
            <a:ext cx="1976065" cy="174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070233" y="4827657"/>
            <a:ext cx="8168262" cy="16004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1219200"/>
            <a:r>
              <a:rPr lang="en-US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MỪNG</a:t>
            </a:r>
            <a:endParaRPr lang="en-US" sz="9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549 -0.00417 C -0.14028 -0.02084 -0.13681 -0.03891 -0.13247 -0.05614 C -0.12691 -0.07893 -0.13038 -0.05892 -0.12604 -0.07893 C -0.12431 -0.08727 -0.12327 -0.09394 -0.12084 -0.10172 C -0.11945 -0.11339 -0.1158 -0.13063 -0.11042 -0.13924 C -0.10469 -0.13591 -0.10591 -0.13285 -0.10261 -0.12479 C -0.10018 -0.11228 -0.09844 -0.09894 -0.09479 -0.08727 C -0.09306 -0.06587 -0.08906 -0.04363 -0.08577 -0.02279 C -0.08368 -0.00917 -0.08299 0.0025 -0.07674 0.01251 C -0.07205 0.00528 -0.07153 -0.00167 -0.06754 -0.01028 C -0.0665 -0.01751 -0.06337 -0.03502 -0.06111 -0.04141 C -0.05955 -0.04586 -0.05591 -0.05392 -0.05591 -0.05392 C -0.05122 -0.07865 -0.04636 -0.12062 -0.03247 -0.13507 C -0.02795 -0.13007 -0.02726 -0.12479 -0.02344 -0.1184 C -0.01962 -0.09978 -0.01754 -0.08088 -0.01042 -0.06448 C -0.00834 -0.05364 -0.00695 -0.04224 -0.00521 -0.03113 C -0.00365 -0.02112 -5.55556E-7 -0.01028 -5.55556E-7 -9.44969E-8 " pathEditMode="relative" ptsTypes="ffffffffffffffff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8220" name="Group 28"/>
          <p:cNvGraphicFramePr>
            <a:graphicFrameLocks noGrp="1"/>
          </p:cNvGraphicFramePr>
          <p:nvPr/>
        </p:nvGraphicFramePr>
        <p:xfrm>
          <a:off x="1524000" y="2362200"/>
          <a:ext cx="9144000" cy="4495801"/>
        </p:xfrm>
        <a:graphic>
          <a:graphicData uri="http://schemas.openxmlformats.org/drawingml/2006/table">
            <a:tbl>
              <a:tblPr/>
              <a:tblGrid>
                <a:gridCol w="1371600"/>
                <a:gridCol w="7772400"/>
              </a:tblGrid>
              <a:tr h="13001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5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5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5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12" name="Text Box 20"/>
          <p:cNvSpPr txBox="1"/>
          <p:nvPr/>
        </p:nvSpPr>
        <p:spPr>
          <a:xfrm>
            <a:off x="2895600" y="2438400"/>
            <a:ext cx="77724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bóng đá, bóng chuyền, bóng rổ, bóng ném, bóng nước, bóng bầu dục, bóng b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n,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13" name="Text Box 21"/>
          <p:cNvSpPr txBox="1"/>
          <p:nvPr/>
        </p:nvSpPr>
        <p:spPr>
          <a:xfrm>
            <a:off x="2895600" y="3581400"/>
            <a:ext cx="7772400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chạy vượt r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o, chạy việt dã, chạy vũ trang, chạy cự li 100m, chạy 800m, chạy 5000m,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14" name="Text Box 22"/>
          <p:cNvSpPr txBox="1"/>
          <p:nvPr/>
        </p:nvSpPr>
        <p:spPr>
          <a:xfrm>
            <a:off x="2971800" y="4648200"/>
            <a:ext cx="7696200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đua xe đạp, đua thuyền, đua ô tô, đua mô tô, đua ngựa, đua voi, 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15" name="Text Box 23"/>
          <p:cNvSpPr txBox="1"/>
          <p:nvPr/>
        </p:nvSpPr>
        <p:spPr>
          <a:xfrm>
            <a:off x="2895600" y="5791200"/>
            <a:ext cx="77724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nhảy cao, nhảy xa, nhảy s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o, nhảy ngựa, nhảy cừu, nhảy cầu, nhảy dù,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16" name="Text Box 24">
            <a:hlinkClick r:id="rId1" action="ppaction://hlinksldjump"/>
          </p:cNvPr>
          <p:cNvSpPr txBox="1"/>
          <p:nvPr/>
        </p:nvSpPr>
        <p:spPr>
          <a:xfrm>
            <a:off x="1524000" y="2667000"/>
            <a:ext cx="1219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b="1" i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Bóng</a:t>
            </a:r>
            <a:endParaRPr lang="en-US" altLang="en-US" b="1" i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17" name="Text Box 25">
            <a:hlinkClick r:id="rId2" action="ppaction://hlinksldjump"/>
          </p:cNvPr>
          <p:cNvSpPr txBox="1"/>
          <p:nvPr/>
        </p:nvSpPr>
        <p:spPr>
          <a:xfrm>
            <a:off x="1524000" y="3657600"/>
            <a:ext cx="1219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endParaRPr lang="en-US" altLang="en-US" b="1" i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18" name="Text Box 26">
            <a:hlinkClick r:id="rId3" action="ppaction://hlinksldjump"/>
          </p:cNvPr>
          <p:cNvSpPr txBox="1"/>
          <p:nvPr/>
        </p:nvSpPr>
        <p:spPr>
          <a:xfrm>
            <a:off x="1524000" y="4800600"/>
            <a:ext cx="1219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Đua</a:t>
            </a:r>
            <a:endParaRPr lang="en-US" altLang="en-US" b="1" i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19" name="Text Box 27">
            <a:hlinkClick r:id="rId4" action="ppaction://hlinksldjump"/>
          </p:cNvPr>
          <p:cNvSpPr txBox="1"/>
          <p:nvPr/>
        </p:nvSpPr>
        <p:spPr>
          <a:xfrm>
            <a:off x="1524000" y="5867400"/>
            <a:ext cx="1219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endParaRPr lang="en-US" altLang="en-US" b="1" i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95" name="Text Box 5"/>
          <p:cNvSpPr txBox="1"/>
          <p:nvPr/>
        </p:nvSpPr>
        <p:spPr>
          <a:xfrm>
            <a:off x="1523365" y="955040"/>
            <a:ext cx="914463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Hãy kể tên các môn thể thao bắt đầu bằng những tiếng sau : 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97" name="Text Box 31"/>
          <p:cNvSpPr txBox="1"/>
          <p:nvPr/>
        </p:nvSpPr>
        <p:spPr>
          <a:xfrm>
            <a:off x="1524000" y="0"/>
            <a:ext cx="9144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en-US" sz="28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2" grpId="0"/>
      <p:bldP spid="8213" grpId="0"/>
      <p:bldP spid="8214" grpId="0"/>
      <p:bldP spid="8215" grpId="0"/>
      <p:bldP spid="8216" grpId="0"/>
      <p:bldP spid="8217" grpId="0"/>
      <p:bldP spid="8218" grpId="0"/>
      <p:bldP spid="82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243" y="67812"/>
            <a:ext cx="11484439" cy="23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34966" y="2125716"/>
            <a:ext cx="8599133" cy="221599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3800" b="1" i="0" u="none" strike="noStrike" kern="0" cap="none" spc="0" normalizeH="0" baseline="0" noProof="0" dirty="0" err="1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Khám</a:t>
            </a:r>
            <a:r>
              <a:rPr kumimoji="0" lang="en-US" sz="13800" b="1" i="0" u="none" strike="noStrike" kern="0" cap="none" spc="0" normalizeH="0" noProof="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800" b="1" i="0" u="none" strike="noStrike" kern="0" cap="none" spc="0" normalizeH="0" noProof="0" dirty="0" err="1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</a:t>
            </a:r>
            <a:endParaRPr kumimoji="0" lang="en-US" sz="13800" b="1" i="0" u="none" strike="noStrike" kern="0" cap="none" spc="0" normalizeH="0" baseline="0" noProof="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图片 3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98" y="6334125"/>
            <a:ext cx="593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-84133" y="2746833"/>
            <a:ext cx="12276133" cy="4111166"/>
            <a:chOff x="-72444" y="3780894"/>
            <a:chExt cx="9184546" cy="3077106"/>
          </a:xfrm>
        </p:grpSpPr>
        <p:pic>
          <p:nvPicPr>
            <p:cNvPr id="6" name="图片 32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0215" y="6334125"/>
              <a:ext cx="6211887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组合 1"/>
            <p:cNvGrpSpPr/>
            <p:nvPr/>
          </p:nvGrpSpPr>
          <p:grpSpPr bwMode="auto">
            <a:xfrm flipH="1">
              <a:off x="-72444" y="3780894"/>
              <a:ext cx="4790521" cy="2960953"/>
              <a:chOff x="5782067" y="2851622"/>
              <a:chExt cx="6387794" cy="3948342"/>
            </a:xfrm>
          </p:grpSpPr>
          <p:pic>
            <p:nvPicPr>
              <p:cNvPr id="8" name="图片 329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19936" y="2851622"/>
                <a:ext cx="4749925" cy="38070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图片 33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82067" y="5814148"/>
                <a:ext cx="6303860" cy="985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0" name="图片 3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4479" y="634093"/>
            <a:ext cx="11484439" cy="23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6146" name="Content Placeholder 6145"/>
          <p:cNvGraphicFramePr/>
          <p:nvPr>
            <p:ph sz="half" idx="1"/>
          </p:nvPr>
        </p:nvGraphicFramePr>
        <p:xfrm>
          <a:off x="1524000" y="3657600"/>
          <a:ext cx="4038600" cy="2522538"/>
        </p:xfrm>
        <a:graphic>
          <a:graphicData uri="http://schemas.openxmlformats.org/drawingml/2006/table">
            <a:tbl>
              <a:tblPr/>
              <a:tblGrid>
                <a:gridCol w="1295400"/>
                <a:gridCol w="2743200"/>
              </a:tblGrid>
              <a:tr h="6096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a.Bóng </a:t>
                      </a:r>
                      <a:endParaRPr lang="en-US" sz="2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endParaRPr lang="en-US" sz="2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75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b.Chạy </a:t>
                      </a:r>
                      <a:endParaRPr lang="en-US" sz="2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sz="2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c.Đua </a:t>
                      </a:r>
                      <a:endParaRPr lang="en-US" sz="2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sz="2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d.Nhảy </a:t>
                      </a:r>
                      <a:endParaRPr lang="en-US" sz="2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sz="2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88" name="Text Box 5"/>
          <p:cNvSpPr txBox="1"/>
          <p:nvPr/>
        </p:nvSpPr>
        <p:spPr>
          <a:xfrm>
            <a:off x="1524000" y="1828800"/>
            <a:ext cx="4267200" cy="1570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Hãy kể tên các môn thể thao bắt đầu bằng những tiếng sau : </a:t>
            </a:r>
            <a:endParaRPr lang="en-US" altLang="en-US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90" name="Text Box 29"/>
          <p:cNvSpPr txBox="1"/>
          <p:nvPr/>
        </p:nvSpPr>
        <p:spPr>
          <a:xfrm>
            <a:off x="2895600" y="37338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Bóng đá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191" name="Picture 37" descr="chay vuot rao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3600" y="1676400"/>
            <a:ext cx="4724400" cy="510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92" name="Text Box 32"/>
          <p:cNvSpPr txBox="1"/>
          <p:nvPr/>
        </p:nvSpPr>
        <p:spPr>
          <a:xfrm>
            <a:off x="2895600" y="4343400"/>
            <a:ext cx="2819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Chạy vượt r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193" name="Picture 34" descr="rac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5188" y="1676400"/>
            <a:ext cx="4646612" cy="510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94" name="Text Box 35"/>
          <p:cNvSpPr txBox="1"/>
          <p:nvPr/>
        </p:nvSpPr>
        <p:spPr>
          <a:xfrm>
            <a:off x="2895600" y="4876800"/>
            <a:ext cx="2286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Đua xe đạp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195" name="Picture 31" descr="Nhay cao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1682750"/>
            <a:ext cx="4903788" cy="510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96" name="Text Box 38"/>
          <p:cNvSpPr txBox="1"/>
          <p:nvPr/>
        </p:nvSpPr>
        <p:spPr>
          <a:xfrm>
            <a:off x="2895600" y="5638800"/>
            <a:ext cx="2057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Nhảy cao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197" name="Picture 29" descr="images"/>
          <p:cNvPicPr>
            <a:picLocks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961063" y="1722438"/>
            <a:ext cx="4886325" cy="5105400"/>
          </a:xfrm>
        </p:spPr>
      </p:pic>
      <p:sp>
        <p:nvSpPr>
          <p:cNvPr id="6173" name="Text Box 38"/>
          <p:cNvSpPr txBox="1"/>
          <p:nvPr/>
        </p:nvSpPr>
        <p:spPr>
          <a:xfrm>
            <a:off x="1524000" y="0"/>
            <a:ext cx="9144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en-US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8" grpId="0"/>
      <p:bldP spid="7190" grpId="0"/>
      <p:bldP spid="7192" grpId="0"/>
      <p:bldP spid="7194" grpId="0"/>
      <p:bldP spid="719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51282172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1684" y1="5882" x2="42505" y2="12745"/>
                        <a14:foregroundMark x1="55236" y1="3922" x2="55647" y2="12745"/>
                        <a14:foregroundMark x1="45380" y1="1634" x2="45380" y2="12418"/>
                        <a14:foregroundMark x1="35113" y1="92647" x2="36756" y2="95425"/>
                        <a14:foregroundMark x1="65914" y1="92320" x2="62218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21" y="2606041"/>
            <a:ext cx="3092449" cy="349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058" y="-521474"/>
            <a:ext cx="4818209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53525" y="667049"/>
            <a:ext cx="43792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KHỈ CON </a:t>
            </a:r>
            <a:endParaRPr lang="en-US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19200"/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SÔNG</a:t>
            </a:r>
            <a:endParaRPr lang="en-US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C:\Users\ADMIN\Desktop\Tai nguyen thiet ke tro choi\Bảng gỗ\bat dau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4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299" y="4768976"/>
            <a:ext cx="5461003" cy="208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cau ho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545" y="2325370"/>
            <a:ext cx="13084175" cy="494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ADMIN\Desktop\453552345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78" y="-690878"/>
            <a:ext cx="11189730" cy="358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1446834" y="845605"/>
            <a:ext cx="10274995" cy="1322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/>
            <a:r>
              <a:rPr lang="en-US" altLang="vi-VN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vi-VN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môn thể thao bắt đầu bằng tiếng bóng là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34790" y="3819525"/>
            <a:ext cx="72243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 rổ, bóng bàn, bóng ném.</a:t>
            </a:r>
            <a:endParaRPr lang="vi-VN" alt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99358" y="4334214"/>
            <a:ext cx="11388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54805" y="4648835"/>
            <a:ext cx="68478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Bóng rổ, bóng đá, chuyền bóng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46245" y="5310505"/>
            <a:ext cx="72459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Bóng chuyền, ném bóng, chạy bóng</a:t>
            </a:r>
            <a:endParaRPr lang="vi-V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Đồng-hồ-đếm-ngược-10-giây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38531" y="-698308"/>
            <a:ext cx="487363" cy="48736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 smtClean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10</a:t>
            </a:r>
            <a:endParaRPr lang="en-US" sz="5400" b="1" kern="0" dirty="0" smtClean="0">
              <a:solidFill>
                <a:srgbClr val="ED7D31">
                  <a:lumMod val="50000"/>
                </a:srgbClr>
              </a:solidFill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 smtClean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9</a:t>
            </a:r>
            <a:endParaRPr lang="en-US" sz="5400" b="1" kern="0" dirty="0" smtClean="0">
              <a:solidFill>
                <a:srgbClr val="ED7D31">
                  <a:lumMod val="50000"/>
                </a:srgbClr>
              </a:solidFill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 smtClean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8</a:t>
            </a:r>
            <a:endParaRPr lang="en-US" sz="5400" b="1" kern="0" dirty="0" smtClean="0">
              <a:solidFill>
                <a:srgbClr val="ED7D31">
                  <a:lumMod val="50000"/>
                </a:srgbClr>
              </a:solidFill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 smtClean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7</a:t>
            </a:r>
            <a:endParaRPr lang="en-US" sz="5400" b="1" kern="0" dirty="0" smtClean="0">
              <a:solidFill>
                <a:srgbClr val="ED7D31">
                  <a:lumMod val="50000"/>
                </a:srgbClr>
              </a:solidFill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 smtClean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6</a:t>
            </a:r>
            <a:endParaRPr lang="en-US" sz="5400" b="1" kern="0" dirty="0" smtClean="0">
              <a:solidFill>
                <a:srgbClr val="ED7D31">
                  <a:lumMod val="50000"/>
                </a:srgbClr>
              </a:solidFill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 smtClean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5</a:t>
            </a:r>
            <a:endParaRPr lang="en-US" sz="5400" b="1" kern="0" dirty="0" smtClean="0">
              <a:solidFill>
                <a:srgbClr val="ED7D31">
                  <a:lumMod val="50000"/>
                </a:srgbClr>
              </a:solidFill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 smtClean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4</a:t>
            </a:r>
            <a:endParaRPr lang="en-US" sz="5400" b="1" kern="0" dirty="0" smtClean="0">
              <a:solidFill>
                <a:srgbClr val="ED7D31">
                  <a:lumMod val="50000"/>
                </a:srgbClr>
              </a:solidFill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 smtClean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3</a:t>
            </a:r>
            <a:endParaRPr lang="en-US" sz="5400" b="1" kern="0" dirty="0" smtClean="0">
              <a:solidFill>
                <a:srgbClr val="ED7D31">
                  <a:lumMod val="50000"/>
                </a:srgbClr>
              </a:solidFill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 smtClean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2</a:t>
            </a:r>
            <a:endParaRPr lang="en-US" sz="5400" b="1" kern="0" dirty="0" smtClean="0">
              <a:solidFill>
                <a:srgbClr val="ED7D31">
                  <a:lumMod val="50000"/>
                </a:srgbClr>
              </a:solidFill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 smtClean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1</a:t>
            </a:r>
            <a:endParaRPr lang="en-US" sz="5400" b="1" kern="0" dirty="0" smtClean="0">
              <a:solidFill>
                <a:srgbClr val="ED7D31">
                  <a:lumMod val="50000"/>
                </a:srgbClr>
              </a:solidFill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120054" y="2641646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 smtClean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0</a:t>
            </a:r>
            <a:endParaRPr lang="en-US" sz="5400" b="1" kern="0" dirty="0" smtClean="0">
              <a:solidFill>
                <a:srgbClr val="ED7D31">
                  <a:lumMod val="50000"/>
                </a:srgbClr>
              </a:solidFill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  <p:pic>
        <p:nvPicPr>
          <p:cNvPr id="35" name="Tieng-yeah-tre-con-www_nhacchuongvui_com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425187" y="-846429"/>
            <a:ext cx="609600" cy="609600"/>
          </a:xfrm>
          <a:prstGeom prst="rect">
            <a:avLst/>
          </a:prstGeom>
        </p:spPr>
      </p:pic>
      <p:pic>
        <p:nvPicPr>
          <p:cNvPr id="36" name="Nhac-chuong-tin-nhan-ting-ting-www_tiengdong_com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41902" y="-846429"/>
            <a:ext cx="609600" cy="609600"/>
          </a:xfrm>
          <a:prstGeom prst="rect">
            <a:avLst/>
          </a:prstGeom>
        </p:spPr>
      </p:pic>
      <p:pic>
        <p:nvPicPr>
          <p:cNvPr id="37" name="Picture 2" descr="https://png.pngtree.com/png-clipart/20190117/ourlarge/pngtree-yellow-alarm-clock-beautiful-alarm-clock-hand-drawn-alarm-clock-cartoon-png-image_41336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952" y="2415245"/>
            <a:ext cx="1615855" cy="1292684"/>
          </a:xfrm>
          <a:prstGeom prst="chord">
            <a:avLst>
              <a:gd name="adj1" fmla="val 17560998"/>
              <a:gd name="adj2" fmla="val 1620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374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6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8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07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6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00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4000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4000"/>
                            </p:stCondLst>
                            <p:childTnLst>
                              <p:par>
                                <p:cTn id="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00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400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000"/>
                            </p:stCondLst>
                            <p:childTnLst>
                              <p:par>
                                <p:cTn id="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4000"/>
                            </p:stCondLst>
                            <p:childTnLst>
                              <p:par>
                                <p:cTn id="9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4000"/>
                            </p:stCondLst>
                            <p:childTnLst>
                              <p:par>
                                <p:cTn id="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4000"/>
                            </p:stCondLst>
                            <p:childTnLst>
                              <p:par>
                                <p:cTn id="9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4000"/>
                            </p:stCondLst>
                            <p:childTnLst>
                              <p:par>
                                <p:cTn id="9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529E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529E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3448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110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  <p:bldLst>
      <p:bldP spid="18" grpId="0" bldLvl="0" animBg="1"/>
      <p:bldP spid="19" grpId="0"/>
      <p:bldP spid="19" grpId="1"/>
      <p:bldP spid="20" grpId="0"/>
      <p:bldP spid="21" grpId="0"/>
      <p:bldP spid="22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4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2" descr="untitled-2-1443155151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-635" y="3521075"/>
            <a:ext cx="5868035" cy="3336925"/>
          </a:xfrm>
        </p:spPr>
      </p:pic>
      <p:pic>
        <p:nvPicPr>
          <p:cNvPr id="9220" name="Picture 4" descr="đa bo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" y="478790"/>
            <a:ext cx="5787390" cy="3026410"/>
          </a:xfrm>
          <a:prstGeom prst="rect">
            <a:avLst/>
          </a:prstGeom>
          <a:noFill/>
          <a:ln w="9525" cap="flat" cmpd="sng">
            <a:solidFill>
              <a:srgbClr val="99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9221" name="Picture 5" descr="bong-chuyen-viet-nam-se-tham-du-3-giai-quoc-te-chaobuoisa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478790"/>
            <a:ext cx="6248400" cy="3042285"/>
          </a:xfrm>
          <a:prstGeom prst="rect">
            <a:avLst/>
          </a:prstGeom>
          <a:noFill/>
          <a:ln w="9525" cap="flat" cmpd="sng">
            <a:solidFill>
              <a:srgbClr val="99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9222" name="Picture 6" descr="w5[1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2879725"/>
            <a:ext cx="6032500" cy="4043045"/>
          </a:xfrm>
          <a:prstGeom prst="rect">
            <a:avLst/>
          </a:prstGeom>
          <a:noFill/>
          <a:ln w="9525" cap="flat" cmpd="sng">
            <a:solidFill>
              <a:srgbClr val="99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9223" name="AutoShape 7"/>
          <p:cNvSpPr/>
          <p:nvPr/>
        </p:nvSpPr>
        <p:spPr>
          <a:xfrm>
            <a:off x="2743200" y="0"/>
            <a:ext cx="7162800" cy="609600"/>
          </a:xfrm>
          <a:prstGeom prst="roundRect">
            <a:avLst>
              <a:gd name="adj" fmla="val 10889"/>
            </a:avLst>
          </a:prstGeom>
          <a:solidFill>
            <a:schemeClr val="bg1"/>
          </a:solidFill>
          <a:ln w="38100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môn thể thao bắt đầu bằng tiếng :bóng</a:t>
            </a:r>
            <a:endParaRPr lang="en-US" altLang="en-US" sz="2800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4" name="AutoShape 8"/>
          <p:cNvSpPr/>
          <p:nvPr/>
        </p:nvSpPr>
        <p:spPr>
          <a:xfrm>
            <a:off x="2514600" y="3046413"/>
            <a:ext cx="2057400" cy="457200"/>
          </a:xfrm>
          <a:prstGeom prst="roundRect">
            <a:avLst>
              <a:gd name="adj" fmla="val 10889"/>
            </a:avLst>
          </a:prstGeom>
          <a:solidFill>
            <a:schemeClr val="bg1"/>
          </a:solidFill>
          <a:ln w="381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bóng đá</a:t>
            </a:r>
            <a:endParaRPr lang="en-US" altLang="en-US" sz="1800" dirty="0">
              <a:solidFill>
                <a:srgbClr val="0000CC"/>
              </a:solidFill>
            </a:endParaRPr>
          </a:p>
        </p:txBody>
      </p:sp>
      <p:sp>
        <p:nvSpPr>
          <p:cNvPr id="9225" name="AutoShape 9"/>
          <p:cNvSpPr/>
          <p:nvPr/>
        </p:nvSpPr>
        <p:spPr>
          <a:xfrm>
            <a:off x="7050088" y="3032125"/>
            <a:ext cx="2286000" cy="457200"/>
          </a:xfrm>
          <a:prstGeom prst="roundRect">
            <a:avLst>
              <a:gd name="adj" fmla="val 10889"/>
            </a:avLst>
          </a:prstGeom>
          <a:solidFill>
            <a:schemeClr val="bg1"/>
          </a:solidFill>
          <a:ln w="381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 chuyền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6" name="AutoShape 10"/>
          <p:cNvSpPr/>
          <p:nvPr/>
        </p:nvSpPr>
        <p:spPr>
          <a:xfrm>
            <a:off x="2590800" y="6248400"/>
            <a:ext cx="1905000" cy="457200"/>
          </a:xfrm>
          <a:prstGeom prst="roundRect">
            <a:avLst>
              <a:gd name="adj" fmla="val 10889"/>
            </a:avLst>
          </a:prstGeom>
          <a:solidFill>
            <a:schemeClr val="bg1"/>
          </a:solidFill>
          <a:ln w="381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bóng ném</a:t>
            </a:r>
            <a:endParaRPr lang="en-US" altLang="en-US" sz="1800" dirty="0">
              <a:solidFill>
                <a:srgbClr val="0000CC"/>
              </a:solidFill>
            </a:endParaRPr>
          </a:p>
        </p:txBody>
      </p:sp>
      <p:sp>
        <p:nvSpPr>
          <p:cNvPr id="9227" name="AutoShape 11"/>
          <p:cNvSpPr/>
          <p:nvPr/>
        </p:nvSpPr>
        <p:spPr>
          <a:xfrm>
            <a:off x="7065963" y="6170613"/>
            <a:ext cx="1905000" cy="457200"/>
          </a:xfrm>
          <a:prstGeom prst="roundRect">
            <a:avLst>
              <a:gd name="adj" fmla="val 10889"/>
            </a:avLst>
          </a:prstGeom>
          <a:solidFill>
            <a:schemeClr val="bg1"/>
          </a:solidFill>
          <a:ln w="381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 nước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" fill="hold"/>
                                        <p:tgtEl>
                                          <p:spTgt spid="922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" fill="hold"/>
                                        <p:tgtEl>
                                          <p:spTgt spid="922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" fill="hold"/>
                                        <p:tgtEl>
                                          <p:spTgt spid="922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" fill="hold"/>
                                        <p:tgtEl>
                                          <p:spTgt spid="922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" fill="hold"/>
                                        <p:tgtEl>
                                          <p:spTgt spid="922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" fill="hold"/>
                                        <p:tgtEl>
                                          <p:spTgt spid="922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" fill="hold"/>
                                        <p:tgtEl>
                                          <p:spTgt spid="922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bldLvl="0" animBg="1"/>
      <p:bldP spid="9224" grpId="0" bldLvl="0" animBg="1"/>
      <p:bldP spid="9225" grpId="0" bldLvl="0" animBg="1"/>
      <p:bldP spid="9226" grpId="0" bldLvl="0" animBg="1"/>
      <p:bldP spid="922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Picture 2" descr="t197196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38200"/>
            <a:ext cx="6096000" cy="2971800"/>
          </a:xfrm>
          <a:prstGeom prst="rect">
            <a:avLst/>
          </a:prstGeom>
          <a:noFill/>
          <a:ln w="9525" cap="flat" cmpd="sng">
            <a:solidFill>
              <a:srgbClr val="99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0243" name="Picture 3" descr="leg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838200"/>
            <a:ext cx="5861050" cy="3124835"/>
          </a:xfrm>
          <a:prstGeom prst="rect">
            <a:avLst/>
          </a:prstGeom>
          <a:noFill/>
          <a:ln w="9525" cap="flat" cmpd="sng">
            <a:solidFill>
              <a:srgbClr val="99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0244" name="Picture 4" descr="11199284-nf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62400"/>
            <a:ext cx="6247765" cy="2819400"/>
          </a:xfrm>
          <a:prstGeom prst="rect">
            <a:avLst/>
          </a:prstGeom>
          <a:noFill/>
          <a:ln w="9525" cap="flat" cmpd="sng">
            <a:solidFill>
              <a:srgbClr val="99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9221" name="AutoShape 5"/>
          <p:cNvSpPr/>
          <p:nvPr/>
        </p:nvSpPr>
        <p:spPr>
          <a:xfrm>
            <a:off x="2819400" y="85725"/>
            <a:ext cx="7162800" cy="609600"/>
          </a:xfrm>
          <a:prstGeom prst="roundRect">
            <a:avLst>
              <a:gd name="adj" fmla="val 10889"/>
            </a:avLst>
          </a:prstGeom>
          <a:solidFill>
            <a:schemeClr val="bg1"/>
          </a:solidFill>
          <a:ln w="38100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Các môn thể thao bắt đầu bằng tiếng: bóng</a:t>
            </a:r>
            <a:endParaRPr lang="en-US" altLang="en-US" sz="1800" dirty="0">
              <a:solidFill>
                <a:srgbClr val="FF3300"/>
              </a:solidFill>
            </a:endParaRPr>
          </a:p>
        </p:txBody>
      </p:sp>
      <p:sp>
        <p:nvSpPr>
          <p:cNvPr id="10246" name="AutoShape 6"/>
          <p:cNvSpPr/>
          <p:nvPr/>
        </p:nvSpPr>
        <p:spPr>
          <a:xfrm>
            <a:off x="1828800" y="3352800"/>
            <a:ext cx="1600200" cy="457200"/>
          </a:xfrm>
          <a:prstGeom prst="roundRect">
            <a:avLst>
              <a:gd name="adj" fmla="val 10889"/>
            </a:avLst>
          </a:prstGeom>
          <a:solidFill>
            <a:schemeClr val="bg1"/>
          </a:solidFill>
          <a:ln w="381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bóng rổ</a:t>
            </a:r>
            <a:endParaRPr lang="en-US" altLang="en-US" sz="1800" dirty="0">
              <a:solidFill>
                <a:srgbClr val="0000CC"/>
              </a:solidFill>
            </a:endParaRPr>
          </a:p>
        </p:txBody>
      </p:sp>
      <p:sp>
        <p:nvSpPr>
          <p:cNvPr id="10247" name="AutoShape 7"/>
          <p:cNvSpPr/>
          <p:nvPr/>
        </p:nvSpPr>
        <p:spPr>
          <a:xfrm>
            <a:off x="6400800" y="3352800"/>
            <a:ext cx="1600200" cy="457200"/>
          </a:xfrm>
          <a:prstGeom prst="roundRect">
            <a:avLst>
              <a:gd name="adj" fmla="val 10889"/>
            </a:avLst>
          </a:prstGeom>
          <a:solidFill>
            <a:schemeClr val="bg1"/>
          </a:solidFill>
          <a:ln w="381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bóng bàn</a:t>
            </a:r>
            <a:endParaRPr lang="en-US" altLang="en-US" sz="1800" dirty="0">
              <a:solidFill>
                <a:srgbClr val="0000CC"/>
              </a:solidFill>
            </a:endParaRPr>
          </a:p>
        </p:txBody>
      </p:sp>
      <p:sp>
        <p:nvSpPr>
          <p:cNvPr id="10248" name="AutoShape 8"/>
          <p:cNvSpPr/>
          <p:nvPr/>
        </p:nvSpPr>
        <p:spPr>
          <a:xfrm>
            <a:off x="6167438" y="6343650"/>
            <a:ext cx="2209800" cy="457200"/>
          </a:xfrm>
          <a:prstGeom prst="roundRect">
            <a:avLst>
              <a:gd name="adj" fmla="val 10889"/>
            </a:avLst>
          </a:prstGeom>
          <a:solidFill>
            <a:schemeClr val="bg1"/>
          </a:solidFill>
          <a:ln w="381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bóng bầu dục</a:t>
            </a:r>
            <a:endParaRPr lang="en-US" altLang="en-US" sz="1800" dirty="0">
              <a:solidFill>
                <a:srgbClr val="0000CC"/>
              </a:solidFill>
            </a:endParaRPr>
          </a:p>
        </p:txBody>
      </p:sp>
      <p:pic>
        <p:nvPicPr>
          <p:cNvPr id="9225" name="Picture 9" descr="Star-05-june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8800" y="5257800"/>
            <a:ext cx="952500" cy="952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1024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" fill="hold"/>
                                        <p:tgtEl>
                                          <p:spTgt spid="1024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" fill="hold"/>
                                        <p:tgtEl>
                                          <p:spTgt spid="1024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" fill="hold"/>
                                        <p:tgtEl>
                                          <p:spTgt spid="1024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" fill="hold"/>
                                        <p:tgtEl>
                                          <p:spTgt spid="1024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" fill="hold"/>
                                        <p:tgtEl>
                                          <p:spTgt spid="1024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bldLvl="0" animBg="1"/>
      <p:bldP spid="10247" grpId="0" bldLvl="0" animBg="1"/>
      <p:bldP spid="1024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ADMIN\Desktop\1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885" y="3698360"/>
            <a:ext cx="1520976" cy="114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DMIN\Desktop\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309" y="3409172"/>
            <a:ext cx="1651000" cy="123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ADMIN\Desktop\3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573" y="2518393"/>
            <a:ext cx="1573288" cy="1179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51282172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44969" y1="5882" x2="42300" y2="10131"/>
                        <a14:foregroundMark x1="52772" y1="5065" x2="54825" y2="12908"/>
                        <a14:foregroundMark x1="57084" y1="3758" x2="56057" y2="9967"/>
                        <a14:foregroundMark x1="34021" y1="91667" x2="37629" y2="94118"/>
                        <a14:foregroundMark x1="64433" y1="92157" x2="62371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883" y="3837289"/>
            <a:ext cx="2861956" cy="302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29583 L -0.07044 -0.40139 C -0.08489 -0.42523 -0.10716 -0.43819 -0.13007 -0.43819 C -0.15586 -0.43819 -0.17708 -0.42523 -0.19179 -0.40139 L -0.26132 -0.29583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73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ISPRING_CUSTOM_TIMING_USED" val="1"/>
  <p:tag name="GENSWF_SLIDE_UID" val="{0B16ED11-0FA1-40D9-AC4E-68E7AB892DB1}:260"/>
  <p:tag name="GENSWF_ADVANCE_TIME" val="5.384"/>
  <p:tag name="ISPRING_SLIDE_ID_2" val="{82146924-3824-43A4-9178-0C20E48D0739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1761</Words>
  <Application>WPS Presentation</Application>
  <PresentationFormat>Widescreen</PresentationFormat>
  <Paragraphs>237</Paragraphs>
  <Slides>21</Slides>
  <Notes>10</Notes>
  <HiddenSlides>0</HiddenSlides>
  <MMClips>9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21</vt:i4>
      </vt:variant>
    </vt:vector>
  </HeadingPairs>
  <TitlesOfParts>
    <vt:vector size="44" baseType="lpstr">
      <vt:lpstr>Arial</vt:lpstr>
      <vt:lpstr>SimSun</vt:lpstr>
      <vt:lpstr>Wingdings</vt:lpstr>
      <vt:lpstr>等线</vt:lpstr>
      <vt:lpstr>等线</vt:lpstr>
      <vt:lpstr>Calibri</vt:lpstr>
      <vt:lpstr>Times New Roman</vt:lpstr>
      <vt:lpstr>HP001 5 hàng</vt:lpstr>
      <vt:lpstr>Segoe Print</vt:lpstr>
      <vt:lpstr>Verdana</vt:lpstr>
      <vt:lpstr>Algerian</vt:lpstr>
      <vt:lpstr>Gabriola</vt:lpstr>
      <vt:lpstr>Microsoft YaHei</vt:lpstr>
      <vt:lpstr>Arial Unicode MS</vt:lpstr>
      <vt:lpstr>Calibri Light</vt:lpstr>
      <vt:lpstr>Calibri</vt:lpstr>
      <vt:lpstr>Cambria Math</vt:lpstr>
      <vt:lpstr>Cambria Math</vt:lpstr>
      <vt:lpstr>Office Theme</vt:lpstr>
      <vt:lpstr>6_Office Theme</vt:lpstr>
      <vt:lpstr>8_Office Theme</vt:lpstr>
      <vt:lpstr>9_Office Theme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Gau</dc:creator>
  <cp:lastModifiedBy>ADMIN</cp:lastModifiedBy>
  <cp:revision>280</cp:revision>
  <dcterms:created xsi:type="dcterms:W3CDTF">2020-04-14T15:40:00Z</dcterms:created>
  <dcterms:modified xsi:type="dcterms:W3CDTF">2022-03-07T14:22:37Z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C331AC7CF7D6441EA619CB47769CE25D</vt:lpwstr>
  </property>
  <property fmtid="{D5CDD505-2E9C-101B-9397-08002B2CF9AE}" pid="3" name="KSOProductBuildVer">
    <vt:lpwstr>1033-11.2.0.11029</vt:lpwstr>
  </property>
</Properties>
</file>