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706" r:id="rId2"/>
  </p:sldMasterIdLst>
  <p:notesMasterIdLst>
    <p:notesMasterId r:id="rId15"/>
  </p:notesMasterIdLst>
  <p:sldIdLst>
    <p:sldId id="325" r:id="rId3"/>
    <p:sldId id="262" r:id="rId4"/>
    <p:sldId id="315" r:id="rId5"/>
    <p:sldId id="318" r:id="rId6"/>
    <p:sldId id="314" r:id="rId7"/>
    <p:sldId id="319" r:id="rId8"/>
    <p:sldId id="321" r:id="rId9"/>
    <p:sldId id="320" r:id="rId10"/>
    <p:sldId id="322" r:id="rId11"/>
    <p:sldId id="323" r:id="rId12"/>
    <p:sldId id="324" r:id="rId13"/>
    <p:sldId id="316" r:id="rId14"/>
  </p:sldIdLst>
  <p:sldSz cx="9144000" cy="5143500" type="screen16x9"/>
  <p:notesSz cx="6858000" cy="9144000"/>
  <p:embeddedFontLst>
    <p:embeddedFont>
      <p:font typeface="Fredoka One" panose="020B0604020202020204" charset="0"/>
      <p:regular r:id="rId16"/>
    </p:embeddedFont>
    <p:embeddedFont>
      <p:font typeface="微软雅黑" panose="020B0503020204020204" pitchFamily="34" charset="-122"/>
      <p:regular r:id="rId17"/>
      <p:bold r:id="rId18"/>
    </p:embeddedFont>
    <p:embeddedFont>
      <p:font typeface="Inria Sans" panose="020B0604020202020204" charset="0"/>
      <p:regular r:id="rId19"/>
      <p:bold r:id="rId20"/>
      <p:italic r:id="rId21"/>
      <p:boldItalic r:id="rId22"/>
    </p:embeddedFont>
    <p:embeddedFont>
      <p:font typeface="Didact Gothic" panose="020B0604020202020204" charset="0"/>
      <p:regular r:id="rId23"/>
    </p:embeddedFont>
    <p:embeddedFont>
      <p:font typeface="Cambria Math" panose="02040503050406030204" pitchFamily="18" charset="0"/>
      <p:regular r:id="rId24"/>
    </p:embeddedFont>
    <p:embeddedFont>
      <p:font typeface="Amatic SC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3C5A90-2B8D-497F-A9C7-45D64865B9FE}">
  <a:tblStyle styleId="{BB3C5A90-2B8D-497F-A9C7-45D64865B9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831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601698271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601698271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63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19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601698271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601698271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946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e601698271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e601698271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125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84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379700" y="839975"/>
            <a:ext cx="6384600" cy="2500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379700" y="3772550"/>
            <a:ext cx="63846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647750" y="1191725"/>
            <a:ext cx="5848500" cy="17973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2201969" y="3814250"/>
            <a:ext cx="4740600" cy="447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0" name="Google Shape;30;p2"/>
          <p:cNvGrpSpPr/>
          <p:nvPr/>
        </p:nvGrpSpPr>
        <p:grpSpPr>
          <a:xfrm rot="-748839">
            <a:off x="8025649" y="943983"/>
            <a:ext cx="626006" cy="615008"/>
            <a:chOff x="4636650" y="2847925"/>
            <a:chExt cx="351575" cy="345350"/>
          </a:xfrm>
        </p:grpSpPr>
        <p:sp>
          <p:nvSpPr>
            <p:cNvPr id="31" name="Google Shape;31;p2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627959" y="4496438"/>
            <a:ext cx="351578" cy="313402"/>
            <a:chOff x="725750" y="910150"/>
            <a:chExt cx="253025" cy="225550"/>
          </a:xfrm>
        </p:grpSpPr>
        <p:sp>
          <p:nvSpPr>
            <p:cNvPr id="37" name="Google Shape;37;p2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146185" y="3572027"/>
            <a:ext cx="658095" cy="707132"/>
            <a:chOff x="4243450" y="1793000"/>
            <a:chExt cx="438175" cy="470825"/>
          </a:xfrm>
        </p:grpSpPr>
        <p:sp>
          <p:nvSpPr>
            <p:cNvPr id="40" name="Google Shape;40;p2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7496250" y="179125"/>
            <a:ext cx="118775" cy="124075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576600" y="2172750"/>
            <a:ext cx="273275" cy="294325"/>
            <a:chOff x="713250" y="2576650"/>
            <a:chExt cx="273275" cy="294325"/>
          </a:xfrm>
        </p:grpSpPr>
        <p:sp>
          <p:nvSpPr>
            <p:cNvPr id="49" name="Google Shape;49;p2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5112775" y="4769925"/>
            <a:ext cx="118775" cy="124075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269000" y="572625"/>
            <a:ext cx="118775" cy="124075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8804275" y="2509713"/>
            <a:ext cx="118775" cy="124075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2984075" y="225113"/>
            <a:ext cx="118775" cy="124075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1528975" y="4549025"/>
            <a:ext cx="118775" cy="124075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37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" name="Google Shape;28;p6"/>
          <p:cNvGrpSpPr/>
          <p:nvPr/>
        </p:nvGrpSpPr>
        <p:grpSpPr>
          <a:xfrm rot="1036725" flipH="1">
            <a:off x="-34600" y="4595282"/>
            <a:ext cx="983594" cy="596176"/>
            <a:chOff x="478326" y="2825649"/>
            <a:chExt cx="1012293" cy="613511"/>
          </a:xfrm>
        </p:grpSpPr>
        <p:sp>
          <p:nvSpPr>
            <p:cNvPr id="29" name="Google Shape;29;p6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6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6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rgbClr val="12B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6"/>
          <p:cNvGrpSpPr/>
          <p:nvPr/>
        </p:nvGrpSpPr>
        <p:grpSpPr>
          <a:xfrm rot="-465004">
            <a:off x="8090805" y="195241"/>
            <a:ext cx="990087" cy="1002999"/>
            <a:chOff x="918850" y="1629150"/>
            <a:chExt cx="442250" cy="453124"/>
          </a:xfrm>
        </p:grpSpPr>
        <p:sp>
          <p:nvSpPr>
            <p:cNvPr id="35" name="Google Shape;35;p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6"/>
          <p:cNvSpPr/>
          <p:nvPr/>
        </p:nvSpPr>
        <p:spPr>
          <a:xfrm>
            <a:off x="-661825" y="983100"/>
            <a:ext cx="1328653" cy="703305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rgbClr val="9DDD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6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416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4765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39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93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42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126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>
            <a:off x="-304809" y="4135312"/>
            <a:ext cx="648842" cy="866880"/>
            <a:chOff x="1517975" y="4132611"/>
            <a:chExt cx="698732" cy="933635"/>
          </a:xfrm>
        </p:grpSpPr>
        <p:sp>
          <p:nvSpPr>
            <p:cNvPr id="73" name="Google Shape;73;p13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rgbClr val="F67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rgbClr val="12B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rgbClr val="12B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rgbClr val="12B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rgbClr val="12B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/>
          <p:nvPr/>
        </p:nvSpPr>
        <p:spPr>
          <a:xfrm>
            <a:off x="0" y="74302"/>
            <a:ext cx="246376" cy="28513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386808" y="359367"/>
            <a:ext cx="156156" cy="180721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8814411" y="716660"/>
            <a:ext cx="329589" cy="46444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13"/>
          <p:cNvGrpSpPr/>
          <p:nvPr/>
        </p:nvGrpSpPr>
        <p:grpSpPr>
          <a:xfrm rot="462603">
            <a:off x="821184" y="55993"/>
            <a:ext cx="299230" cy="321738"/>
            <a:chOff x="8667201" y="2266387"/>
            <a:chExt cx="389754" cy="378681"/>
          </a:xfrm>
        </p:grpSpPr>
        <p:sp>
          <p:nvSpPr>
            <p:cNvPr id="84" name="Google Shape;84;p13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rgbClr val="F67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3"/>
          <p:cNvSpPr/>
          <p:nvPr/>
        </p:nvSpPr>
        <p:spPr>
          <a:xfrm>
            <a:off x="8686811" y="74291"/>
            <a:ext cx="336852" cy="335879"/>
          </a:xfrm>
          <a:custGeom>
            <a:avLst/>
            <a:gdLst/>
            <a:ahLst/>
            <a:cxnLst/>
            <a:rect l="l" t="t" r="r" b="b"/>
            <a:pathLst>
              <a:path w="5003" h="4525" extrusionOk="0">
                <a:moveTo>
                  <a:pt x="3838" y="0"/>
                </a:moveTo>
                <a:cubicBezTo>
                  <a:pt x="3629" y="0"/>
                  <a:pt x="3404" y="102"/>
                  <a:pt x="3225" y="232"/>
                </a:cubicBezTo>
                <a:cubicBezTo>
                  <a:pt x="2839" y="510"/>
                  <a:pt x="2696" y="1009"/>
                  <a:pt x="2628" y="1466"/>
                </a:cubicBezTo>
                <a:lnTo>
                  <a:pt x="2628" y="1466"/>
                </a:lnTo>
                <a:cubicBezTo>
                  <a:pt x="2646" y="1300"/>
                  <a:pt x="2358" y="776"/>
                  <a:pt x="2285" y="626"/>
                </a:cubicBezTo>
                <a:cubicBezTo>
                  <a:pt x="2170" y="394"/>
                  <a:pt x="2002" y="241"/>
                  <a:pt x="1762" y="124"/>
                </a:cubicBezTo>
                <a:cubicBezTo>
                  <a:pt x="1625" y="56"/>
                  <a:pt x="1468" y="11"/>
                  <a:pt x="1318" y="11"/>
                </a:cubicBezTo>
                <a:cubicBezTo>
                  <a:pt x="1196" y="11"/>
                  <a:pt x="1079" y="41"/>
                  <a:pt x="981" y="113"/>
                </a:cubicBezTo>
                <a:cubicBezTo>
                  <a:pt x="792" y="249"/>
                  <a:pt x="721" y="498"/>
                  <a:pt x="734" y="728"/>
                </a:cubicBezTo>
                <a:cubicBezTo>
                  <a:pt x="757" y="1219"/>
                  <a:pt x="1133" y="1671"/>
                  <a:pt x="1609" y="1790"/>
                </a:cubicBezTo>
                <a:cubicBezTo>
                  <a:pt x="1113" y="1807"/>
                  <a:pt x="643" y="1901"/>
                  <a:pt x="261" y="2222"/>
                </a:cubicBezTo>
                <a:cubicBezTo>
                  <a:pt x="187" y="2286"/>
                  <a:pt x="72" y="2435"/>
                  <a:pt x="48" y="2543"/>
                </a:cubicBezTo>
                <a:cubicBezTo>
                  <a:pt x="1" y="2763"/>
                  <a:pt x="48" y="2999"/>
                  <a:pt x="224" y="3141"/>
                </a:cubicBezTo>
                <a:cubicBezTo>
                  <a:pt x="397" y="3283"/>
                  <a:pt x="629" y="3330"/>
                  <a:pt x="856" y="3337"/>
                </a:cubicBezTo>
                <a:cubicBezTo>
                  <a:pt x="867" y="3337"/>
                  <a:pt x="878" y="3337"/>
                  <a:pt x="890" y="3337"/>
                </a:cubicBezTo>
                <a:cubicBezTo>
                  <a:pt x="1088" y="3337"/>
                  <a:pt x="1286" y="3310"/>
                  <a:pt x="1474" y="3253"/>
                </a:cubicBezTo>
                <a:cubicBezTo>
                  <a:pt x="1667" y="3195"/>
                  <a:pt x="1832" y="3070"/>
                  <a:pt x="2015" y="3006"/>
                </a:cubicBezTo>
                <a:lnTo>
                  <a:pt x="2015" y="3006"/>
                </a:lnTo>
                <a:cubicBezTo>
                  <a:pt x="1924" y="3249"/>
                  <a:pt x="1849" y="3476"/>
                  <a:pt x="1843" y="3736"/>
                </a:cubicBezTo>
                <a:cubicBezTo>
                  <a:pt x="1836" y="3959"/>
                  <a:pt x="1907" y="4192"/>
                  <a:pt x="2075" y="4341"/>
                </a:cubicBezTo>
                <a:cubicBezTo>
                  <a:pt x="2212" y="4463"/>
                  <a:pt x="2395" y="4524"/>
                  <a:pt x="2578" y="4524"/>
                </a:cubicBezTo>
                <a:cubicBezTo>
                  <a:pt x="2661" y="4524"/>
                  <a:pt x="2744" y="4512"/>
                  <a:pt x="2822" y="4486"/>
                </a:cubicBezTo>
                <a:cubicBezTo>
                  <a:pt x="2907" y="4459"/>
                  <a:pt x="2988" y="4418"/>
                  <a:pt x="3056" y="4365"/>
                </a:cubicBezTo>
                <a:cubicBezTo>
                  <a:pt x="3225" y="4236"/>
                  <a:pt x="3320" y="4030"/>
                  <a:pt x="3343" y="3820"/>
                </a:cubicBezTo>
                <a:cubicBezTo>
                  <a:pt x="3363" y="3644"/>
                  <a:pt x="3340" y="3469"/>
                  <a:pt x="3289" y="3303"/>
                </a:cubicBezTo>
                <a:cubicBezTo>
                  <a:pt x="3242" y="3148"/>
                  <a:pt x="3198" y="3006"/>
                  <a:pt x="3117" y="2861"/>
                </a:cubicBezTo>
                <a:lnTo>
                  <a:pt x="3117" y="2861"/>
                </a:lnTo>
                <a:cubicBezTo>
                  <a:pt x="3441" y="3070"/>
                  <a:pt x="3677" y="3348"/>
                  <a:pt x="4083" y="3378"/>
                </a:cubicBezTo>
                <a:cubicBezTo>
                  <a:pt x="4107" y="3379"/>
                  <a:pt x="4131" y="3380"/>
                  <a:pt x="4155" y="3380"/>
                </a:cubicBezTo>
                <a:cubicBezTo>
                  <a:pt x="4458" y="3380"/>
                  <a:pt x="4741" y="3243"/>
                  <a:pt x="4864" y="2948"/>
                </a:cubicBezTo>
                <a:cubicBezTo>
                  <a:pt x="5002" y="2610"/>
                  <a:pt x="4837" y="2178"/>
                  <a:pt x="4505" y="2022"/>
                </a:cubicBezTo>
                <a:cubicBezTo>
                  <a:pt x="4391" y="1969"/>
                  <a:pt x="4262" y="1944"/>
                  <a:pt x="4137" y="1921"/>
                </a:cubicBezTo>
                <a:cubicBezTo>
                  <a:pt x="3998" y="1897"/>
                  <a:pt x="3860" y="1874"/>
                  <a:pt x="3718" y="1847"/>
                </a:cubicBezTo>
                <a:cubicBezTo>
                  <a:pt x="4100" y="1627"/>
                  <a:pt x="4363" y="1219"/>
                  <a:pt x="4404" y="779"/>
                </a:cubicBezTo>
                <a:cubicBezTo>
                  <a:pt x="4418" y="617"/>
                  <a:pt x="4401" y="444"/>
                  <a:pt x="4323" y="302"/>
                </a:cubicBezTo>
                <a:cubicBezTo>
                  <a:pt x="4203" y="83"/>
                  <a:pt x="4026" y="0"/>
                  <a:pt x="3838" y="0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/>
          <p:nvPr/>
        </p:nvSpPr>
        <p:spPr>
          <a:xfrm flipH="1">
            <a:off x="853486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rgbClr val="9DDD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/>
          <p:cNvSpPr/>
          <p:nvPr/>
        </p:nvSpPr>
        <p:spPr>
          <a:xfrm flipH="1">
            <a:off x="8561758" y="4730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/>
          <p:nvPr/>
        </p:nvSpPr>
        <p:spPr>
          <a:xfrm flipH="1">
            <a:off x="773408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 flipH="1">
            <a:off x="8248913" y="46509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347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7815350" y="-466825"/>
            <a:ext cx="1328653" cy="703305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8436417" y="289701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8041755" y="312233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8798395" y="312233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8260451" y="511002"/>
            <a:ext cx="120101" cy="133071"/>
          </a:xfrm>
          <a:custGeom>
            <a:avLst/>
            <a:gdLst/>
            <a:ahLst/>
            <a:cxnLst/>
            <a:rect l="l" t="t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8627586" y="523435"/>
            <a:ext cx="119992" cy="133234"/>
          </a:xfrm>
          <a:custGeom>
            <a:avLst/>
            <a:gdLst/>
            <a:ahLst/>
            <a:cxnLst/>
            <a:rect l="l" t="t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8425722" y="762327"/>
            <a:ext cx="119938" cy="133071"/>
          </a:xfrm>
          <a:custGeom>
            <a:avLst/>
            <a:gdLst/>
            <a:ahLst/>
            <a:cxnLst/>
            <a:rect l="l" t="t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8076232" y="666390"/>
            <a:ext cx="120155" cy="133234"/>
          </a:xfrm>
          <a:custGeom>
            <a:avLst/>
            <a:gdLst/>
            <a:ahLst/>
            <a:cxnLst/>
            <a:rect l="l" t="t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8784604" y="745821"/>
            <a:ext cx="120209" cy="133234"/>
          </a:xfrm>
          <a:custGeom>
            <a:avLst/>
            <a:gdLst/>
            <a:ahLst/>
            <a:cxnLst/>
            <a:rect l="l" t="t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14"/>
          <p:cNvGrpSpPr/>
          <p:nvPr/>
        </p:nvGrpSpPr>
        <p:grpSpPr>
          <a:xfrm>
            <a:off x="112457" y="4590240"/>
            <a:ext cx="689501" cy="432928"/>
            <a:chOff x="6925510" y="205316"/>
            <a:chExt cx="905688" cy="530354"/>
          </a:xfrm>
        </p:grpSpPr>
        <p:sp>
          <p:nvSpPr>
            <p:cNvPr id="105" name="Google Shape;105;p14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4"/>
          <p:cNvSpPr/>
          <p:nvPr/>
        </p:nvSpPr>
        <p:spPr>
          <a:xfrm>
            <a:off x="8768873" y="4276049"/>
            <a:ext cx="179204" cy="205077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6" y="363"/>
                </a:moveTo>
                <a:lnTo>
                  <a:pt x="2636" y="363"/>
                </a:lnTo>
                <a:cubicBezTo>
                  <a:pt x="3099" y="810"/>
                  <a:pt x="3519" y="1313"/>
                  <a:pt x="3924" y="1820"/>
                </a:cubicBezTo>
                <a:cubicBezTo>
                  <a:pt x="3492" y="1965"/>
                  <a:pt x="3055" y="2107"/>
                  <a:pt x="2623" y="2249"/>
                </a:cubicBezTo>
                <a:cubicBezTo>
                  <a:pt x="2647" y="1621"/>
                  <a:pt x="2656" y="989"/>
                  <a:pt x="2636" y="363"/>
                </a:cubicBezTo>
                <a:close/>
                <a:moveTo>
                  <a:pt x="5674" y="1506"/>
                </a:moveTo>
                <a:cubicBezTo>
                  <a:pt x="5407" y="1874"/>
                  <a:pt x="5137" y="2243"/>
                  <a:pt x="4866" y="2611"/>
                </a:cubicBezTo>
                <a:cubicBezTo>
                  <a:pt x="4694" y="2391"/>
                  <a:pt x="4519" y="2171"/>
                  <a:pt x="4343" y="1956"/>
                </a:cubicBezTo>
                <a:cubicBezTo>
                  <a:pt x="4785" y="1806"/>
                  <a:pt x="5231" y="1658"/>
                  <a:pt x="5674" y="1506"/>
                </a:cubicBezTo>
                <a:close/>
                <a:moveTo>
                  <a:pt x="2302" y="2638"/>
                </a:moveTo>
                <a:lnTo>
                  <a:pt x="2302" y="2638"/>
                </a:lnTo>
                <a:cubicBezTo>
                  <a:pt x="2285" y="2946"/>
                  <a:pt x="2271" y="3253"/>
                  <a:pt x="2261" y="3557"/>
                </a:cubicBezTo>
                <a:cubicBezTo>
                  <a:pt x="1724" y="3436"/>
                  <a:pt x="1187" y="3314"/>
                  <a:pt x="649" y="3189"/>
                </a:cubicBezTo>
                <a:cubicBezTo>
                  <a:pt x="1201" y="3007"/>
                  <a:pt x="1751" y="2824"/>
                  <a:pt x="2302" y="2638"/>
                </a:cubicBezTo>
                <a:close/>
                <a:moveTo>
                  <a:pt x="4100" y="2037"/>
                </a:moveTo>
                <a:cubicBezTo>
                  <a:pt x="4228" y="2196"/>
                  <a:pt x="4356" y="2358"/>
                  <a:pt x="4485" y="2513"/>
                </a:cubicBezTo>
                <a:cubicBezTo>
                  <a:pt x="4526" y="2564"/>
                  <a:pt x="4610" y="2672"/>
                  <a:pt x="4718" y="2814"/>
                </a:cubicBezTo>
                <a:cubicBezTo>
                  <a:pt x="4445" y="3182"/>
                  <a:pt x="4171" y="3550"/>
                  <a:pt x="3893" y="3919"/>
                </a:cubicBezTo>
                <a:cubicBezTo>
                  <a:pt x="3589" y="3854"/>
                  <a:pt x="3285" y="3790"/>
                  <a:pt x="2981" y="3723"/>
                </a:cubicBezTo>
                <a:cubicBezTo>
                  <a:pt x="2836" y="3692"/>
                  <a:pt x="2690" y="3655"/>
                  <a:pt x="2545" y="3625"/>
                </a:cubicBezTo>
                <a:cubicBezTo>
                  <a:pt x="2569" y="3260"/>
                  <a:pt x="2592" y="2898"/>
                  <a:pt x="2609" y="2536"/>
                </a:cubicBezTo>
                <a:cubicBezTo>
                  <a:pt x="3106" y="2371"/>
                  <a:pt x="3603" y="2202"/>
                  <a:pt x="4100" y="2037"/>
                </a:cubicBezTo>
                <a:close/>
                <a:moveTo>
                  <a:pt x="4860" y="2999"/>
                </a:moveTo>
                <a:cubicBezTo>
                  <a:pt x="5215" y="3466"/>
                  <a:pt x="5722" y="4122"/>
                  <a:pt x="6019" y="4415"/>
                </a:cubicBezTo>
                <a:cubicBezTo>
                  <a:pt x="5891" y="4381"/>
                  <a:pt x="5755" y="4355"/>
                  <a:pt x="5746" y="4351"/>
                </a:cubicBezTo>
                <a:cubicBezTo>
                  <a:pt x="5381" y="4260"/>
                  <a:pt x="5016" y="4169"/>
                  <a:pt x="4651" y="4084"/>
                </a:cubicBezTo>
                <a:cubicBezTo>
                  <a:pt x="4478" y="4044"/>
                  <a:pt x="4309" y="4007"/>
                  <a:pt x="4137" y="3973"/>
                </a:cubicBezTo>
                <a:cubicBezTo>
                  <a:pt x="4380" y="3648"/>
                  <a:pt x="4620" y="3324"/>
                  <a:pt x="4860" y="2999"/>
                </a:cubicBezTo>
                <a:close/>
                <a:moveTo>
                  <a:pt x="2531" y="3844"/>
                </a:moveTo>
                <a:cubicBezTo>
                  <a:pt x="2934" y="3932"/>
                  <a:pt x="3339" y="4024"/>
                  <a:pt x="3745" y="4114"/>
                </a:cubicBezTo>
                <a:cubicBezTo>
                  <a:pt x="3295" y="4710"/>
                  <a:pt x="2839" y="5301"/>
                  <a:pt x="2373" y="5882"/>
                </a:cubicBezTo>
                <a:cubicBezTo>
                  <a:pt x="2424" y="5206"/>
                  <a:pt x="2481" y="4527"/>
                  <a:pt x="2531" y="3844"/>
                </a:cubicBezTo>
                <a:close/>
                <a:moveTo>
                  <a:pt x="2600" y="0"/>
                </a:moveTo>
                <a:cubicBezTo>
                  <a:pt x="2588" y="0"/>
                  <a:pt x="2576" y="10"/>
                  <a:pt x="2572" y="29"/>
                </a:cubicBezTo>
                <a:cubicBezTo>
                  <a:pt x="2569" y="42"/>
                  <a:pt x="2566" y="59"/>
                  <a:pt x="2562" y="76"/>
                </a:cubicBezTo>
                <a:cubicBezTo>
                  <a:pt x="2498" y="87"/>
                  <a:pt x="2471" y="188"/>
                  <a:pt x="2535" y="259"/>
                </a:cubicBezTo>
                <a:cubicBezTo>
                  <a:pt x="2424" y="948"/>
                  <a:pt x="2356" y="1648"/>
                  <a:pt x="2316" y="2354"/>
                </a:cubicBezTo>
                <a:cubicBezTo>
                  <a:pt x="1586" y="2594"/>
                  <a:pt x="856" y="2837"/>
                  <a:pt x="122" y="3080"/>
                </a:cubicBezTo>
                <a:cubicBezTo>
                  <a:pt x="0" y="3121"/>
                  <a:pt x="102" y="3303"/>
                  <a:pt x="190" y="3324"/>
                </a:cubicBezTo>
                <a:cubicBezTo>
                  <a:pt x="876" y="3483"/>
                  <a:pt x="1566" y="3635"/>
                  <a:pt x="2251" y="3784"/>
                </a:cubicBezTo>
                <a:cubicBezTo>
                  <a:pt x="2224" y="4595"/>
                  <a:pt x="2201" y="5402"/>
                  <a:pt x="2143" y="6196"/>
                </a:cubicBezTo>
                <a:cubicBezTo>
                  <a:pt x="2140" y="6257"/>
                  <a:pt x="2206" y="6357"/>
                  <a:pt x="2271" y="6357"/>
                </a:cubicBezTo>
                <a:cubicBezTo>
                  <a:pt x="2290" y="6357"/>
                  <a:pt x="2309" y="6349"/>
                  <a:pt x="2325" y="6328"/>
                </a:cubicBezTo>
                <a:cubicBezTo>
                  <a:pt x="2893" y="5622"/>
                  <a:pt x="3444" y="4896"/>
                  <a:pt x="3988" y="4169"/>
                </a:cubicBezTo>
                <a:cubicBezTo>
                  <a:pt x="4759" y="4341"/>
                  <a:pt x="5529" y="4520"/>
                  <a:pt x="6293" y="4716"/>
                </a:cubicBezTo>
                <a:cubicBezTo>
                  <a:pt x="6303" y="4719"/>
                  <a:pt x="6313" y="4720"/>
                  <a:pt x="6322" y="4720"/>
                </a:cubicBezTo>
                <a:cubicBezTo>
                  <a:pt x="6404" y="4720"/>
                  <a:pt x="6429" y="4618"/>
                  <a:pt x="6377" y="4554"/>
                </a:cubicBezTo>
                <a:cubicBezTo>
                  <a:pt x="5921" y="3983"/>
                  <a:pt x="5471" y="3388"/>
                  <a:pt x="5012" y="2797"/>
                </a:cubicBezTo>
                <a:cubicBezTo>
                  <a:pt x="5367" y="2313"/>
                  <a:pt x="5725" y="1834"/>
                  <a:pt x="6087" y="1357"/>
                </a:cubicBezTo>
                <a:cubicBezTo>
                  <a:pt x="6136" y="1289"/>
                  <a:pt x="6064" y="1147"/>
                  <a:pt x="5978" y="1147"/>
                </a:cubicBezTo>
                <a:cubicBezTo>
                  <a:pt x="5971" y="1147"/>
                  <a:pt x="5963" y="1148"/>
                  <a:pt x="5955" y="1151"/>
                </a:cubicBezTo>
                <a:cubicBezTo>
                  <a:pt x="5360" y="1347"/>
                  <a:pt x="4762" y="1543"/>
                  <a:pt x="4167" y="1739"/>
                </a:cubicBezTo>
                <a:cubicBezTo>
                  <a:pt x="3690" y="1165"/>
                  <a:pt x="3191" y="610"/>
                  <a:pt x="2653" y="110"/>
                </a:cubicBezTo>
                <a:cubicBezTo>
                  <a:pt x="2647" y="103"/>
                  <a:pt x="2636" y="100"/>
                  <a:pt x="2630" y="93"/>
                </a:cubicBezTo>
                <a:cubicBezTo>
                  <a:pt x="2630" y="73"/>
                  <a:pt x="2630" y="53"/>
                  <a:pt x="2626" y="33"/>
                </a:cubicBezTo>
                <a:cubicBezTo>
                  <a:pt x="2626" y="11"/>
                  <a:pt x="2614" y="0"/>
                  <a:pt x="2600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/>
          <p:nvPr/>
        </p:nvSpPr>
        <p:spPr>
          <a:xfrm flipH="1">
            <a:off x="7682145" y="4730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8719663" y="476335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rgbClr val="FFC6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75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8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305" name="Google Shape;305;p8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8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8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1" name="Google Shape;321;p8"/>
          <p:cNvSpPr/>
          <p:nvPr/>
        </p:nvSpPr>
        <p:spPr>
          <a:xfrm rot="10800000">
            <a:off x="1024575" y="1054776"/>
            <a:ext cx="7095000" cy="30339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22" name="Google Shape;322;p8"/>
          <p:cNvSpPr txBox="1">
            <a:spLocks noGrp="1"/>
          </p:cNvSpPr>
          <p:nvPr>
            <p:ph type="title"/>
          </p:nvPr>
        </p:nvSpPr>
        <p:spPr>
          <a:xfrm>
            <a:off x="1858500" y="1321356"/>
            <a:ext cx="5427000" cy="2500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23" name="Google Shape;323;p8"/>
          <p:cNvGrpSpPr/>
          <p:nvPr/>
        </p:nvGrpSpPr>
        <p:grpSpPr>
          <a:xfrm>
            <a:off x="8557467" y="90282"/>
            <a:ext cx="365587" cy="393748"/>
            <a:chOff x="713250" y="2576650"/>
            <a:chExt cx="273275" cy="294325"/>
          </a:xfrm>
        </p:grpSpPr>
        <p:sp>
          <p:nvSpPr>
            <p:cNvPr id="324" name="Google Shape;324;p8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8"/>
          <p:cNvGrpSpPr/>
          <p:nvPr/>
        </p:nvGrpSpPr>
        <p:grpSpPr>
          <a:xfrm>
            <a:off x="387784" y="4769913"/>
            <a:ext cx="351578" cy="313402"/>
            <a:chOff x="725750" y="910150"/>
            <a:chExt cx="253025" cy="225550"/>
          </a:xfrm>
        </p:grpSpPr>
        <p:sp>
          <p:nvSpPr>
            <p:cNvPr id="327" name="Google Shape;327;p8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8"/>
          <p:cNvGrpSpPr/>
          <p:nvPr/>
        </p:nvGrpSpPr>
        <p:grpSpPr>
          <a:xfrm>
            <a:off x="8099460" y="4327827"/>
            <a:ext cx="658095" cy="707132"/>
            <a:chOff x="4243450" y="1793000"/>
            <a:chExt cx="438175" cy="470825"/>
          </a:xfrm>
        </p:grpSpPr>
        <p:sp>
          <p:nvSpPr>
            <p:cNvPr id="330" name="Google Shape;330;p8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8"/>
          <p:cNvGrpSpPr/>
          <p:nvPr/>
        </p:nvGrpSpPr>
        <p:grpSpPr>
          <a:xfrm>
            <a:off x="5814925" y="759525"/>
            <a:ext cx="118775" cy="124075"/>
            <a:chOff x="1409475" y="641250"/>
            <a:chExt cx="118775" cy="124075"/>
          </a:xfrm>
        </p:grpSpPr>
        <p:sp>
          <p:nvSpPr>
            <p:cNvPr id="336" name="Google Shape;336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8"/>
          <p:cNvGrpSpPr/>
          <p:nvPr/>
        </p:nvGrpSpPr>
        <p:grpSpPr>
          <a:xfrm>
            <a:off x="576600" y="2172750"/>
            <a:ext cx="273275" cy="294325"/>
            <a:chOff x="713250" y="2576650"/>
            <a:chExt cx="273275" cy="294325"/>
          </a:xfrm>
        </p:grpSpPr>
        <p:sp>
          <p:nvSpPr>
            <p:cNvPr id="339" name="Google Shape;339;p8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8"/>
          <p:cNvGrpSpPr/>
          <p:nvPr/>
        </p:nvGrpSpPr>
        <p:grpSpPr>
          <a:xfrm>
            <a:off x="5112775" y="4769925"/>
            <a:ext cx="118775" cy="124075"/>
            <a:chOff x="1409475" y="641250"/>
            <a:chExt cx="118775" cy="124075"/>
          </a:xfrm>
        </p:grpSpPr>
        <p:sp>
          <p:nvSpPr>
            <p:cNvPr id="342" name="Google Shape;342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8"/>
          <p:cNvGrpSpPr/>
          <p:nvPr/>
        </p:nvGrpSpPr>
        <p:grpSpPr>
          <a:xfrm>
            <a:off x="269000" y="572625"/>
            <a:ext cx="118775" cy="124075"/>
            <a:chOff x="1409475" y="641250"/>
            <a:chExt cx="118775" cy="124075"/>
          </a:xfrm>
        </p:grpSpPr>
        <p:sp>
          <p:nvSpPr>
            <p:cNvPr id="345" name="Google Shape;345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8"/>
          <p:cNvGrpSpPr/>
          <p:nvPr/>
        </p:nvGrpSpPr>
        <p:grpSpPr>
          <a:xfrm>
            <a:off x="8804275" y="2509713"/>
            <a:ext cx="118775" cy="124075"/>
            <a:chOff x="1409475" y="641250"/>
            <a:chExt cx="118775" cy="124075"/>
          </a:xfrm>
        </p:grpSpPr>
        <p:sp>
          <p:nvSpPr>
            <p:cNvPr id="348" name="Google Shape;348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8"/>
          <p:cNvGrpSpPr/>
          <p:nvPr/>
        </p:nvGrpSpPr>
        <p:grpSpPr>
          <a:xfrm>
            <a:off x="2984075" y="225113"/>
            <a:ext cx="118775" cy="124075"/>
            <a:chOff x="1409475" y="641250"/>
            <a:chExt cx="118775" cy="124075"/>
          </a:xfrm>
        </p:grpSpPr>
        <p:sp>
          <p:nvSpPr>
            <p:cNvPr id="351" name="Google Shape;351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8"/>
          <p:cNvGrpSpPr/>
          <p:nvPr/>
        </p:nvGrpSpPr>
        <p:grpSpPr>
          <a:xfrm>
            <a:off x="2279650" y="4327825"/>
            <a:ext cx="118775" cy="124075"/>
            <a:chOff x="1409475" y="641250"/>
            <a:chExt cx="118775" cy="124075"/>
          </a:xfrm>
        </p:grpSpPr>
        <p:sp>
          <p:nvSpPr>
            <p:cNvPr id="354" name="Google Shape;354;p8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"/>
          <p:cNvGrpSpPr/>
          <p:nvPr/>
        </p:nvGrpSpPr>
        <p:grpSpPr>
          <a:xfrm>
            <a:off x="-142896" y="-80425"/>
            <a:ext cx="9525600" cy="5304300"/>
            <a:chOff x="-142896" y="-80425"/>
            <a:chExt cx="9525600" cy="5304300"/>
          </a:xfrm>
        </p:grpSpPr>
        <p:cxnSp>
          <p:nvCxnSpPr>
            <p:cNvPr id="358" name="Google Shape;358;p9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9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9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4" name="Google Shape;374;p9"/>
          <p:cNvSpPr/>
          <p:nvPr/>
        </p:nvSpPr>
        <p:spPr>
          <a:xfrm rot="10800000">
            <a:off x="1647750" y="1802738"/>
            <a:ext cx="5848500" cy="2500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75" name="Google Shape;375;p9"/>
          <p:cNvSpPr/>
          <p:nvPr/>
        </p:nvSpPr>
        <p:spPr>
          <a:xfrm rot="10800000">
            <a:off x="1647750" y="839963"/>
            <a:ext cx="58485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2357100" y="839975"/>
            <a:ext cx="4429800" cy="531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225400" y="2433950"/>
            <a:ext cx="4693200" cy="1238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8" name="Google Shape;378;p9"/>
          <p:cNvGrpSpPr/>
          <p:nvPr/>
        </p:nvGrpSpPr>
        <p:grpSpPr>
          <a:xfrm>
            <a:off x="8408445" y="3351481"/>
            <a:ext cx="416573" cy="447613"/>
            <a:chOff x="4243450" y="1793000"/>
            <a:chExt cx="438175" cy="470825"/>
          </a:xfrm>
        </p:grpSpPr>
        <p:sp>
          <p:nvSpPr>
            <p:cNvPr id="379" name="Google Shape;379;p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9"/>
          <p:cNvGrpSpPr/>
          <p:nvPr/>
        </p:nvGrpSpPr>
        <p:grpSpPr>
          <a:xfrm>
            <a:off x="518363" y="2376125"/>
            <a:ext cx="273275" cy="294325"/>
            <a:chOff x="713250" y="2576650"/>
            <a:chExt cx="273275" cy="294325"/>
          </a:xfrm>
        </p:grpSpPr>
        <p:sp>
          <p:nvSpPr>
            <p:cNvPr id="385" name="Google Shape;385;p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9"/>
          <p:cNvGrpSpPr/>
          <p:nvPr/>
        </p:nvGrpSpPr>
        <p:grpSpPr>
          <a:xfrm>
            <a:off x="269000" y="572625"/>
            <a:ext cx="118775" cy="124075"/>
            <a:chOff x="1409475" y="641250"/>
            <a:chExt cx="118775" cy="124075"/>
          </a:xfrm>
        </p:grpSpPr>
        <p:sp>
          <p:nvSpPr>
            <p:cNvPr id="388" name="Google Shape;388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9"/>
          <p:cNvGrpSpPr/>
          <p:nvPr/>
        </p:nvGrpSpPr>
        <p:grpSpPr>
          <a:xfrm>
            <a:off x="1528975" y="1524825"/>
            <a:ext cx="118775" cy="124075"/>
            <a:chOff x="1409475" y="641250"/>
            <a:chExt cx="118775" cy="124075"/>
          </a:xfrm>
        </p:grpSpPr>
        <p:sp>
          <p:nvSpPr>
            <p:cNvPr id="391" name="Google Shape;391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9"/>
          <p:cNvGrpSpPr/>
          <p:nvPr/>
        </p:nvGrpSpPr>
        <p:grpSpPr>
          <a:xfrm>
            <a:off x="7951250" y="200475"/>
            <a:ext cx="118775" cy="124075"/>
            <a:chOff x="1409475" y="641250"/>
            <a:chExt cx="118775" cy="124075"/>
          </a:xfrm>
        </p:grpSpPr>
        <p:sp>
          <p:nvSpPr>
            <p:cNvPr id="394" name="Google Shape;394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9"/>
          <p:cNvGrpSpPr/>
          <p:nvPr/>
        </p:nvGrpSpPr>
        <p:grpSpPr>
          <a:xfrm>
            <a:off x="8941850" y="733875"/>
            <a:ext cx="118775" cy="124075"/>
            <a:chOff x="1409475" y="641250"/>
            <a:chExt cx="118775" cy="124075"/>
          </a:xfrm>
        </p:grpSpPr>
        <p:sp>
          <p:nvSpPr>
            <p:cNvPr id="397" name="Google Shape;397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9"/>
          <p:cNvGrpSpPr/>
          <p:nvPr/>
        </p:nvGrpSpPr>
        <p:grpSpPr>
          <a:xfrm>
            <a:off x="3830675" y="4932025"/>
            <a:ext cx="118775" cy="124075"/>
            <a:chOff x="1409475" y="641250"/>
            <a:chExt cx="118775" cy="124075"/>
          </a:xfrm>
        </p:grpSpPr>
        <p:sp>
          <p:nvSpPr>
            <p:cNvPr id="400" name="Google Shape;400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9"/>
          <p:cNvGrpSpPr/>
          <p:nvPr/>
        </p:nvGrpSpPr>
        <p:grpSpPr>
          <a:xfrm>
            <a:off x="1227600" y="4620688"/>
            <a:ext cx="118775" cy="124075"/>
            <a:chOff x="1409475" y="641250"/>
            <a:chExt cx="118775" cy="124075"/>
          </a:xfrm>
        </p:grpSpPr>
        <p:sp>
          <p:nvSpPr>
            <p:cNvPr id="403" name="Google Shape;403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9"/>
          <p:cNvGrpSpPr/>
          <p:nvPr/>
        </p:nvGrpSpPr>
        <p:grpSpPr>
          <a:xfrm>
            <a:off x="7496250" y="4932025"/>
            <a:ext cx="118775" cy="124075"/>
            <a:chOff x="1409475" y="641250"/>
            <a:chExt cx="118775" cy="124075"/>
          </a:xfrm>
        </p:grpSpPr>
        <p:sp>
          <p:nvSpPr>
            <p:cNvPr id="406" name="Google Shape;406;p9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30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295536" y="4389069"/>
            <a:ext cx="455123" cy="443973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8393065" y="4282764"/>
            <a:ext cx="365188" cy="358722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7490212" y="97632"/>
            <a:ext cx="507090" cy="4797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497950" y="1150171"/>
            <a:ext cx="8148000" cy="35934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31"/>
          <p:cNvSpPr/>
          <p:nvPr/>
        </p:nvSpPr>
        <p:spPr>
          <a:xfrm>
            <a:off x="497950" y="471200"/>
            <a:ext cx="8148000" cy="531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172149" y="272947"/>
            <a:ext cx="123372" cy="128877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8923824" y="1150172"/>
            <a:ext cx="123372" cy="128877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442599" y="110347"/>
            <a:ext cx="123372" cy="128877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7815599" y="4909547"/>
            <a:ext cx="123372" cy="128877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6507801" y="185942"/>
            <a:ext cx="709009" cy="447615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8488800" y="2906775"/>
            <a:ext cx="273275" cy="294325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277205" y="1599021"/>
            <a:ext cx="351570" cy="345345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792413" y="4574675"/>
            <a:ext cx="484625" cy="500050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72100" y="1419625"/>
            <a:ext cx="3914700" cy="25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2100" y="4018200"/>
            <a:ext cx="39147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57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28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45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●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○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■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●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○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■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●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ria Sans"/>
              <a:buChar char="○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nria Sans"/>
              <a:buChar char="■"/>
              <a:defRPr>
                <a:solidFill>
                  <a:schemeClr val="dk1"/>
                </a:solidFill>
                <a:latin typeface="Inria Sans"/>
                <a:ea typeface="Inria Sans"/>
                <a:cs typeface="Inria Sans"/>
                <a:sym typeface="Inri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8" r:id="rId4"/>
    <p:sldLayoutId id="2147483676" r:id="rId5"/>
    <p:sldLayoutId id="214748367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Char char="●"/>
              <a:defRPr sz="1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545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3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microsoft.com/office/2007/relationships/hdphoto" Target="../media/hdphoto1.wdp"/><Relationship Id="rId5" Type="http://schemas.openxmlformats.org/officeDocument/2006/relationships/image" Target="../media/image45.png"/><Relationship Id="rId10" Type="http://schemas.openxmlformats.org/officeDocument/2006/relationships/image" Target="../media/image17.png"/><Relationship Id="rId4" Type="http://schemas.openxmlformats.org/officeDocument/2006/relationships/image" Target="../media/image44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9.png"/><Relationship Id="rId7" Type="http://schemas.openxmlformats.org/officeDocument/2006/relationships/image" Target="../media/image5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1.png"/><Relationship Id="rId7" Type="http://schemas.openxmlformats.org/officeDocument/2006/relationships/image" Target="../media/image6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73733" y="25437"/>
            <a:ext cx="8773667" cy="44674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2" y="151131"/>
            <a:ext cx="5716328" cy="13789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"/>
            <a:ext cx="9144000" cy="51434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1637742" y="3634183"/>
            <a:ext cx="5906060" cy="1424728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80394" y="41841"/>
            <a:ext cx="8240740" cy="699584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616">
              <a:defRPr/>
            </a:pPr>
            <a:endParaRPr lang="zh-CN" altLang="en-US" sz="27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470401" y="1346357"/>
            <a:ext cx="8240740" cy="699584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616">
              <a:defRPr/>
            </a:pPr>
            <a:r>
              <a:rPr lang="en-US" altLang="zh-CN" sz="4050" b="1" u="sng" dirty="0" err="1">
                <a:solidFill>
                  <a:srgbClr val="4472C4"/>
                </a:solidFill>
                <a:latin typeface="Patrick Hand" panose="00000500000000000000" pitchFamily="2" charset="0"/>
                <a:ea typeface="微软雅黑" panose="020B0503020204020204" pitchFamily="34" charset="-122"/>
              </a:rPr>
              <a:t>Toán</a:t>
            </a:r>
            <a:endParaRPr lang="zh-CN" altLang="en-US" sz="4050" b="1" u="sng" dirty="0">
              <a:solidFill>
                <a:srgbClr val="4472C4"/>
              </a:solidFill>
              <a:latin typeface="Patrick Hand" panose="000005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574658" y="2571750"/>
            <a:ext cx="8240740" cy="1257411"/>
          </a:xfrm>
          <a:prstGeom prst="rect">
            <a:avLst/>
          </a:prstGeom>
        </p:spPr>
        <p:txBody>
          <a:bodyPr vert="horz" lIns="91416" tIns="45708" rIns="91416" bIns="4570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616">
              <a:defRPr/>
            </a:pPr>
            <a:r>
              <a:rPr lang="en-US" altLang="zh-CN" sz="3600" err="1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</a:t>
            </a:r>
            <a:r>
              <a:rPr lang="en-US" altLang="zh-CN" sz="360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6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394" y="1530089"/>
            <a:ext cx="8244031" cy="17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40890D-78D0-4E5D-8CAC-6AA55FED06F2}"/>
              </a:ext>
            </a:extLst>
          </p:cNvPr>
          <p:cNvSpPr/>
          <p:nvPr/>
        </p:nvSpPr>
        <p:spPr>
          <a:xfrm>
            <a:off x="278969" y="379685"/>
            <a:ext cx="7559749" cy="458263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B3D22-80DB-4F41-BE16-B95E74C00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840" y="1292562"/>
            <a:ext cx="2072063" cy="1066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13D9E-6AAF-4F8E-9355-D236078BF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681" y="2819843"/>
            <a:ext cx="2010221" cy="161393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A263A0-E812-4C2A-AD1F-FEFC036C5C64}"/>
              </a:ext>
            </a:extLst>
          </p:cNvPr>
          <p:cNvSpPr/>
          <p:nvPr/>
        </p:nvSpPr>
        <p:spPr>
          <a:xfrm>
            <a:off x="530555" y="432896"/>
            <a:ext cx="499031" cy="533819"/>
          </a:xfrm>
          <a:prstGeom prst="ellipse">
            <a:avLst/>
          </a:prstGeom>
          <a:solidFill>
            <a:srgbClr val="BA96F0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5F3CC8-04F6-4B98-8E49-C326F6CF82E1}"/>
              </a:ext>
            </a:extLst>
          </p:cNvPr>
          <p:cNvSpPr/>
          <p:nvPr/>
        </p:nvSpPr>
        <p:spPr>
          <a:xfrm>
            <a:off x="1125733" y="481698"/>
            <a:ext cx="841290" cy="436214"/>
          </a:xfrm>
          <a:prstGeom prst="roundRect">
            <a:avLst/>
          </a:prstGeom>
          <a:solidFill>
            <a:srgbClr val="FCC63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6A3F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6A768D-DA68-4F93-A6BE-A3710C514CBA}"/>
              </a:ext>
            </a:extLst>
          </p:cNvPr>
          <p:cNvGrpSpPr/>
          <p:nvPr/>
        </p:nvGrpSpPr>
        <p:grpSpPr>
          <a:xfrm>
            <a:off x="399732" y="1212372"/>
            <a:ext cx="5132608" cy="1372043"/>
            <a:chOff x="532073" y="1199707"/>
            <a:chExt cx="5132608" cy="13720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E735EE-F73D-44AD-927A-BB51E8A352DA}"/>
                </a:ext>
              </a:extLst>
            </p:cNvPr>
            <p:cNvSpPr/>
            <p:nvPr/>
          </p:nvSpPr>
          <p:spPr>
            <a:xfrm>
              <a:off x="606055" y="1199707"/>
              <a:ext cx="4869711" cy="137204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3377D07-D63C-4DE7-A507-08A58BB4D787}"/>
                    </a:ext>
                  </a:extLst>
                </p:cNvPr>
                <p:cNvSpPr/>
                <p:nvPr/>
              </p:nvSpPr>
              <p:spPr>
                <a:xfrm>
                  <a:off x="532073" y="1427832"/>
                  <a:ext cx="5132608" cy="983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ClrTx/>
                  </a:pPr>
                  <a:r>
                    <a: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A3F35">
                          <a:lumMod val="50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Chia 6 quả</a:t>
                  </a:r>
                  <a:r>
                    <a:rPr kumimoji="0" lang="en-US" sz="2400" b="0" i="0" u="none" strike="noStrike" kern="0" cap="none" spc="0" normalizeH="0" noProof="0">
                      <a:ln>
                        <a:noFill/>
                      </a:ln>
                      <a:solidFill>
                        <a:srgbClr val="6A3F35">
                          <a:lumMod val="50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táo thành 2 phần bằng nhau. </a:t>
                  </a:r>
                  <a14:m>
                    <m:oMath xmlns:m="http://schemas.openxmlformats.org/officeDocument/2006/math">
                      <m:r>
                        <a:rPr lang="en-US" sz="2400">
                          <a:solidFill>
                            <a:srgbClr val="6A3F35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A3F3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A3F3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A3F3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A3F35">
                          <a:lumMod val="50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số</a:t>
                  </a:r>
                  <a:r>
                    <a:rPr kumimoji="0" lang="en-US" sz="2400" b="0" i="0" u="none" strike="noStrike" kern="0" cap="none" spc="0" normalizeH="0" noProof="0">
                      <a:ln>
                        <a:noFill/>
                      </a:ln>
                      <a:solidFill>
                        <a:srgbClr val="6A3F35">
                          <a:lumMod val="50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quả táo là       quả táo. </a:t>
                  </a:r>
                  <a:endParaRPr lang="en-US" sz="2400">
                    <a:solidFill>
                      <a:srgbClr val="6A3F35">
                        <a:lumMod val="50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3377D07-D63C-4DE7-A507-08A58BB4D7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073" y="1427832"/>
                  <a:ext cx="5132608" cy="983218"/>
                </a:xfrm>
                <a:prstGeom prst="rect">
                  <a:avLst/>
                </a:prstGeom>
                <a:blipFill>
                  <a:blip r:embed="rId5"/>
                  <a:stretch>
                    <a:fillRect l="-1900" t="-4938" r="-950" b="-4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1A0F95-6C31-4A4D-A947-DD4653AEBEF1}"/>
              </a:ext>
            </a:extLst>
          </p:cNvPr>
          <p:cNvSpPr/>
          <p:nvPr/>
        </p:nvSpPr>
        <p:spPr>
          <a:xfrm>
            <a:off x="2374740" y="1932106"/>
            <a:ext cx="408331" cy="39666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7259">
                    <a:lumMod val="75000"/>
                  </a:srgbClr>
                </a:solidFill>
                <a:ea typeface="+mn-ea"/>
                <a:cs typeface="+mn-cs"/>
              </a:rPr>
              <a:t>?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725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DB010C-D208-4B92-BAFB-D2A7E18D64A0}"/>
              </a:ext>
            </a:extLst>
          </p:cNvPr>
          <p:cNvSpPr/>
          <p:nvPr/>
        </p:nvSpPr>
        <p:spPr>
          <a:xfrm>
            <a:off x="2374740" y="1935277"/>
            <a:ext cx="408331" cy="39666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>
                <a:solidFill>
                  <a:srgbClr val="FF7259">
                    <a:lumMod val="75000"/>
                  </a:srgbClr>
                </a:solidFill>
                <a:ea typeface="+mn-ea"/>
                <a:cs typeface="+mn-cs"/>
              </a:rPr>
              <a:t>3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725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B8094A-52C8-4D01-9EEA-D9033C5896A9}"/>
              </a:ext>
            </a:extLst>
          </p:cNvPr>
          <p:cNvGrpSpPr/>
          <p:nvPr/>
        </p:nvGrpSpPr>
        <p:grpSpPr>
          <a:xfrm>
            <a:off x="278969" y="2881220"/>
            <a:ext cx="5323871" cy="985078"/>
            <a:chOff x="353916" y="2777377"/>
            <a:chExt cx="5323871" cy="98507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802722C-32F9-4D6A-81DD-ADC88431A1AF}"/>
                </a:ext>
              </a:extLst>
            </p:cNvPr>
            <p:cNvSpPr/>
            <p:nvPr/>
          </p:nvSpPr>
          <p:spPr>
            <a:xfrm>
              <a:off x="2466145" y="3269916"/>
              <a:ext cx="408331" cy="396669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>
                  <a:solidFill>
                    <a:srgbClr val="FF7259">
                      <a:lumMod val="75000"/>
                    </a:srgbClr>
                  </a:solidFill>
                  <a:ea typeface="+mn-ea"/>
                  <a:cs typeface="+mn-cs"/>
                </a:rPr>
                <a:t>?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725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5EF1C43-FB5F-4469-820E-C700DC657658}"/>
                    </a:ext>
                  </a:extLst>
                </p:cNvPr>
                <p:cNvSpPr/>
                <p:nvPr/>
              </p:nvSpPr>
              <p:spPr>
                <a:xfrm>
                  <a:off x="353916" y="2777377"/>
                  <a:ext cx="5323871" cy="9850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ClrTx/>
                  </a:pPr>
                  <a:r>
                    <a: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A3F35">
                          <a:lumMod val="50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Chia 12 quả</a:t>
                  </a:r>
                  <a:r>
                    <a:rPr kumimoji="0" lang="en-US" sz="2400" b="0" i="0" u="none" strike="noStrike" kern="0" cap="none" spc="0" normalizeH="0" noProof="0">
                      <a:ln>
                        <a:noFill/>
                      </a:ln>
                      <a:solidFill>
                        <a:srgbClr val="6A3F35">
                          <a:lumMod val="50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cam thành 3 phần bằng nhau. </a:t>
                  </a:r>
                  <a14:m>
                    <m:oMath xmlns:m="http://schemas.openxmlformats.org/officeDocument/2006/math">
                      <m:r>
                        <a:rPr lang="en-US" sz="2400">
                          <a:solidFill>
                            <a:srgbClr val="6A3F35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pt-BR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A3F3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A3F3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A3F3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A3F35">
                          <a:lumMod val="50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số</a:t>
                  </a:r>
                  <a:r>
                    <a:rPr kumimoji="0" lang="en-US" sz="2400" b="0" i="0" u="none" strike="noStrike" kern="0" cap="none" spc="0" normalizeH="0" noProof="0">
                      <a:ln>
                        <a:noFill/>
                      </a:ln>
                      <a:solidFill>
                        <a:srgbClr val="6A3F35">
                          <a:lumMod val="50000"/>
                        </a:srgbClr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quả cam là        quả cam. </a:t>
                  </a:r>
                  <a:endParaRPr lang="en-US" sz="2400">
                    <a:solidFill>
                      <a:srgbClr val="6A3F35">
                        <a:lumMod val="50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5EF1C43-FB5F-4469-820E-C700DC6576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16" y="2777377"/>
                  <a:ext cx="5323871" cy="985078"/>
                </a:xfrm>
                <a:prstGeom prst="rect">
                  <a:avLst/>
                </a:prstGeom>
                <a:blipFill>
                  <a:blip r:embed="rId6"/>
                  <a:stretch>
                    <a:fillRect l="-1833" t="-4969" r="-2749" b="-5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5A0832-DD34-4582-9520-3FD69D4C3C21}"/>
              </a:ext>
            </a:extLst>
          </p:cNvPr>
          <p:cNvSpPr/>
          <p:nvPr/>
        </p:nvSpPr>
        <p:spPr>
          <a:xfrm>
            <a:off x="2392880" y="3372911"/>
            <a:ext cx="408331" cy="39666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725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164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915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45"/>
          <p:cNvGrpSpPr/>
          <p:nvPr/>
        </p:nvGrpSpPr>
        <p:grpSpPr>
          <a:xfrm>
            <a:off x="1449716" y="602625"/>
            <a:ext cx="829940" cy="785114"/>
            <a:chOff x="1826475" y="2921600"/>
            <a:chExt cx="564700" cy="534200"/>
          </a:xfrm>
        </p:grpSpPr>
        <p:sp>
          <p:nvSpPr>
            <p:cNvPr id="1622" name="Google Shape;1622;p4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7" name="Google Shape;1627;p45"/>
          <p:cNvGrpSpPr/>
          <p:nvPr/>
        </p:nvGrpSpPr>
        <p:grpSpPr>
          <a:xfrm>
            <a:off x="7924747" y="3235948"/>
            <a:ext cx="351611" cy="342975"/>
            <a:chOff x="1959000" y="1291425"/>
            <a:chExt cx="286025" cy="279000"/>
          </a:xfrm>
        </p:grpSpPr>
        <p:sp>
          <p:nvSpPr>
            <p:cNvPr id="1628" name="Google Shape;1628;p4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33" name="Google Shape;1633;p45"/>
          <p:cNvGrpSpPr/>
          <p:nvPr/>
        </p:nvGrpSpPr>
        <p:grpSpPr>
          <a:xfrm>
            <a:off x="713258" y="3682178"/>
            <a:ext cx="1022698" cy="645654"/>
            <a:chOff x="6096075" y="734650"/>
            <a:chExt cx="709025" cy="447625"/>
          </a:xfrm>
        </p:grpSpPr>
        <p:sp>
          <p:nvSpPr>
            <p:cNvPr id="1634" name="Google Shape;1634;p4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39" name="Google Shape;1639;p45"/>
          <p:cNvGrpSpPr/>
          <p:nvPr/>
        </p:nvGrpSpPr>
        <p:grpSpPr>
          <a:xfrm rot="-748839">
            <a:off x="7591324" y="943983"/>
            <a:ext cx="626006" cy="615008"/>
            <a:chOff x="4636650" y="2847925"/>
            <a:chExt cx="351575" cy="345350"/>
          </a:xfrm>
        </p:grpSpPr>
        <p:sp>
          <p:nvSpPr>
            <p:cNvPr id="1640" name="Google Shape;1640;p45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E3F487C-C063-45CE-8ED4-9E7D34F6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39" t="10169" r="10926" b="38628"/>
          <a:stretch/>
        </p:blipFill>
        <p:spPr>
          <a:xfrm>
            <a:off x="2243318" y="1607910"/>
            <a:ext cx="4959228" cy="160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4418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6" name="Google Shape;1496;p41"/>
          <p:cNvGrpSpPr/>
          <p:nvPr/>
        </p:nvGrpSpPr>
        <p:grpSpPr>
          <a:xfrm rot="748712" flipH="1">
            <a:off x="7282048" y="1450606"/>
            <a:ext cx="825594" cy="811070"/>
            <a:chOff x="4636650" y="2847925"/>
            <a:chExt cx="351575" cy="345350"/>
          </a:xfrm>
        </p:grpSpPr>
        <p:sp>
          <p:nvSpPr>
            <p:cNvPr id="1497" name="Google Shape;1497;p4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41"/>
          <p:cNvGrpSpPr/>
          <p:nvPr/>
        </p:nvGrpSpPr>
        <p:grpSpPr>
          <a:xfrm>
            <a:off x="1481784" y="3485700"/>
            <a:ext cx="351578" cy="313402"/>
            <a:chOff x="725750" y="910150"/>
            <a:chExt cx="253025" cy="225550"/>
          </a:xfrm>
        </p:grpSpPr>
        <p:sp>
          <p:nvSpPr>
            <p:cNvPr id="1503" name="Google Shape;1503;p41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1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41"/>
          <p:cNvGrpSpPr/>
          <p:nvPr/>
        </p:nvGrpSpPr>
        <p:grpSpPr>
          <a:xfrm>
            <a:off x="1771215" y="226205"/>
            <a:ext cx="863539" cy="816899"/>
            <a:chOff x="1826475" y="2921600"/>
            <a:chExt cx="564700" cy="534200"/>
          </a:xfrm>
        </p:grpSpPr>
        <p:sp>
          <p:nvSpPr>
            <p:cNvPr id="1506" name="Google Shape;1506;p41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1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1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1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1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" name="Google Shape;1511;p41"/>
          <p:cNvGrpSpPr/>
          <p:nvPr/>
        </p:nvGrpSpPr>
        <p:grpSpPr>
          <a:xfrm>
            <a:off x="7204197" y="4048998"/>
            <a:ext cx="351611" cy="342975"/>
            <a:chOff x="1959000" y="1291425"/>
            <a:chExt cx="286025" cy="279000"/>
          </a:xfrm>
        </p:grpSpPr>
        <p:sp>
          <p:nvSpPr>
            <p:cNvPr id="1512" name="Google Shape;1512;p41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1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1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1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1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7" name="Google Shape;1517;p41"/>
          <p:cNvGrpSpPr/>
          <p:nvPr/>
        </p:nvGrpSpPr>
        <p:grpSpPr>
          <a:xfrm rot="970607">
            <a:off x="6564993" y="642297"/>
            <a:ext cx="273273" cy="294323"/>
            <a:chOff x="713250" y="2576650"/>
            <a:chExt cx="273275" cy="294325"/>
          </a:xfrm>
        </p:grpSpPr>
        <p:sp>
          <p:nvSpPr>
            <p:cNvPr id="1518" name="Google Shape;1518;p4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41"/>
          <p:cNvGrpSpPr/>
          <p:nvPr/>
        </p:nvGrpSpPr>
        <p:grpSpPr>
          <a:xfrm>
            <a:off x="200128" y="3744079"/>
            <a:ext cx="1026243" cy="647892"/>
            <a:chOff x="6096075" y="734650"/>
            <a:chExt cx="709025" cy="447625"/>
          </a:xfrm>
        </p:grpSpPr>
        <p:sp>
          <p:nvSpPr>
            <p:cNvPr id="1521" name="Google Shape;1521;p4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AEB32BC-60A7-4FB0-8E77-661B15F35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86" t="8207" r="33540" b="37859"/>
          <a:stretch/>
        </p:blipFill>
        <p:spPr>
          <a:xfrm>
            <a:off x="3417414" y="806108"/>
            <a:ext cx="2286799" cy="551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91A7945-23EF-4F18-A3FC-86F3EAA8E87F}"/>
                  </a:ext>
                </a:extLst>
              </p:cNvPr>
              <p:cNvSpPr txBox="1"/>
              <p:nvPr/>
            </p:nvSpPr>
            <p:spPr>
              <a:xfrm>
                <a:off x="1771215" y="1986399"/>
                <a:ext cx="5372100" cy="616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pt-BR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“biểu tượng”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một hình.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91A7945-23EF-4F18-A3FC-86F3EAA8E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215" y="1986399"/>
                <a:ext cx="5372100" cy="616387"/>
              </a:xfrm>
              <a:prstGeom prst="rect">
                <a:avLst/>
              </a:prstGeom>
              <a:blipFill>
                <a:blip r:embed="rId4"/>
                <a:stretch>
                  <a:fillRect l="-1589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89C13EE-FCDA-4F6A-890B-2A9280C4044A}"/>
                  </a:ext>
                </a:extLst>
              </p:cNvPr>
              <p:cNvSpPr txBox="1"/>
              <p:nvPr/>
            </p:nvSpPr>
            <p:spPr>
              <a:xfrm>
                <a:off x="1713189" y="2659169"/>
                <a:ext cx="5612094" cy="985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biết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89C13EE-FCDA-4F6A-890B-2A9280C40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189" y="2659169"/>
                <a:ext cx="5612094" cy="985719"/>
              </a:xfrm>
              <a:prstGeom prst="rect">
                <a:avLst/>
              </a:prstGeom>
              <a:blipFill>
                <a:blip r:embed="rId5"/>
                <a:stretch>
                  <a:fillRect l="-1412" r="-2063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61CF12-7683-4167-9C35-7145F39CE274}"/>
                  </a:ext>
                </a:extLst>
              </p:cNvPr>
              <p:cNvSpPr txBox="1"/>
              <p:nvPr/>
            </p:nvSpPr>
            <p:spPr>
              <a:xfrm>
                <a:off x="1691561" y="3588586"/>
                <a:ext cx="673532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pt-BR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biết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một nhóm đồ vật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61CF12-7683-4167-9C35-7145F39CE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61" y="3588586"/>
                <a:ext cx="6735320" cy="616194"/>
              </a:xfrm>
              <a:prstGeom prst="rect">
                <a:avLst/>
              </a:prstGeom>
              <a:blipFill>
                <a:blip r:embed="rId6"/>
                <a:stretch>
                  <a:fillRect l="-117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45"/>
          <p:cNvGrpSpPr/>
          <p:nvPr/>
        </p:nvGrpSpPr>
        <p:grpSpPr>
          <a:xfrm>
            <a:off x="1449716" y="602625"/>
            <a:ext cx="829940" cy="785114"/>
            <a:chOff x="1826475" y="2921600"/>
            <a:chExt cx="564700" cy="534200"/>
          </a:xfrm>
        </p:grpSpPr>
        <p:sp>
          <p:nvSpPr>
            <p:cNvPr id="1622" name="Google Shape;1622;p4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7" name="Google Shape;1627;p45"/>
          <p:cNvGrpSpPr/>
          <p:nvPr/>
        </p:nvGrpSpPr>
        <p:grpSpPr>
          <a:xfrm>
            <a:off x="7924747" y="3235948"/>
            <a:ext cx="351611" cy="342975"/>
            <a:chOff x="1959000" y="1291425"/>
            <a:chExt cx="286025" cy="279000"/>
          </a:xfrm>
        </p:grpSpPr>
        <p:sp>
          <p:nvSpPr>
            <p:cNvPr id="1628" name="Google Shape;1628;p4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33" name="Google Shape;1633;p45"/>
          <p:cNvGrpSpPr/>
          <p:nvPr/>
        </p:nvGrpSpPr>
        <p:grpSpPr>
          <a:xfrm>
            <a:off x="713258" y="3682178"/>
            <a:ext cx="1022698" cy="645654"/>
            <a:chOff x="6096075" y="734650"/>
            <a:chExt cx="709025" cy="447625"/>
          </a:xfrm>
        </p:grpSpPr>
        <p:sp>
          <p:nvSpPr>
            <p:cNvPr id="1634" name="Google Shape;1634;p4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39" name="Google Shape;1639;p45"/>
          <p:cNvGrpSpPr/>
          <p:nvPr/>
        </p:nvGrpSpPr>
        <p:grpSpPr>
          <a:xfrm rot="-748839">
            <a:off x="7591324" y="943983"/>
            <a:ext cx="626006" cy="615008"/>
            <a:chOff x="4636650" y="2847925"/>
            <a:chExt cx="351575" cy="345350"/>
          </a:xfrm>
        </p:grpSpPr>
        <p:sp>
          <p:nvSpPr>
            <p:cNvPr id="1640" name="Google Shape;1640;p45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CB7D54F-0908-46B5-BCB9-9D0B936E9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56" y="1676535"/>
            <a:ext cx="5557562" cy="21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0F3C8E5-99D1-4C6B-B655-15E74CB67FF6}"/>
              </a:ext>
            </a:extLst>
          </p:cNvPr>
          <p:cNvSpPr/>
          <p:nvPr/>
        </p:nvSpPr>
        <p:spPr>
          <a:xfrm>
            <a:off x="435935" y="0"/>
            <a:ext cx="1105786" cy="222220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DB0FA0-16E0-424D-938B-D22AC228EE37}"/>
                  </a:ext>
                </a:extLst>
              </p:cNvPr>
              <p:cNvSpPr txBox="1"/>
              <p:nvPr/>
            </p:nvSpPr>
            <p:spPr>
              <a:xfrm>
                <a:off x="4274287" y="2998381"/>
                <a:ext cx="2806995" cy="98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 xám đã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i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cà rốt.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DB0FA0-16E0-424D-938B-D22AC228E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287" y="2998381"/>
                <a:ext cx="2806995" cy="985526"/>
              </a:xfrm>
              <a:prstGeom prst="rect">
                <a:avLst/>
              </a:prstGeom>
              <a:blipFill>
                <a:blip r:embed="rId4"/>
                <a:stretch>
                  <a:fillRect l="-3254" b="-14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87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45"/>
          <p:cNvGrpSpPr/>
          <p:nvPr/>
        </p:nvGrpSpPr>
        <p:grpSpPr>
          <a:xfrm>
            <a:off x="1449716" y="602625"/>
            <a:ext cx="829940" cy="785114"/>
            <a:chOff x="1826475" y="2921600"/>
            <a:chExt cx="564700" cy="534200"/>
          </a:xfrm>
        </p:grpSpPr>
        <p:sp>
          <p:nvSpPr>
            <p:cNvPr id="1622" name="Google Shape;1622;p4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7" name="Google Shape;1627;p45"/>
          <p:cNvGrpSpPr/>
          <p:nvPr/>
        </p:nvGrpSpPr>
        <p:grpSpPr>
          <a:xfrm>
            <a:off x="7924747" y="3235948"/>
            <a:ext cx="351611" cy="342975"/>
            <a:chOff x="1959000" y="1291425"/>
            <a:chExt cx="286025" cy="279000"/>
          </a:xfrm>
        </p:grpSpPr>
        <p:sp>
          <p:nvSpPr>
            <p:cNvPr id="1628" name="Google Shape;1628;p4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33" name="Google Shape;1633;p45"/>
          <p:cNvGrpSpPr/>
          <p:nvPr/>
        </p:nvGrpSpPr>
        <p:grpSpPr>
          <a:xfrm>
            <a:off x="713258" y="3682178"/>
            <a:ext cx="1022698" cy="645654"/>
            <a:chOff x="6096075" y="734650"/>
            <a:chExt cx="709025" cy="447625"/>
          </a:xfrm>
        </p:grpSpPr>
        <p:sp>
          <p:nvSpPr>
            <p:cNvPr id="1634" name="Google Shape;1634;p4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39" name="Google Shape;1639;p45"/>
          <p:cNvGrpSpPr/>
          <p:nvPr/>
        </p:nvGrpSpPr>
        <p:grpSpPr>
          <a:xfrm rot="-748839">
            <a:off x="7591324" y="943983"/>
            <a:ext cx="626006" cy="615008"/>
            <a:chOff x="4636650" y="2847925"/>
            <a:chExt cx="351575" cy="345350"/>
          </a:xfrm>
        </p:grpSpPr>
        <p:sp>
          <p:nvSpPr>
            <p:cNvPr id="1640" name="Google Shape;1640;p45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CC50003-3569-45D2-A4FF-229915654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272" y="1716364"/>
            <a:ext cx="5425053" cy="21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EA24F5-9E67-4A94-B1C6-F181560E2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0" t="5355" r="4882" b="17514"/>
          <a:stretch/>
        </p:blipFill>
        <p:spPr>
          <a:xfrm>
            <a:off x="5364093" y="637953"/>
            <a:ext cx="3556624" cy="16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6575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6954EF-904E-43D3-BB59-71145EF0D81F}"/>
              </a:ext>
            </a:extLst>
          </p:cNvPr>
          <p:cNvSpPr/>
          <p:nvPr/>
        </p:nvSpPr>
        <p:spPr>
          <a:xfrm>
            <a:off x="680483" y="350980"/>
            <a:ext cx="6929095" cy="444154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oogle Shape;2083;p55">
            <a:extLst>
              <a:ext uri="{FF2B5EF4-FFF2-40B4-BE49-F238E27FC236}">
                <a16:creationId xmlns:a16="http://schemas.microsoft.com/office/drawing/2014/main" id="{ECCBBA8A-ED59-4492-9879-A47AF31F5893}"/>
              </a:ext>
            </a:extLst>
          </p:cNvPr>
          <p:cNvGrpSpPr/>
          <p:nvPr/>
        </p:nvGrpSpPr>
        <p:grpSpPr>
          <a:xfrm>
            <a:off x="1141701" y="4355421"/>
            <a:ext cx="691463" cy="713471"/>
            <a:chOff x="3776725" y="489400"/>
            <a:chExt cx="484625" cy="500050"/>
          </a:xfrm>
        </p:grpSpPr>
        <p:sp>
          <p:nvSpPr>
            <p:cNvPr id="5" name="Google Shape;2084;p55">
              <a:extLst>
                <a:ext uri="{FF2B5EF4-FFF2-40B4-BE49-F238E27FC236}">
                  <a16:creationId xmlns:a16="http://schemas.microsoft.com/office/drawing/2014/main" id="{802E13B2-5F5A-4C80-B936-DB5054A9BC06}"/>
                </a:ext>
              </a:extLst>
            </p:cNvPr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Google Shape;2085;p55">
              <a:extLst>
                <a:ext uri="{FF2B5EF4-FFF2-40B4-BE49-F238E27FC236}">
                  <a16:creationId xmlns:a16="http://schemas.microsoft.com/office/drawing/2014/main" id="{EDB57579-6C46-417A-9C19-794BB1E3FB8E}"/>
                </a:ext>
              </a:extLst>
            </p:cNvPr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Google Shape;2086;p55">
              <a:extLst>
                <a:ext uri="{FF2B5EF4-FFF2-40B4-BE49-F238E27FC236}">
                  <a16:creationId xmlns:a16="http://schemas.microsoft.com/office/drawing/2014/main" id="{8A9C1B92-3EF0-4B68-BF8E-C360B5D0D926}"/>
                </a:ext>
              </a:extLst>
            </p:cNvPr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Google Shape;2087;p55">
              <a:extLst>
                <a:ext uri="{FF2B5EF4-FFF2-40B4-BE49-F238E27FC236}">
                  <a16:creationId xmlns:a16="http://schemas.microsoft.com/office/drawing/2014/main" id="{9EA1C207-D506-4C57-B408-703626040075}"/>
                </a:ext>
              </a:extLst>
            </p:cNvPr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2088;p55">
              <a:extLst>
                <a:ext uri="{FF2B5EF4-FFF2-40B4-BE49-F238E27FC236}">
                  <a16:creationId xmlns:a16="http://schemas.microsoft.com/office/drawing/2014/main" id="{0B1AFAE5-92ED-4926-BF2A-5C1793EAD7E3}"/>
                </a:ext>
              </a:extLst>
            </p:cNvPr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oogle Shape;2089;p55">
            <a:extLst>
              <a:ext uri="{FF2B5EF4-FFF2-40B4-BE49-F238E27FC236}">
                <a16:creationId xmlns:a16="http://schemas.microsoft.com/office/drawing/2014/main" id="{32E9ADDE-F999-4A91-B2E5-B50B9D2D7472}"/>
              </a:ext>
            </a:extLst>
          </p:cNvPr>
          <p:cNvGrpSpPr/>
          <p:nvPr/>
        </p:nvGrpSpPr>
        <p:grpSpPr>
          <a:xfrm rot="415209">
            <a:off x="7410725" y="238917"/>
            <a:ext cx="597601" cy="587020"/>
            <a:chOff x="4636650" y="2847925"/>
            <a:chExt cx="351575" cy="345350"/>
          </a:xfrm>
        </p:grpSpPr>
        <p:sp>
          <p:nvSpPr>
            <p:cNvPr id="11" name="Google Shape;2090;p55">
              <a:extLst>
                <a:ext uri="{FF2B5EF4-FFF2-40B4-BE49-F238E27FC236}">
                  <a16:creationId xmlns:a16="http://schemas.microsoft.com/office/drawing/2014/main" id="{E8EEF253-D1AC-49EA-8B1F-EEF78E9C5C1B}"/>
                </a:ext>
              </a:extLst>
            </p:cNvPr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2091;p55">
              <a:extLst>
                <a:ext uri="{FF2B5EF4-FFF2-40B4-BE49-F238E27FC236}">
                  <a16:creationId xmlns:a16="http://schemas.microsoft.com/office/drawing/2014/main" id="{73B5AFB1-BE45-4220-A362-F147AC1639E4}"/>
                </a:ext>
              </a:extLst>
            </p:cNvPr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rgbClr val="BA9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2092;p55">
              <a:extLst>
                <a:ext uri="{FF2B5EF4-FFF2-40B4-BE49-F238E27FC236}">
                  <a16:creationId xmlns:a16="http://schemas.microsoft.com/office/drawing/2014/main" id="{F255DC8D-061C-43F6-BAE0-69C28A515C72}"/>
                </a:ext>
              </a:extLst>
            </p:cNvPr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2093;p55">
              <a:extLst>
                <a:ext uri="{FF2B5EF4-FFF2-40B4-BE49-F238E27FC236}">
                  <a16:creationId xmlns:a16="http://schemas.microsoft.com/office/drawing/2014/main" id="{DF8EF0A7-5FB5-4B75-9AC7-0D3F7A0E721C}"/>
                </a:ext>
              </a:extLst>
            </p:cNvPr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2094;p55">
              <a:extLst>
                <a:ext uri="{FF2B5EF4-FFF2-40B4-BE49-F238E27FC236}">
                  <a16:creationId xmlns:a16="http://schemas.microsoft.com/office/drawing/2014/main" id="{DEDFA1B8-27C2-48BA-A0AA-FFFE77F529C1}"/>
                </a:ext>
              </a:extLst>
            </p:cNvPr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rgbClr val="6A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039F805D-CB6A-4617-AA69-874C9B87A800}"/>
              </a:ext>
            </a:extLst>
          </p:cNvPr>
          <p:cNvSpPr/>
          <p:nvPr/>
        </p:nvSpPr>
        <p:spPr>
          <a:xfrm>
            <a:off x="901481" y="363703"/>
            <a:ext cx="499031" cy="533819"/>
          </a:xfrm>
          <a:prstGeom prst="ellipse">
            <a:avLst/>
          </a:prstGeom>
          <a:solidFill>
            <a:srgbClr val="BA96F0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31DFEA9-4EAF-4798-AB94-5ECFCA95B640}"/>
              </a:ext>
            </a:extLst>
          </p:cNvPr>
          <p:cNvSpPr/>
          <p:nvPr/>
        </p:nvSpPr>
        <p:spPr>
          <a:xfrm>
            <a:off x="1582933" y="432896"/>
            <a:ext cx="1044020" cy="436214"/>
          </a:xfrm>
          <a:prstGeom prst="roundRect">
            <a:avLst/>
          </a:prstGeom>
          <a:solidFill>
            <a:srgbClr val="FCC63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6A3F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Đ, S 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E967AF-6D9A-4B57-818C-0FD702AA976B}"/>
              </a:ext>
            </a:extLst>
          </p:cNvPr>
          <p:cNvSpPr txBox="1"/>
          <p:nvPr/>
        </p:nvSpPr>
        <p:spPr>
          <a:xfrm>
            <a:off x="955886" y="874720"/>
            <a:ext cx="523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E0640E-7C8B-4326-A5A8-1D4A3B15C75D}"/>
              </a:ext>
            </a:extLst>
          </p:cNvPr>
          <p:cNvSpPr txBox="1"/>
          <p:nvPr/>
        </p:nvSpPr>
        <p:spPr>
          <a:xfrm>
            <a:off x="4642135" y="859801"/>
            <a:ext cx="523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81BFDE-CC54-4B83-A3AB-AFB0D79AD045}"/>
              </a:ext>
            </a:extLst>
          </p:cNvPr>
          <p:cNvSpPr txBox="1"/>
          <p:nvPr/>
        </p:nvSpPr>
        <p:spPr>
          <a:xfrm>
            <a:off x="998240" y="2615070"/>
            <a:ext cx="523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E5E96D-CFBC-4066-8222-91A4381266E3}"/>
              </a:ext>
            </a:extLst>
          </p:cNvPr>
          <p:cNvSpPr txBox="1"/>
          <p:nvPr/>
        </p:nvSpPr>
        <p:spPr>
          <a:xfrm>
            <a:off x="4642135" y="2606437"/>
            <a:ext cx="523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2B03C02-C54E-4C57-BC96-FE5024784B83}"/>
                  </a:ext>
                </a:extLst>
              </p:cNvPr>
              <p:cNvSpPr/>
              <p:nvPr/>
            </p:nvSpPr>
            <p:spPr>
              <a:xfrm>
                <a:off x="656979" y="2027807"/>
                <a:ext cx="3098925" cy="614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6A3F3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tô màu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B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6A3F3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hình tròn. 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6A3F35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2B03C02-C54E-4C57-BC96-FE5024784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79" y="2027807"/>
                <a:ext cx="3098925" cy="614464"/>
              </a:xfrm>
              <a:prstGeom prst="rect">
                <a:avLst/>
              </a:prstGeom>
              <a:blipFill>
                <a:blip r:embed="rId3"/>
                <a:stretch>
                  <a:fillRect l="-3150" r="-196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95E1B31-8E74-4937-AB4D-8323503244CC}"/>
                  </a:ext>
                </a:extLst>
              </p:cNvPr>
              <p:cNvSpPr/>
              <p:nvPr/>
            </p:nvSpPr>
            <p:spPr>
              <a:xfrm>
                <a:off x="749246" y="3888078"/>
                <a:ext cx="3098925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Tx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6A3F3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tô màu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B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6A3F35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hình tròn. 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6A3F35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95E1B31-8E74-4937-AB4D-832350324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46" y="3888078"/>
                <a:ext cx="3098925" cy="613886"/>
              </a:xfrm>
              <a:prstGeom prst="rect">
                <a:avLst/>
              </a:prstGeom>
              <a:blipFill>
                <a:blip r:embed="rId4"/>
                <a:stretch>
                  <a:fillRect l="-3150" r="-1969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4C60D1-B090-4F73-8B07-4DBB533D2EB9}"/>
                  </a:ext>
                </a:extLst>
              </p:cNvPr>
              <p:cNvSpPr/>
              <p:nvPr/>
            </p:nvSpPr>
            <p:spPr>
              <a:xfrm>
                <a:off x="4218869" y="3847626"/>
                <a:ext cx="3098925" cy="616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Tx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6A3F3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tô màu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B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6A3F35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hình tròn. 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6A3F35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4C60D1-B090-4F73-8B07-4DBB533D2E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869" y="3847626"/>
                <a:ext cx="3098925" cy="616387"/>
              </a:xfrm>
              <a:prstGeom prst="rect">
                <a:avLst/>
              </a:prstGeom>
              <a:blipFill>
                <a:blip r:embed="rId5"/>
                <a:stretch>
                  <a:fillRect l="-2953" r="-2165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24C914B-AB11-414F-BABA-5F5CEB5F817F}"/>
                  </a:ext>
                </a:extLst>
              </p:cNvPr>
              <p:cNvSpPr/>
              <p:nvPr/>
            </p:nvSpPr>
            <p:spPr>
              <a:xfrm>
                <a:off x="4207681" y="1963673"/>
                <a:ext cx="3098925" cy="615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buClrTx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6A3F3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tô màu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B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6A3F35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hình tròn. 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6A3F35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24C914B-AB11-414F-BABA-5F5CEB5F8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681" y="1963673"/>
                <a:ext cx="3098925" cy="615810"/>
              </a:xfrm>
              <a:prstGeom prst="rect">
                <a:avLst/>
              </a:prstGeom>
              <a:blipFill>
                <a:blip r:embed="rId6"/>
                <a:stretch>
                  <a:fillRect l="-2947" r="-1965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F85ED22-8741-4365-B006-5999A9CA9217}"/>
              </a:ext>
            </a:extLst>
          </p:cNvPr>
          <p:cNvSpPr/>
          <p:nvPr/>
        </p:nvSpPr>
        <p:spPr>
          <a:xfrm>
            <a:off x="3627952" y="2073244"/>
            <a:ext cx="408331" cy="39666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725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6EF4239-D06E-45DC-B190-113EA44BF7C5}"/>
              </a:ext>
            </a:extLst>
          </p:cNvPr>
          <p:cNvSpPr/>
          <p:nvPr/>
        </p:nvSpPr>
        <p:spPr>
          <a:xfrm>
            <a:off x="3711806" y="3961426"/>
            <a:ext cx="408331" cy="39666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725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E68B553-091D-460F-9D4E-1CC503E2D574}"/>
              </a:ext>
            </a:extLst>
          </p:cNvPr>
          <p:cNvSpPr/>
          <p:nvPr/>
        </p:nvSpPr>
        <p:spPr>
          <a:xfrm>
            <a:off x="7155150" y="1997957"/>
            <a:ext cx="408331" cy="39666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725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E9B0680-3149-42C8-B7CD-C635875ED77A}"/>
              </a:ext>
            </a:extLst>
          </p:cNvPr>
          <p:cNvSpPr/>
          <p:nvPr/>
        </p:nvSpPr>
        <p:spPr>
          <a:xfrm>
            <a:off x="7151477" y="3864049"/>
            <a:ext cx="408331" cy="39666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725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9DD073F-E383-46C9-BB57-981F7E487F95}"/>
              </a:ext>
            </a:extLst>
          </p:cNvPr>
          <p:cNvSpPr/>
          <p:nvPr/>
        </p:nvSpPr>
        <p:spPr>
          <a:xfrm>
            <a:off x="3624841" y="2073243"/>
            <a:ext cx="408331" cy="39666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725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7162003-3AFB-462F-9253-D7B544AD4C43}"/>
              </a:ext>
            </a:extLst>
          </p:cNvPr>
          <p:cNvSpPr/>
          <p:nvPr/>
        </p:nvSpPr>
        <p:spPr>
          <a:xfrm>
            <a:off x="7151477" y="1997524"/>
            <a:ext cx="408331" cy="39666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>
                <a:solidFill>
                  <a:srgbClr val="FF7259">
                    <a:lumMod val="75000"/>
                  </a:srgbClr>
                </a:solidFill>
                <a:ea typeface="+mn-ea"/>
                <a:cs typeface="+mn-cs"/>
              </a:rPr>
              <a:t>Đ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725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BD03FCB-ACA4-43D2-AA6E-67C988D547E5}"/>
              </a:ext>
            </a:extLst>
          </p:cNvPr>
          <p:cNvSpPr/>
          <p:nvPr/>
        </p:nvSpPr>
        <p:spPr>
          <a:xfrm>
            <a:off x="3711806" y="3967865"/>
            <a:ext cx="408331" cy="39666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725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553A802-2B77-42EB-89EF-EB0CD2B6CCBA}"/>
              </a:ext>
            </a:extLst>
          </p:cNvPr>
          <p:cNvSpPr/>
          <p:nvPr/>
        </p:nvSpPr>
        <p:spPr>
          <a:xfrm>
            <a:off x="7151477" y="3871529"/>
            <a:ext cx="408331" cy="39666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725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F63E93C-7F8F-45A9-BA12-51AC5FB02E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3131" y="1105552"/>
            <a:ext cx="790476" cy="7714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0C8214A-150D-4732-8BB9-692F910222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956" y="1015927"/>
            <a:ext cx="771429" cy="7523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3C1CA71-7379-4CC3-BD21-7A8ECF7BF4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4894" y="3108551"/>
            <a:ext cx="761905" cy="7428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367F54E-4907-4F39-AC22-50CFC05CD3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32" b="94737" l="9877" r="97531">
                        <a14:foregroundMark x1="33333" y1="3947" x2="8642" y2="67105"/>
                        <a14:foregroundMark x1="8642" y1="67105" x2="90123" y2="94737"/>
                        <a14:foregroundMark x1="90123" y1="94737" x2="98765" y2="89474"/>
                        <a14:foregroundMark x1="30864" y1="2632" x2="88889" y2="23684"/>
                        <a14:foregroundMark x1="88889" y1="23684" x2="96296" y2="565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955" y="3204714"/>
            <a:ext cx="771429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A511CF-DE52-4E14-8CFD-66BB1FD1D069}"/>
              </a:ext>
            </a:extLst>
          </p:cNvPr>
          <p:cNvSpPr/>
          <p:nvPr/>
        </p:nvSpPr>
        <p:spPr>
          <a:xfrm>
            <a:off x="404037" y="404038"/>
            <a:ext cx="7166344" cy="443377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CA3776A-A71C-4578-919A-4DCBCEF04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843" y="1156829"/>
            <a:ext cx="4082902" cy="3504100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E8FDD334-2F55-42B9-BA67-61C8DACB0BF1}"/>
              </a:ext>
            </a:extLst>
          </p:cNvPr>
          <p:cNvSpPr/>
          <p:nvPr/>
        </p:nvSpPr>
        <p:spPr>
          <a:xfrm>
            <a:off x="572777" y="522606"/>
            <a:ext cx="499031" cy="533819"/>
          </a:xfrm>
          <a:prstGeom prst="ellipse">
            <a:avLst/>
          </a:prstGeom>
          <a:solidFill>
            <a:srgbClr val="BA96F0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CD8F89C-9057-4C1F-AEA0-2F7D838868BA}"/>
                  </a:ext>
                </a:extLst>
              </p:cNvPr>
              <p:cNvSpPr/>
              <p:nvPr/>
            </p:nvSpPr>
            <p:spPr>
              <a:xfrm>
                <a:off x="1145225" y="482572"/>
                <a:ext cx="4322017" cy="703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6A3F3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tô màu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BR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6A3F3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hình hình</a:t>
                </a:r>
                <a:r>
                  <a:rPr kumimoji="0" lang="en-US" sz="2800" b="0" i="0" u="none" strike="noStrike" kern="0" cap="none" spc="0" normalizeH="0" noProof="0">
                    <a:ln>
                      <a:noFill/>
                    </a:ln>
                    <a:solidFill>
                      <a:srgbClr val="6A3F3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nào?</a:t>
                </a: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6A3F3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6A3F35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CD8F89C-9057-4C1F-AEA0-2F7D83886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25" y="482572"/>
                <a:ext cx="4322017" cy="703654"/>
              </a:xfrm>
              <a:prstGeom prst="rect">
                <a:avLst/>
              </a:prstGeom>
              <a:blipFill>
                <a:blip r:embed="rId4"/>
                <a:stretch>
                  <a:fillRect l="-2962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9F4EBF47-D62B-41AC-9F6B-A0370DED68C5}"/>
              </a:ext>
            </a:extLst>
          </p:cNvPr>
          <p:cNvSpPr/>
          <p:nvPr/>
        </p:nvSpPr>
        <p:spPr>
          <a:xfrm>
            <a:off x="2126512" y="2470179"/>
            <a:ext cx="457200" cy="453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F992938-4FD7-4A40-828B-744CFBBB4C8A}"/>
                  </a:ext>
                </a:extLst>
              </p:cNvPr>
              <p:cNvSpPr txBox="1"/>
              <p:nvPr/>
            </p:nvSpPr>
            <p:spPr>
              <a:xfrm>
                <a:off x="6400800" y="1562986"/>
                <a:ext cx="46783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schemeClr val="tx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F992938-4FD7-4A40-828B-744CFBBB4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562986"/>
                <a:ext cx="467833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752F7E3-8792-49C2-9DE7-4C812F30F53C}"/>
                  </a:ext>
                </a:extLst>
              </p:cNvPr>
              <p:cNvSpPr txBox="1"/>
              <p:nvPr/>
            </p:nvSpPr>
            <p:spPr>
              <a:xfrm>
                <a:off x="1010095" y="1562986"/>
                <a:ext cx="46783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schemeClr val="tx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752F7E3-8792-49C2-9DE7-4C812F30F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5" y="1562986"/>
                <a:ext cx="467833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3578E19-4032-461E-82E0-CCC71029362B}"/>
                  </a:ext>
                </a:extLst>
              </p:cNvPr>
              <p:cNvSpPr txBox="1"/>
              <p:nvPr/>
            </p:nvSpPr>
            <p:spPr>
              <a:xfrm>
                <a:off x="6361363" y="3334666"/>
                <a:ext cx="46783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schemeClr val="tx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3578E19-4032-461E-82E0-CCC710293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363" y="3334666"/>
                <a:ext cx="467833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C0C33C2-8266-4B0D-9F58-D5286DC2074B}"/>
                  </a:ext>
                </a:extLst>
              </p:cNvPr>
              <p:cNvSpPr txBox="1"/>
              <p:nvPr/>
            </p:nvSpPr>
            <p:spPr>
              <a:xfrm>
                <a:off x="1010095" y="3341962"/>
                <a:ext cx="46783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schemeClr val="tx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C0C33C2-8266-4B0D-9F58-D5286DC20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5" y="3341962"/>
                <a:ext cx="467833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6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/>
      <p:bldP spid="47" grpId="0" animBg="1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7FBFD4-FFF2-4FD9-A5AB-6EA8B525F6A0}"/>
              </a:ext>
            </a:extLst>
          </p:cNvPr>
          <p:cNvSpPr/>
          <p:nvPr/>
        </p:nvSpPr>
        <p:spPr>
          <a:xfrm>
            <a:off x="659218" y="309098"/>
            <a:ext cx="6964325" cy="475199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326DE5-EC97-440C-A718-E9A2F4622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081" y="1364512"/>
            <a:ext cx="4343400" cy="3505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949E22-7E33-446E-BA41-AF06B4806CF1}"/>
                  </a:ext>
                </a:extLst>
              </p:cNvPr>
              <p:cNvSpPr txBox="1"/>
              <p:nvPr/>
            </p:nvSpPr>
            <p:spPr>
              <a:xfrm>
                <a:off x="1116419" y="2008194"/>
                <a:ext cx="46783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949E22-7E33-446E-BA41-AF06B4806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2008194"/>
                <a:ext cx="467833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23804984-3B5A-495E-8941-1CE6E0B8DDDB}"/>
              </a:ext>
            </a:extLst>
          </p:cNvPr>
          <p:cNvSpPr/>
          <p:nvPr/>
        </p:nvSpPr>
        <p:spPr>
          <a:xfrm>
            <a:off x="851305" y="490496"/>
            <a:ext cx="499031" cy="533819"/>
          </a:xfrm>
          <a:prstGeom prst="ellipse">
            <a:avLst/>
          </a:prstGeom>
          <a:solidFill>
            <a:srgbClr val="BA96F0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9EBCED1-2E79-41A5-BC44-2C5BD310CA7C}"/>
                  </a:ext>
                </a:extLst>
              </p:cNvPr>
              <p:cNvSpPr/>
              <p:nvPr/>
            </p:nvSpPr>
            <p:spPr>
              <a:xfrm>
                <a:off x="1350336" y="309099"/>
                <a:ext cx="6188148" cy="1508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Tx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6A3F3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khoanh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pt-B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6A3F3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6A3F3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</a:t>
                </a:r>
                <a:r>
                  <a:rPr kumimoji="0" lang="en-US" sz="2400" b="0" i="0" u="none" strike="noStrike" kern="0" cap="none" spc="0" normalizeH="0" noProof="0">
                    <a:ln>
                      <a:noFill/>
                    </a:ln>
                    <a:solidFill>
                      <a:srgbClr val="6A3F3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cây bắp cải của hình nào? </a:t>
                </a:r>
                <a:r>
                  <a:rPr lang="en-US" sz="2400">
                    <a:solidFill>
                      <a:srgbClr val="6A3F35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khoanh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rgbClr val="6A3F35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6A3F35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6A3F35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>
                    <a:solidFill>
                      <a:srgbClr val="6A3F35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số cây xà lách của hình nào? </a:t>
                </a:r>
                <a:endParaRPr lang="en-US" sz="2400">
                  <a:solidFill>
                    <a:srgbClr val="6A3F35">
                      <a:lumMod val="50000"/>
                    </a:srgbClr>
                  </a:solidFill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6A3F3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6A3F35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9EBCED1-2E79-41A5-BC44-2C5BD310C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36" y="309099"/>
                <a:ext cx="6188148" cy="1508939"/>
              </a:xfrm>
              <a:prstGeom prst="rect">
                <a:avLst/>
              </a:prstGeom>
              <a:blipFill>
                <a:blip r:embed="rId5"/>
                <a:stretch>
                  <a:fillRect l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DB3A14-D730-4E77-AD21-377D446556FE}"/>
                  </a:ext>
                </a:extLst>
              </p:cNvPr>
              <p:cNvSpPr txBox="1"/>
              <p:nvPr/>
            </p:nvSpPr>
            <p:spPr>
              <a:xfrm>
                <a:off x="6343649" y="1975205"/>
                <a:ext cx="46783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DB3A14-D730-4E77-AD21-377D44655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649" y="1975205"/>
                <a:ext cx="467833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44B0B5-175C-4A9C-ACE8-FDB71C227889}"/>
                  </a:ext>
                </a:extLst>
              </p:cNvPr>
              <p:cNvSpPr txBox="1"/>
              <p:nvPr/>
            </p:nvSpPr>
            <p:spPr>
              <a:xfrm>
                <a:off x="1116418" y="3798008"/>
                <a:ext cx="46783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44B0B5-175C-4A9C-ACE8-FDB71C227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8" y="3798008"/>
                <a:ext cx="467833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9D884C-D688-45D4-8EFC-91799BDBE0F8}"/>
                  </a:ext>
                </a:extLst>
              </p:cNvPr>
              <p:cNvSpPr txBox="1"/>
              <p:nvPr/>
            </p:nvSpPr>
            <p:spPr>
              <a:xfrm>
                <a:off x="6396811" y="3798008"/>
                <a:ext cx="46783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8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9D884C-D688-45D4-8EFC-91799BDBE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811" y="3798008"/>
                <a:ext cx="467833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F88EBBAA-C329-4ED7-8DBF-7576BE9F7C85}"/>
              </a:ext>
            </a:extLst>
          </p:cNvPr>
          <p:cNvSpPr/>
          <p:nvPr/>
        </p:nvSpPr>
        <p:spPr>
          <a:xfrm>
            <a:off x="4922875" y="2620926"/>
            <a:ext cx="457200" cy="453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3E6967-825E-422C-B58B-714646B62A58}"/>
              </a:ext>
            </a:extLst>
          </p:cNvPr>
          <p:cNvSpPr/>
          <p:nvPr/>
        </p:nvSpPr>
        <p:spPr>
          <a:xfrm>
            <a:off x="2434856" y="4448351"/>
            <a:ext cx="457200" cy="453398"/>
          </a:xfrm>
          <a:prstGeom prst="ellipse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8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iant Doodles Newsletter Infographics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86</Words>
  <Application>Microsoft Office PowerPoint</Application>
  <PresentationFormat>On-screen Show (16:9)</PresentationFormat>
  <Paragraphs>45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Fredoka One</vt:lpstr>
      <vt:lpstr>Wingdings</vt:lpstr>
      <vt:lpstr>微软雅黑</vt:lpstr>
      <vt:lpstr>Inria Sans</vt:lpstr>
      <vt:lpstr>Patrick Hand</vt:lpstr>
      <vt:lpstr>Didact Gothic</vt:lpstr>
      <vt:lpstr>Cambria Math</vt:lpstr>
      <vt:lpstr>Amatic SC</vt:lpstr>
      <vt:lpstr>Times New Roman</vt:lpstr>
      <vt:lpstr>Arial</vt:lpstr>
      <vt:lpstr>Grammar Subject for Pre-K: Adjectives by Slidesgo</vt:lpstr>
      <vt:lpstr>Giant Doodles Newsletter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  Tia nắng bé nhỏ</dc:title>
  <dc:creator>MaiTrang</dc:creator>
  <cp:lastModifiedBy>HH</cp:lastModifiedBy>
  <cp:revision>33</cp:revision>
  <dcterms:modified xsi:type="dcterms:W3CDTF">2022-10-09T12:36:06Z</dcterms:modified>
</cp:coreProperties>
</file>