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2"/>
  </p:notesMasterIdLst>
  <p:sldIdLst>
    <p:sldId id="472" r:id="rId4"/>
    <p:sldId id="441" r:id="rId5"/>
    <p:sldId id="438" r:id="rId6"/>
    <p:sldId id="437" r:id="rId7"/>
    <p:sldId id="448" r:id="rId8"/>
    <p:sldId id="393" r:id="rId9"/>
    <p:sldId id="451" r:id="rId10"/>
    <p:sldId id="413" r:id="rId11"/>
    <p:sldId id="474" r:id="rId13"/>
    <p:sldId id="461" r:id="rId14"/>
    <p:sldId id="464" r:id="rId15"/>
    <p:sldId id="429" r:id="rId16"/>
    <p:sldId id="456" r:id="rId17"/>
    <p:sldId id="454" r:id="rId18"/>
    <p:sldId id="469" r:id="rId19"/>
    <p:sldId id="457" r:id="rId20"/>
    <p:sldId id="470" r:id="rId21"/>
    <p:sldId id="475" r:id="rId22"/>
    <p:sldId id="313" r:id="rId23"/>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0000CC"/>
    <a:srgbClr val="003300"/>
    <a:srgbClr val="006600"/>
    <a:srgbClr val="000000"/>
    <a:srgbClr val="FFFF00"/>
    <a:srgbClr val="66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153"/>
  </p:normalViewPr>
  <p:slideViewPr>
    <p:cSldViewPr showGuides="1">
      <p:cViewPr>
        <p:scale>
          <a:sx n="75" d="100"/>
          <a:sy n="75" d="100"/>
        </p:scale>
        <p:origin x="-1236" y="-72"/>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580"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buNone/>
            </a:pPr>
            <a:fld id="{9A0DB2DC-4C9A-4742-B13C-FB6460FD3503}" type="slidenum">
              <a:rPr lang="en-US" sz="1200" dirty="0">
                <a:latin typeface="Arial" panose="020B0604020202020204" pitchFamily="34" charset="0"/>
              </a:rPr>
            </a:fld>
            <a:endParaRPr lang="en-US"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latin typeface="Arial" panose="020B0604020202020204" pitchFamily="34" charset="0"/>
              </a:rPr>
            </a:fld>
            <a:endParaRPr lang="en-US" sz="1200" dirty="0">
              <a:latin typeface="Arial" panose="020B0604020202020204" pitchFamily="34" charset="0"/>
            </a:endParaRPr>
          </a:p>
        </p:txBody>
      </p:sp>
      <p:sp>
        <p:nvSpPr>
          <p:cNvPr id="25603" name="Rectangle 7"/>
          <p:cNvSpPr txBox="1">
            <a:spLocks noGrp="1"/>
          </p:cNvSpPr>
          <p:nvPr/>
        </p:nvSpPr>
        <p:spPr>
          <a:xfrm>
            <a:off x="3884613" y="8685213"/>
            <a:ext cx="2971800" cy="457200"/>
          </a:xfrm>
          <a:prstGeom prst="rect">
            <a:avLst/>
          </a:prstGeom>
          <a:noFill/>
          <a:ln w="9525">
            <a:noFill/>
          </a:ln>
        </p:spPr>
        <p:txBody>
          <a:bodyPr lIns="91433" tIns="45716" rIns="91433" bIns="45716" anchor="b" anchorCtr="0"/>
          <a:p>
            <a:pPr lvl="0" algn="r" defTabSz="892175" eaLnBrk="1" hangingPunct="1"/>
            <a:fld id="{9A0DB2DC-4C9A-4742-B13C-FB6460FD3503}" type="slidenum">
              <a:rPr lang="en-US" sz="1200" dirty="0">
                <a:latin typeface="Arial" panose="020B0604020202020204" pitchFamily="34" charset="0"/>
              </a:rPr>
            </a:fld>
            <a:endParaRPr lang="en-US" sz="1200" dirty="0">
              <a:latin typeface="Arial" panose="020B0604020202020204" pitchFamily="34" charset="0"/>
            </a:endParaRPr>
          </a:p>
        </p:txBody>
      </p:sp>
      <p:sp>
        <p:nvSpPr>
          <p:cNvPr id="25604" name="Rectangle 2"/>
          <p:cNvSpPr>
            <a:spLocks noRot="1" noTextEdit="1"/>
          </p:cNvSpPr>
          <p:nvPr>
            <p:ph type="sldImg"/>
          </p:nvPr>
        </p:nvSpPr>
        <p:spPr>
          <a:ln/>
        </p:spPr>
      </p:sp>
      <p:sp>
        <p:nvSpPr>
          <p:cNvPr id="25605" name="Rectangle 3"/>
          <p:cNvSpPr>
            <a:spLocks noGrp="1"/>
          </p:cNvSpPr>
          <p:nvPr>
            <p:ph type="body" idx="1"/>
          </p:nvPr>
        </p:nvSpPr>
        <p:spPr>
          <a:ln/>
        </p:spPr>
        <p:txBody>
          <a:bodyPr wrap="square" lIns="91433" tIns="45716" rIns="91433" bIns="45716" anchor="t" anchorCtr="0"/>
          <a:p>
            <a:pPr lvl="0" eaLnBrk="1" hangingPunct="1"/>
            <a:endParaRPr lang="vi-VN" altLang="x-non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grpSp>
        <p:nvGrpSpPr>
          <p:cNvPr id="3074" name="Group 2"/>
          <p:cNvGrpSpPr/>
          <p:nvPr/>
        </p:nvGrpSpPr>
        <p:grpSpPr>
          <a:xfrm>
            <a:off x="0" y="0"/>
            <a:ext cx="9159875" cy="6858000"/>
            <a:chOff x="0" y="0"/>
            <a:chExt cx="5770" cy="4320"/>
          </a:xfrm>
        </p:grpSpPr>
        <p:sp>
          <p:nvSpPr>
            <p:cNvPr id="8" name="Rectangle 3"/>
            <p:cNvSpPr>
              <a:spLocks noChangeArrowheads="1"/>
            </p:cNvSpPr>
            <p:nvPr/>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9" name="Rectangle 4"/>
            <p:cNvSpPr>
              <a:spLocks noChangeArrowheads="1"/>
            </p:cNvSpPr>
            <p:nvPr/>
          </p:nvSpPr>
          <p:spPr bwMode="hidden">
            <a:xfrm>
              <a:off x="1056" y="0"/>
              <a:ext cx="192" cy="4320"/>
            </a:xfrm>
            <a:prstGeom prst="rect">
              <a:avLst/>
            </a:prstGeom>
            <a:gradFill rotWithShape="0">
              <a:gsLst>
                <a:gs pos="0">
                  <a:schemeClr val="bg1"/>
                </a:gs>
                <a:gs pos="100000">
                  <a:schemeClr val="bg2"/>
                </a:gs>
              </a:gsLst>
              <a:lin ang="0" scaled="1"/>
            </a:gradFill>
            <a:ln>
              <a:noFill/>
            </a:ln>
            <a:effec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0" name="Rectangle 5"/>
            <p:cNvSpPr>
              <a:spLocks noChangeArrowheads="1"/>
            </p:cNvSpPr>
            <p:nvPr/>
          </p:nvSpPr>
          <p:spPr bwMode="hidden">
            <a:xfrm>
              <a:off x="1728" y="0"/>
              <a:ext cx="432" cy="4320"/>
            </a:xfrm>
            <a:prstGeom prst="rect">
              <a:avLst/>
            </a:prstGeom>
            <a:gradFill rotWithShape="0">
              <a:gsLst>
                <a:gs pos="0">
                  <a:schemeClr val="bg1"/>
                </a:gs>
                <a:gs pos="100000">
                  <a:schemeClr val="bg2"/>
                </a:gs>
              </a:gsLst>
              <a:lin ang="0" scaled="1"/>
            </a:gradFill>
            <a:ln>
              <a:noFill/>
            </a:ln>
            <a:effec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1" name="Rectangle 6"/>
            <p:cNvSpPr>
              <a:spLocks noChangeArrowheads="1"/>
            </p:cNvSpPr>
            <p:nvPr/>
          </p:nvSpPr>
          <p:spPr bwMode="hidden">
            <a:xfrm>
              <a:off x="2256" y="0"/>
              <a:ext cx="240" cy="4320"/>
            </a:xfrm>
            <a:prstGeom prst="rect">
              <a:avLst/>
            </a:prstGeom>
            <a:solidFill>
              <a:schemeClr val="bg1"/>
            </a:solidFill>
            <a:ln>
              <a:noFill/>
            </a:ln>
            <a:effec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 name="Rectangle 7"/>
            <p:cNvSpPr>
              <a:spLocks noChangeArrowheads="1"/>
            </p:cNvSpPr>
            <p:nvPr/>
          </p:nvSpPr>
          <p:spPr bwMode="hidden">
            <a:xfrm>
              <a:off x="1344" y="0"/>
              <a:ext cx="384" cy="4320"/>
            </a:xfrm>
            <a:prstGeom prst="rect">
              <a:avLst/>
            </a:prstGeom>
            <a:gradFill rotWithShape="0">
              <a:gsLst>
                <a:gs pos="0">
                  <a:schemeClr val="bg2"/>
                </a:gs>
                <a:gs pos="100000">
                  <a:schemeClr val="bg1"/>
                </a:gs>
              </a:gsLst>
              <a:lin ang="0" scaled="1"/>
            </a:gradFill>
            <a:ln>
              <a:noFill/>
            </a:ln>
            <a:effec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3" name="Rectangle 8"/>
            <p:cNvSpPr>
              <a:spLocks noChangeArrowheads="1"/>
            </p:cNvSpPr>
            <p:nvPr/>
          </p:nvSpPr>
          <p:spPr bwMode="hidden">
            <a:xfrm>
              <a:off x="480" y="0"/>
              <a:ext cx="576" cy="4320"/>
            </a:xfrm>
            <a:prstGeom prst="rect">
              <a:avLst/>
            </a:prstGeom>
            <a:gradFill rotWithShape="0">
              <a:gsLst>
                <a:gs pos="0">
                  <a:schemeClr val="bg2"/>
                </a:gs>
                <a:gs pos="100000">
                  <a:schemeClr val="bg1"/>
                </a:gs>
              </a:gsLst>
              <a:lin ang="0" scaled="1"/>
            </a:gradFill>
            <a:ln>
              <a:noFill/>
            </a:ln>
            <a:effec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4" name="Rectangle 9"/>
            <p:cNvSpPr>
              <a:spLocks noChangeArrowheads="1"/>
            </p:cNvSpPr>
            <p:nvPr/>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5" name="Rectangle 10"/>
            <p:cNvSpPr>
              <a:spLocks noChangeArrowheads="1"/>
            </p:cNvSpPr>
            <p:nvPr/>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6" name="Rectangle 11"/>
            <p:cNvSpPr>
              <a:spLocks noChangeArrowheads="1"/>
            </p:cNvSpPr>
            <p:nvPr/>
          </p:nvSpPr>
          <p:spPr bwMode="hidden">
            <a:xfrm>
              <a:off x="2160" y="0"/>
              <a:ext cx="240" cy="4320"/>
            </a:xfrm>
            <a:prstGeom prst="rect">
              <a:avLst/>
            </a:prstGeom>
            <a:gradFill rotWithShape="0">
              <a:gsLst>
                <a:gs pos="0">
                  <a:schemeClr val="bg2"/>
                </a:gs>
                <a:gs pos="100000">
                  <a:schemeClr val="bg1"/>
                </a:gs>
              </a:gsLst>
              <a:lin ang="0" scaled="1"/>
            </a:gradFill>
            <a:ln>
              <a:noFill/>
            </a:ln>
            <a:effec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7" name="Rectangle 12"/>
            <p:cNvSpPr>
              <a:spLocks noChangeArrowheads="1"/>
            </p:cNvSpPr>
            <p:nvPr/>
          </p:nvSpPr>
          <p:spPr bwMode="hidden">
            <a:xfrm>
              <a:off x="2784" y="0"/>
              <a:ext cx="528" cy="4320"/>
            </a:xfrm>
            <a:prstGeom prst="rect">
              <a:avLst/>
            </a:prstGeom>
            <a:gradFill rotWithShape="0">
              <a:gsLst>
                <a:gs pos="0">
                  <a:schemeClr val="bg1"/>
                </a:gs>
                <a:gs pos="100000">
                  <a:schemeClr val="bg2"/>
                </a:gs>
              </a:gsLst>
              <a:lin ang="0" scaled="1"/>
            </a:gradFill>
            <a:ln>
              <a:noFill/>
            </a:ln>
            <a:effec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8" name="Rectangle 13"/>
            <p:cNvSpPr>
              <a:spLocks noChangeArrowheads="1"/>
            </p:cNvSpPr>
            <p:nvPr/>
          </p:nvSpPr>
          <p:spPr bwMode="hidden">
            <a:xfrm>
              <a:off x="1248" y="0"/>
              <a:ext cx="144" cy="4320"/>
            </a:xfrm>
            <a:prstGeom prst="rect">
              <a:avLst/>
            </a:prstGeom>
            <a:solidFill>
              <a:schemeClr val="bg2"/>
            </a:solidFill>
            <a:ln>
              <a:noFill/>
            </a:ln>
            <a:effec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9" name="Rectangle 14"/>
            <p:cNvSpPr>
              <a:spLocks noChangeArrowheads="1"/>
            </p:cNvSpPr>
            <p:nvPr/>
          </p:nvSpPr>
          <p:spPr bwMode="hidden">
            <a:xfrm>
              <a:off x="3300" y="0"/>
              <a:ext cx="252" cy="4320"/>
            </a:xfrm>
            <a:prstGeom prst="rect">
              <a:avLst/>
            </a:prstGeom>
            <a:solidFill>
              <a:schemeClr val="bg2"/>
            </a:solidFill>
            <a:ln>
              <a:noFill/>
            </a:ln>
            <a:effec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20" name="Rectangle 15"/>
            <p:cNvSpPr>
              <a:spLocks noChangeArrowheads="1"/>
            </p:cNvSpPr>
            <p:nvPr/>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1" name="Rectangle 16"/>
            <p:cNvSpPr>
              <a:spLocks noChangeArrowheads="1"/>
            </p:cNvSpPr>
            <p:nvPr/>
          </p:nvSpPr>
          <p:spPr bwMode="hidden">
            <a:xfrm>
              <a:off x="4608" y="0"/>
              <a:ext cx="672" cy="4320"/>
            </a:xfrm>
            <a:prstGeom prst="rect">
              <a:avLst/>
            </a:prstGeom>
            <a:gradFill rotWithShape="0">
              <a:gsLst>
                <a:gs pos="0">
                  <a:schemeClr val="bg2"/>
                </a:gs>
                <a:gs pos="100000">
                  <a:schemeClr val="accent2"/>
                </a:gs>
              </a:gsLst>
              <a:lin ang="0" scaled="1"/>
            </a:gradFill>
            <a:ln>
              <a:noFill/>
            </a:ln>
            <a:effec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22" name="Rectangle 17"/>
            <p:cNvSpPr>
              <a:spLocks noChangeArrowheads="1"/>
            </p:cNvSpPr>
            <p:nvPr/>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3" name="Rectangle 18"/>
            <p:cNvSpPr>
              <a:spLocks noChangeArrowheads="1"/>
            </p:cNvSpPr>
            <p:nvPr/>
          </p:nvSpPr>
          <p:spPr bwMode="hidden">
            <a:xfrm>
              <a:off x="3840" y="0"/>
              <a:ext cx="528" cy="4320"/>
            </a:xfrm>
            <a:prstGeom prst="rect">
              <a:avLst/>
            </a:prstGeom>
            <a:gradFill rotWithShape="0">
              <a:gsLst>
                <a:gs pos="0">
                  <a:schemeClr val="bg1"/>
                </a:gs>
                <a:gs pos="100000">
                  <a:schemeClr val="bg2"/>
                </a:gs>
              </a:gsLst>
              <a:lin ang="0" scaled="1"/>
            </a:gradFill>
            <a:ln>
              <a:noFill/>
            </a:ln>
            <a:effec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24" name="Rectangle 19"/>
            <p:cNvSpPr>
              <a:spLocks noChangeArrowheads="1"/>
            </p:cNvSpPr>
            <p:nvPr/>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5" name="Rectangle 20"/>
            <p:cNvSpPr>
              <a:spLocks noChangeArrowheads="1"/>
            </p:cNvSpPr>
            <p:nvPr/>
          </p:nvSpPr>
          <p:spPr bwMode="hidden">
            <a:xfrm>
              <a:off x="2680" y="0"/>
              <a:ext cx="152" cy="4320"/>
            </a:xfrm>
            <a:prstGeom prst="rect">
              <a:avLst/>
            </a:prstGeom>
            <a:gradFill rotWithShape="0">
              <a:gsLst>
                <a:gs pos="0">
                  <a:schemeClr val="bg2"/>
                </a:gs>
                <a:gs pos="100000">
                  <a:schemeClr val="bg1"/>
                </a:gs>
              </a:gsLst>
              <a:lin ang="0" scaled="1"/>
            </a:gradFill>
            <a:ln>
              <a:noFill/>
            </a:ln>
            <a:effec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26" name="Rectangle 21"/>
            <p:cNvSpPr>
              <a:spLocks noChangeArrowheads="1"/>
            </p:cNvSpPr>
            <p:nvPr/>
          </p:nvSpPr>
          <p:spPr bwMode="hidden">
            <a:xfrm>
              <a:off x="2366" y="0"/>
              <a:ext cx="336" cy="4320"/>
            </a:xfrm>
            <a:prstGeom prst="rect">
              <a:avLst/>
            </a:prstGeom>
            <a:gradFill rotWithShape="0">
              <a:gsLst>
                <a:gs pos="0">
                  <a:schemeClr val="bg1"/>
                </a:gs>
                <a:gs pos="100000">
                  <a:schemeClr val="bg2"/>
                </a:gs>
              </a:gsLst>
              <a:lin ang="0" scaled="1"/>
            </a:gradFill>
            <a:ln>
              <a:noFill/>
            </a:ln>
            <a:effec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3099" name="Freeform 22"/>
            <p:cNvSpPr/>
            <p:nvPr userDrawn="1"/>
          </p:nvSpPr>
          <p:spPr>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ln>
          </p:spPr>
          <p:txBody>
            <a:bodyPr/>
            <a:p>
              <a:endParaRPr lang="en-US"/>
            </a:p>
          </p:txBody>
        </p:sp>
        <p:sp>
          <p:nvSpPr>
            <p:cNvPr id="28" name="Freeform 23"/>
            <p:cNvSpPr/>
            <p:nvPr/>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grpSp>
      <p:sp>
        <p:nvSpPr>
          <p:cNvPr id="2072" name="Rectangle 24"/>
          <p:cNvSpPr>
            <a:spLocks noGrp="1" noChangeArrowheads="1"/>
          </p:cNvSpPr>
          <p:nvPr>
            <p:ph type="ctrTitle" sz="quarter"/>
          </p:nvPr>
        </p:nvSpPr>
        <p:spPr>
          <a:xfrm>
            <a:off x="685800" y="1600200"/>
            <a:ext cx="7772400" cy="1828800"/>
          </a:xfrm>
        </p:spPr>
        <p:txBody>
          <a:bodyPr/>
          <a:lstStyle>
            <a:lvl1pPr>
              <a:defRPr>
                <a:effectLst>
                  <a:outerShdw blurRad="38100" dist="38100" dir="2700000" algn="tl">
                    <a:srgbClr val="000000"/>
                  </a:outerShdw>
                </a:effectLst>
              </a:defRPr>
            </a:lvl1pPr>
          </a:lstStyle>
          <a:p>
            <a:pPr lvl="0"/>
            <a:r>
              <a:rPr lang="en-US" noProof="0" smtClean="0"/>
              <a:t>Click to edit Master title style</a:t>
            </a:r>
            <a:endParaRPr lang="en-US" noProof="0" smtClean="0"/>
          </a:p>
        </p:txBody>
      </p:sp>
      <p:sp>
        <p:nvSpPr>
          <p:cNvPr id="207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effectLst>
                  <a:outerShdw blurRad="38100" dist="38100" dir="2700000" algn="tl">
                    <a:srgbClr val="000000"/>
                  </a:outerShdw>
                </a:effectLst>
              </a:defRPr>
            </a:lvl1pPr>
          </a:lstStyle>
          <a:p>
            <a:pPr lvl="0"/>
            <a:r>
              <a:rPr lang="en-US" noProof="0" smtClean="0"/>
              <a:t>Click to edit Master subtitle style</a:t>
            </a:r>
            <a:endParaRPr lang="en-US" noProof="0" smtClean="0"/>
          </a:p>
        </p:txBody>
      </p:sp>
      <p:sp>
        <p:nvSpPr>
          <p:cNvPr id="29" name="Rectangle 26"/>
          <p:cNvSpPr>
            <a:spLocks noGrp="1" noChangeArrowheads="1"/>
          </p:cNvSpPr>
          <p:nvPr>
            <p:ph type="dt" sz="quarter" idx="2"/>
          </p:nvPr>
        </p:nvSpPr>
        <p:spPr bwMode="auto">
          <a:xfrm>
            <a:off x="457200" y="6243638"/>
            <a:ext cx="2133600" cy="457200"/>
          </a:xfrm>
          <a:prstGeom prst="rect">
            <a:avLst/>
          </a:prstGeom>
        </p:spPr>
        <p:txBody>
          <a:bodyPr vert="horz" wrap="square" lIns="91440" tIns="45720" rIns="91440" bIns="45720" numCol="1" anchor="t" anchorCtr="0" compatLnSpc="1"/>
          <a:lstStyle>
            <a:lvl1pPr>
              <a:defRPr>
                <a:effectLst>
                  <a:outerShdw blurRad="38100" dist="38100" dir="2700000" algn="tl">
                    <a:srgbClr val="000000"/>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30" name="Rectangle 27"/>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t" anchorCtr="0" compatLnSpc="1"/>
          <a:lstStyle>
            <a:lvl1pPr>
              <a:defRPr>
                <a:effectLst>
                  <a:outerShdw blurRad="38100" dist="38100" dir="2700000" algn="tl">
                    <a:srgbClr val="000000"/>
                  </a:out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31" name="Rectangle 28"/>
          <p:cNvSpPr>
            <a:spLocks noGrp="1" noChangeArrowheads="1"/>
          </p:cNvSpPr>
          <p:nvPr>
            <p:ph type="sldNum" sz="quarter" idx="4"/>
          </p:nvPr>
        </p:nvSpPr>
        <p:spPr bwMode="auto">
          <a:xfrm>
            <a:off x="6553200" y="6243638"/>
            <a:ext cx="2133600" cy="457200"/>
          </a:xfrm>
          <a:prstGeom prst="rect">
            <a:avLst/>
          </a:prstGeom>
        </p:spPr>
        <p:txBody>
          <a:bodyPr vert="horz" wrap="square" lIns="91440" tIns="45720" rIns="91440" bIns="45720" numCol="1" anchor="t" anchorCtr="0" compatLnSpc="1"/>
          <a:p>
            <a:pPr algn="r" eaLnBrk="1" hangingPunct="1">
              <a:buNone/>
            </a:pPr>
            <a:fld id="{9A0DB2DC-4C9A-4742-B13C-FB6460FD3503}" type="slidenum">
              <a:rPr lang="en-US" dirty="0">
                <a:effectLst>
                  <a:outerShdw blurRad="38100" dist="38100" dir="2700000">
                    <a:srgbClr val="000000"/>
                  </a:outerShdw>
                </a:effectLst>
                <a:latin typeface="Tahoma" panose="020B0604030504040204" pitchFamily="34" charset="0"/>
              </a:rPr>
            </a:fld>
            <a:endParaRPr lang="en-US" dirty="0">
              <a:effectLst>
                <a:outerShdw blurRad="38100" dist="38100" dir="2700000">
                  <a:srgbClr val="000000"/>
                </a:outerShdw>
              </a:effectLst>
              <a:latin typeface="Tahoma" panose="020B0604030504040204" pitchFamily="34" charset="0"/>
            </a:endParaRP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Footer Placeholder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5" name="Slide Number Placeholder 4"/>
          <p:cNvSpPr>
            <a:spLocks noGrp="1"/>
          </p:cNvSpPr>
          <p:nvPr>
            <p:ph type="sldNum" sz="quarter" idx="11"/>
          </p:nvPr>
        </p:nvSpPr>
        <p:spPr/>
        <p:txBody>
          <a:bodyPr/>
          <a:p>
            <a:pPr lvl="0" eaLnBrk="1" hangingPunct="1">
              <a:buNone/>
            </a:pPr>
            <a:fld id="{9A0DB2DC-4C9A-4742-B13C-FB6460FD3503}" type="slidenum">
              <a:rPr lang="en-US" dirty="0">
                <a:effectLst>
                  <a:outerShdw blurRad="38100" dist="38100" dir="2700000">
                    <a:srgbClr val="C0C0C0"/>
                  </a:outerShdw>
                </a:effectLst>
              </a:rPr>
            </a:fld>
            <a:endParaRPr lang="en-US" dirty="0">
              <a:effectLst>
                <a:outerShdw blurRad="38100" dist="38100" dir="2700000">
                  <a:srgbClr val="C0C0C0"/>
                </a:outerShdw>
              </a:effectLst>
              <a:latin typeface="Times New Roman" panose="02020603050405020304" pitchFamily="18" charset="0"/>
            </a:endParaRPr>
          </a:p>
        </p:txBody>
      </p:sp>
      <p:sp>
        <p:nvSpPr>
          <p:cNvPr id="6" name="Date Placeholder 5"/>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ransition>
    <p:checker/>
    <p:sndAc>
      <p:stSnd>
        <p:snd r:embed="rId2" name="breez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Footer Placeholder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5" name="Slide Number Placeholder 4"/>
          <p:cNvSpPr>
            <a:spLocks noGrp="1"/>
          </p:cNvSpPr>
          <p:nvPr>
            <p:ph type="sldNum" sz="quarter" idx="11"/>
          </p:nvPr>
        </p:nvSpPr>
        <p:spPr/>
        <p:txBody>
          <a:bodyPr/>
          <a:p>
            <a:pPr lvl="0" eaLnBrk="1" hangingPunct="1">
              <a:buNone/>
            </a:pPr>
            <a:fld id="{9A0DB2DC-4C9A-4742-B13C-FB6460FD3503}" type="slidenum">
              <a:rPr lang="en-US" dirty="0">
                <a:effectLst>
                  <a:outerShdw blurRad="38100" dist="38100" dir="2700000">
                    <a:srgbClr val="C0C0C0"/>
                  </a:outerShdw>
                </a:effectLst>
              </a:rPr>
            </a:fld>
            <a:endParaRPr lang="en-US" dirty="0">
              <a:effectLst>
                <a:outerShdw blurRad="38100" dist="38100" dir="2700000">
                  <a:srgbClr val="C0C0C0"/>
                </a:outerShdw>
              </a:effectLst>
              <a:latin typeface="Times New Roman" panose="02020603050405020304" pitchFamily="18" charset="0"/>
            </a:endParaRPr>
          </a:p>
        </p:txBody>
      </p:sp>
      <p:sp>
        <p:nvSpPr>
          <p:cNvPr id="6" name="Date Placeholder 5"/>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ransition>
    <p:checker/>
    <p:sndAc>
      <p:stSnd>
        <p:snd r:embed="rId2" name="breeze.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Footer Placeholder 6"/>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8" name="Slide Number Placeholder 7"/>
          <p:cNvSpPr>
            <a:spLocks noGrp="1"/>
          </p:cNvSpPr>
          <p:nvPr>
            <p:ph type="sldNum" sz="quarter" idx="11"/>
          </p:nvPr>
        </p:nvSpPr>
        <p:spPr/>
        <p:txBody>
          <a:bodyPr/>
          <a:p>
            <a:pPr lvl="0" eaLnBrk="1" hangingPunct="1">
              <a:buNone/>
            </a:pPr>
            <a:fld id="{9A0DB2DC-4C9A-4742-B13C-FB6460FD3503}" type="slidenum">
              <a:rPr lang="en-US" dirty="0">
                <a:effectLst>
                  <a:outerShdw blurRad="38100" dist="38100" dir="2700000">
                    <a:srgbClr val="C0C0C0"/>
                  </a:outerShdw>
                </a:effectLst>
              </a:rPr>
            </a:fld>
            <a:endParaRPr lang="en-US" dirty="0">
              <a:effectLst>
                <a:outerShdw blurRad="38100" dist="38100" dir="2700000">
                  <a:srgbClr val="C0C0C0"/>
                </a:outerShdw>
              </a:effectLst>
              <a:latin typeface="Times New Roman" panose="02020603050405020304" pitchFamily="18" charset="0"/>
            </a:endParaRPr>
          </a:p>
        </p:txBody>
      </p:sp>
      <p:sp>
        <p:nvSpPr>
          <p:cNvPr id="9" name="Date Placeholder 8"/>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ransition>
    <p:checker/>
    <p:sndAc>
      <p:stSnd>
        <p:snd r:embed="rId2" name="breez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duotone>
              <a:schemeClr val="bg1"/>
              <a:srgbClr val="FFFFFF"/>
            </a:duotone>
          </a:blip>
          <a:stretch>
            <a:fillRect/>
          </a:stretch>
        </a:blipFill>
        <a:effectLst/>
      </p:bgPr>
    </p:bg>
    <p:spTree>
      <p:nvGrpSpPr>
        <p:cNvPr id="1" name=""/>
        <p:cNvGrpSpPr/>
        <p:nvPr/>
      </p:nvGrpSpPr>
      <p:grpSpPr>
        <a:xfrm>
          <a:off x="0" y="0"/>
          <a:ext cx="0" cy="0"/>
          <a:chOff x="0" y="0"/>
          <a:chExt cx="0" cy="0"/>
        </a:xfrm>
      </p:grpSpPr>
      <p:sp>
        <p:nvSpPr>
          <p:cNvPr id="4098" name="Freeform 4"/>
          <p:cNvSpPr/>
          <p:nvPr/>
        </p:nvSpPr>
        <p:spPr>
          <a:xfrm>
            <a:off x="285750" y="2803525"/>
            <a:ext cx="1588" cy="3035300"/>
          </a:xfrm>
          <a:custGeom>
            <a:avLst/>
            <a:gdLst/>
            <a:ahLst/>
            <a:cxnLst>
              <a:cxn ang="0">
                <a:pos x="0" y="0"/>
              </a:cxn>
              <a:cxn ang="0">
                <a:pos x="0" y="2147483647"/>
              </a:cxn>
              <a:cxn ang="0">
                <a:pos x="0" y="2147483647"/>
              </a:cxn>
              <a:cxn ang="0">
                <a:pos x="0" y="2147483647"/>
              </a:cxn>
              <a:cxn ang="0">
                <a:pos x="0" y="2147483647"/>
              </a:cxn>
              <a:cxn ang="0">
                <a:pos x="0" y="2147483647"/>
              </a:cxn>
              <a:cxn ang="0">
                <a:pos x="0" y="0"/>
              </a:cxn>
              <a:cxn ang="0">
                <a:pos x="0" y="0"/>
              </a:cxn>
            </a:cxnLst>
            <a:pathLst>
              <a:path w="1588" h="1912">
                <a:moveTo>
                  <a:pt x="0" y="0"/>
                </a:moveTo>
                <a:lnTo>
                  <a:pt x="0" y="6"/>
                </a:lnTo>
                <a:lnTo>
                  <a:pt x="0" y="60"/>
                </a:lnTo>
                <a:lnTo>
                  <a:pt x="0" y="1912"/>
                </a:lnTo>
                <a:lnTo>
                  <a:pt x="0" y="0"/>
                </a:lnTo>
                <a:close/>
              </a:path>
            </a:pathLst>
          </a:custGeom>
          <a:solidFill>
            <a:srgbClr val="6BBA27">
              <a:alpha val="100000"/>
            </a:srgbClr>
          </a:solidFill>
          <a:ln w="9525">
            <a:noFill/>
          </a:ln>
        </p:spPr>
        <p:txBody>
          <a:bodyPr/>
          <a:p>
            <a:endParaRPr lang="en-US"/>
          </a:p>
        </p:txBody>
      </p:sp>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smtClean="0"/>
              <a:t>Click to edit Master title style</a:t>
            </a:r>
            <a:endParaRPr lang="en-US" noProof="0" smtClean="0"/>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endParaRPr lang="en-US" noProof="0" smtClean="0"/>
          </a:p>
        </p:txBody>
      </p:sp>
      <p:sp>
        <p:nvSpPr>
          <p:cNvPr id="8" name="Rectangle 5"/>
          <p:cNvSpPr>
            <a:spLocks noGrp="1" noChangeArrowheads="1"/>
          </p:cNvSpPr>
          <p:nvPr>
            <p:ph type="ftr" sz="quarter" idx="3"/>
          </p:nvPr>
        </p:nvSpPr>
        <p:spPr bwMode="auto">
          <a:xfrm>
            <a:off x="3124200" y="6245225"/>
            <a:ext cx="2895600" cy="47625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p:spPr>
        <p:txBody>
          <a:bodyPr vert="horz" wrap="square" lIns="91440" tIns="45720" rIns="91440" bIns="45720" numCol="1" anchor="b" anchorCtr="0" compatLnSpc="1"/>
          <a:p>
            <a:pPr algn="r" eaLnBrk="1" hangingPunct="1">
              <a:buNone/>
            </a:pPr>
            <a:fld id="{9A0DB2DC-4C9A-4742-B13C-FB6460FD3503}" type="slidenum">
              <a:rPr lang="en-US" dirty="0">
                <a:effectLst>
                  <a:outerShdw blurRad="38100" dist="38100" dir="2700000">
                    <a:srgbClr val="000000"/>
                  </a:outerShdw>
                </a:effectLst>
                <a:latin typeface="Arial" panose="020B0604020202020204" pitchFamily="34" charset="0"/>
              </a:rPr>
            </a:fld>
            <a:endParaRPr lang="en-US" dirty="0">
              <a:effectLst>
                <a:outerShdw blurRad="38100" dist="38100" dir="2700000">
                  <a:srgbClr val="000000"/>
                </a:outerShdw>
              </a:effectLst>
              <a:latin typeface="Arial" panose="020B0604020202020204" pitchFamily="34" charset="0"/>
            </a:endParaRPr>
          </a:p>
        </p:txBody>
      </p:sp>
      <p:sp>
        <p:nvSpPr>
          <p:cNvPr id="10" name="Rectangle 7"/>
          <p:cNvSpPr>
            <a:spLocks noGrp="1" noChangeArrowheads="1"/>
          </p:cNvSpPr>
          <p:nvPr>
            <p:ph type="dt" sz="quarter" idx="2"/>
          </p:nvPr>
        </p:nvSpPr>
        <p:spPr bwMode="auto">
          <a:xfrm>
            <a:off x="457200" y="6245225"/>
            <a:ext cx="2133600" cy="476250"/>
          </a:xfrm>
          <a:prstGeom prst="rect">
            <a:avLst/>
          </a:prstGeom>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Tree>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000000"/>
                  </a:outerShdw>
                </a:effectLst>
              </a:rPr>
            </a:fld>
            <a:endParaRPr lang="en-US" dirty="0">
              <a:effectLst>
                <a:outerShdw blurRad="38100" dist="38100" dir="2700000">
                  <a:srgbClr val="000000"/>
                </a:outerShdw>
              </a:effectLst>
              <a:latin typeface="Times New Roman" panose="02020603050405020304" pitchFamily="18" charset="0"/>
            </a:endParaRPr>
          </a:p>
        </p:txBody>
      </p:sp>
    </p:spTree>
  </p:cSld>
  <p:clrMapOvr>
    <a:masterClrMapping/>
  </p:clrMapOvr>
  <p:transition>
    <p:checker/>
    <p:sndAc>
      <p:stSnd>
        <p:snd r:embed="rId2" name="breez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000000"/>
                  </a:outerShdw>
                </a:effectLst>
              </a:rPr>
            </a:fld>
            <a:endParaRPr lang="en-US" dirty="0">
              <a:effectLst>
                <a:outerShdw blurRad="38100" dist="38100" dir="2700000">
                  <a:srgbClr val="000000"/>
                </a:outerShdw>
              </a:effectLst>
              <a:latin typeface="Times New Roman" panose="02020603050405020304" pitchFamily="18" charset="0"/>
            </a:endParaRPr>
          </a:p>
        </p:txBody>
      </p:sp>
    </p:spTree>
  </p:cSld>
  <p:clrMapOvr>
    <a:masterClrMapping/>
  </p:clrMapOvr>
  <p:transition>
    <p:checker/>
    <p:sndAc>
      <p:stSnd>
        <p:snd r:embed="rId2" name="breez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000000"/>
                  </a:outerShdw>
                </a:effectLst>
              </a:rPr>
            </a:fld>
            <a:endParaRPr lang="en-US" dirty="0">
              <a:effectLst>
                <a:outerShdw blurRad="38100" dist="38100" dir="2700000">
                  <a:srgbClr val="000000"/>
                </a:outerShdw>
              </a:effectLst>
              <a:latin typeface="Times New Roman" panose="02020603050405020304" pitchFamily="18" charset="0"/>
            </a:endParaRPr>
          </a:p>
        </p:txBody>
      </p:sp>
    </p:spTree>
  </p:cSld>
  <p:clrMapOvr>
    <a:masterClrMapping/>
  </p:clrMapOvr>
  <p:transition>
    <p:checker/>
    <p:sndAc>
      <p:stSnd>
        <p:snd r:embed="rId2" name="breeze.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000000"/>
                  </a:outerShdw>
                </a:effectLst>
              </a:rPr>
            </a:fld>
            <a:endParaRPr lang="en-US" dirty="0">
              <a:effectLst>
                <a:outerShdw blurRad="38100" dist="38100" dir="2700000">
                  <a:srgbClr val="000000"/>
                </a:outerShdw>
              </a:effectLst>
              <a:latin typeface="Times New Roman" panose="02020603050405020304" pitchFamily="18" charset="0"/>
            </a:endParaRPr>
          </a:p>
        </p:txBody>
      </p:sp>
    </p:spTree>
  </p:cSld>
  <p:clrMapOvr>
    <a:masterClrMapping/>
  </p:clrMapOvr>
  <p:transition>
    <p:checker/>
    <p:sndAc>
      <p:stSnd>
        <p:snd r:embed="rId2" name="breez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000000"/>
                  </a:outerShdw>
                </a:effectLst>
              </a:rPr>
            </a:fld>
            <a:endParaRPr lang="en-US" dirty="0">
              <a:effectLst>
                <a:outerShdw blurRad="38100" dist="38100" dir="2700000">
                  <a:srgbClr val="000000"/>
                </a:outerShdw>
              </a:effectLst>
              <a:latin typeface="Times New Roman" panose="02020603050405020304" pitchFamily="18" charset="0"/>
            </a:endParaRPr>
          </a:p>
        </p:txBody>
      </p:sp>
    </p:spTree>
  </p:cSld>
  <p:clrMapOvr>
    <a:masterClrMapping/>
  </p:clrMapOvr>
  <p:transition>
    <p:checker/>
    <p:sndAc>
      <p:stSnd>
        <p:snd r:embed="rId2" name="breez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000000"/>
                  </a:outerShdw>
                </a:effectLst>
              </a:rPr>
            </a:fld>
            <a:endParaRPr lang="en-US" dirty="0">
              <a:effectLst>
                <a:outerShdw blurRad="38100" dist="38100" dir="2700000">
                  <a:srgbClr val="000000"/>
                </a:outerShdw>
              </a:effectLst>
              <a:latin typeface="Times New Roman" panose="02020603050405020304" pitchFamily="18" charset="0"/>
            </a:endParaRPr>
          </a:p>
        </p:txBody>
      </p:sp>
    </p:spTree>
  </p:cSld>
  <p:clrMapOvr>
    <a:masterClrMapping/>
  </p:clrMapOvr>
  <p:transition>
    <p:checker/>
    <p:sndAc>
      <p:stSnd>
        <p:snd r:embed="rId2" name="breez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Footer Placeholder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5" name="Slide Number Placeholder 4"/>
          <p:cNvSpPr>
            <a:spLocks noGrp="1"/>
          </p:cNvSpPr>
          <p:nvPr>
            <p:ph type="sldNum" sz="quarter" idx="11"/>
          </p:nvPr>
        </p:nvSpPr>
        <p:spPr/>
        <p:txBody>
          <a:bodyPr/>
          <a:p>
            <a:pPr lvl="0" eaLnBrk="1" hangingPunct="1">
              <a:buNone/>
            </a:pPr>
            <a:fld id="{9A0DB2DC-4C9A-4742-B13C-FB6460FD3503}" type="slidenum">
              <a:rPr lang="en-US" dirty="0">
                <a:effectLst>
                  <a:outerShdw blurRad="38100" dist="38100" dir="2700000">
                    <a:srgbClr val="C0C0C0"/>
                  </a:outerShdw>
                </a:effectLst>
              </a:rPr>
            </a:fld>
            <a:endParaRPr lang="en-US" dirty="0">
              <a:effectLst>
                <a:outerShdw blurRad="38100" dist="38100" dir="2700000">
                  <a:srgbClr val="C0C0C0"/>
                </a:outerShdw>
              </a:effectLst>
              <a:latin typeface="Times New Roman" panose="02020603050405020304" pitchFamily="18" charset="0"/>
            </a:endParaRPr>
          </a:p>
        </p:txBody>
      </p:sp>
      <p:sp>
        <p:nvSpPr>
          <p:cNvPr id="6" name="Date Placeholder 5"/>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ransition>
    <p:checker/>
    <p:sndAc>
      <p:stSnd>
        <p:snd r:embed="rId2" name="breeze.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000000"/>
                  </a:outerShdw>
                </a:effectLst>
              </a:rPr>
            </a:fld>
            <a:endParaRPr lang="en-US" dirty="0">
              <a:effectLst>
                <a:outerShdw blurRad="38100" dist="38100" dir="2700000">
                  <a:srgbClr val="000000"/>
                </a:outerShdw>
              </a:effectLst>
              <a:latin typeface="Times New Roman" panose="02020603050405020304" pitchFamily="18" charset="0"/>
            </a:endParaRPr>
          </a:p>
        </p:txBody>
      </p:sp>
    </p:spTree>
  </p:cSld>
  <p:clrMapOvr>
    <a:masterClrMapping/>
  </p:clrMapOvr>
  <p:transition>
    <p:checker/>
    <p:sndAc>
      <p:stSnd>
        <p:snd r:embed="rId2" name="breeze.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120000"/>
              <a:buFontTx/>
              <a:buNone/>
              <a:defRPr/>
            </a:pPr>
            <a:endPar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000000"/>
                  </a:outerShdw>
                </a:effectLst>
              </a:rPr>
            </a:fld>
            <a:endParaRPr lang="en-US" dirty="0">
              <a:effectLst>
                <a:outerShdw blurRad="38100" dist="38100" dir="2700000">
                  <a:srgbClr val="000000"/>
                </a:outerShdw>
              </a:effectLst>
              <a:latin typeface="Times New Roman" panose="02020603050405020304" pitchFamily="18" charset="0"/>
            </a:endParaRPr>
          </a:p>
        </p:txBody>
      </p:sp>
    </p:spTree>
  </p:cSld>
  <p:clrMapOvr>
    <a:masterClrMapping/>
  </p:clrMapOvr>
  <p:transition>
    <p:checker/>
    <p:sndAc>
      <p:stSnd>
        <p:snd r:embed="rId2" name="breeze.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000000"/>
                  </a:outerShdw>
                </a:effectLst>
              </a:rPr>
            </a:fld>
            <a:endParaRPr lang="en-US" dirty="0">
              <a:effectLst>
                <a:outerShdw blurRad="38100" dist="38100" dir="2700000">
                  <a:srgbClr val="000000"/>
                </a:outerShdw>
              </a:effectLst>
              <a:latin typeface="Times New Roman" panose="02020603050405020304" pitchFamily="18" charset="0"/>
            </a:endParaRPr>
          </a:p>
        </p:txBody>
      </p:sp>
    </p:spTree>
  </p:cSld>
  <p:clrMapOvr>
    <a:masterClrMapping/>
  </p:clrMapOvr>
  <p:transition>
    <p:checker/>
    <p:sndAc>
      <p:stSnd>
        <p:snd r:embed="rId2" name="breeze.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000000"/>
                  </a:outerShdw>
                </a:effectLst>
              </a:rPr>
            </a:fld>
            <a:endParaRPr lang="en-US" dirty="0">
              <a:effectLst>
                <a:outerShdw blurRad="38100" dist="38100" dir="2700000">
                  <a:srgbClr val="000000"/>
                </a:outerShdw>
              </a:effectLst>
              <a:latin typeface="Times New Roman" panose="02020603050405020304" pitchFamily="18" charset="0"/>
            </a:endParaRPr>
          </a:p>
        </p:txBody>
      </p:sp>
    </p:spTree>
  </p:cSld>
  <p:clrMapOvr>
    <a:masterClrMapping/>
  </p:clrMapOvr>
  <p:transition>
    <p:checker/>
    <p:sndAc>
      <p:stSnd>
        <p:snd r:embed="rId2" name="breez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Footer Placeholder 3"/>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5" name="Slide Number Placeholder 4"/>
          <p:cNvSpPr>
            <a:spLocks noGrp="1"/>
          </p:cNvSpPr>
          <p:nvPr>
            <p:ph type="sldNum" sz="quarter" idx="11"/>
          </p:nvPr>
        </p:nvSpPr>
        <p:spPr/>
        <p:txBody>
          <a:bodyPr/>
          <a:p>
            <a:pPr lvl="0" eaLnBrk="1" hangingPunct="1">
              <a:buNone/>
            </a:pPr>
            <a:fld id="{9A0DB2DC-4C9A-4742-B13C-FB6460FD3503}" type="slidenum">
              <a:rPr lang="en-US" dirty="0">
                <a:effectLst>
                  <a:outerShdw blurRad="38100" dist="38100" dir="2700000">
                    <a:srgbClr val="C0C0C0"/>
                  </a:outerShdw>
                </a:effectLst>
              </a:rPr>
            </a:fld>
            <a:endParaRPr lang="en-US" dirty="0">
              <a:effectLst>
                <a:outerShdw blurRad="38100" dist="38100" dir="2700000">
                  <a:srgbClr val="C0C0C0"/>
                </a:outerShdw>
              </a:effectLst>
              <a:latin typeface="Times New Roman" panose="02020603050405020304" pitchFamily="18" charset="0"/>
            </a:endParaRPr>
          </a:p>
        </p:txBody>
      </p:sp>
      <p:sp>
        <p:nvSpPr>
          <p:cNvPr id="6" name="Date Placeholder 5"/>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ransition>
    <p:checker/>
    <p:sndAc>
      <p:stSnd>
        <p:snd r:embed="rId2" name="breez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Footer Placeholder 4"/>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6" name="Slide Number Placeholder 5"/>
          <p:cNvSpPr>
            <a:spLocks noGrp="1"/>
          </p:cNvSpPr>
          <p:nvPr>
            <p:ph type="sldNum" sz="quarter" idx="11"/>
          </p:nvPr>
        </p:nvSpPr>
        <p:spPr/>
        <p:txBody>
          <a:bodyPr/>
          <a:p>
            <a:pPr lvl="0" eaLnBrk="1" hangingPunct="1">
              <a:buNone/>
            </a:pPr>
            <a:fld id="{9A0DB2DC-4C9A-4742-B13C-FB6460FD3503}" type="slidenum">
              <a:rPr lang="en-US" dirty="0">
                <a:effectLst>
                  <a:outerShdw blurRad="38100" dist="38100" dir="2700000">
                    <a:srgbClr val="C0C0C0"/>
                  </a:outerShdw>
                </a:effectLst>
              </a:rPr>
            </a:fld>
            <a:endParaRPr lang="en-US" dirty="0">
              <a:effectLst>
                <a:outerShdw blurRad="38100" dist="38100" dir="2700000">
                  <a:srgbClr val="C0C0C0"/>
                </a:outerShdw>
              </a:effectLst>
              <a:latin typeface="Times New Roman" panose="02020603050405020304" pitchFamily="18" charset="0"/>
            </a:endParaRPr>
          </a:p>
        </p:txBody>
      </p:sp>
      <p:sp>
        <p:nvSpPr>
          <p:cNvPr id="7" name="Date Placeholder 6"/>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ransition>
    <p:checker/>
    <p:sndAc>
      <p:stSnd>
        <p:snd r:embed="rId2" name="breez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Footer Placeholder 6"/>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8" name="Slide Number Placeholder 7"/>
          <p:cNvSpPr>
            <a:spLocks noGrp="1"/>
          </p:cNvSpPr>
          <p:nvPr>
            <p:ph type="sldNum" sz="quarter" idx="11"/>
          </p:nvPr>
        </p:nvSpPr>
        <p:spPr/>
        <p:txBody>
          <a:bodyPr/>
          <a:p>
            <a:pPr lvl="0" eaLnBrk="1" hangingPunct="1">
              <a:buNone/>
            </a:pPr>
            <a:fld id="{9A0DB2DC-4C9A-4742-B13C-FB6460FD3503}" type="slidenum">
              <a:rPr lang="en-US" dirty="0">
                <a:effectLst>
                  <a:outerShdw blurRad="38100" dist="38100" dir="2700000">
                    <a:srgbClr val="C0C0C0"/>
                  </a:outerShdw>
                </a:effectLst>
              </a:rPr>
            </a:fld>
            <a:endParaRPr lang="en-US" dirty="0">
              <a:effectLst>
                <a:outerShdw blurRad="38100" dist="38100" dir="2700000">
                  <a:srgbClr val="C0C0C0"/>
                </a:outerShdw>
              </a:effectLst>
              <a:latin typeface="Times New Roman" panose="02020603050405020304" pitchFamily="18" charset="0"/>
            </a:endParaRPr>
          </a:p>
        </p:txBody>
      </p:sp>
      <p:sp>
        <p:nvSpPr>
          <p:cNvPr id="9" name="Date Placeholder 8"/>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ransition>
    <p:checker/>
    <p:sndAc>
      <p:stSnd>
        <p:snd r:embed="rId2" name="breez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4" name="Slide Number Placeholder 3"/>
          <p:cNvSpPr>
            <a:spLocks noGrp="1"/>
          </p:cNvSpPr>
          <p:nvPr>
            <p:ph type="sldNum" sz="quarter" idx="11"/>
          </p:nvPr>
        </p:nvSpPr>
        <p:spPr/>
        <p:txBody>
          <a:bodyPr/>
          <a:p>
            <a:pPr lvl="0" eaLnBrk="1" hangingPunct="1">
              <a:buNone/>
            </a:pPr>
            <a:fld id="{9A0DB2DC-4C9A-4742-B13C-FB6460FD3503}" type="slidenum">
              <a:rPr lang="en-US" dirty="0">
                <a:effectLst>
                  <a:outerShdw blurRad="38100" dist="38100" dir="2700000">
                    <a:srgbClr val="C0C0C0"/>
                  </a:outerShdw>
                </a:effectLst>
              </a:rPr>
            </a:fld>
            <a:endParaRPr lang="en-US" dirty="0">
              <a:effectLst>
                <a:outerShdw blurRad="38100" dist="38100" dir="2700000">
                  <a:srgbClr val="C0C0C0"/>
                </a:outerShdw>
              </a:effectLst>
              <a:latin typeface="Times New Roman" panose="02020603050405020304" pitchFamily="18" charset="0"/>
            </a:endParaRPr>
          </a:p>
        </p:txBody>
      </p:sp>
      <p:sp>
        <p:nvSpPr>
          <p:cNvPr id="5" name="Date Placeholder 4"/>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ransition>
    <p:checker/>
    <p:sndAc>
      <p:stSnd>
        <p:snd r:embed="rId2" name="breez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3" name="Slide Number Placeholder 2"/>
          <p:cNvSpPr>
            <a:spLocks noGrp="1"/>
          </p:cNvSpPr>
          <p:nvPr>
            <p:ph type="sldNum" sz="quarter" idx="11"/>
          </p:nvPr>
        </p:nvSpPr>
        <p:spPr/>
        <p:txBody>
          <a:bodyPr/>
          <a:p>
            <a:pPr lvl="0" eaLnBrk="1" hangingPunct="1">
              <a:buNone/>
            </a:pPr>
            <a:fld id="{9A0DB2DC-4C9A-4742-B13C-FB6460FD3503}" type="slidenum">
              <a:rPr lang="en-US" dirty="0">
                <a:effectLst>
                  <a:outerShdw blurRad="38100" dist="38100" dir="2700000">
                    <a:srgbClr val="C0C0C0"/>
                  </a:outerShdw>
                </a:effectLst>
              </a:rPr>
            </a:fld>
            <a:endParaRPr lang="en-US" dirty="0">
              <a:effectLst>
                <a:outerShdw blurRad="38100" dist="38100" dir="2700000">
                  <a:srgbClr val="C0C0C0"/>
                </a:outerShdw>
              </a:effectLst>
              <a:latin typeface="Times New Roman" panose="02020603050405020304" pitchFamily="18" charset="0"/>
            </a:endParaRPr>
          </a:p>
        </p:txBody>
      </p:sp>
      <p:sp>
        <p:nvSpPr>
          <p:cNvPr id="4" name="Date Placeholder 3"/>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ransition>
    <p:checker/>
    <p:sndAc>
      <p:stSnd>
        <p:snd r:embed="rId2" name="breez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Footer Placeholder 4"/>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6" name="Slide Number Placeholder 5"/>
          <p:cNvSpPr>
            <a:spLocks noGrp="1"/>
          </p:cNvSpPr>
          <p:nvPr>
            <p:ph type="sldNum" sz="quarter" idx="11"/>
          </p:nvPr>
        </p:nvSpPr>
        <p:spPr/>
        <p:txBody>
          <a:bodyPr/>
          <a:p>
            <a:pPr lvl="0" eaLnBrk="1" hangingPunct="1">
              <a:buNone/>
            </a:pPr>
            <a:fld id="{9A0DB2DC-4C9A-4742-B13C-FB6460FD3503}" type="slidenum">
              <a:rPr lang="en-US" dirty="0">
                <a:effectLst>
                  <a:outerShdw blurRad="38100" dist="38100" dir="2700000">
                    <a:srgbClr val="C0C0C0"/>
                  </a:outerShdw>
                </a:effectLst>
              </a:rPr>
            </a:fld>
            <a:endParaRPr lang="en-US" dirty="0">
              <a:effectLst>
                <a:outerShdw blurRad="38100" dist="38100" dir="2700000">
                  <a:srgbClr val="C0C0C0"/>
                </a:outerShdw>
              </a:effectLst>
              <a:latin typeface="Times New Roman" panose="02020603050405020304" pitchFamily="18" charset="0"/>
            </a:endParaRPr>
          </a:p>
        </p:txBody>
      </p:sp>
      <p:sp>
        <p:nvSpPr>
          <p:cNvPr id="7" name="Date Placeholder 6"/>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ransition>
    <p:checker/>
    <p:sndAc>
      <p:stSnd>
        <p:snd r:embed="rId2" name="breez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Wingdings" panose="05000000000000000000" pitchFamily="2" charset="2"/>
              <a:buNone/>
              <a:defRPr/>
            </a:pPr>
            <a:endParaRPr kumimoji="0" lang="en-US" sz="32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Footer Placeholder 4"/>
          <p:cNvSpPr>
            <a:spLocks noGrp="1"/>
          </p:cNvSpPr>
          <p:nvPr>
            <p:ph type="ftr" sz="quarter" idx="10"/>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6" name="Slide Number Placeholder 5"/>
          <p:cNvSpPr>
            <a:spLocks noGrp="1"/>
          </p:cNvSpPr>
          <p:nvPr>
            <p:ph type="sldNum" sz="quarter" idx="11"/>
          </p:nvPr>
        </p:nvSpPr>
        <p:spPr/>
        <p:txBody>
          <a:bodyPr/>
          <a:p>
            <a:pPr lvl="0" eaLnBrk="1" hangingPunct="1">
              <a:buNone/>
            </a:pPr>
            <a:fld id="{9A0DB2DC-4C9A-4742-B13C-FB6460FD3503}" type="slidenum">
              <a:rPr lang="en-US" dirty="0">
                <a:effectLst>
                  <a:outerShdw blurRad="38100" dist="38100" dir="2700000">
                    <a:srgbClr val="C0C0C0"/>
                  </a:outerShdw>
                </a:effectLst>
              </a:rPr>
            </a:fld>
            <a:endParaRPr lang="en-US" dirty="0">
              <a:effectLst>
                <a:outerShdw blurRad="38100" dist="38100" dir="2700000">
                  <a:srgbClr val="C0C0C0"/>
                </a:outerShdw>
              </a:effectLst>
              <a:latin typeface="Times New Roman" panose="02020603050405020304" pitchFamily="18" charset="0"/>
            </a:endParaRPr>
          </a:p>
        </p:txBody>
      </p:sp>
      <p:sp>
        <p:nvSpPr>
          <p:cNvPr id="7" name="Date Placeholder 6"/>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ransition>
    <p:checker/>
    <p:sndAc>
      <p:stSnd>
        <p:snd r:embed="rId2" name="breeze.wav"/>
      </p:stSnd>
    </p:sndAc>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audio" Target="../media/audio1.wav"/><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audio" Target="../media/audio1.wav"/><Relationship Id="rId12" Type="http://schemas.openxmlformats.org/officeDocument/2006/relationships/image" Target="../media/image2.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1028" name="Rectangle 4"/>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lstStyle>
            <a:lvl1pPr algn="ctr" eaLnBrk="1" hangingPunct="1">
              <a:defRPr sz="1000">
                <a:effectLst>
                  <a:outerShdw blurRad="38100" dist="38100" dir="2700000" algn="tl">
                    <a:srgbClr val="C0C0C0"/>
                  </a:outerShdw>
                </a:effectLst>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1029" name="Rectangle 5"/>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t" anchorCtr="0" compatLnSpc="1"/>
          <a:lstStyle>
            <a:lvl1pPr algn="r">
              <a:defRPr sz="1000">
                <a:latin typeface="Tahoma" panose="020B0604030504040204" pitchFamily="34" charset="0"/>
              </a:defRPr>
            </a:lvl1pPr>
          </a:lstStyle>
          <a:p>
            <a:pPr lvl="0" eaLnBrk="1" hangingPunct="1">
              <a:buNone/>
            </a:pPr>
            <a:fld id="{9A0DB2DC-4C9A-4742-B13C-FB6460FD3503}" type="slidenum">
              <a:rPr lang="en-US" dirty="0">
                <a:effectLst>
                  <a:outerShdw blurRad="38100" dist="38100" dir="2700000">
                    <a:srgbClr val="C0C0C0"/>
                  </a:outerShdw>
                </a:effectLst>
              </a:rPr>
            </a:fld>
            <a:endParaRPr lang="en-US" dirty="0">
              <a:effectLst>
                <a:outerShdw blurRad="38100" dist="38100" dir="2700000">
                  <a:srgbClr val="C0C0C0"/>
                </a:outerShdw>
              </a:effectLst>
              <a:latin typeface="Times New Roman" panose="02020603050405020304" pitchFamily="18" charset="0"/>
            </a:endParaRPr>
          </a:p>
        </p:txBody>
      </p:sp>
      <p:sp>
        <p:nvSpPr>
          <p:cNvPr id="1030"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lstStyle>
            <a:lvl1pPr eaLnBrk="1" hangingPunct="1">
              <a:defRPr sz="1000">
                <a:effectLst>
                  <a:outerShdw blurRad="38100" dist="38100" dir="2700000" algn="tl">
                    <a:srgbClr val="C0C0C0"/>
                  </a:outerShdw>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checker/>
    <p:sndAc>
      <p:stSnd>
        <p:snd r:embed="rId13" name="breeze.wav"/>
      </p:stSnd>
    </p:sndAc>
  </p:transition>
  <p:timing>
    <p:tnLst>
      <p:par>
        <p:cTn id="1" dur="indefinite" restart="never" nodeType="tmRoot"/>
      </p:par>
    </p:tnLst>
  </p:timing>
  <p:hf sldNum="0" hdr="0" ftr="0" dt="0"/>
  <p:txStyles>
    <p:titleStyle>
      <a:lvl1pPr algn="ctr" rtl="0" eaLnBrk="0" fontAlgn="base" hangingPunct="0">
        <a:spcBef>
          <a:spcPct val="0"/>
        </a:spcBef>
        <a:spcAft>
          <a:spcPct val="0"/>
        </a:spcAft>
        <a:defRPr sz="4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C0C0C0"/>
            </a:outerShdw>
          </a:effectLst>
          <a:latin typeface="Tahoma" panose="020B0604030504040204"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C0C0C0"/>
            </a:outerShdw>
          </a:effectLst>
          <a:latin typeface="Tahoma" panose="020B0604030504040204"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C0C0C0"/>
            </a:outerShdw>
          </a:effectLst>
          <a:latin typeface="Tahoma" panose="020B0604030504040204"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C0C0C0"/>
            </a:outerShdw>
          </a:effectLst>
          <a:latin typeface="Tahoma" panose="020B0604030504040204" pitchFamily="34" charset="0"/>
        </a:defRPr>
      </a:lvl5pPr>
      <a:lvl6pPr marL="457200" algn="ctr" rtl="0" fontAlgn="base">
        <a:spcBef>
          <a:spcPct val="0"/>
        </a:spcBef>
        <a:spcAft>
          <a:spcPct val="0"/>
        </a:spcAft>
        <a:defRPr sz="4200">
          <a:solidFill>
            <a:schemeClr val="tx2"/>
          </a:solidFill>
          <a:effectLst>
            <a:outerShdw blurRad="38100" dist="38100" dir="2700000" algn="tl">
              <a:srgbClr val="C0C0C0"/>
            </a:outerShdw>
          </a:effectLst>
          <a:latin typeface="Tahoma" panose="020B0604030504040204" pitchFamily="34" charset="0"/>
        </a:defRPr>
      </a:lvl6pPr>
      <a:lvl7pPr marL="914400" algn="ctr" rtl="0" fontAlgn="base">
        <a:spcBef>
          <a:spcPct val="0"/>
        </a:spcBef>
        <a:spcAft>
          <a:spcPct val="0"/>
        </a:spcAft>
        <a:defRPr sz="4200">
          <a:solidFill>
            <a:schemeClr val="tx2"/>
          </a:solidFill>
          <a:effectLst>
            <a:outerShdw blurRad="38100" dist="38100" dir="2700000" algn="tl">
              <a:srgbClr val="C0C0C0"/>
            </a:outerShdw>
          </a:effectLst>
          <a:latin typeface="Tahoma" panose="020B060403050404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C0C0C0"/>
            </a:outerShdw>
          </a:effectLst>
          <a:latin typeface="Tahoma" panose="020B060403050404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C0C0C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duotone>
              <a:schemeClr val="bg1"/>
              <a:srgbClr val="FFFFFF"/>
            </a:duotone>
          </a:blip>
          <a:stretch>
            <a:fillRect/>
          </a:stretch>
        </a:blipFill>
        <a:effectLst/>
      </p:bgPr>
    </p:bg>
    <p:spTree>
      <p:nvGrpSpPr>
        <p:cNvPr id="1" name=""/>
        <p:cNvGrpSpPr/>
        <p:nvPr/>
      </p:nvGrpSpPr>
      <p:grpSpPr/>
      <p:sp>
        <p:nvSpPr>
          <p:cNvPr id="4098" name="Rectangle 2"/>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lstStyle/>
          <a:p>
            <a:pPr lvl="0"/>
            <a:r>
              <a:rPr lang="en-US" smtClean="0"/>
              <a:t>Click to edit Master title style</a:t>
            </a:r>
            <a:endParaRPr lang="en-US" smtClean="0"/>
          </a:p>
        </p:txBody>
      </p:sp>
      <p:sp>
        <p:nvSpPr>
          <p:cNvPr id="4099" name="Rectangle 3"/>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lstStyle>
            <a:lvl1pPr eaLnBrk="1" hangingPunct="1">
              <a:defRPr sz="1400">
                <a:effectLst>
                  <a:outerShdw blurRad="38100" dist="38100" dir="2700000" algn="tl">
                    <a:srgbClr val="000000"/>
                  </a:outerShdw>
                </a:effectLst>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lstStyle>
            <a:lvl1pPr algn="ctr" eaLnBrk="1" hangingPunct="1">
              <a:defRPr sz="1400">
                <a:effectLst>
                  <a:outerShdw blurRad="38100" dist="38100" dir="2700000" algn="tl">
                    <a:srgbClr val="00000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n-ea"/>
              <a:cs typeface="+mn-cs"/>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lstStyle>
            <a:lvl1pPr algn="r">
              <a:defRPr sz="1400">
                <a:latin typeface="Arial" panose="020B0604020202020204" pitchFamily="34" charset="0"/>
              </a:defRPr>
            </a:lvl1pPr>
          </a:lstStyle>
          <a:p>
            <a:pPr lvl="0" eaLnBrk="1" hangingPunct="1">
              <a:buNone/>
            </a:pPr>
            <a:fld id="{9A0DB2DC-4C9A-4742-B13C-FB6460FD3503}" type="slidenum">
              <a:rPr lang="en-US" dirty="0">
                <a:effectLst>
                  <a:outerShdw blurRad="38100" dist="38100" dir="2700000">
                    <a:srgbClr val="000000"/>
                  </a:outerShdw>
                </a:effectLst>
              </a:rPr>
            </a:fld>
            <a:endParaRPr lang="en-US" dirty="0">
              <a:effectLst>
                <a:outerShdw blurRad="38100" dist="38100" dir="2700000">
                  <a:srgbClr val="000000"/>
                </a:outerShdw>
              </a:effectLst>
              <a:latin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checker/>
    <p:sndAc>
      <p:stSnd>
        <p:snd r:embed="rId13" name="breeze.wav"/>
      </p:stSnd>
    </p:sndAc>
  </p:transition>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4.wav"/><Relationship Id="rId3" Type="http://schemas.openxmlformats.org/officeDocument/2006/relationships/audio" Target="../media/audio2.wav"/><Relationship Id="rId2" Type="http://schemas.openxmlformats.org/officeDocument/2006/relationships/audio" Target="../media/audio5.wav"/><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audio" Target="../media/audio3.wav"/></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0.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audio" Target="../media/audio3.wav"/></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audio" Target="../media/audio3.wav"/></Relationships>
</file>

<file path=ppt/slides/_rels/slide18.xml.rels><?xml version="1.0" encoding="UTF-8" standalone="yes"?>
<Relationships xmlns="http://schemas.openxmlformats.org/package/2006/relationships"><Relationship Id="rId9" Type="http://schemas.openxmlformats.org/officeDocument/2006/relationships/image" Target="../media/image17.png"/><Relationship Id="rId8" Type="http://schemas.microsoft.com/office/2007/relationships/media" Target="file:///E:\&#272;B%20NB&#7896;1\doan%20nhac%20VN%20que%20huong%20toi.mp3" TargetMode="External"/><Relationship Id="rId7" Type="http://schemas.openxmlformats.org/officeDocument/2006/relationships/audio" Target="file:///E:\&#272;B%20NB&#7896;1\doan%20nhac%20VN%20que%20huong%20toi.mp3" TargetMode="Externa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png"/><Relationship Id="rId20" Type="http://schemas.openxmlformats.org/officeDocument/2006/relationships/slideLayout" Target="../slideLayouts/slideLayout7.xml"/><Relationship Id="rId2" Type="http://schemas.openxmlformats.org/officeDocument/2006/relationships/image" Target="../media/image12.jpeg"/><Relationship Id="rId19" Type="http://schemas.openxmlformats.org/officeDocument/2006/relationships/audio" Target="../media/audio7.wav"/><Relationship Id="rId18" Type="http://schemas.openxmlformats.org/officeDocument/2006/relationships/image" Target="../media/image26.jpeg"/><Relationship Id="rId17" Type="http://schemas.openxmlformats.org/officeDocument/2006/relationships/image" Target="../media/image25.jpeg"/><Relationship Id="rId16" Type="http://schemas.openxmlformats.org/officeDocument/2006/relationships/image" Target="../media/image24.jpeg"/><Relationship Id="rId15" Type="http://schemas.openxmlformats.org/officeDocument/2006/relationships/image" Target="../media/image23.jpeg"/><Relationship Id="rId14" Type="http://schemas.openxmlformats.org/officeDocument/2006/relationships/image" Target="../media/image22.jpeg"/><Relationship Id="rId13" Type="http://schemas.openxmlformats.org/officeDocument/2006/relationships/image" Target="../media/image21.jpeg"/><Relationship Id="rId12" Type="http://schemas.openxmlformats.org/officeDocument/2006/relationships/image" Target="../media/image20.jpeg"/><Relationship Id="rId11" Type="http://schemas.openxmlformats.org/officeDocument/2006/relationships/image" Target="../media/image19.jpeg"/><Relationship Id="rId10" Type="http://schemas.openxmlformats.org/officeDocument/2006/relationships/image" Target="../media/image18.jpeg"/><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4.wav"/><Relationship Id="rId2" Type="http://schemas.openxmlformats.org/officeDocument/2006/relationships/image" Target="../media/image28.GIF"/><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3.wav"/><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4.wav"/><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descr="trang6"/>
          <p:cNvPicPr>
            <a:picLocks noChangeAspect="1"/>
          </p:cNvPicPr>
          <p:nvPr/>
        </p:nvPicPr>
        <p:blipFill>
          <a:blip r:embed="rId1"/>
          <a:stretch>
            <a:fillRect/>
          </a:stretch>
        </p:blipFill>
        <p:spPr>
          <a:xfrm>
            <a:off x="5257800" y="457200"/>
            <a:ext cx="3886200" cy="6205538"/>
          </a:xfrm>
          <a:prstGeom prst="rect">
            <a:avLst/>
          </a:prstGeom>
          <a:noFill/>
          <a:ln w="9525">
            <a:noFill/>
          </a:ln>
        </p:spPr>
      </p:pic>
      <p:sp>
        <p:nvSpPr>
          <p:cNvPr id="6147" name="Rectangle 1"/>
          <p:cNvSpPr/>
          <p:nvPr/>
        </p:nvSpPr>
        <p:spPr>
          <a:xfrm>
            <a:off x="0" y="3124200"/>
            <a:ext cx="5257800" cy="1066800"/>
          </a:xfrm>
          <a:prstGeom prst="rect">
            <a:avLst/>
          </a:prstGeom>
          <a:noFill/>
          <a:ln w="9525">
            <a:noFill/>
          </a:ln>
        </p:spPr>
        <p:txBody>
          <a:bodyPr>
            <a:spAutoFit/>
          </a:bodyPr>
          <a:p>
            <a:pPr eaLnBrk="1" hangingPunct="1"/>
            <a:r>
              <a:rPr sz="3200" b="1" dirty="0">
                <a:solidFill>
                  <a:srgbClr val="006600"/>
                </a:solidFill>
                <a:latin typeface="Times New Roman" panose="02020603050405020304" pitchFamily="18" charset="0"/>
              </a:rPr>
              <a:t>* Chỉ vị trí </a:t>
            </a:r>
            <a:r>
              <a:rPr lang="vi-VN" altLang="x-none" sz="3200" b="1" dirty="0">
                <a:solidFill>
                  <a:srgbClr val="006600"/>
                </a:solidFill>
                <a:latin typeface="Times New Roman" panose="02020603050405020304" pitchFamily="18" charset="0"/>
              </a:rPr>
              <a:t>đồng bằng </a:t>
            </a:r>
            <a:r>
              <a:rPr sz="3200" b="1" dirty="0">
                <a:solidFill>
                  <a:srgbClr val="006600"/>
                </a:solidFill>
                <a:latin typeface="Times New Roman" panose="02020603050405020304" pitchFamily="18" charset="0"/>
              </a:rPr>
              <a:t>Bắc</a:t>
            </a:r>
            <a:r>
              <a:rPr lang="vi-VN" altLang="x-none" sz="3200" b="1" dirty="0">
                <a:solidFill>
                  <a:srgbClr val="006600"/>
                </a:solidFill>
                <a:latin typeface="Times New Roman" panose="02020603050405020304" pitchFamily="18" charset="0"/>
              </a:rPr>
              <a:t> Bộ</a:t>
            </a:r>
            <a:r>
              <a:rPr sz="3200" b="1" dirty="0">
                <a:solidFill>
                  <a:srgbClr val="006600"/>
                </a:solidFill>
                <a:latin typeface="Times New Roman" panose="02020603050405020304" pitchFamily="18" charset="0"/>
              </a:rPr>
              <a:t> trên bản đồ.</a:t>
            </a:r>
            <a:endParaRPr sz="3200" b="1" dirty="0">
              <a:solidFill>
                <a:srgbClr val="006600"/>
              </a:solidFill>
              <a:latin typeface="Times New Roman" panose="02020603050405020304" pitchFamily="18" charset="0"/>
            </a:endParaRPr>
          </a:p>
        </p:txBody>
      </p:sp>
    </p:spTree>
  </p:cSld>
  <p:clrMapOvr>
    <a:masterClrMapping/>
  </p:clrMapOvr>
  <p:transition>
    <p:checker/>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7"/>
                                        </p:tgtEl>
                                        <p:attrNameLst>
                                          <p:attrName>style.visibility</p:attrName>
                                        </p:attrNameLst>
                                      </p:cBhvr>
                                      <p:to>
                                        <p:strVal val="visible"/>
                                      </p:to>
                                    </p:set>
                                    <p:anim calcmode="discrete" valueType="clr">
                                      <p:cBhvr override="childStyle">
                                        <p:cTn id="7" dur="80"/>
                                        <p:tgtEl>
                                          <p:spTgt spid="614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7"/>
                                        </p:tgtEl>
                                        <p:attrNameLst>
                                          <p:attrName>fillcolor</p:attrName>
                                        </p:attrNameLst>
                                      </p:cBhvr>
                                      <p:tavLst>
                                        <p:tav tm="0">
                                          <p:val>
                                            <p:clrVal>
                                              <a:schemeClr val="accent2"/>
                                            </p:clrVal>
                                          </p:val>
                                        </p:tav>
                                        <p:tav tm="50000">
                                          <p:val>
                                            <p:clrVal>
                                              <a:schemeClr val="hlink"/>
                                            </p:clrVal>
                                          </p:val>
                                        </p:tav>
                                      </p:tavLst>
                                    </p:anim>
                                    <p:set>
                                      <p:cBhvr>
                                        <p:cTn id="9" dur="80"/>
                                        <p:tgtEl>
                                          <p:spTgt spid="614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additive="base">
                                        <p:cTn id="14" dur="500" fill="hold"/>
                                        <p:tgtEl>
                                          <p:spTgt spid="6146"/>
                                        </p:tgtEl>
                                        <p:attrNameLst>
                                          <p:attrName>ppt_x</p:attrName>
                                        </p:attrNameLst>
                                      </p:cBhvr>
                                      <p:tavLst>
                                        <p:tav tm="0">
                                          <p:val>
                                            <p:strVal val="#ppt_x"/>
                                          </p:val>
                                        </p:tav>
                                        <p:tav tm="100000">
                                          <p:val>
                                            <p:strVal val="#ppt_x"/>
                                          </p:val>
                                        </p:tav>
                                      </p:tavLst>
                                    </p:anim>
                                    <p:anim calcmode="lin" valueType="num">
                                      <p:cBhvr additive="base">
                                        <p:cTn id="15"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0" name="Rectangle 3"/>
          <p:cNvSpPr/>
          <p:nvPr/>
        </p:nvSpPr>
        <p:spPr>
          <a:xfrm>
            <a:off x="0" y="1371600"/>
            <a:ext cx="8001000" cy="519113"/>
          </a:xfrm>
          <a:prstGeom prst="rect">
            <a:avLst/>
          </a:prstGeom>
          <a:noFill/>
          <a:ln w="9525">
            <a:noFill/>
          </a:ln>
        </p:spPr>
        <p:txBody>
          <a:bodyPr>
            <a:spAutoFit/>
          </a:bodyPr>
          <a:p>
            <a:pPr eaLnBrk="1" hangingPunct="1"/>
            <a:r>
              <a:rPr sz="2800" b="1" dirty="0">
                <a:solidFill>
                  <a:srgbClr val="006600"/>
                </a:solidFill>
                <a:latin typeface="Times New Roman" panose="02020603050405020304" pitchFamily="18" charset="0"/>
              </a:rPr>
              <a:t>1. </a:t>
            </a:r>
            <a:r>
              <a:rPr lang="vi-VN" altLang="x-none" sz="2800" b="1" dirty="0">
                <a:solidFill>
                  <a:srgbClr val="006600"/>
                </a:solidFill>
                <a:latin typeface="Times New Roman" panose="02020603050405020304" pitchFamily="18" charset="0"/>
              </a:rPr>
              <a:t>Đồng bằng lớn nhất của nước ta</a:t>
            </a:r>
            <a:endParaRPr sz="2800" dirty="0">
              <a:solidFill>
                <a:srgbClr val="006600"/>
              </a:solidFill>
              <a:latin typeface="Times New Roman" panose="02020603050405020304" pitchFamily="18" charset="0"/>
            </a:endParaRPr>
          </a:p>
        </p:txBody>
      </p:sp>
      <p:sp>
        <p:nvSpPr>
          <p:cNvPr id="14341" name="Rectangle 6"/>
          <p:cNvSpPr/>
          <p:nvPr/>
        </p:nvSpPr>
        <p:spPr>
          <a:xfrm>
            <a:off x="0" y="1905000"/>
            <a:ext cx="8739188" cy="946150"/>
          </a:xfrm>
          <a:prstGeom prst="rect">
            <a:avLst/>
          </a:prstGeom>
          <a:solidFill>
            <a:schemeClr val="tx1"/>
          </a:solidFill>
          <a:ln w="9525">
            <a:noFill/>
          </a:ln>
        </p:spPr>
        <p:txBody>
          <a:bodyPr>
            <a:spAutoFit/>
          </a:bodyPr>
          <a:p>
            <a:pPr algn="just"/>
            <a:r>
              <a:rPr sz="2800" b="1" dirty="0">
                <a:solidFill>
                  <a:srgbClr val="0000FF"/>
                </a:solidFill>
                <a:latin typeface="Times New Roman" panose="02020603050405020304" pitchFamily="18" charset="0"/>
                <a:cs typeface="Times New Roman" panose="02020603050405020304" pitchFamily="18" charset="0"/>
              </a:rPr>
              <a:t>- Do phù sa của hệ thống sông Mê Công v</a:t>
            </a:r>
            <a:r>
              <a:rPr sz="2800" b="1" dirty="0">
                <a:solidFill>
                  <a:srgbClr val="0000FF"/>
                </a:solidFill>
                <a:latin typeface="Times New Roman" panose="02020603050405020304" pitchFamily="18" charset="0"/>
                <a:ea typeface="Times New Roman" panose="02020603050405020304" pitchFamily="18" charset="0"/>
              </a:rPr>
              <a:t>à</a:t>
            </a:r>
            <a:r>
              <a:rPr sz="2800" b="1" dirty="0">
                <a:solidFill>
                  <a:srgbClr val="0000FF"/>
                </a:solidFill>
                <a:latin typeface="Times New Roman" panose="02020603050405020304" pitchFamily="18" charset="0"/>
                <a:cs typeface="Times New Roman" panose="02020603050405020304" pitchFamily="18" charset="0"/>
              </a:rPr>
              <a:t> Đồng Nai bồi đắp nên.</a:t>
            </a:r>
            <a:endParaRPr sz="2800" b="1" dirty="0">
              <a:solidFill>
                <a:srgbClr val="0000FF"/>
              </a:solidFill>
              <a:latin typeface="Times New Roman" panose="02020603050405020304" pitchFamily="18" charset="0"/>
            </a:endParaRPr>
          </a:p>
        </p:txBody>
      </p:sp>
      <p:sp>
        <p:nvSpPr>
          <p:cNvPr id="14342" name="Rectangle 7"/>
          <p:cNvSpPr/>
          <p:nvPr/>
        </p:nvSpPr>
        <p:spPr>
          <a:xfrm>
            <a:off x="0" y="2819400"/>
            <a:ext cx="8839200" cy="519113"/>
          </a:xfrm>
          <a:prstGeom prst="rect">
            <a:avLst/>
          </a:prstGeom>
          <a:solidFill>
            <a:schemeClr val="tx1"/>
          </a:solidFill>
          <a:ln w="9525">
            <a:noFill/>
          </a:ln>
        </p:spPr>
        <p:txBody>
          <a:bodyPr>
            <a:spAutoFit/>
          </a:bodyPr>
          <a:p>
            <a:pPr algn="just"/>
            <a:r>
              <a:rPr sz="2800" b="1" dirty="0">
                <a:solidFill>
                  <a:srgbClr val="0000FF"/>
                </a:solidFill>
                <a:latin typeface="Times New Roman" panose="02020603050405020304" pitchFamily="18" charset="0"/>
                <a:cs typeface="Times New Roman" panose="02020603050405020304" pitchFamily="18" charset="0"/>
              </a:rPr>
              <a:t>-  Diện tích: đồng bằng có diện tích lớn nhất nước ta.</a:t>
            </a:r>
            <a:endParaRPr sz="2800" b="1" dirty="0">
              <a:solidFill>
                <a:srgbClr val="0000FF"/>
              </a:solidFill>
              <a:latin typeface="Times New Roman" panose="02020603050405020304" pitchFamily="18" charset="0"/>
            </a:endParaRPr>
          </a:p>
        </p:txBody>
      </p:sp>
      <p:sp>
        <p:nvSpPr>
          <p:cNvPr id="14343" name="Rectangle 8"/>
          <p:cNvSpPr/>
          <p:nvPr/>
        </p:nvSpPr>
        <p:spPr>
          <a:xfrm>
            <a:off x="0" y="3429000"/>
            <a:ext cx="8561388" cy="519113"/>
          </a:xfrm>
          <a:prstGeom prst="rect">
            <a:avLst/>
          </a:prstGeom>
          <a:solidFill>
            <a:schemeClr val="tx1"/>
          </a:solidFill>
          <a:ln w="9525">
            <a:noFill/>
          </a:ln>
        </p:spPr>
        <p:txBody>
          <a:bodyPr>
            <a:spAutoFit/>
          </a:bodyPr>
          <a:p>
            <a:pPr algn="just"/>
            <a:r>
              <a:rPr sz="2800" b="1" dirty="0">
                <a:solidFill>
                  <a:srgbClr val="0000FF"/>
                </a:solidFill>
                <a:latin typeface="Times New Roman" panose="02020603050405020304" pitchFamily="18" charset="0"/>
                <a:cs typeface="Times New Roman" panose="02020603050405020304" pitchFamily="18" charset="0"/>
              </a:rPr>
              <a:t>-  Đất: đất phù sa, đất chua, đất mặn.</a:t>
            </a:r>
            <a:endParaRPr sz="2800" b="1" dirty="0">
              <a:solidFill>
                <a:srgbClr val="0000FF"/>
              </a:solidFill>
              <a:latin typeface="Times New Roman" panose="02020603050405020304" pitchFamily="18" charset="0"/>
            </a:endParaRPr>
          </a:p>
        </p:txBody>
      </p:sp>
      <p:sp>
        <p:nvSpPr>
          <p:cNvPr id="19471" name="Rectangle 5"/>
          <p:cNvSpPr/>
          <p:nvPr/>
        </p:nvSpPr>
        <p:spPr>
          <a:xfrm>
            <a:off x="0" y="3962400"/>
            <a:ext cx="9144000" cy="519113"/>
          </a:xfrm>
          <a:prstGeom prst="rect">
            <a:avLst/>
          </a:prstGeom>
          <a:noFill/>
          <a:ln w="38100">
            <a:noFill/>
          </a:ln>
        </p:spPr>
        <p:txBody>
          <a:bodyPr>
            <a:spAutoFit/>
          </a:bodyPr>
          <a:p>
            <a:pPr eaLnBrk="1" hangingPunct="1"/>
            <a:r>
              <a:rPr sz="2800" b="1" dirty="0">
                <a:solidFill>
                  <a:srgbClr val="006600"/>
                </a:solidFill>
                <a:latin typeface="Times New Roman" panose="02020603050405020304" pitchFamily="18" charset="0"/>
              </a:rPr>
              <a:t>2. Mạng lưới sông ngòi, kênh rạch chằng chịt</a:t>
            </a:r>
            <a:endParaRPr sz="2800" b="1" dirty="0">
              <a:solidFill>
                <a:srgbClr val="006600"/>
              </a:solidFill>
              <a:latin typeface="Times New Roman" panose="02020603050405020304" pitchFamily="18" charset="0"/>
            </a:endParaRPr>
          </a:p>
        </p:txBody>
      </p:sp>
      <p:sp>
        <p:nvSpPr>
          <p:cNvPr id="19472" name="Rectangle 3"/>
          <p:cNvSpPr/>
          <p:nvPr/>
        </p:nvSpPr>
        <p:spPr>
          <a:xfrm>
            <a:off x="0" y="4495800"/>
            <a:ext cx="9144000" cy="519113"/>
          </a:xfrm>
          <a:prstGeom prst="rect">
            <a:avLst/>
          </a:prstGeom>
          <a:noFill/>
          <a:ln w="9525">
            <a:noFill/>
          </a:ln>
        </p:spPr>
        <p:txBody>
          <a:bodyPr>
            <a:spAutoFit/>
          </a:bodyPr>
          <a:p>
            <a:pPr eaLnBrk="1" hangingPunct="1"/>
            <a:r>
              <a:rPr sz="2800" b="1" dirty="0">
                <a:solidFill>
                  <a:srgbClr val="0000FF"/>
                </a:solidFill>
                <a:latin typeface="Times New Roman" panose="02020603050405020304" pitchFamily="18" charset="0"/>
              </a:rPr>
              <a:t>* Quan sát hình trong SGK và trả lời các câu hỏi :</a:t>
            </a:r>
            <a:endParaRPr sz="2800" b="1" dirty="0">
              <a:solidFill>
                <a:srgbClr val="0000FF"/>
              </a:solidFill>
              <a:latin typeface="Times New Roman" panose="02020603050405020304" pitchFamily="18" charset="0"/>
            </a:endParaRPr>
          </a:p>
        </p:txBody>
      </p:sp>
      <p:sp>
        <p:nvSpPr>
          <p:cNvPr id="19473" name="Text Box 17"/>
          <p:cNvSpPr txBox="1"/>
          <p:nvPr/>
        </p:nvSpPr>
        <p:spPr>
          <a:xfrm>
            <a:off x="0" y="5486400"/>
            <a:ext cx="9144000" cy="519113"/>
          </a:xfrm>
          <a:prstGeom prst="rect">
            <a:avLst/>
          </a:prstGeom>
          <a:noFill/>
          <a:ln w="38100">
            <a:noFill/>
          </a:ln>
        </p:spPr>
        <p:txBody>
          <a:bodyPr>
            <a:spAutoFit/>
          </a:bodyPr>
          <a:p>
            <a:pPr eaLnBrk="1" hangingPunct="1"/>
            <a:r>
              <a:rPr sz="2800" b="1" dirty="0">
                <a:solidFill>
                  <a:srgbClr val="003300"/>
                </a:solidFill>
                <a:latin typeface="Times New Roman" panose="02020603050405020304" pitchFamily="18" charset="0"/>
              </a:rPr>
              <a:t>- Em có nhận xét gì về mạng lưới sông, kênh rạch đó?</a:t>
            </a:r>
            <a:endParaRPr sz="2800" dirty="0">
              <a:solidFill>
                <a:srgbClr val="003300"/>
              </a:solidFill>
              <a:latin typeface="Times New Roman" panose="02020603050405020304" pitchFamily="18" charset="0"/>
            </a:endParaRPr>
          </a:p>
        </p:txBody>
      </p:sp>
      <p:sp>
        <p:nvSpPr>
          <p:cNvPr id="19474" name="Text Box 18"/>
          <p:cNvSpPr txBox="1"/>
          <p:nvPr/>
        </p:nvSpPr>
        <p:spPr>
          <a:xfrm>
            <a:off x="0" y="4953000"/>
            <a:ext cx="9448800" cy="519113"/>
          </a:xfrm>
          <a:prstGeom prst="rect">
            <a:avLst/>
          </a:prstGeom>
          <a:noFill/>
          <a:ln w="38100">
            <a:noFill/>
          </a:ln>
        </p:spPr>
        <p:txBody>
          <a:bodyPr>
            <a:spAutoFit/>
          </a:bodyPr>
          <a:p>
            <a:pPr eaLnBrk="1" hangingPunct="1"/>
            <a:r>
              <a:rPr sz="2800" b="1" dirty="0">
                <a:solidFill>
                  <a:srgbClr val="003300"/>
                </a:solidFill>
                <a:latin typeface="Times New Roman" panose="02020603050405020304" pitchFamily="18" charset="0"/>
              </a:rPr>
              <a:t>- Nêu tên một số sông lớn,kênh rạch ở </a:t>
            </a:r>
            <a:r>
              <a:rPr lang="vi-VN" altLang="x-none" sz="2800" b="1" dirty="0">
                <a:solidFill>
                  <a:srgbClr val="003300"/>
                </a:solidFill>
                <a:latin typeface="Times New Roman" panose="02020603050405020304" pitchFamily="18" charset="0"/>
              </a:rPr>
              <a:t>đồng bằng Nam Bộ?</a:t>
            </a:r>
            <a:endParaRPr sz="2800" dirty="0">
              <a:solidFill>
                <a:srgbClr val="003300"/>
              </a:solidFill>
              <a:latin typeface="Times New Roman" panose="02020603050405020304" pitchFamily="18" charset="0"/>
            </a:endParaRPr>
          </a:p>
        </p:txBody>
      </p:sp>
    </p:spTree>
  </p:cSld>
  <p:clrMapOvr>
    <a:masterClrMapping/>
  </p:clrMapOvr>
  <p:transition>
    <p:checker/>
    <p:sndAc>
      <p:stSnd>
        <p:snd r:embed="rId1"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71"/>
                                        </p:tgtEl>
                                        <p:attrNameLst>
                                          <p:attrName>style.visibility</p:attrName>
                                        </p:attrNameLst>
                                      </p:cBhvr>
                                      <p:to>
                                        <p:strVal val="visible"/>
                                      </p:to>
                                    </p:set>
                                    <p:anim calcmode="discrete" valueType="clr">
                                      <p:cBhvr override="childStyle">
                                        <p:cTn id="7" dur="80"/>
                                        <p:tgtEl>
                                          <p:spTgt spid="1947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71"/>
                                        </p:tgtEl>
                                        <p:attrNameLst>
                                          <p:attrName>fillcolor</p:attrName>
                                        </p:attrNameLst>
                                      </p:cBhvr>
                                      <p:tavLst>
                                        <p:tav tm="0">
                                          <p:val>
                                            <p:clrVal>
                                              <a:schemeClr val="accent2"/>
                                            </p:clrVal>
                                          </p:val>
                                        </p:tav>
                                        <p:tav tm="50000">
                                          <p:val>
                                            <p:clrVal>
                                              <a:schemeClr val="hlink"/>
                                            </p:clrVal>
                                          </p:val>
                                        </p:tav>
                                      </p:tavLst>
                                    </p:anim>
                                    <p:set>
                                      <p:cBhvr>
                                        <p:cTn id="9" dur="80"/>
                                        <p:tgtEl>
                                          <p:spTgt spid="1947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472"/>
                                        </p:tgtEl>
                                        <p:attrNameLst>
                                          <p:attrName>style.visibility</p:attrName>
                                        </p:attrNameLst>
                                      </p:cBhvr>
                                      <p:to>
                                        <p:strVal val="visible"/>
                                      </p:to>
                                    </p:set>
                                    <p:anim calcmode="discrete" valueType="clr">
                                      <p:cBhvr override="childStyle">
                                        <p:cTn id="14" dur="80"/>
                                        <p:tgtEl>
                                          <p:spTgt spid="1947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472"/>
                                        </p:tgtEl>
                                        <p:attrNameLst>
                                          <p:attrName>fillcolor</p:attrName>
                                        </p:attrNameLst>
                                      </p:cBhvr>
                                      <p:tavLst>
                                        <p:tav tm="0">
                                          <p:val>
                                            <p:clrVal>
                                              <a:schemeClr val="accent2"/>
                                            </p:clrVal>
                                          </p:val>
                                        </p:tav>
                                        <p:tav tm="50000">
                                          <p:val>
                                            <p:clrVal>
                                              <a:schemeClr val="hlink"/>
                                            </p:clrVal>
                                          </p:val>
                                        </p:tav>
                                      </p:tavLst>
                                    </p:anim>
                                    <p:set>
                                      <p:cBhvr>
                                        <p:cTn id="16" dur="80"/>
                                        <p:tgtEl>
                                          <p:spTgt spid="19472"/>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9474"/>
                                        </p:tgtEl>
                                        <p:attrNameLst>
                                          <p:attrName>style.visibility</p:attrName>
                                        </p:attrNameLst>
                                      </p:cBhvr>
                                      <p:to>
                                        <p:strVal val="visible"/>
                                      </p:to>
                                    </p:set>
                                    <p:anim calcmode="discrete" valueType="clr">
                                      <p:cBhvr override="childStyle">
                                        <p:cTn id="21" dur="80"/>
                                        <p:tgtEl>
                                          <p:spTgt spid="1947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474"/>
                                        </p:tgtEl>
                                        <p:attrNameLst>
                                          <p:attrName>fillcolor</p:attrName>
                                        </p:attrNameLst>
                                      </p:cBhvr>
                                      <p:tavLst>
                                        <p:tav tm="0">
                                          <p:val>
                                            <p:clrVal>
                                              <a:schemeClr val="accent2"/>
                                            </p:clrVal>
                                          </p:val>
                                        </p:tav>
                                        <p:tav tm="50000">
                                          <p:val>
                                            <p:clrVal>
                                              <a:schemeClr val="hlink"/>
                                            </p:clrVal>
                                          </p:val>
                                        </p:tav>
                                      </p:tavLst>
                                    </p:anim>
                                    <p:set>
                                      <p:cBhvr>
                                        <p:cTn id="23" dur="80"/>
                                        <p:tgtEl>
                                          <p:spTgt spid="1947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9473"/>
                                        </p:tgtEl>
                                        <p:attrNameLst>
                                          <p:attrName>style.visibility</p:attrName>
                                        </p:attrNameLst>
                                      </p:cBhvr>
                                      <p:to>
                                        <p:strVal val="visible"/>
                                      </p:to>
                                    </p:set>
                                    <p:anim calcmode="discrete" valueType="clr">
                                      <p:cBhvr override="childStyle">
                                        <p:cTn id="28" dur="80"/>
                                        <p:tgtEl>
                                          <p:spTgt spid="1947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9473"/>
                                        </p:tgtEl>
                                        <p:attrNameLst>
                                          <p:attrName>fillcolor</p:attrName>
                                        </p:attrNameLst>
                                      </p:cBhvr>
                                      <p:tavLst>
                                        <p:tav tm="0">
                                          <p:val>
                                            <p:clrVal>
                                              <a:schemeClr val="accent2"/>
                                            </p:clrVal>
                                          </p:val>
                                        </p:tav>
                                        <p:tav tm="50000">
                                          <p:val>
                                            <p:clrVal>
                                              <a:schemeClr val="hlink"/>
                                            </p:clrVal>
                                          </p:val>
                                        </p:tav>
                                      </p:tavLst>
                                    </p:anim>
                                    <p:set>
                                      <p:cBhvr>
                                        <p:cTn id="30" dur="80"/>
                                        <p:tgtEl>
                                          <p:spTgt spid="194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p:bldP spid="19472" grpId="0"/>
      <p:bldP spid="19473" grpId="0"/>
      <p:bldP spid="194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2" descr="scan0026"/>
          <p:cNvPicPr>
            <a:picLocks noChangeAspect="1"/>
          </p:cNvPicPr>
          <p:nvPr/>
        </p:nvPicPr>
        <p:blipFill>
          <a:blip r:embed="rId1"/>
          <a:srcRect r="1804"/>
          <a:stretch>
            <a:fillRect/>
          </a:stretch>
        </p:blipFill>
        <p:spPr>
          <a:xfrm>
            <a:off x="0" y="0"/>
            <a:ext cx="6477000" cy="6858000"/>
          </a:xfrm>
          <a:prstGeom prst="rect">
            <a:avLst/>
          </a:prstGeom>
          <a:noFill/>
          <a:ln w="19050" cap="flat" cmpd="sng">
            <a:solidFill>
              <a:srgbClr val="0000FF"/>
            </a:solidFill>
            <a:prstDash val="solid"/>
            <a:miter/>
            <a:headEnd type="none" w="med" len="med"/>
            <a:tailEnd type="none" w="med" len="med"/>
          </a:ln>
        </p:spPr>
      </p:pic>
      <p:sp>
        <p:nvSpPr>
          <p:cNvPr id="100355" name="Text Box 3"/>
          <p:cNvSpPr txBox="1"/>
          <p:nvPr/>
        </p:nvSpPr>
        <p:spPr>
          <a:xfrm rot="-2460861">
            <a:off x="1192213" y="336550"/>
            <a:ext cx="2054225" cy="396875"/>
          </a:xfrm>
          <a:prstGeom prst="rect">
            <a:avLst/>
          </a:prstGeom>
          <a:noFill/>
          <a:ln w="38100">
            <a:noFill/>
          </a:ln>
        </p:spPr>
        <p:txBody>
          <a:bodyPr>
            <a:spAutoFit/>
          </a:bodyPr>
          <a:p>
            <a:pPr eaLnBrk="1" hangingPunct="1"/>
            <a:r>
              <a:rPr sz="2000" b="1" dirty="0">
                <a:solidFill>
                  <a:srgbClr val="CC0000"/>
                </a:solidFill>
                <a:latin typeface="Times New Roman" panose="02020603050405020304" pitchFamily="18" charset="0"/>
              </a:rPr>
              <a:t>Sông Mê Công</a:t>
            </a:r>
            <a:endParaRPr sz="2000" b="1" dirty="0">
              <a:solidFill>
                <a:srgbClr val="CC0000"/>
              </a:solidFill>
              <a:latin typeface="Times New Roman" panose="02020603050405020304" pitchFamily="18" charset="0"/>
            </a:endParaRPr>
          </a:p>
        </p:txBody>
      </p:sp>
      <p:sp>
        <p:nvSpPr>
          <p:cNvPr id="100356" name="Text Box 4"/>
          <p:cNvSpPr txBox="1"/>
          <p:nvPr/>
        </p:nvSpPr>
        <p:spPr>
          <a:xfrm rot="1372236">
            <a:off x="4565650" y="457200"/>
            <a:ext cx="1814513" cy="396875"/>
          </a:xfrm>
          <a:prstGeom prst="rect">
            <a:avLst/>
          </a:prstGeom>
          <a:noFill/>
          <a:ln w="38100">
            <a:noFill/>
          </a:ln>
        </p:spPr>
        <p:txBody>
          <a:bodyPr>
            <a:spAutoFit/>
          </a:bodyPr>
          <a:p>
            <a:pPr eaLnBrk="1" hangingPunct="1"/>
            <a:r>
              <a:rPr sz="2000" b="1" dirty="0">
                <a:solidFill>
                  <a:srgbClr val="CC0000"/>
                </a:solidFill>
                <a:latin typeface="Times New Roman" panose="02020603050405020304" pitchFamily="18" charset="0"/>
              </a:rPr>
              <a:t>Sông Đồng Nai</a:t>
            </a:r>
            <a:endParaRPr sz="2000" b="1" dirty="0">
              <a:solidFill>
                <a:srgbClr val="CC0000"/>
              </a:solidFill>
              <a:latin typeface="Times New Roman" panose="02020603050405020304" pitchFamily="18" charset="0"/>
            </a:endParaRPr>
          </a:p>
        </p:txBody>
      </p:sp>
      <p:sp>
        <p:nvSpPr>
          <p:cNvPr id="100357" name="Freeform 5"/>
          <p:cNvSpPr/>
          <p:nvPr/>
        </p:nvSpPr>
        <p:spPr>
          <a:xfrm>
            <a:off x="1905000" y="3276600"/>
            <a:ext cx="609600" cy="609600"/>
          </a:xfrm>
          <a:custGeom>
            <a:avLst/>
            <a:gdLst>
              <a:gd name="txL" fmla="*/ 0 w 384"/>
              <a:gd name="txT" fmla="*/ 0 h 384"/>
              <a:gd name="txR" fmla="*/ 384 w 384"/>
              <a:gd name="txB" fmla="*/ 384 h 384"/>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4" h="384">
                <a:moveTo>
                  <a:pt x="384" y="0"/>
                </a:moveTo>
                <a:lnTo>
                  <a:pt x="336" y="48"/>
                </a:lnTo>
                <a:lnTo>
                  <a:pt x="288" y="96"/>
                </a:lnTo>
                <a:lnTo>
                  <a:pt x="240" y="192"/>
                </a:lnTo>
                <a:lnTo>
                  <a:pt x="192" y="240"/>
                </a:lnTo>
                <a:lnTo>
                  <a:pt x="192" y="288"/>
                </a:lnTo>
                <a:lnTo>
                  <a:pt x="192" y="336"/>
                </a:lnTo>
                <a:lnTo>
                  <a:pt x="144" y="384"/>
                </a:lnTo>
                <a:lnTo>
                  <a:pt x="96" y="336"/>
                </a:lnTo>
                <a:lnTo>
                  <a:pt x="0" y="240"/>
                </a:lnTo>
              </a:path>
            </a:pathLst>
          </a:custGeom>
          <a:noFill/>
          <a:ln w="19050" cap="flat" cmpd="sng">
            <a:solidFill>
              <a:srgbClr val="0000FF">
                <a:alpha val="100000"/>
              </a:srgbClr>
            </a:solidFill>
            <a:prstDash val="solid"/>
            <a:round/>
            <a:headEnd type="none" w="med" len="med"/>
            <a:tailEnd type="none" w="med" len="med"/>
          </a:ln>
        </p:spPr>
        <p:txBody>
          <a:bodyPr/>
          <a:p>
            <a:endParaRPr lang="en-US"/>
          </a:p>
        </p:txBody>
      </p:sp>
      <p:sp>
        <p:nvSpPr>
          <p:cNvPr id="100358" name="Freeform 6"/>
          <p:cNvSpPr/>
          <p:nvPr/>
        </p:nvSpPr>
        <p:spPr>
          <a:xfrm>
            <a:off x="1371600" y="2743200"/>
            <a:ext cx="762000" cy="533400"/>
          </a:xfrm>
          <a:custGeom>
            <a:avLst/>
            <a:gdLst>
              <a:gd name="txL" fmla="*/ 0 w 480"/>
              <a:gd name="txT" fmla="*/ 0 h 336"/>
              <a:gd name="txR" fmla="*/ 480 w 480"/>
              <a:gd name="txB" fmla="*/ 336 h 336"/>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480" h="336">
                <a:moveTo>
                  <a:pt x="0" y="336"/>
                </a:moveTo>
                <a:lnTo>
                  <a:pt x="48" y="288"/>
                </a:lnTo>
                <a:lnTo>
                  <a:pt x="96" y="240"/>
                </a:lnTo>
                <a:lnTo>
                  <a:pt x="144" y="192"/>
                </a:lnTo>
                <a:lnTo>
                  <a:pt x="192" y="192"/>
                </a:lnTo>
                <a:lnTo>
                  <a:pt x="240" y="192"/>
                </a:lnTo>
                <a:lnTo>
                  <a:pt x="288" y="192"/>
                </a:lnTo>
                <a:lnTo>
                  <a:pt x="336" y="192"/>
                </a:lnTo>
                <a:lnTo>
                  <a:pt x="384" y="144"/>
                </a:lnTo>
                <a:lnTo>
                  <a:pt x="384" y="96"/>
                </a:lnTo>
                <a:lnTo>
                  <a:pt x="432" y="48"/>
                </a:lnTo>
                <a:lnTo>
                  <a:pt x="480" y="0"/>
                </a:lnTo>
              </a:path>
            </a:pathLst>
          </a:custGeom>
          <a:noFill/>
          <a:ln w="19050" cap="flat" cmpd="sng">
            <a:solidFill>
              <a:srgbClr val="0000FF">
                <a:alpha val="100000"/>
              </a:srgbClr>
            </a:solidFill>
            <a:prstDash val="solid"/>
            <a:round/>
            <a:headEnd type="none" w="med" len="med"/>
            <a:tailEnd type="none" w="med" len="med"/>
          </a:ln>
        </p:spPr>
        <p:txBody>
          <a:bodyPr/>
          <a:p>
            <a:endParaRPr lang="en-US"/>
          </a:p>
        </p:txBody>
      </p:sp>
      <p:sp>
        <p:nvSpPr>
          <p:cNvPr id="100359" name="Freeform 7"/>
          <p:cNvSpPr/>
          <p:nvPr/>
        </p:nvSpPr>
        <p:spPr>
          <a:xfrm>
            <a:off x="1371600" y="2895600"/>
            <a:ext cx="914400" cy="762000"/>
          </a:xfrm>
          <a:custGeom>
            <a:avLst/>
            <a:gdLst>
              <a:gd name="txL" fmla="*/ 0 w 576"/>
              <a:gd name="txT" fmla="*/ 0 h 480"/>
              <a:gd name="txR" fmla="*/ 576 w 576"/>
              <a:gd name="txB" fmla="*/ 480 h 480"/>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576" h="480">
                <a:moveTo>
                  <a:pt x="0" y="240"/>
                </a:moveTo>
                <a:lnTo>
                  <a:pt x="48" y="288"/>
                </a:lnTo>
                <a:lnTo>
                  <a:pt x="96" y="336"/>
                </a:lnTo>
                <a:lnTo>
                  <a:pt x="144" y="384"/>
                </a:lnTo>
                <a:lnTo>
                  <a:pt x="240" y="384"/>
                </a:lnTo>
                <a:lnTo>
                  <a:pt x="288" y="432"/>
                </a:lnTo>
                <a:lnTo>
                  <a:pt x="336" y="480"/>
                </a:lnTo>
                <a:lnTo>
                  <a:pt x="384" y="384"/>
                </a:lnTo>
                <a:lnTo>
                  <a:pt x="432" y="336"/>
                </a:lnTo>
                <a:lnTo>
                  <a:pt x="432" y="240"/>
                </a:lnTo>
                <a:lnTo>
                  <a:pt x="432" y="192"/>
                </a:lnTo>
                <a:lnTo>
                  <a:pt x="480" y="144"/>
                </a:lnTo>
                <a:lnTo>
                  <a:pt x="576" y="0"/>
                </a:lnTo>
              </a:path>
            </a:pathLst>
          </a:custGeom>
          <a:noFill/>
          <a:ln w="19050" cap="flat" cmpd="sng">
            <a:solidFill>
              <a:srgbClr val="0000FF">
                <a:alpha val="100000"/>
              </a:srgbClr>
            </a:solidFill>
            <a:prstDash val="solid"/>
            <a:round/>
            <a:headEnd type="none" w="med" len="med"/>
            <a:tailEnd type="none" w="med" len="med"/>
          </a:ln>
        </p:spPr>
        <p:txBody>
          <a:bodyPr/>
          <a:p>
            <a:endParaRPr lang="en-US"/>
          </a:p>
        </p:txBody>
      </p:sp>
      <p:sp>
        <p:nvSpPr>
          <p:cNvPr id="100360" name="Freeform 8"/>
          <p:cNvSpPr/>
          <p:nvPr/>
        </p:nvSpPr>
        <p:spPr>
          <a:xfrm>
            <a:off x="2057400" y="3429000"/>
            <a:ext cx="533400" cy="609600"/>
          </a:xfrm>
          <a:custGeom>
            <a:avLst/>
            <a:gdLst>
              <a:gd name="txL" fmla="*/ 0 w 336"/>
              <a:gd name="txT" fmla="*/ 0 h 384"/>
              <a:gd name="txR" fmla="*/ 336 w 336"/>
              <a:gd name="txB" fmla="*/ 384 h 384"/>
            </a:gdLst>
            <a:ahLst/>
            <a:cxnLst>
              <a:cxn ang="0">
                <a:pos x="0" y="2147483647"/>
              </a:cxn>
              <a:cxn ang="0">
                <a:pos x="2147483647" y="2147483647"/>
              </a:cxn>
              <a:cxn ang="0">
                <a:pos x="2147483647" y="0"/>
              </a:cxn>
            </a:cxnLst>
            <a:rect l="txL" t="txT" r="txR" b="txB"/>
            <a:pathLst>
              <a:path w="336" h="384">
                <a:moveTo>
                  <a:pt x="0" y="384"/>
                </a:moveTo>
                <a:lnTo>
                  <a:pt x="48" y="384"/>
                </a:lnTo>
                <a:lnTo>
                  <a:pt x="336" y="0"/>
                </a:lnTo>
              </a:path>
            </a:pathLst>
          </a:custGeom>
          <a:noFill/>
          <a:ln w="12700" cap="flat" cmpd="sng">
            <a:solidFill>
              <a:srgbClr val="0000FF">
                <a:alpha val="100000"/>
              </a:srgbClr>
            </a:solidFill>
            <a:prstDash val="solid"/>
            <a:round/>
            <a:headEnd type="none" w="med" len="med"/>
            <a:tailEnd type="none" w="med" len="med"/>
          </a:ln>
        </p:spPr>
        <p:txBody>
          <a:bodyPr/>
          <a:p>
            <a:endParaRPr lang="en-US"/>
          </a:p>
        </p:txBody>
      </p:sp>
      <p:sp>
        <p:nvSpPr>
          <p:cNvPr id="100361" name="Freeform 9"/>
          <p:cNvSpPr/>
          <p:nvPr/>
        </p:nvSpPr>
        <p:spPr>
          <a:xfrm>
            <a:off x="2468563" y="2798763"/>
            <a:ext cx="1112837" cy="204787"/>
          </a:xfrm>
          <a:custGeom>
            <a:avLst/>
            <a:gdLst>
              <a:gd name="txL" fmla="*/ 0 w 701"/>
              <a:gd name="txT" fmla="*/ 0 h 129"/>
              <a:gd name="txR" fmla="*/ 701 w 701"/>
              <a:gd name="txB" fmla="*/ 129 h 1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01" h="129">
                <a:moveTo>
                  <a:pt x="5" y="1"/>
                </a:moveTo>
                <a:cubicBezTo>
                  <a:pt x="39" y="12"/>
                  <a:pt x="0" y="0"/>
                  <a:pt x="77" y="9"/>
                </a:cubicBezTo>
                <a:cubicBezTo>
                  <a:pt x="91" y="11"/>
                  <a:pt x="100" y="22"/>
                  <a:pt x="113" y="25"/>
                </a:cubicBezTo>
                <a:cubicBezTo>
                  <a:pt x="150" y="34"/>
                  <a:pt x="169" y="34"/>
                  <a:pt x="213" y="37"/>
                </a:cubicBezTo>
                <a:cubicBezTo>
                  <a:pt x="221" y="42"/>
                  <a:pt x="225" y="52"/>
                  <a:pt x="233" y="57"/>
                </a:cubicBezTo>
                <a:cubicBezTo>
                  <a:pt x="267" y="78"/>
                  <a:pt x="329" y="71"/>
                  <a:pt x="365" y="73"/>
                </a:cubicBezTo>
                <a:cubicBezTo>
                  <a:pt x="396" y="94"/>
                  <a:pt x="425" y="95"/>
                  <a:pt x="461" y="101"/>
                </a:cubicBezTo>
                <a:cubicBezTo>
                  <a:pt x="493" y="106"/>
                  <a:pt x="529" y="123"/>
                  <a:pt x="561" y="125"/>
                </a:cubicBezTo>
                <a:cubicBezTo>
                  <a:pt x="589" y="126"/>
                  <a:pt x="617" y="128"/>
                  <a:pt x="645" y="129"/>
                </a:cubicBezTo>
                <a:cubicBezTo>
                  <a:pt x="664" y="128"/>
                  <a:pt x="701" y="125"/>
                  <a:pt x="701" y="125"/>
                </a:cubicBezTo>
              </a:path>
            </a:pathLst>
          </a:custGeom>
          <a:noFill/>
          <a:ln w="12700" cap="flat" cmpd="sng">
            <a:solidFill>
              <a:srgbClr val="0000FF">
                <a:alpha val="100000"/>
              </a:srgbClr>
            </a:solidFill>
            <a:prstDash val="solid"/>
            <a:round/>
            <a:headEnd type="none" w="med" len="med"/>
            <a:tailEnd type="none" w="med" len="med"/>
          </a:ln>
        </p:spPr>
        <p:txBody>
          <a:bodyPr/>
          <a:p>
            <a:endParaRPr lang="en-US"/>
          </a:p>
        </p:txBody>
      </p:sp>
      <p:sp>
        <p:nvSpPr>
          <p:cNvPr id="100362" name="Freeform 10"/>
          <p:cNvSpPr/>
          <p:nvPr/>
        </p:nvSpPr>
        <p:spPr>
          <a:xfrm>
            <a:off x="2667000" y="3068638"/>
            <a:ext cx="973138" cy="131762"/>
          </a:xfrm>
          <a:custGeom>
            <a:avLst/>
            <a:gdLst>
              <a:gd name="txL" fmla="*/ 0 w 613"/>
              <a:gd name="txT" fmla="*/ 0 h 83"/>
              <a:gd name="txR" fmla="*/ 613 w 613"/>
              <a:gd name="txB" fmla="*/ 83 h 83"/>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13" h="83">
                <a:moveTo>
                  <a:pt x="0" y="35"/>
                </a:moveTo>
                <a:cubicBezTo>
                  <a:pt x="3" y="27"/>
                  <a:pt x="0" y="14"/>
                  <a:pt x="8" y="11"/>
                </a:cubicBezTo>
                <a:cubicBezTo>
                  <a:pt x="44" y="0"/>
                  <a:pt x="95" y="22"/>
                  <a:pt x="132" y="31"/>
                </a:cubicBezTo>
                <a:cubicBezTo>
                  <a:pt x="174" y="59"/>
                  <a:pt x="213" y="47"/>
                  <a:pt x="272" y="51"/>
                </a:cubicBezTo>
                <a:cubicBezTo>
                  <a:pt x="292" y="52"/>
                  <a:pt x="312" y="54"/>
                  <a:pt x="332" y="55"/>
                </a:cubicBezTo>
                <a:cubicBezTo>
                  <a:pt x="351" y="56"/>
                  <a:pt x="388" y="59"/>
                  <a:pt x="388" y="59"/>
                </a:cubicBezTo>
                <a:cubicBezTo>
                  <a:pt x="409" y="66"/>
                  <a:pt x="431" y="72"/>
                  <a:pt x="452" y="79"/>
                </a:cubicBezTo>
                <a:cubicBezTo>
                  <a:pt x="487" y="78"/>
                  <a:pt x="522" y="83"/>
                  <a:pt x="556" y="75"/>
                </a:cubicBezTo>
                <a:cubicBezTo>
                  <a:pt x="565" y="73"/>
                  <a:pt x="563" y="53"/>
                  <a:pt x="572" y="51"/>
                </a:cubicBezTo>
                <a:cubicBezTo>
                  <a:pt x="596" y="46"/>
                  <a:pt x="586" y="49"/>
                  <a:pt x="604" y="43"/>
                </a:cubicBezTo>
                <a:cubicBezTo>
                  <a:pt x="613" y="30"/>
                  <a:pt x="612" y="36"/>
                  <a:pt x="612" y="27"/>
                </a:cubicBezTo>
              </a:path>
            </a:pathLst>
          </a:custGeom>
          <a:noFill/>
          <a:ln w="12700" cap="flat" cmpd="sng">
            <a:solidFill>
              <a:srgbClr val="0000FF">
                <a:alpha val="100000"/>
              </a:srgbClr>
            </a:solidFill>
            <a:prstDash val="solid"/>
            <a:round/>
            <a:headEnd type="none" w="med" len="med"/>
            <a:tailEnd type="none" w="med" len="med"/>
          </a:ln>
        </p:spPr>
        <p:txBody>
          <a:bodyPr/>
          <a:p>
            <a:endParaRPr lang="en-US"/>
          </a:p>
        </p:txBody>
      </p:sp>
      <p:sp>
        <p:nvSpPr>
          <p:cNvPr id="100363" name="Freeform 11"/>
          <p:cNvSpPr/>
          <p:nvPr/>
        </p:nvSpPr>
        <p:spPr>
          <a:xfrm>
            <a:off x="2327275" y="3998913"/>
            <a:ext cx="550863" cy="573087"/>
          </a:xfrm>
          <a:custGeom>
            <a:avLst/>
            <a:gdLst>
              <a:gd name="txL" fmla="*/ 0 w 347"/>
              <a:gd name="txT" fmla="*/ 0 h 361"/>
              <a:gd name="txR" fmla="*/ 347 w 347"/>
              <a:gd name="txB" fmla="*/ 361 h 36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47" h="361">
                <a:moveTo>
                  <a:pt x="22" y="361"/>
                </a:moveTo>
                <a:cubicBezTo>
                  <a:pt x="15" y="358"/>
                  <a:pt x="5" y="359"/>
                  <a:pt x="2" y="353"/>
                </a:cubicBezTo>
                <a:cubicBezTo>
                  <a:pt x="0" y="349"/>
                  <a:pt x="11" y="349"/>
                  <a:pt x="14" y="345"/>
                </a:cubicBezTo>
                <a:cubicBezTo>
                  <a:pt x="28" y="322"/>
                  <a:pt x="29" y="291"/>
                  <a:pt x="58" y="281"/>
                </a:cubicBezTo>
                <a:cubicBezTo>
                  <a:pt x="75" y="255"/>
                  <a:pt x="99" y="235"/>
                  <a:pt x="130" y="229"/>
                </a:cubicBezTo>
                <a:cubicBezTo>
                  <a:pt x="143" y="220"/>
                  <a:pt x="149" y="210"/>
                  <a:pt x="162" y="201"/>
                </a:cubicBezTo>
                <a:cubicBezTo>
                  <a:pt x="166" y="190"/>
                  <a:pt x="171" y="162"/>
                  <a:pt x="182" y="153"/>
                </a:cubicBezTo>
                <a:cubicBezTo>
                  <a:pt x="193" y="144"/>
                  <a:pt x="218" y="133"/>
                  <a:pt x="218" y="133"/>
                </a:cubicBezTo>
                <a:cubicBezTo>
                  <a:pt x="225" y="122"/>
                  <a:pt x="236" y="109"/>
                  <a:pt x="246" y="101"/>
                </a:cubicBezTo>
                <a:cubicBezTo>
                  <a:pt x="253" y="95"/>
                  <a:pt x="270" y="85"/>
                  <a:pt x="270" y="85"/>
                </a:cubicBezTo>
                <a:cubicBezTo>
                  <a:pt x="289" y="57"/>
                  <a:pt x="278" y="66"/>
                  <a:pt x="298" y="53"/>
                </a:cubicBezTo>
                <a:cubicBezTo>
                  <a:pt x="301" y="49"/>
                  <a:pt x="302" y="44"/>
                  <a:pt x="306" y="41"/>
                </a:cubicBezTo>
                <a:cubicBezTo>
                  <a:pt x="309" y="38"/>
                  <a:pt x="315" y="40"/>
                  <a:pt x="318" y="37"/>
                </a:cubicBezTo>
                <a:cubicBezTo>
                  <a:pt x="321" y="34"/>
                  <a:pt x="319" y="28"/>
                  <a:pt x="322" y="25"/>
                </a:cubicBezTo>
                <a:cubicBezTo>
                  <a:pt x="347" y="0"/>
                  <a:pt x="346" y="20"/>
                  <a:pt x="346" y="5"/>
                </a:cubicBezTo>
              </a:path>
            </a:pathLst>
          </a:custGeom>
          <a:noFill/>
          <a:ln w="12700" cap="flat" cmpd="sng">
            <a:solidFill>
              <a:srgbClr val="0000FF">
                <a:alpha val="100000"/>
              </a:srgbClr>
            </a:solidFill>
            <a:prstDash val="solid"/>
            <a:round/>
            <a:headEnd type="none" w="med" len="med"/>
            <a:tailEnd type="none" w="med" len="med"/>
          </a:ln>
        </p:spPr>
        <p:txBody>
          <a:bodyPr/>
          <a:p>
            <a:endParaRPr lang="en-US"/>
          </a:p>
        </p:txBody>
      </p:sp>
      <p:sp>
        <p:nvSpPr>
          <p:cNvPr id="100364" name="Freeform 12"/>
          <p:cNvSpPr/>
          <p:nvPr/>
        </p:nvSpPr>
        <p:spPr>
          <a:xfrm>
            <a:off x="2133600" y="5041900"/>
            <a:ext cx="977900" cy="368300"/>
          </a:xfrm>
          <a:custGeom>
            <a:avLst/>
            <a:gdLst>
              <a:gd name="txL" fmla="*/ 0 w 616"/>
              <a:gd name="txT" fmla="*/ 0 h 232"/>
              <a:gd name="txR" fmla="*/ 616 w 616"/>
              <a:gd name="txB" fmla="*/ 232 h 232"/>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616" h="232">
                <a:moveTo>
                  <a:pt x="0" y="232"/>
                </a:moveTo>
                <a:cubicBezTo>
                  <a:pt x="28" y="221"/>
                  <a:pt x="103" y="229"/>
                  <a:pt x="124" y="228"/>
                </a:cubicBezTo>
                <a:cubicBezTo>
                  <a:pt x="140" y="223"/>
                  <a:pt x="161" y="216"/>
                  <a:pt x="176" y="208"/>
                </a:cubicBezTo>
                <a:cubicBezTo>
                  <a:pt x="186" y="202"/>
                  <a:pt x="198" y="190"/>
                  <a:pt x="212" y="188"/>
                </a:cubicBezTo>
                <a:cubicBezTo>
                  <a:pt x="232" y="186"/>
                  <a:pt x="252" y="185"/>
                  <a:pt x="272" y="184"/>
                </a:cubicBezTo>
                <a:cubicBezTo>
                  <a:pt x="319" y="168"/>
                  <a:pt x="293" y="166"/>
                  <a:pt x="348" y="160"/>
                </a:cubicBezTo>
                <a:cubicBezTo>
                  <a:pt x="379" y="152"/>
                  <a:pt x="392" y="144"/>
                  <a:pt x="428" y="140"/>
                </a:cubicBezTo>
                <a:cubicBezTo>
                  <a:pt x="445" y="134"/>
                  <a:pt x="450" y="125"/>
                  <a:pt x="464" y="116"/>
                </a:cubicBezTo>
                <a:cubicBezTo>
                  <a:pt x="475" y="109"/>
                  <a:pt x="492" y="108"/>
                  <a:pt x="504" y="104"/>
                </a:cubicBezTo>
                <a:cubicBezTo>
                  <a:pt x="513" y="97"/>
                  <a:pt x="525" y="93"/>
                  <a:pt x="532" y="84"/>
                </a:cubicBezTo>
                <a:cubicBezTo>
                  <a:pt x="535" y="81"/>
                  <a:pt x="533" y="75"/>
                  <a:pt x="536" y="72"/>
                </a:cubicBezTo>
                <a:cubicBezTo>
                  <a:pt x="544" y="63"/>
                  <a:pt x="562" y="59"/>
                  <a:pt x="572" y="52"/>
                </a:cubicBezTo>
                <a:cubicBezTo>
                  <a:pt x="575" y="48"/>
                  <a:pt x="577" y="43"/>
                  <a:pt x="580" y="40"/>
                </a:cubicBezTo>
                <a:cubicBezTo>
                  <a:pt x="583" y="37"/>
                  <a:pt x="589" y="36"/>
                  <a:pt x="592" y="32"/>
                </a:cubicBezTo>
                <a:cubicBezTo>
                  <a:pt x="598" y="25"/>
                  <a:pt x="603" y="16"/>
                  <a:pt x="608" y="8"/>
                </a:cubicBezTo>
                <a:cubicBezTo>
                  <a:pt x="610" y="5"/>
                  <a:pt x="613" y="3"/>
                  <a:pt x="616" y="0"/>
                </a:cubicBezTo>
              </a:path>
            </a:pathLst>
          </a:custGeom>
          <a:noFill/>
          <a:ln w="19050" cap="flat" cmpd="sng">
            <a:solidFill>
              <a:srgbClr val="0000FF">
                <a:alpha val="100000"/>
              </a:srgbClr>
            </a:solidFill>
            <a:prstDash val="solid"/>
            <a:round/>
            <a:headEnd type="none" w="med" len="med"/>
            <a:tailEnd type="none" w="med" len="med"/>
          </a:ln>
        </p:spPr>
        <p:txBody>
          <a:bodyPr/>
          <a:p>
            <a:endParaRPr lang="en-US"/>
          </a:p>
        </p:txBody>
      </p:sp>
      <p:sp>
        <p:nvSpPr>
          <p:cNvPr id="100365" name="Freeform 13"/>
          <p:cNvSpPr/>
          <p:nvPr/>
        </p:nvSpPr>
        <p:spPr>
          <a:xfrm>
            <a:off x="2181225" y="4171950"/>
            <a:ext cx="885825" cy="1162050"/>
          </a:xfrm>
          <a:custGeom>
            <a:avLst/>
            <a:gdLst>
              <a:gd name="txL" fmla="*/ 0 w 558"/>
              <a:gd name="txT" fmla="*/ 0 h 732"/>
              <a:gd name="txR" fmla="*/ 558 w 558"/>
              <a:gd name="txB" fmla="*/ 732 h 73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558" h="732">
                <a:moveTo>
                  <a:pt x="18" y="732"/>
                </a:moveTo>
                <a:cubicBezTo>
                  <a:pt x="13" y="728"/>
                  <a:pt x="0" y="726"/>
                  <a:pt x="2" y="720"/>
                </a:cubicBezTo>
                <a:cubicBezTo>
                  <a:pt x="5" y="712"/>
                  <a:pt x="26" y="712"/>
                  <a:pt x="26" y="712"/>
                </a:cubicBezTo>
                <a:cubicBezTo>
                  <a:pt x="34" y="700"/>
                  <a:pt x="58" y="684"/>
                  <a:pt x="58" y="684"/>
                </a:cubicBezTo>
                <a:cubicBezTo>
                  <a:pt x="61" y="680"/>
                  <a:pt x="62" y="675"/>
                  <a:pt x="66" y="672"/>
                </a:cubicBezTo>
                <a:cubicBezTo>
                  <a:pt x="69" y="669"/>
                  <a:pt x="76" y="671"/>
                  <a:pt x="78" y="668"/>
                </a:cubicBezTo>
                <a:cubicBezTo>
                  <a:pt x="108" y="626"/>
                  <a:pt x="67" y="657"/>
                  <a:pt x="98" y="636"/>
                </a:cubicBezTo>
                <a:cubicBezTo>
                  <a:pt x="101" y="632"/>
                  <a:pt x="103" y="627"/>
                  <a:pt x="106" y="624"/>
                </a:cubicBezTo>
                <a:cubicBezTo>
                  <a:pt x="109" y="621"/>
                  <a:pt x="115" y="620"/>
                  <a:pt x="118" y="616"/>
                </a:cubicBezTo>
                <a:cubicBezTo>
                  <a:pt x="134" y="595"/>
                  <a:pt x="138" y="561"/>
                  <a:pt x="166" y="552"/>
                </a:cubicBezTo>
                <a:cubicBezTo>
                  <a:pt x="178" y="535"/>
                  <a:pt x="176" y="520"/>
                  <a:pt x="194" y="508"/>
                </a:cubicBezTo>
                <a:cubicBezTo>
                  <a:pt x="197" y="504"/>
                  <a:pt x="198" y="499"/>
                  <a:pt x="202" y="496"/>
                </a:cubicBezTo>
                <a:cubicBezTo>
                  <a:pt x="205" y="493"/>
                  <a:pt x="211" y="495"/>
                  <a:pt x="214" y="492"/>
                </a:cubicBezTo>
                <a:cubicBezTo>
                  <a:pt x="217" y="489"/>
                  <a:pt x="215" y="483"/>
                  <a:pt x="218" y="480"/>
                </a:cubicBezTo>
                <a:cubicBezTo>
                  <a:pt x="224" y="473"/>
                  <a:pt x="234" y="471"/>
                  <a:pt x="242" y="468"/>
                </a:cubicBezTo>
                <a:cubicBezTo>
                  <a:pt x="245" y="433"/>
                  <a:pt x="251" y="408"/>
                  <a:pt x="286" y="396"/>
                </a:cubicBezTo>
                <a:cubicBezTo>
                  <a:pt x="294" y="384"/>
                  <a:pt x="318" y="368"/>
                  <a:pt x="318" y="368"/>
                </a:cubicBezTo>
                <a:cubicBezTo>
                  <a:pt x="331" y="328"/>
                  <a:pt x="327" y="315"/>
                  <a:pt x="362" y="292"/>
                </a:cubicBezTo>
                <a:cubicBezTo>
                  <a:pt x="392" y="272"/>
                  <a:pt x="357" y="286"/>
                  <a:pt x="386" y="276"/>
                </a:cubicBezTo>
                <a:cubicBezTo>
                  <a:pt x="391" y="269"/>
                  <a:pt x="391" y="257"/>
                  <a:pt x="398" y="252"/>
                </a:cubicBezTo>
                <a:cubicBezTo>
                  <a:pt x="405" y="247"/>
                  <a:pt x="422" y="244"/>
                  <a:pt x="422" y="244"/>
                </a:cubicBezTo>
                <a:cubicBezTo>
                  <a:pt x="431" y="217"/>
                  <a:pt x="419" y="246"/>
                  <a:pt x="438" y="224"/>
                </a:cubicBezTo>
                <a:cubicBezTo>
                  <a:pt x="464" y="194"/>
                  <a:pt x="441" y="204"/>
                  <a:pt x="466" y="196"/>
                </a:cubicBezTo>
                <a:cubicBezTo>
                  <a:pt x="471" y="181"/>
                  <a:pt x="481" y="177"/>
                  <a:pt x="490" y="164"/>
                </a:cubicBezTo>
                <a:cubicBezTo>
                  <a:pt x="493" y="136"/>
                  <a:pt x="489" y="89"/>
                  <a:pt x="510" y="68"/>
                </a:cubicBezTo>
                <a:cubicBezTo>
                  <a:pt x="517" y="61"/>
                  <a:pt x="526" y="57"/>
                  <a:pt x="534" y="52"/>
                </a:cubicBezTo>
                <a:cubicBezTo>
                  <a:pt x="538" y="49"/>
                  <a:pt x="546" y="44"/>
                  <a:pt x="546" y="44"/>
                </a:cubicBezTo>
                <a:cubicBezTo>
                  <a:pt x="551" y="29"/>
                  <a:pt x="558" y="15"/>
                  <a:pt x="558" y="0"/>
                </a:cubicBezTo>
              </a:path>
            </a:pathLst>
          </a:custGeom>
          <a:noFill/>
          <a:ln w="19050" cap="flat" cmpd="sng">
            <a:solidFill>
              <a:srgbClr val="0000FF">
                <a:alpha val="100000"/>
              </a:srgbClr>
            </a:solidFill>
            <a:prstDash val="solid"/>
            <a:round/>
            <a:headEnd type="none" w="med" len="med"/>
            <a:tailEnd type="none" w="med" len="med"/>
          </a:ln>
        </p:spPr>
        <p:txBody>
          <a:bodyPr/>
          <a:p>
            <a:endParaRPr lang="en-US"/>
          </a:p>
        </p:txBody>
      </p:sp>
      <p:sp>
        <p:nvSpPr>
          <p:cNvPr id="100366" name="Freeform 14"/>
          <p:cNvSpPr/>
          <p:nvPr/>
        </p:nvSpPr>
        <p:spPr>
          <a:xfrm>
            <a:off x="3106738" y="4495800"/>
            <a:ext cx="271462" cy="552450"/>
          </a:xfrm>
          <a:custGeom>
            <a:avLst/>
            <a:gdLst>
              <a:gd name="txL" fmla="*/ 0 w 171"/>
              <a:gd name="txT" fmla="*/ 0 h 348"/>
              <a:gd name="txR" fmla="*/ 171 w 171"/>
              <a:gd name="txB" fmla="*/ 348 h 34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71" h="348">
                <a:moveTo>
                  <a:pt x="107" y="0"/>
                </a:moveTo>
                <a:cubicBezTo>
                  <a:pt x="99" y="8"/>
                  <a:pt x="88" y="14"/>
                  <a:pt x="83" y="24"/>
                </a:cubicBezTo>
                <a:cubicBezTo>
                  <a:pt x="70" y="52"/>
                  <a:pt x="90" y="66"/>
                  <a:pt x="59" y="76"/>
                </a:cubicBezTo>
                <a:cubicBezTo>
                  <a:pt x="46" y="95"/>
                  <a:pt x="53" y="83"/>
                  <a:pt x="43" y="112"/>
                </a:cubicBezTo>
                <a:cubicBezTo>
                  <a:pt x="42" y="116"/>
                  <a:pt x="39" y="124"/>
                  <a:pt x="39" y="124"/>
                </a:cubicBezTo>
                <a:cubicBezTo>
                  <a:pt x="36" y="178"/>
                  <a:pt x="29" y="211"/>
                  <a:pt x="19" y="260"/>
                </a:cubicBezTo>
                <a:cubicBezTo>
                  <a:pt x="15" y="328"/>
                  <a:pt x="0" y="332"/>
                  <a:pt x="55" y="324"/>
                </a:cubicBezTo>
                <a:cubicBezTo>
                  <a:pt x="76" y="310"/>
                  <a:pt x="77" y="306"/>
                  <a:pt x="115" y="320"/>
                </a:cubicBezTo>
                <a:cubicBezTo>
                  <a:pt x="120" y="322"/>
                  <a:pt x="115" y="332"/>
                  <a:pt x="119" y="336"/>
                </a:cubicBezTo>
                <a:cubicBezTo>
                  <a:pt x="131" y="346"/>
                  <a:pt x="156" y="348"/>
                  <a:pt x="171" y="348"/>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67" name="Freeform 15"/>
          <p:cNvSpPr/>
          <p:nvPr/>
        </p:nvSpPr>
        <p:spPr>
          <a:xfrm>
            <a:off x="3200400" y="4343400"/>
            <a:ext cx="400050" cy="504825"/>
          </a:xfrm>
          <a:custGeom>
            <a:avLst/>
            <a:gdLst>
              <a:gd name="txL" fmla="*/ 0 w 252"/>
              <a:gd name="txT" fmla="*/ 0 h 318"/>
              <a:gd name="txR" fmla="*/ 252 w 252"/>
              <a:gd name="txB" fmla="*/ 318 h 318"/>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52" h="318">
                <a:moveTo>
                  <a:pt x="0" y="0"/>
                </a:moveTo>
                <a:cubicBezTo>
                  <a:pt x="16" y="10"/>
                  <a:pt x="34" y="10"/>
                  <a:pt x="40" y="28"/>
                </a:cubicBezTo>
                <a:cubicBezTo>
                  <a:pt x="42" y="44"/>
                  <a:pt x="37" y="65"/>
                  <a:pt x="48" y="76"/>
                </a:cubicBezTo>
                <a:cubicBezTo>
                  <a:pt x="55" y="83"/>
                  <a:pt x="64" y="87"/>
                  <a:pt x="72" y="92"/>
                </a:cubicBezTo>
                <a:cubicBezTo>
                  <a:pt x="76" y="95"/>
                  <a:pt x="84" y="100"/>
                  <a:pt x="84" y="100"/>
                </a:cubicBezTo>
                <a:cubicBezTo>
                  <a:pt x="104" y="130"/>
                  <a:pt x="99" y="146"/>
                  <a:pt x="140" y="160"/>
                </a:cubicBezTo>
                <a:cubicBezTo>
                  <a:pt x="146" y="203"/>
                  <a:pt x="139" y="196"/>
                  <a:pt x="176" y="208"/>
                </a:cubicBezTo>
                <a:cubicBezTo>
                  <a:pt x="182" y="243"/>
                  <a:pt x="198" y="280"/>
                  <a:pt x="228" y="300"/>
                </a:cubicBezTo>
                <a:cubicBezTo>
                  <a:pt x="234" y="318"/>
                  <a:pt x="228" y="312"/>
                  <a:pt x="252" y="312"/>
                </a:cubicBezTo>
                <a:lnTo>
                  <a:pt x="240" y="288"/>
                </a:lnTo>
              </a:path>
            </a:pathLst>
          </a:custGeom>
          <a:noFill/>
          <a:ln w="38100" cap="flat" cmpd="sng">
            <a:solidFill>
              <a:srgbClr val="0000FF">
                <a:alpha val="100000"/>
              </a:srgbClr>
            </a:solidFill>
            <a:prstDash val="solid"/>
            <a:round/>
            <a:headEnd type="none" w="med" len="med"/>
            <a:tailEnd type="none" w="med" len="med"/>
          </a:ln>
        </p:spPr>
        <p:txBody>
          <a:bodyPr/>
          <a:p>
            <a:endParaRPr lang="en-US"/>
          </a:p>
        </p:txBody>
      </p:sp>
      <p:sp>
        <p:nvSpPr>
          <p:cNvPr id="100368" name="Freeform 16"/>
          <p:cNvSpPr/>
          <p:nvPr/>
        </p:nvSpPr>
        <p:spPr>
          <a:xfrm>
            <a:off x="3729038" y="762000"/>
            <a:ext cx="157162" cy="635000"/>
          </a:xfrm>
          <a:custGeom>
            <a:avLst/>
            <a:gdLst>
              <a:gd name="txL" fmla="*/ 0 w 99"/>
              <a:gd name="txT" fmla="*/ 0 h 400"/>
              <a:gd name="txR" fmla="*/ 99 w 99"/>
              <a:gd name="txB" fmla="*/ 400 h 400"/>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9" h="400">
                <a:moveTo>
                  <a:pt x="99" y="0"/>
                </a:moveTo>
                <a:cubicBezTo>
                  <a:pt x="97" y="12"/>
                  <a:pt x="97" y="23"/>
                  <a:pt x="87" y="32"/>
                </a:cubicBezTo>
                <a:cubicBezTo>
                  <a:pt x="80" y="38"/>
                  <a:pt x="63" y="48"/>
                  <a:pt x="63" y="48"/>
                </a:cubicBezTo>
                <a:cubicBezTo>
                  <a:pt x="59" y="61"/>
                  <a:pt x="43" y="84"/>
                  <a:pt x="43" y="84"/>
                </a:cubicBezTo>
                <a:cubicBezTo>
                  <a:pt x="38" y="121"/>
                  <a:pt x="40" y="108"/>
                  <a:pt x="15" y="124"/>
                </a:cubicBezTo>
                <a:cubicBezTo>
                  <a:pt x="17" y="188"/>
                  <a:pt x="0" y="230"/>
                  <a:pt x="31" y="276"/>
                </a:cubicBezTo>
                <a:cubicBezTo>
                  <a:pt x="34" y="311"/>
                  <a:pt x="42" y="342"/>
                  <a:pt x="35" y="376"/>
                </a:cubicBezTo>
                <a:cubicBezTo>
                  <a:pt x="33" y="384"/>
                  <a:pt x="35" y="400"/>
                  <a:pt x="27" y="400"/>
                </a:cubicBezTo>
                <a:cubicBezTo>
                  <a:pt x="20" y="400"/>
                  <a:pt x="14" y="400"/>
                  <a:pt x="7" y="400"/>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grpSp>
        <p:nvGrpSpPr>
          <p:cNvPr id="3" name="Group 17"/>
          <p:cNvGrpSpPr/>
          <p:nvPr/>
        </p:nvGrpSpPr>
        <p:grpSpPr>
          <a:xfrm>
            <a:off x="4114800" y="381000"/>
            <a:ext cx="2286000" cy="3048000"/>
            <a:chOff x="3456" y="336"/>
            <a:chExt cx="1488" cy="1440"/>
          </a:xfrm>
        </p:grpSpPr>
        <p:sp>
          <p:nvSpPr>
            <p:cNvPr id="15412" name="Freeform 18"/>
            <p:cNvSpPr/>
            <p:nvPr/>
          </p:nvSpPr>
          <p:spPr>
            <a:xfrm>
              <a:off x="3456" y="336"/>
              <a:ext cx="1488" cy="1440"/>
            </a:xfrm>
            <a:custGeom>
              <a:avLst/>
              <a:gdLst>
                <a:gd name="txL" fmla="*/ 0 w 1488"/>
                <a:gd name="txT" fmla="*/ 0 h 1440"/>
                <a:gd name="txR" fmla="*/ 1488 w 1488"/>
                <a:gd name="txB" fmla="*/ 1440 h 1440"/>
              </a:gdLst>
              <a:ahLst/>
              <a:cxnLst>
                <a:cxn ang="0">
                  <a:pos x="1488" y="0"/>
                </a:cxn>
                <a:cxn ang="0">
                  <a:pos x="1488" y="96"/>
                </a:cxn>
                <a:cxn ang="0">
                  <a:pos x="1440" y="144"/>
                </a:cxn>
                <a:cxn ang="0">
                  <a:pos x="1488" y="192"/>
                </a:cxn>
                <a:cxn ang="0">
                  <a:pos x="1440" y="240"/>
                </a:cxn>
                <a:cxn ang="0">
                  <a:pos x="1392" y="336"/>
                </a:cxn>
                <a:cxn ang="0">
                  <a:pos x="1344" y="336"/>
                </a:cxn>
                <a:cxn ang="0">
                  <a:pos x="1296" y="336"/>
                </a:cxn>
                <a:cxn ang="0">
                  <a:pos x="1248" y="384"/>
                </a:cxn>
                <a:cxn ang="0">
                  <a:pos x="1200" y="384"/>
                </a:cxn>
                <a:cxn ang="0">
                  <a:pos x="1152" y="384"/>
                </a:cxn>
                <a:cxn ang="0">
                  <a:pos x="1104" y="384"/>
                </a:cxn>
                <a:cxn ang="0">
                  <a:pos x="1056" y="336"/>
                </a:cxn>
                <a:cxn ang="0">
                  <a:pos x="1008" y="336"/>
                </a:cxn>
                <a:cxn ang="0">
                  <a:pos x="960" y="240"/>
                </a:cxn>
                <a:cxn ang="0">
                  <a:pos x="912" y="240"/>
                </a:cxn>
                <a:cxn ang="0">
                  <a:pos x="864" y="240"/>
                </a:cxn>
                <a:cxn ang="0">
                  <a:pos x="816" y="240"/>
                </a:cxn>
                <a:cxn ang="0">
                  <a:pos x="768" y="192"/>
                </a:cxn>
                <a:cxn ang="0">
                  <a:pos x="720" y="192"/>
                </a:cxn>
                <a:cxn ang="0">
                  <a:pos x="672" y="240"/>
                </a:cxn>
                <a:cxn ang="0">
                  <a:pos x="624" y="288"/>
                </a:cxn>
                <a:cxn ang="0">
                  <a:pos x="528" y="288"/>
                </a:cxn>
                <a:cxn ang="0">
                  <a:pos x="480" y="288"/>
                </a:cxn>
                <a:cxn ang="0">
                  <a:pos x="480" y="336"/>
                </a:cxn>
                <a:cxn ang="0">
                  <a:pos x="432" y="384"/>
                </a:cxn>
                <a:cxn ang="0">
                  <a:pos x="432" y="432"/>
                </a:cxn>
                <a:cxn ang="0">
                  <a:pos x="480" y="480"/>
                </a:cxn>
                <a:cxn ang="0">
                  <a:pos x="528" y="528"/>
                </a:cxn>
                <a:cxn ang="0">
                  <a:pos x="576" y="528"/>
                </a:cxn>
                <a:cxn ang="0">
                  <a:pos x="576" y="576"/>
                </a:cxn>
                <a:cxn ang="0">
                  <a:pos x="528" y="624"/>
                </a:cxn>
                <a:cxn ang="0">
                  <a:pos x="480" y="624"/>
                </a:cxn>
                <a:cxn ang="0">
                  <a:pos x="480" y="672"/>
                </a:cxn>
                <a:cxn ang="0">
                  <a:pos x="480" y="720"/>
                </a:cxn>
                <a:cxn ang="0">
                  <a:pos x="432" y="768"/>
                </a:cxn>
                <a:cxn ang="0">
                  <a:pos x="384" y="720"/>
                </a:cxn>
                <a:cxn ang="0">
                  <a:pos x="336" y="720"/>
                </a:cxn>
                <a:cxn ang="0">
                  <a:pos x="288" y="768"/>
                </a:cxn>
                <a:cxn ang="0">
                  <a:pos x="336" y="816"/>
                </a:cxn>
                <a:cxn ang="0">
                  <a:pos x="288" y="816"/>
                </a:cxn>
                <a:cxn ang="0">
                  <a:pos x="240" y="864"/>
                </a:cxn>
                <a:cxn ang="0">
                  <a:pos x="192" y="864"/>
                </a:cxn>
                <a:cxn ang="0">
                  <a:pos x="144" y="912"/>
                </a:cxn>
                <a:cxn ang="0">
                  <a:pos x="48" y="912"/>
                </a:cxn>
                <a:cxn ang="0">
                  <a:pos x="48" y="960"/>
                </a:cxn>
                <a:cxn ang="0">
                  <a:pos x="48" y="1008"/>
                </a:cxn>
                <a:cxn ang="0">
                  <a:pos x="96" y="1056"/>
                </a:cxn>
                <a:cxn ang="0">
                  <a:pos x="96" y="1104"/>
                </a:cxn>
                <a:cxn ang="0">
                  <a:pos x="48" y="1152"/>
                </a:cxn>
                <a:cxn ang="0">
                  <a:pos x="0" y="1248"/>
                </a:cxn>
                <a:cxn ang="0">
                  <a:pos x="0" y="1344"/>
                </a:cxn>
                <a:cxn ang="0">
                  <a:pos x="48" y="1440"/>
                </a:cxn>
              </a:cxnLst>
              <a:rect l="txL" t="txT" r="txR" b="txB"/>
              <a:pathLst>
                <a:path w="1488" h="1440">
                  <a:moveTo>
                    <a:pt x="1488" y="0"/>
                  </a:moveTo>
                  <a:lnTo>
                    <a:pt x="1488" y="96"/>
                  </a:lnTo>
                  <a:lnTo>
                    <a:pt x="1440" y="144"/>
                  </a:lnTo>
                  <a:lnTo>
                    <a:pt x="1488" y="192"/>
                  </a:lnTo>
                  <a:lnTo>
                    <a:pt x="1440" y="240"/>
                  </a:lnTo>
                  <a:lnTo>
                    <a:pt x="1392" y="336"/>
                  </a:lnTo>
                  <a:lnTo>
                    <a:pt x="1344" y="336"/>
                  </a:lnTo>
                  <a:lnTo>
                    <a:pt x="1296" y="336"/>
                  </a:lnTo>
                  <a:lnTo>
                    <a:pt x="1248" y="384"/>
                  </a:lnTo>
                  <a:lnTo>
                    <a:pt x="1200" y="384"/>
                  </a:lnTo>
                  <a:lnTo>
                    <a:pt x="1152" y="384"/>
                  </a:lnTo>
                  <a:lnTo>
                    <a:pt x="1104" y="384"/>
                  </a:lnTo>
                  <a:lnTo>
                    <a:pt x="1056" y="336"/>
                  </a:lnTo>
                  <a:lnTo>
                    <a:pt x="1008" y="336"/>
                  </a:lnTo>
                  <a:lnTo>
                    <a:pt x="960" y="240"/>
                  </a:lnTo>
                  <a:lnTo>
                    <a:pt x="912" y="240"/>
                  </a:lnTo>
                  <a:lnTo>
                    <a:pt x="864" y="240"/>
                  </a:lnTo>
                  <a:lnTo>
                    <a:pt x="816" y="240"/>
                  </a:lnTo>
                  <a:lnTo>
                    <a:pt x="768" y="192"/>
                  </a:lnTo>
                  <a:lnTo>
                    <a:pt x="720" y="192"/>
                  </a:lnTo>
                  <a:lnTo>
                    <a:pt x="672" y="240"/>
                  </a:lnTo>
                  <a:lnTo>
                    <a:pt x="624" y="288"/>
                  </a:lnTo>
                  <a:lnTo>
                    <a:pt x="528" y="288"/>
                  </a:lnTo>
                  <a:lnTo>
                    <a:pt x="480" y="288"/>
                  </a:lnTo>
                  <a:lnTo>
                    <a:pt x="480" y="336"/>
                  </a:lnTo>
                  <a:lnTo>
                    <a:pt x="432" y="384"/>
                  </a:lnTo>
                  <a:lnTo>
                    <a:pt x="432" y="432"/>
                  </a:lnTo>
                  <a:lnTo>
                    <a:pt x="480" y="480"/>
                  </a:lnTo>
                  <a:lnTo>
                    <a:pt x="528" y="528"/>
                  </a:lnTo>
                  <a:lnTo>
                    <a:pt x="576" y="528"/>
                  </a:lnTo>
                  <a:lnTo>
                    <a:pt x="576" y="576"/>
                  </a:lnTo>
                  <a:lnTo>
                    <a:pt x="528" y="624"/>
                  </a:lnTo>
                  <a:lnTo>
                    <a:pt x="480" y="624"/>
                  </a:lnTo>
                  <a:lnTo>
                    <a:pt x="480" y="672"/>
                  </a:lnTo>
                  <a:lnTo>
                    <a:pt x="480" y="720"/>
                  </a:lnTo>
                  <a:lnTo>
                    <a:pt x="432" y="768"/>
                  </a:lnTo>
                  <a:lnTo>
                    <a:pt x="384" y="720"/>
                  </a:lnTo>
                  <a:lnTo>
                    <a:pt x="336" y="720"/>
                  </a:lnTo>
                  <a:lnTo>
                    <a:pt x="288" y="768"/>
                  </a:lnTo>
                  <a:lnTo>
                    <a:pt x="336" y="816"/>
                  </a:lnTo>
                  <a:lnTo>
                    <a:pt x="288" y="816"/>
                  </a:lnTo>
                  <a:lnTo>
                    <a:pt x="240" y="864"/>
                  </a:lnTo>
                  <a:lnTo>
                    <a:pt x="192" y="864"/>
                  </a:lnTo>
                  <a:lnTo>
                    <a:pt x="144" y="912"/>
                  </a:lnTo>
                  <a:lnTo>
                    <a:pt x="48" y="912"/>
                  </a:lnTo>
                  <a:lnTo>
                    <a:pt x="48" y="960"/>
                  </a:lnTo>
                  <a:lnTo>
                    <a:pt x="48" y="1008"/>
                  </a:lnTo>
                  <a:lnTo>
                    <a:pt x="96" y="1056"/>
                  </a:lnTo>
                  <a:lnTo>
                    <a:pt x="96" y="1104"/>
                  </a:lnTo>
                  <a:lnTo>
                    <a:pt x="48" y="1152"/>
                  </a:lnTo>
                  <a:lnTo>
                    <a:pt x="0" y="1248"/>
                  </a:lnTo>
                  <a:lnTo>
                    <a:pt x="0" y="1344"/>
                  </a:lnTo>
                  <a:lnTo>
                    <a:pt x="48" y="1440"/>
                  </a:lnTo>
                </a:path>
              </a:pathLst>
            </a:custGeom>
            <a:noFill/>
            <a:ln w="57150" cap="flat" cmpd="sng">
              <a:solidFill>
                <a:srgbClr val="0000FF">
                  <a:alpha val="100000"/>
                </a:srgbClr>
              </a:solidFill>
              <a:prstDash val="solid"/>
              <a:round/>
              <a:headEnd type="none" w="med" len="med"/>
              <a:tailEnd type="none" w="med" len="med"/>
            </a:ln>
          </p:spPr>
          <p:txBody>
            <a:bodyPr/>
            <a:p>
              <a:endParaRPr lang="en-US"/>
            </a:p>
          </p:txBody>
        </p:sp>
        <p:sp>
          <p:nvSpPr>
            <p:cNvPr id="15413" name="Freeform 19"/>
            <p:cNvSpPr/>
            <p:nvPr/>
          </p:nvSpPr>
          <p:spPr>
            <a:xfrm>
              <a:off x="3696" y="816"/>
              <a:ext cx="864" cy="432"/>
            </a:xfrm>
            <a:custGeom>
              <a:avLst/>
              <a:gdLst>
                <a:gd name="txL" fmla="*/ 0 w 864"/>
                <a:gd name="txT" fmla="*/ 0 h 432"/>
                <a:gd name="txR" fmla="*/ 864 w 864"/>
                <a:gd name="txB" fmla="*/ 432 h 432"/>
              </a:gdLst>
              <a:ahLst/>
              <a:cxnLst>
                <a:cxn ang="0">
                  <a:pos x="864" y="0"/>
                </a:cxn>
                <a:cxn ang="0">
                  <a:pos x="816" y="0"/>
                </a:cxn>
                <a:cxn ang="0">
                  <a:pos x="768" y="48"/>
                </a:cxn>
                <a:cxn ang="0">
                  <a:pos x="720" y="48"/>
                </a:cxn>
                <a:cxn ang="0">
                  <a:pos x="672" y="48"/>
                </a:cxn>
                <a:cxn ang="0">
                  <a:pos x="672" y="96"/>
                </a:cxn>
                <a:cxn ang="0">
                  <a:pos x="720" y="192"/>
                </a:cxn>
                <a:cxn ang="0">
                  <a:pos x="720" y="288"/>
                </a:cxn>
                <a:cxn ang="0">
                  <a:pos x="720" y="336"/>
                </a:cxn>
                <a:cxn ang="0">
                  <a:pos x="672" y="336"/>
                </a:cxn>
                <a:cxn ang="0">
                  <a:pos x="576" y="336"/>
                </a:cxn>
                <a:cxn ang="0">
                  <a:pos x="528" y="384"/>
                </a:cxn>
                <a:cxn ang="0">
                  <a:pos x="432" y="336"/>
                </a:cxn>
                <a:cxn ang="0">
                  <a:pos x="432" y="288"/>
                </a:cxn>
                <a:cxn ang="0">
                  <a:pos x="384" y="240"/>
                </a:cxn>
                <a:cxn ang="0">
                  <a:pos x="336" y="336"/>
                </a:cxn>
                <a:cxn ang="0">
                  <a:pos x="288" y="384"/>
                </a:cxn>
                <a:cxn ang="0">
                  <a:pos x="288" y="432"/>
                </a:cxn>
                <a:cxn ang="0">
                  <a:pos x="240" y="432"/>
                </a:cxn>
                <a:cxn ang="0">
                  <a:pos x="192" y="336"/>
                </a:cxn>
                <a:cxn ang="0">
                  <a:pos x="192" y="288"/>
                </a:cxn>
                <a:cxn ang="0">
                  <a:pos x="144" y="288"/>
                </a:cxn>
                <a:cxn ang="0">
                  <a:pos x="144" y="336"/>
                </a:cxn>
                <a:cxn ang="0">
                  <a:pos x="96" y="384"/>
                </a:cxn>
                <a:cxn ang="0">
                  <a:pos x="96" y="432"/>
                </a:cxn>
                <a:cxn ang="0">
                  <a:pos x="48" y="432"/>
                </a:cxn>
                <a:cxn ang="0">
                  <a:pos x="0" y="384"/>
                </a:cxn>
              </a:cxnLst>
              <a:rect l="txL" t="txT" r="txR" b="txB"/>
              <a:pathLst>
                <a:path w="864" h="432">
                  <a:moveTo>
                    <a:pt x="864" y="0"/>
                  </a:moveTo>
                  <a:lnTo>
                    <a:pt x="816" y="0"/>
                  </a:lnTo>
                  <a:lnTo>
                    <a:pt x="768" y="48"/>
                  </a:lnTo>
                  <a:lnTo>
                    <a:pt x="720" y="48"/>
                  </a:lnTo>
                  <a:lnTo>
                    <a:pt x="672" y="48"/>
                  </a:lnTo>
                  <a:lnTo>
                    <a:pt x="672" y="96"/>
                  </a:lnTo>
                  <a:lnTo>
                    <a:pt x="720" y="192"/>
                  </a:lnTo>
                  <a:lnTo>
                    <a:pt x="720" y="288"/>
                  </a:lnTo>
                  <a:lnTo>
                    <a:pt x="720" y="336"/>
                  </a:lnTo>
                  <a:lnTo>
                    <a:pt x="672" y="336"/>
                  </a:lnTo>
                  <a:lnTo>
                    <a:pt x="576" y="336"/>
                  </a:lnTo>
                  <a:lnTo>
                    <a:pt x="528" y="384"/>
                  </a:lnTo>
                  <a:lnTo>
                    <a:pt x="432" y="336"/>
                  </a:lnTo>
                  <a:lnTo>
                    <a:pt x="432" y="288"/>
                  </a:lnTo>
                  <a:lnTo>
                    <a:pt x="384" y="240"/>
                  </a:lnTo>
                  <a:lnTo>
                    <a:pt x="336" y="336"/>
                  </a:lnTo>
                  <a:lnTo>
                    <a:pt x="288" y="384"/>
                  </a:lnTo>
                  <a:lnTo>
                    <a:pt x="288" y="432"/>
                  </a:lnTo>
                  <a:lnTo>
                    <a:pt x="240" y="432"/>
                  </a:lnTo>
                  <a:lnTo>
                    <a:pt x="192" y="336"/>
                  </a:lnTo>
                  <a:lnTo>
                    <a:pt x="192" y="288"/>
                  </a:lnTo>
                  <a:lnTo>
                    <a:pt x="144" y="288"/>
                  </a:lnTo>
                  <a:lnTo>
                    <a:pt x="144" y="336"/>
                  </a:lnTo>
                  <a:lnTo>
                    <a:pt x="96" y="384"/>
                  </a:lnTo>
                  <a:lnTo>
                    <a:pt x="96" y="432"/>
                  </a:lnTo>
                  <a:lnTo>
                    <a:pt x="48" y="432"/>
                  </a:lnTo>
                  <a:lnTo>
                    <a:pt x="0" y="384"/>
                  </a:lnTo>
                </a:path>
              </a:pathLst>
            </a:custGeom>
            <a:noFill/>
            <a:ln w="57150" cap="flat" cmpd="sng">
              <a:solidFill>
                <a:srgbClr val="0000FF">
                  <a:alpha val="100000"/>
                </a:srgbClr>
              </a:solidFill>
              <a:prstDash val="solid"/>
              <a:round/>
              <a:headEnd type="none" w="med" len="med"/>
              <a:tailEnd type="none" w="med" len="med"/>
            </a:ln>
          </p:spPr>
          <p:txBody>
            <a:bodyPr/>
            <a:p>
              <a:endParaRPr lang="en-US"/>
            </a:p>
          </p:txBody>
        </p:sp>
      </p:grpSp>
      <p:sp>
        <p:nvSpPr>
          <p:cNvPr id="100372" name="Freeform 20"/>
          <p:cNvSpPr/>
          <p:nvPr/>
        </p:nvSpPr>
        <p:spPr>
          <a:xfrm>
            <a:off x="2108200" y="3898900"/>
            <a:ext cx="19050" cy="107950"/>
          </a:xfrm>
          <a:custGeom>
            <a:avLst/>
            <a:gdLst>
              <a:gd name="txL" fmla="*/ 0 w 12"/>
              <a:gd name="txT" fmla="*/ 0 h 68"/>
              <a:gd name="txR" fmla="*/ 12 w 12"/>
              <a:gd name="txB" fmla="*/ 68 h 68"/>
            </a:gdLst>
            <a:ahLst/>
            <a:cxnLst>
              <a:cxn ang="0">
                <a:pos x="0" y="0"/>
              </a:cxn>
              <a:cxn ang="0">
                <a:pos x="2147483647" y="2147483647"/>
              </a:cxn>
            </a:cxnLst>
            <a:rect l="txL" t="txT" r="txR" b="txB"/>
            <a:pathLst>
              <a:path w="12" h="68">
                <a:moveTo>
                  <a:pt x="0" y="0"/>
                </a:moveTo>
                <a:cubicBezTo>
                  <a:pt x="9" y="26"/>
                  <a:pt x="12" y="40"/>
                  <a:pt x="12" y="68"/>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73" name="Freeform 21"/>
          <p:cNvSpPr/>
          <p:nvPr/>
        </p:nvSpPr>
        <p:spPr>
          <a:xfrm>
            <a:off x="4040188" y="406400"/>
            <a:ext cx="965200" cy="1879600"/>
          </a:xfrm>
          <a:custGeom>
            <a:avLst/>
            <a:gdLst>
              <a:gd name="txL" fmla="*/ 0 w 608"/>
              <a:gd name="txT" fmla="*/ 0 h 1184"/>
              <a:gd name="txR" fmla="*/ 608 w 608"/>
              <a:gd name="txB" fmla="*/ 1184 h 118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608" h="1184">
                <a:moveTo>
                  <a:pt x="143" y="1184"/>
                </a:moveTo>
                <a:cubicBezTo>
                  <a:pt x="165" y="1166"/>
                  <a:pt x="168" y="1154"/>
                  <a:pt x="183" y="1132"/>
                </a:cubicBezTo>
                <a:cubicBezTo>
                  <a:pt x="182" y="1108"/>
                  <a:pt x="184" y="1084"/>
                  <a:pt x="179" y="1060"/>
                </a:cubicBezTo>
                <a:cubicBezTo>
                  <a:pt x="178" y="1055"/>
                  <a:pt x="170" y="1056"/>
                  <a:pt x="167" y="1052"/>
                </a:cubicBezTo>
                <a:cubicBezTo>
                  <a:pt x="152" y="1027"/>
                  <a:pt x="148" y="989"/>
                  <a:pt x="123" y="972"/>
                </a:cubicBezTo>
                <a:cubicBezTo>
                  <a:pt x="105" y="974"/>
                  <a:pt x="74" y="982"/>
                  <a:pt x="55" y="976"/>
                </a:cubicBezTo>
                <a:cubicBezTo>
                  <a:pt x="48" y="969"/>
                  <a:pt x="38" y="964"/>
                  <a:pt x="31" y="956"/>
                </a:cubicBezTo>
                <a:cubicBezTo>
                  <a:pt x="25" y="949"/>
                  <a:pt x="24" y="939"/>
                  <a:pt x="19" y="932"/>
                </a:cubicBezTo>
                <a:cubicBezTo>
                  <a:pt x="16" y="918"/>
                  <a:pt x="7" y="892"/>
                  <a:pt x="7" y="892"/>
                </a:cubicBezTo>
                <a:cubicBezTo>
                  <a:pt x="9" y="840"/>
                  <a:pt x="0" y="819"/>
                  <a:pt x="23" y="784"/>
                </a:cubicBezTo>
                <a:cubicBezTo>
                  <a:pt x="25" y="764"/>
                  <a:pt x="29" y="735"/>
                  <a:pt x="35" y="716"/>
                </a:cubicBezTo>
                <a:cubicBezTo>
                  <a:pt x="39" y="703"/>
                  <a:pt x="55" y="692"/>
                  <a:pt x="63" y="680"/>
                </a:cubicBezTo>
                <a:cubicBezTo>
                  <a:pt x="64" y="668"/>
                  <a:pt x="63" y="655"/>
                  <a:pt x="67" y="644"/>
                </a:cubicBezTo>
                <a:cubicBezTo>
                  <a:pt x="70" y="635"/>
                  <a:pt x="83" y="620"/>
                  <a:pt x="83" y="620"/>
                </a:cubicBezTo>
                <a:cubicBezTo>
                  <a:pt x="69" y="611"/>
                  <a:pt x="61" y="610"/>
                  <a:pt x="51" y="596"/>
                </a:cubicBezTo>
                <a:cubicBezTo>
                  <a:pt x="113" y="503"/>
                  <a:pt x="2" y="326"/>
                  <a:pt x="107" y="256"/>
                </a:cubicBezTo>
                <a:cubicBezTo>
                  <a:pt x="113" y="239"/>
                  <a:pt x="127" y="224"/>
                  <a:pt x="143" y="220"/>
                </a:cubicBezTo>
                <a:cubicBezTo>
                  <a:pt x="152" y="192"/>
                  <a:pt x="143" y="199"/>
                  <a:pt x="163" y="192"/>
                </a:cubicBezTo>
                <a:cubicBezTo>
                  <a:pt x="171" y="217"/>
                  <a:pt x="181" y="242"/>
                  <a:pt x="195" y="264"/>
                </a:cubicBezTo>
                <a:cubicBezTo>
                  <a:pt x="201" y="292"/>
                  <a:pt x="210" y="287"/>
                  <a:pt x="235" y="304"/>
                </a:cubicBezTo>
                <a:cubicBezTo>
                  <a:pt x="239" y="307"/>
                  <a:pt x="247" y="312"/>
                  <a:pt x="247" y="312"/>
                </a:cubicBezTo>
                <a:cubicBezTo>
                  <a:pt x="256" y="326"/>
                  <a:pt x="257" y="334"/>
                  <a:pt x="271" y="344"/>
                </a:cubicBezTo>
                <a:cubicBezTo>
                  <a:pt x="278" y="364"/>
                  <a:pt x="278" y="377"/>
                  <a:pt x="299" y="384"/>
                </a:cubicBezTo>
                <a:cubicBezTo>
                  <a:pt x="342" y="381"/>
                  <a:pt x="357" y="388"/>
                  <a:pt x="387" y="368"/>
                </a:cubicBezTo>
                <a:cubicBezTo>
                  <a:pt x="397" y="339"/>
                  <a:pt x="388" y="349"/>
                  <a:pt x="407" y="336"/>
                </a:cubicBezTo>
                <a:cubicBezTo>
                  <a:pt x="411" y="323"/>
                  <a:pt x="435" y="308"/>
                  <a:pt x="435" y="308"/>
                </a:cubicBezTo>
                <a:cubicBezTo>
                  <a:pt x="448" y="270"/>
                  <a:pt x="459" y="272"/>
                  <a:pt x="499" y="268"/>
                </a:cubicBezTo>
                <a:cubicBezTo>
                  <a:pt x="518" y="256"/>
                  <a:pt x="537" y="252"/>
                  <a:pt x="559" y="248"/>
                </a:cubicBezTo>
                <a:cubicBezTo>
                  <a:pt x="608" y="175"/>
                  <a:pt x="579" y="95"/>
                  <a:pt x="579" y="0"/>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74" name="Freeform 22"/>
          <p:cNvSpPr/>
          <p:nvPr/>
        </p:nvSpPr>
        <p:spPr>
          <a:xfrm>
            <a:off x="3581400" y="1828800"/>
            <a:ext cx="577850" cy="990600"/>
          </a:xfrm>
          <a:custGeom>
            <a:avLst/>
            <a:gdLst>
              <a:gd name="txL" fmla="*/ 0 w 364"/>
              <a:gd name="txT" fmla="*/ 0 h 624"/>
              <a:gd name="txR" fmla="*/ 364 w 364"/>
              <a:gd name="txB" fmla="*/ 624 h 624"/>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64" h="624">
                <a:moveTo>
                  <a:pt x="0" y="0"/>
                </a:moveTo>
                <a:cubicBezTo>
                  <a:pt x="18" y="6"/>
                  <a:pt x="19" y="25"/>
                  <a:pt x="36" y="36"/>
                </a:cubicBezTo>
                <a:cubicBezTo>
                  <a:pt x="55" y="65"/>
                  <a:pt x="41" y="107"/>
                  <a:pt x="72" y="128"/>
                </a:cubicBezTo>
                <a:cubicBezTo>
                  <a:pt x="78" y="145"/>
                  <a:pt x="78" y="166"/>
                  <a:pt x="96" y="172"/>
                </a:cubicBezTo>
                <a:cubicBezTo>
                  <a:pt x="100" y="159"/>
                  <a:pt x="124" y="144"/>
                  <a:pt x="124" y="144"/>
                </a:cubicBezTo>
                <a:cubicBezTo>
                  <a:pt x="128" y="147"/>
                  <a:pt x="133" y="148"/>
                  <a:pt x="136" y="152"/>
                </a:cubicBezTo>
                <a:cubicBezTo>
                  <a:pt x="140" y="159"/>
                  <a:pt x="144" y="176"/>
                  <a:pt x="144" y="176"/>
                </a:cubicBezTo>
                <a:cubicBezTo>
                  <a:pt x="146" y="204"/>
                  <a:pt x="146" y="257"/>
                  <a:pt x="180" y="268"/>
                </a:cubicBezTo>
                <a:cubicBezTo>
                  <a:pt x="205" y="260"/>
                  <a:pt x="188" y="240"/>
                  <a:pt x="204" y="264"/>
                </a:cubicBezTo>
                <a:cubicBezTo>
                  <a:pt x="209" y="283"/>
                  <a:pt x="212" y="289"/>
                  <a:pt x="228" y="300"/>
                </a:cubicBezTo>
                <a:cubicBezTo>
                  <a:pt x="231" y="325"/>
                  <a:pt x="229" y="353"/>
                  <a:pt x="252" y="368"/>
                </a:cubicBezTo>
                <a:cubicBezTo>
                  <a:pt x="256" y="381"/>
                  <a:pt x="255" y="395"/>
                  <a:pt x="260" y="408"/>
                </a:cubicBezTo>
                <a:cubicBezTo>
                  <a:pt x="263" y="417"/>
                  <a:pt x="276" y="432"/>
                  <a:pt x="276" y="432"/>
                </a:cubicBezTo>
                <a:cubicBezTo>
                  <a:pt x="279" y="457"/>
                  <a:pt x="272" y="480"/>
                  <a:pt x="296" y="488"/>
                </a:cubicBezTo>
                <a:cubicBezTo>
                  <a:pt x="299" y="492"/>
                  <a:pt x="301" y="497"/>
                  <a:pt x="304" y="500"/>
                </a:cubicBezTo>
                <a:cubicBezTo>
                  <a:pt x="307" y="503"/>
                  <a:pt x="314" y="504"/>
                  <a:pt x="316" y="508"/>
                </a:cubicBezTo>
                <a:cubicBezTo>
                  <a:pt x="320" y="519"/>
                  <a:pt x="288" y="528"/>
                  <a:pt x="288" y="528"/>
                </a:cubicBezTo>
                <a:cubicBezTo>
                  <a:pt x="281" y="549"/>
                  <a:pt x="282" y="532"/>
                  <a:pt x="296" y="548"/>
                </a:cubicBezTo>
                <a:cubicBezTo>
                  <a:pt x="323" y="579"/>
                  <a:pt x="297" y="569"/>
                  <a:pt x="332" y="576"/>
                </a:cubicBezTo>
                <a:cubicBezTo>
                  <a:pt x="339" y="596"/>
                  <a:pt x="351" y="591"/>
                  <a:pt x="364" y="604"/>
                </a:cubicBezTo>
                <a:lnTo>
                  <a:pt x="336" y="624"/>
                </a:ln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75" name="Freeform 23"/>
          <p:cNvSpPr/>
          <p:nvPr/>
        </p:nvSpPr>
        <p:spPr>
          <a:xfrm>
            <a:off x="2743200" y="1219200"/>
            <a:ext cx="1270000" cy="2108200"/>
          </a:xfrm>
          <a:custGeom>
            <a:avLst/>
            <a:gdLst>
              <a:gd name="txL" fmla="*/ 0 w 800"/>
              <a:gd name="txT" fmla="*/ 0 h 1328"/>
              <a:gd name="txR" fmla="*/ 800 w 800"/>
              <a:gd name="txB" fmla="*/ 1328 h 1328"/>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00" h="1328">
                <a:moveTo>
                  <a:pt x="0" y="0"/>
                </a:moveTo>
                <a:cubicBezTo>
                  <a:pt x="10" y="10"/>
                  <a:pt x="23" y="17"/>
                  <a:pt x="32" y="28"/>
                </a:cubicBezTo>
                <a:cubicBezTo>
                  <a:pt x="38" y="35"/>
                  <a:pt x="48" y="52"/>
                  <a:pt x="48" y="52"/>
                </a:cubicBezTo>
                <a:cubicBezTo>
                  <a:pt x="52" y="73"/>
                  <a:pt x="59" y="131"/>
                  <a:pt x="84" y="140"/>
                </a:cubicBezTo>
                <a:cubicBezTo>
                  <a:pt x="102" y="147"/>
                  <a:pt x="112" y="145"/>
                  <a:pt x="128" y="156"/>
                </a:cubicBezTo>
                <a:cubicBezTo>
                  <a:pt x="153" y="193"/>
                  <a:pt x="130" y="203"/>
                  <a:pt x="176" y="212"/>
                </a:cubicBezTo>
                <a:cubicBezTo>
                  <a:pt x="184" y="214"/>
                  <a:pt x="192" y="215"/>
                  <a:pt x="200" y="216"/>
                </a:cubicBezTo>
                <a:cubicBezTo>
                  <a:pt x="205" y="243"/>
                  <a:pt x="219" y="290"/>
                  <a:pt x="248" y="300"/>
                </a:cubicBezTo>
                <a:cubicBezTo>
                  <a:pt x="261" y="320"/>
                  <a:pt x="276" y="316"/>
                  <a:pt x="292" y="340"/>
                </a:cubicBezTo>
                <a:cubicBezTo>
                  <a:pt x="314" y="373"/>
                  <a:pt x="308" y="386"/>
                  <a:pt x="344" y="404"/>
                </a:cubicBezTo>
                <a:cubicBezTo>
                  <a:pt x="349" y="411"/>
                  <a:pt x="349" y="422"/>
                  <a:pt x="356" y="428"/>
                </a:cubicBezTo>
                <a:cubicBezTo>
                  <a:pt x="367" y="437"/>
                  <a:pt x="396" y="440"/>
                  <a:pt x="396" y="440"/>
                </a:cubicBezTo>
                <a:cubicBezTo>
                  <a:pt x="416" y="469"/>
                  <a:pt x="393" y="483"/>
                  <a:pt x="432" y="496"/>
                </a:cubicBezTo>
                <a:cubicBezTo>
                  <a:pt x="438" y="513"/>
                  <a:pt x="435" y="533"/>
                  <a:pt x="444" y="548"/>
                </a:cubicBezTo>
                <a:cubicBezTo>
                  <a:pt x="447" y="553"/>
                  <a:pt x="455" y="551"/>
                  <a:pt x="460" y="552"/>
                </a:cubicBezTo>
                <a:cubicBezTo>
                  <a:pt x="467" y="573"/>
                  <a:pt x="464" y="593"/>
                  <a:pt x="476" y="612"/>
                </a:cubicBezTo>
                <a:cubicBezTo>
                  <a:pt x="476" y="624"/>
                  <a:pt x="467" y="772"/>
                  <a:pt x="516" y="784"/>
                </a:cubicBezTo>
                <a:cubicBezTo>
                  <a:pt x="526" y="814"/>
                  <a:pt x="530" y="845"/>
                  <a:pt x="540" y="876"/>
                </a:cubicBezTo>
                <a:cubicBezTo>
                  <a:pt x="540" y="876"/>
                  <a:pt x="570" y="896"/>
                  <a:pt x="576" y="900"/>
                </a:cubicBezTo>
                <a:cubicBezTo>
                  <a:pt x="580" y="903"/>
                  <a:pt x="588" y="908"/>
                  <a:pt x="588" y="908"/>
                </a:cubicBezTo>
                <a:cubicBezTo>
                  <a:pt x="595" y="919"/>
                  <a:pt x="604" y="944"/>
                  <a:pt x="604" y="944"/>
                </a:cubicBezTo>
                <a:cubicBezTo>
                  <a:pt x="606" y="999"/>
                  <a:pt x="588" y="1059"/>
                  <a:pt x="612" y="1108"/>
                </a:cubicBezTo>
                <a:cubicBezTo>
                  <a:pt x="617" y="1119"/>
                  <a:pt x="636" y="1114"/>
                  <a:pt x="648" y="1116"/>
                </a:cubicBezTo>
                <a:cubicBezTo>
                  <a:pt x="649" y="1120"/>
                  <a:pt x="651" y="1124"/>
                  <a:pt x="652" y="1128"/>
                </a:cubicBezTo>
                <a:cubicBezTo>
                  <a:pt x="654" y="1144"/>
                  <a:pt x="652" y="1161"/>
                  <a:pt x="656" y="1176"/>
                </a:cubicBezTo>
                <a:cubicBezTo>
                  <a:pt x="659" y="1188"/>
                  <a:pt x="690" y="1189"/>
                  <a:pt x="700" y="1192"/>
                </a:cubicBezTo>
                <a:cubicBezTo>
                  <a:pt x="713" y="1231"/>
                  <a:pt x="692" y="1313"/>
                  <a:pt x="736" y="1328"/>
                </a:cubicBezTo>
                <a:cubicBezTo>
                  <a:pt x="743" y="1327"/>
                  <a:pt x="750" y="1328"/>
                  <a:pt x="756" y="1324"/>
                </a:cubicBezTo>
                <a:cubicBezTo>
                  <a:pt x="770" y="1314"/>
                  <a:pt x="752" y="1289"/>
                  <a:pt x="780" y="1280"/>
                </a:cubicBezTo>
                <a:cubicBezTo>
                  <a:pt x="796" y="1285"/>
                  <a:pt x="789" y="1281"/>
                  <a:pt x="800" y="1292"/>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76" name="Freeform 24"/>
          <p:cNvSpPr/>
          <p:nvPr/>
        </p:nvSpPr>
        <p:spPr>
          <a:xfrm>
            <a:off x="3505200" y="2133600"/>
            <a:ext cx="463550" cy="406400"/>
          </a:xfrm>
          <a:custGeom>
            <a:avLst/>
            <a:gdLst>
              <a:gd name="txL" fmla="*/ 0 w 292"/>
              <a:gd name="txT" fmla="*/ 0 h 256"/>
              <a:gd name="txR" fmla="*/ 292 w 292"/>
              <a:gd name="txB" fmla="*/ 256 h 256"/>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56">
                <a:moveTo>
                  <a:pt x="0" y="0"/>
                </a:moveTo>
                <a:cubicBezTo>
                  <a:pt x="4" y="20"/>
                  <a:pt x="16" y="37"/>
                  <a:pt x="36" y="44"/>
                </a:cubicBezTo>
                <a:cubicBezTo>
                  <a:pt x="40" y="48"/>
                  <a:pt x="43" y="53"/>
                  <a:pt x="48" y="56"/>
                </a:cubicBezTo>
                <a:cubicBezTo>
                  <a:pt x="55" y="60"/>
                  <a:pt x="72" y="64"/>
                  <a:pt x="72" y="64"/>
                </a:cubicBezTo>
                <a:cubicBezTo>
                  <a:pt x="72" y="67"/>
                  <a:pt x="76" y="100"/>
                  <a:pt x="80" y="108"/>
                </a:cubicBezTo>
                <a:cubicBezTo>
                  <a:pt x="111" y="170"/>
                  <a:pt x="84" y="96"/>
                  <a:pt x="104" y="156"/>
                </a:cubicBezTo>
                <a:cubicBezTo>
                  <a:pt x="106" y="163"/>
                  <a:pt x="123" y="165"/>
                  <a:pt x="128" y="168"/>
                </a:cubicBezTo>
                <a:cubicBezTo>
                  <a:pt x="136" y="173"/>
                  <a:pt x="152" y="184"/>
                  <a:pt x="152" y="184"/>
                </a:cubicBezTo>
                <a:cubicBezTo>
                  <a:pt x="157" y="200"/>
                  <a:pt x="166" y="199"/>
                  <a:pt x="180" y="208"/>
                </a:cubicBezTo>
                <a:cubicBezTo>
                  <a:pt x="203" y="242"/>
                  <a:pt x="172" y="202"/>
                  <a:pt x="200" y="224"/>
                </a:cubicBezTo>
                <a:cubicBezTo>
                  <a:pt x="212" y="233"/>
                  <a:pt x="218" y="247"/>
                  <a:pt x="232" y="256"/>
                </a:cubicBezTo>
                <a:cubicBezTo>
                  <a:pt x="236" y="255"/>
                  <a:pt x="241" y="255"/>
                  <a:pt x="244" y="252"/>
                </a:cubicBezTo>
                <a:cubicBezTo>
                  <a:pt x="248" y="249"/>
                  <a:pt x="248" y="242"/>
                  <a:pt x="252" y="240"/>
                </a:cubicBezTo>
                <a:cubicBezTo>
                  <a:pt x="262" y="235"/>
                  <a:pt x="280" y="236"/>
                  <a:pt x="292" y="236"/>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77" name="Freeform 25"/>
          <p:cNvSpPr/>
          <p:nvPr/>
        </p:nvSpPr>
        <p:spPr>
          <a:xfrm>
            <a:off x="3683000" y="2514600"/>
            <a:ext cx="203200" cy="311150"/>
          </a:xfrm>
          <a:custGeom>
            <a:avLst/>
            <a:gdLst>
              <a:gd name="txL" fmla="*/ 0 w 128"/>
              <a:gd name="txT" fmla="*/ 0 h 196"/>
              <a:gd name="txR" fmla="*/ 128 w 128"/>
              <a:gd name="txB" fmla="*/ 196 h 196"/>
            </a:gdLst>
            <a:ahLst/>
            <a:cxnLst>
              <a:cxn ang="0">
                <a:pos x="2147483647" y="0"/>
              </a:cxn>
              <a:cxn ang="0">
                <a:pos x="2147483647" y="2147483647"/>
              </a:cxn>
              <a:cxn ang="0">
                <a:pos x="2147483647" y="2147483647"/>
              </a:cxn>
              <a:cxn ang="0">
                <a:pos x="2147483647" y="2147483647"/>
              </a:cxn>
              <a:cxn ang="0">
                <a:pos x="0" y="2147483647"/>
              </a:cxn>
            </a:cxnLst>
            <a:rect l="txL" t="txT" r="txR" b="txB"/>
            <a:pathLst>
              <a:path w="128" h="196">
                <a:moveTo>
                  <a:pt x="128" y="0"/>
                </a:moveTo>
                <a:cubicBezTo>
                  <a:pt x="121" y="7"/>
                  <a:pt x="112" y="11"/>
                  <a:pt x="108" y="20"/>
                </a:cubicBezTo>
                <a:cubicBezTo>
                  <a:pt x="94" y="50"/>
                  <a:pt x="110" y="64"/>
                  <a:pt x="80" y="84"/>
                </a:cubicBezTo>
                <a:cubicBezTo>
                  <a:pt x="77" y="117"/>
                  <a:pt x="78" y="156"/>
                  <a:pt x="48" y="176"/>
                </a:cubicBezTo>
                <a:cubicBezTo>
                  <a:pt x="36" y="195"/>
                  <a:pt x="21" y="196"/>
                  <a:pt x="0" y="196"/>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78" name="Freeform 26"/>
          <p:cNvSpPr/>
          <p:nvPr/>
        </p:nvSpPr>
        <p:spPr>
          <a:xfrm>
            <a:off x="2654300" y="1612900"/>
            <a:ext cx="1231900" cy="1682750"/>
          </a:xfrm>
          <a:custGeom>
            <a:avLst/>
            <a:gdLst>
              <a:gd name="txL" fmla="*/ 0 w 776"/>
              <a:gd name="txT" fmla="*/ 0 h 1060"/>
              <a:gd name="txR" fmla="*/ 776 w 776"/>
              <a:gd name="txB" fmla="*/ 1060 h 1060"/>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76" h="1060">
                <a:moveTo>
                  <a:pt x="0" y="0"/>
                </a:moveTo>
                <a:cubicBezTo>
                  <a:pt x="2" y="17"/>
                  <a:pt x="5" y="64"/>
                  <a:pt x="24" y="76"/>
                </a:cubicBezTo>
                <a:cubicBezTo>
                  <a:pt x="36" y="84"/>
                  <a:pt x="51" y="86"/>
                  <a:pt x="64" y="92"/>
                </a:cubicBezTo>
                <a:cubicBezTo>
                  <a:pt x="72" y="115"/>
                  <a:pt x="81" y="116"/>
                  <a:pt x="100" y="128"/>
                </a:cubicBezTo>
                <a:cubicBezTo>
                  <a:pt x="109" y="142"/>
                  <a:pt x="110" y="150"/>
                  <a:pt x="124" y="160"/>
                </a:cubicBezTo>
                <a:cubicBezTo>
                  <a:pt x="129" y="179"/>
                  <a:pt x="132" y="185"/>
                  <a:pt x="148" y="196"/>
                </a:cubicBezTo>
                <a:cubicBezTo>
                  <a:pt x="153" y="212"/>
                  <a:pt x="160" y="220"/>
                  <a:pt x="172" y="232"/>
                </a:cubicBezTo>
                <a:cubicBezTo>
                  <a:pt x="175" y="240"/>
                  <a:pt x="181" y="248"/>
                  <a:pt x="184" y="256"/>
                </a:cubicBezTo>
                <a:cubicBezTo>
                  <a:pt x="190" y="273"/>
                  <a:pt x="190" y="291"/>
                  <a:pt x="196" y="308"/>
                </a:cubicBezTo>
                <a:cubicBezTo>
                  <a:pt x="197" y="365"/>
                  <a:pt x="198" y="423"/>
                  <a:pt x="200" y="480"/>
                </a:cubicBezTo>
                <a:cubicBezTo>
                  <a:pt x="201" y="510"/>
                  <a:pt x="198" y="504"/>
                  <a:pt x="216" y="516"/>
                </a:cubicBezTo>
                <a:cubicBezTo>
                  <a:pt x="236" y="545"/>
                  <a:pt x="213" y="583"/>
                  <a:pt x="244" y="604"/>
                </a:cubicBezTo>
                <a:cubicBezTo>
                  <a:pt x="263" y="632"/>
                  <a:pt x="252" y="623"/>
                  <a:pt x="272" y="636"/>
                </a:cubicBezTo>
                <a:cubicBezTo>
                  <a:pt x="282" y="665"/>
                  <a:pt x="273" y="655"/>
                  <a:pt x="292" y="668"/>
                </a:cubicBezTo>
                <a:cubicBezTo>
                  <a:pt x="299" y="688"/>
                  <a:pt x="308" y="697"/>
                  <a:pt x="328" y="704"/>
                </a:cubicBezTo>
                <a:cubicBezTo>
                  <a:pt x="342" y="718"/>
                  <a:pt x="357" y="730"/>
                  <a:pt x="376" y="736"/>
                </a:cubicBezTo>
                <a:cubicBezTo>
                  <a:pt x="403" y="776"/>
                  <a:pt x="404" y="780"/>
                  <a:pt x="452" y="792"/>
                </a:cubicBezTo>
                <a:cubicBezTo>
                  <a:pt x="463" y="809"/>
                  <a:pt x="464" y="825"/>
                  <a:pt x="484" y="832"/>
                </a:cubicBezTo>
                <a:cubicBezTo>
                  <a:pt x="518" y="825"/>
                  <a:pt x="534" y="838"/>
                  <a:pt x="564" y="848"/>
                </a:cubicBezTo>
                <a:cubicBezTo>
                  <a:pt x="571" y="881"/>
                  <a:pt x="572" y="860"/>
                  <a:pt x="588" y="884"/>
                </a:cubicBezTo>
                <a:cubicBezTo>
                  <a:pt x="589" y="889"/>
                  <a:pt x="588" y="896"/>
                  <a:pt x="592" y="900"/>
                </a:cubicBezTo>
                <a:cubicBezTo>
                  <a:pt x="598" y="907"/>
                  <a:pt x="616" y="916"/>
                  <a:pt x="616" y="916"/>
                </a:cubicBezTo>
                <a:cubicBezTo>
                  <a:pt x="620" y="928"/>
                  <a:pt x="640" y="944"/>
                  <a:pt x="652" y="952"/>
                </a:cubicBezTo>
                <a:cubicBezTo>
                  <a:pt x="662" y="981"/>
                  <a:pt x="688" y="997"/>
                  <a:pt x="716" y="1004"/>
                </a:cubicBezTo>
                <a:cubicBezTo>
                  <a:pt x="717" y="1020"/>
                  <a:pt x="713" y="1038"/>
                  <a:pt x="720" y="1052"/>
                </a:cubicBezTo>
                <a:cubicBezTo>
                  <a:pt x="724" y="1060"/>
                  <a:pt x="744" y="1060"/>
                  <a:pt x="744" y="1060"/>
                </a:cubicBezTo>
                <a:cubicBezTo>
                  <a:pt x="754" y="1045"/>
                  <a:pt x="752" y="1053"/>
                  <a:pt x="752" y="1036"/>
                </a:cubicBezTo>
                <a:lnTo>
                  <a:pt x="776" y="1048"/>
                </a:ln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grpSp>
        <p:nvGrpSpPr>
          <p:cNvPr id="4" name="Group 27"/>
          <p:cNvGrpSpPr/>
          <p:nvPr/>
        </p:nvGrpSpPr>
        <p:grpSpPr>
          <a:xfrm>
            <a:off x="1962150" y="76200"/>
            <a:ext cx="2165350" cy="4895850"/>
            <a:chOff x="1236" y="48"/>
            <a:chExt cx="1364" cy="3084"/>
          </a:xfrm>
        </p:grpSpPr>
        <p:sp>
          <p:nvSpPr>
            <p:cNvPr id="15410" name="Freeform 28"/>
            <p:cNvSpPr/>
            <p:nvPr/>
          </p:nvSpPr>
          <p:spPr>
            <a:xfrm>
              <a:off x="1236" y="48"/>
              <a:ext cx="918" cy="3084"/>
            </a:xfrm>
            <a:custGeom>
              <a:avLst/>
              <a:gdLst>
                <a:gd name="txL" fmla="*/ 0 w 918"/>
                <a:gd name="txT" fmla="*/ 0 h 3084"/>
                <a:gd name="txR" fmla="*/ 918 w 918"/>
                <a:gd name="txB" fmla="*/ 3084 h 3084"/>
              </a:gdLst>
              <a:ahLst/>
              <a:cxnLst>
                <a:cxn ang="0">
                  <a:pos x="828" y="0"/>
                </a:cxn>
                <a:cxn ang="0">
                  <a:pos x="808" y="24"/>
                </a:cxn>
                <a:cxn ang="0">
                  <a:pos x="760" y="40"/>
                </a:cxn>
                <a:cxn ang="0">
                  <a:pos x="736" y="48"/>
                </a:cxn>
                <a:cxn ang="0">
                  <a:pos x="552" y="28"/>
                </a:cxn>
                <a:cxn ang="0">
                  <a:pos x="484" y="52"/>
                </a:cxn>
                <a:cxn ang="0">
                  <a:pos x="480" y="212"/>
                </a:cxn>
                <a:cxn ang="0">
                  <a:pos x="464" y="236"/>
                </a:cxn>
                <a:cxn ang="0">
                  <a:pos x="452" y="272"/>
                </a:cxn>
                <a:cxn ang="0">
                  <a:pos x="440" y="324"/>
                </a:cxn>
                <a:cxn ang="0">
                  <a:pos x="416" y="340"/>
                </a:cxn>
                <a:cxn ang="0">
                  <a:pos x="308" y="400"/>
                </a:cxn>
                <a:cxn ang="0">
                  <a:pos x="232" y="376"/>
                </a:cxn>
                <a:cxn ang="0">
                  <a:pos x="184" y="384"/>
                </a:cxn>
                <a:cxn ang="0">
                  <a:pos x="160" y="392"/>
                </a:cxn>
                <a:cxn ang="0">
                  <a:pos x="92" y="448"/>
                </a:cxn>
                <a:cxn ang="0">
                  <a:pos x="72" y="484"/>
                </a:cxn>
                <a:cxn ang="0">
                  <a:pos x="52" y="544"/>
                </a:cxn>
                <a:cxn ang="0">
                  <a:pos x="24" y="608"/>
                </a:cxn>
                <a:cxn ang="0">
                  <a:pos x="8" y="772"/>
                </a:cxn>
                <a:cxn ang="0">
                  <a:pos x="16" y="812"/>
                </a:cxn>
                <a:cxn ang="0">
                  <a:pos x="48" y="908"/>
                </a:cxn>
                <a:cxn ang="0">
                  <a:pos x="72" y="1144"/>
                </a:cxn>
                <a:cxn ang="0">
                  <a:pos x="64" y="1320"/>
                </a:cxn>
                <a:cxn ang="0">
                  <a:pos x="80" y="1352"/>
                </a:cxn>
                <a:cxn ang="0">
                  <a:pos x="88" y="1376"/>
                </a:cxn>
                <a:cxn ang="0">
                  <a:pos x="92" y="1388"/>
                </a:cxn>
                <a:cxn ang="0">
                  <a:pos x="96" y="1464"/>
                </a:cxn>
                <a:cxn ang="0">
                  <a:pos x="100" y="1520"/>
                </a:cxn>
                <a:cxn ang="0">
                  <a:pos x="104" y="1588"/>
                </a:cxn>
                <a:cxn ang="0">
                  <a:pos x="124" y="1636"/>
                </a:cxn>
                <a:cxn ang="0">
                  <a:pos x="172" y="1732"/>
                </a:cxn>
                <a:cxn ang="0">
                  <a:pos x="192" y="1768"/>
                </a:cxn>
                <a:cxn ang="0">
                  <a:pos x="236" y="1848"/>
                </a:cxn>
                <a:cxn ang="0">
                  <a:pos x="276" y="1884"/>
                </a:cxn>
                <a:cxn ang="0">
                  <a:pos x="288" y="1992"/>
                </a:cxn>
                <a:cxn ang="0">
                  <a:pos x="300" y="2016"/>
                </a:cxn>
                <a:cxn ang="0">
                  <a:pos x="324" y="2024"/>
                </a:cxn>
                <a:cxn ang="0">
                  <a:pos x="360" y="2064"/>
                </a:cxn>
                <a:cxn ang="0">
                  <a:pos x="388" y="2124"/>
                </a:cxn>
                <a:cxn ang="0">
                  <a:pos x="416" y="2148"/>
                </a:cxn>
                <a:cxn ang="0">
                  <a:pos x="440" y="2164"/>
                </a:cxn>
                <a:cxn ang="0">
                  <a:pos x="468" y="2220"/>
                </a:cxn>
                <a:cxn ang="0">
                  <a:pos x="496" y="2280"/>
                </a:cxn>
                <a:cxn ang="0">
                  <a:pos x="520" y="2296"/>
                </a:cxn>
                <a:cxn ang="0">
                  <a:pos x="532" y="2304"/>
                </a:cxn>
                <a:cxn ang="0">
                  <a:pos x="576" y="2356"/>
                </a:cxn>
                <a:cxn ang="0">
                  <a:pos x="652" y="2456"/>
                </a:cxn>
                <a:cxn ang="0">
                  <a:pos x="684" y="2520"/>
                </a:cxn>
                <a:cxn ang="0">
                  <a:pos x="720" y="2572"/>
                </a:cxn>
                <a:cxn ang="0">
                  <a:pos x="736" y="2596"/>
                </a:cxn>
                <a:cxn ang="0">
                  <a:pos x="760" y="2644"/>
                </a:cxn>
                <a:cxn ang="0">
                  <a:pos x="796" y="2712"/>
                </a:cxn>
                <a:cxn ang="0">
                  <a:pos x="800" y="2784"/>
                </a:cxn>
                <a:cxn ang="0">
                  <a:pos x="804" y="2772"/>
                </a:cxn>
                <a:cxn ang="0">
                  <a:pos x="812" y="2784"/>
                </a:cxn>
                <a:cxn ang="0">
                  <a:pos x="872" y="2908"/>
                </a:cxn>
                <a:cxn ang="0">
                  <a:pos x="908" y="2964"/>
                </a:cxn>
                <a:cxn ang="0">
                  <a:pos x="912" y="3068"/>
                </a:cxn>
                <a:cxn ang="0">
                  <a:pos x="912" y="3084"/>
                </a:cxn>
              </a:cxnLst>
              <a:rect l="txL" t="txT" r="txR" b="txB"/>
              <a:pathLst>
                <a:path w="918" h="3084">
                  <a:moveTo>
                    <a:pt x="828" y="0"/>
                  </a:moveTo>
                  <a:cubicBezTo>
                    <a:pt x="834" y="19"/>
                    <a:pt x="823" y="14"/>
                    <a:pt x="808" y="24"/>
                  </a:cubicBezTo>
                  <a:cubicBezTo>
                    <a:pt x="791" y="49"/>
                    <a:pt x="808" y="31"/>
                    <a:pt x="760" y="40"/>
                  </a:cubicBezTo>
                  <a:cubicBezTo>
                    <a:pt x="752" y="42"/>
                    <a:pt x="736" y="48"/>
                    <a:pt x="736" y="48"/>
                  </a:cubicBezTo>
                  <a:cubicBezTo>
                    <a:pt x="675" y="46"/>
                    <a:pt x="598" y="74"/>
                    <a:pt x="552" y="28"/>
                  </a:cubicBezTo>
                  <a:cubicBezTo>
                    <a:pt x="487" y="33"/>
                    <a:pt x="519" y="29"/>
                    <a:pt x="484" y="52"/>
                  </a:cubicBezTo>
                  <a:cubicBezTo>
                    <a:pt x="483" y="105"/>
                    <a:pt x="486" y="159"/>
                    <a:pt x="480" y="212"/>
                  </a:cubicBezTo>
                  <a:cubicBezTo>
                    <a:pt x="479" y="222"/>
                    <a:pt x="469" y="228"/>
                    <a:pt x="464" y="236"/>
                  </a:cubicBezTo>
                  <a:cubicBezTo>
                    <a:pt x="457" y="247"/>
                    <a:pt x="452" y="272"/>
                    <a:pt x="452" y="272"/>
                  </a:cubicBezTo>
                  <a:cubicBezTo>
                    <a:pt x="450" y="287"/>
                    <a:pt x="454" y="311"/>
                    <a:pt x="440" y="324"/>
                  </a:cubicBezTo>
                  <a:cubicBezTo>
                    <a:pt x="433" y="330"/>
                    <a:pt x="416" y="340"/>
                    <a:pt x="416" y="340"/>
                  </a:cubicBezTo>
                  <a:cubicBezTo>
                    <a:pt x="410" y="429"/>
                    <a:pt x="412" y="405"/>
                    <a:pt x="308" y="400"/>
                  </a:cubicBezTo>
                  <a:cubicBezTo>
                    <a:pt x="280" y="391"/>
                    <a:pt x="262" y="380"/>
                    <a:pt x="232" y="376"/>
                  </a:cubicBezTo>
                  <a:cubicBezTo>
                    <a:pt x="214" y="370"/>
                    <a:pt x="201" y="378"/>
                    <a:pt x="184" y="384"/>
                  </a:cubicBezTo>
                  <a:cubicBezTo>
                    <a:pt x="176" y="387"/>
                    <a:pt x="160" y="392"/>
                    <a:pt x="160" y="392"/>
                  </a:cubicBezTo>
                  <a:cubicBezTo>
                    <a:pt x="145" y="436"/>
                    <a:pt x="127" y="424"/>
                    <a:pt x="92" y="448"/>
                  </a:cubicBezTo>
                  <a:cubicBezTo>
                    <a:pt x="86" y="465"/>
                    <a:pt x="87" y="474"/>
                    <a:pt x="72" y="484"/>
                  </a:cubicBezTo>
                  <a:cubicBezTo>
                    <a:pt x="59" y="503"/>
                    <a:pt x="59" y="523"/>
                    <a:pt x="52" y="544"/>
                  </a:cubicBezTo>
                  <a:cubicBezTo>
                    <a:pt x="48" y="573"/>
                    <a:pt x="49" y="591"/>
                    <a:pt x="24" y="608"/>
                  </a:cubicBezTo>
                  <a:cubicBezTo>
                    <a:pt x="6" y="662"/>
                    <a:pt x="26" y="719"/>
                    <a:pt x="8" y="772"/>
                  </a:cubicBezTo>
                  <a:cubicBezTo>
                    <a:pt x="10" y="785"/>
                    <a:pt x="15" y="798"/>
                    <a:pt x="16" y="812"/>
                  </a:cubicBezTo>
                  <a:cubicBezTo>
                    <a:pt x="21" y="867"/>
                    <a:pt x="0" y="896"/>
                    <a:pt x="48" y="908"/>
                  </a:cubicBezTo>
                  <a:cubicBezTo>
                    <a:pt x="67" y="985"/>
                    <a:pt x="47" y="1068"/>
                    <a:pt x="72" y="1144"/>
                  </a:cubicBezTo>
                  <a:cubicBezTo>
                    <a:pt x="77" y="1319"/>
                    <a:pt x="89" y="1244"/>
                    <a:pt x="64" y="1320"/>
                  </a:cubicBezTo>
                  <a:cubicBezTo>
                    <a:pt x="69" y="1331"/>
                    <a:pt x="75" y="1341"/>
                    <a:pt x="80" y="1352"/>
                  </a:cubicBezTo>
                  <a:cubicBezTo>
                    <a:pt x="84" y="1360"/>
                    <a:pt x="85" y="1368"/>
                    <a:pt x="88" y="1376"/>
                  </a:cubicBezTo>
                  <a:cubicBezTo>
                    <a:pt x="89" y="1380"/>
                    <a:pt x="92" y="1388"/>
                    <a:pt x="92" y="1388"/>
                  </a:cubicBezTo>
                  <a:cubicBezTo>
                    <a:pt x="93" y="1413"/>
                    <a:pt x="94" y="1439"/>
                    <a:pt x="96" y="1464"/>
                  </a:cubicBezTo>
                  <a:cubicBezTo>
                    <a:pt x="97" y="1483"/>
                    <a:pt x="99" y="1501"/>
                    <a:pt x="100" y="1520"/>
                  </a:cubicBezTo>
                  <a:cubicBezTo>
                    <a:pt x="101" y="1543"/>
                    <a:pt x="102" y="1565"/>
                    <a:pt x="104" y="1588"/>
                  </a:cubicBezTo>
                  <a:cubicBezTo>
                    <a:pt x="105" y="1602"/>
                    <a:pt x="120" y="1623"/>
                    <a:pt x="124" y="1636"/>
                  </a:cubicBezTo>
                  <a:cubicBezTo>
                    <a:pt x="136" y="1672"/>
                    <a:pt x="138" y="1709"/>
                    <a:pt x="172" y="1732"/>
                  </a:cubicBezTo>
                  <a:cubicBezTo>
                    <a:pt x="180" y="1744"/>
                    <a:pt x="184" y="1756"/>
                    <a:pt x="192" y="1768"/>
                  </a:cubicBezTo>
                  <a:cubicBezTo>
                    <a:pt x="197" y="1800"/>
                    <a:pt x="200" y="1839"/>
                    <a:pt x="236" y="1848"/>
                  </a:cubicBezTo>
                  <a:cubicBezTo>
                    <a:pt x="256" y="1861"/>
                    <a:pt x="268" y="1859"/>
                    <a:pt x="276" y="1884"/>
                  </a:cubicBezTo>
                  <a:cubicBezTo>
                    <a:pt x="280" y="1976"/>
                    <a:pt x="271" y="1941"/>
                    <a:pt x="288" y="1992"/>
                  </a:cubicBezTo>
                  <a:cubicBezTo>
                    <a:pt x="290" y="1999"/>
                    <a:pt x="293" y="2012"/>
                    <a:pt x="300" y="2016"/>
                  </a:cubicBezTo>
                  <a:cubicBezTo>
                    <a:pt x="307" y="2020"/>
                    <a:pt x="324" y="2024"/>
                    <a:pt x="324" y="2024"/>
                  </a:cubicBezTo>
                  <a:cubicBezTo>
                    <a:pt x="336" y="2042"/>
                    <a:pt x="338" y="2057"/>
                    <a:pt x="360" y="2064"/>
                  </a:cubicBezTo>
                  <a:cubicBezTo>
                    <a:pt x="368" y="2088"/>
                    <a:pt x="371" y="2107"/>
                    <a:pt x="388" y="2124"/>
                  </a:cubicBezTo>
                  <a:cubicBezTo>
                    <a:pt x="394" y="2142"/>
                    <a:pt x="401" y="2140"/>
                    <a:pt x="416" y="2148"/>
                  </a:cubicBezTo>
                  <a:cubicBezTo>
                    <a:pt x="424" y="2153"/>
                    <a:pt x="440" y="2164"/>
                    <a:pt x="440" y="2164"/>
                  </a:cubicBezTo>
                  <a:cubicBezTo>
                    <a:pt x="448" y="2188"/>
                    <a:pt x="450" y="2202"/>
                    <a:pt x="468" y="2220"/>
                  </a:cubicBezTo>
                  <a:cubicBezTo>
                    <a:pt x="471" y="2228"/>
                    <a:pt x="492" y="2276"/>
                    <a:pt x="496" y="2280"/>
                  </a:cubicBezTo>
                  <a:cubicBezTo>
                    <a:pt x="503" y="2287"/>
                    <a:pt x="512" y="2291"/>
                    <a:pt x="520" y="2296"/>
                  </a:cubicBezTo>
                  <a:cubicBezTo>
                    <a:pt x="524" y="2299"/>
                    <a:pt x="532" y="2304"/>
                    <a:pt x="532" y="2304"/>
                  </a:cubicBezTo>
                  <a:cubicBezTo>
                    <a:pt x="546" y="2325"/>
                    <a:pt x="552" y="2350"/>
                    <a:pt x="576" y="2356"/>
                  </a:cubicBezTo>
                  <a:cubicBezTo>
                    <a:pt x="599" y="2391"/>
                    <a:pt x="629" y="2421"/>
                    <a:pt x="652" y="2456"/>
                  </a:cubicBezTo>
                  <a:cubicBezTo>
                    <a:pt x="658" y="2480"/>
                    <a:pt x="666" y="2502"/>
                    <a:pt x="684" y="2520"/>
                  </a:cubicBezTo>
                  <a:cubicBezTo>
                    <a:pt x="703" y="2578"/>
                    <a:pt x="675" y="2504"/>
                    <a:pt x="720" y="2572"/>
                  </a:cubicBezTo>
                  <a:cubicBezTo>
                    <a:pt x="725" y="2580"/>
                    <a:pt x="736" y="2596"/>
                    <a:pt x="736" y="2596"/>
                  </a:cubicBezTo>
                  <a:cubicBezTo>
                    <a:pt x="741" y="2623"/>
                    <a:pt x="738" y="2628"/>
                    <a:pt x="760" y="2644"/>
                  </a:cubicBezTo>
                  <a:cubicBezTo>
                    <a:pt x="768" y="2668"/>
                    <a:pt x="781" y="2692"/>
                    <a:pt x="796" y="2712"/>
                  </a:cubicBezTo>
                  <a:cubicBezTo>
                    <a:pt x="797" y="2736"/>
                    <a:pt x="797" y="2760"/>
                    <a:pt x="800" y="2784"/>
                  </a:cubicBezTo>
                  <a:cubicBezTo>
                    <a:pt x="801" y="2788"/>
                    <a:pt x="800" y="2772"/>
                    <a:pt x="804" y="2772"/>
                  </a:cubicBezTo>
                  <a:cubicBezTo>
                    <a:pt x="809" y="2772"/>
                    <a:pt x="810" y="2780"/>
                    <a:pt x="812" y="2784"/>
                  </a:cubicBezTo>
                  <a:cubicBezTo>
                    <a:pt x="830" y="2825"/>
                    <a:pt x="834" y="2880"/>
                    <a:pt x="872" y="2908"/>
                  </a:cubicBezTo>
                  <a:cubicBezTo>
                    <a:pt x="882" y="2928"/>
                    <a:pt x="895" y="2945"/>
                    <a:pt x="908" y="2964"/>
                  </a:cubicBezTo>
                  <a:cubicBezTo>
                    <a:pt x="911" y="3002"/>
                    <a:pt x="918" y="3030"/>
                    <a:pt x="912" y="3068"/>
                  </a:cubicBezTo>
                  <a:cubicBezTo>
                    <a:pt x="910" y="3084"/>
                    <a:pt x="904" y="3076"/>
                    <a:pt x="912" y="3084"/>
                  </a:cubicBezTo>
                </a:path>
              </a:pathLst>
            </a:custGeom>
            <a:noFill/>
            <a:ln w="76200" cap="flat" cmpd="sng">
              <a:solidFill>
                <a:srgbClr val="0000FF">
                  <a:alpha val="100000"/>
                </a:srgbClr>
              </a:solidFill>
              <a:prstDash val="solid"/>
              <a:round/>
              <a:headEnd type="none" w="med" len="med"/>
              <a:tailEnd type="none" w="med" len="med"/>
            </a:ln>
          </p:spPr>
          <p:txBody>
            <a:bodyPr/>
            <a:p>
              <a:endParaRPr lang="en-US"/>
            </a:p>
          </p:txBody>
        </p:sp>
        <p:sp>
          <p:nvSpPr>
            <p:cNvPr id="15411" name="Freeform 29"/>
            <p:cNvSpPr/>
            <p:nvPr/>
          </p:nvSpPr>
          <p:spPr>
            <a:xfrm>
              <a:off x="1248" y="804"/>
              <a:ext cx="1352" cy="1452"/>
            </a:xfrm>
            <a:custGeom>
              <a:avLst/>
              <a:gdLst>
                <a:gd name="txL" fmla="*/ 0 w 1352"/>
                <a:gd name="txT" fmla="*/ 0 h 1452"/>
                <a:gd name="txR" fmla="*/ 1352 w 1352"/>
                <a:gd name="txB" fmla="*/ 1452 h 1452"/>
              </a:gdLst>
              <a:ahLst/>
              <a:cxnLst>
                <a:cxn ang="0">
                  <a:pos x="0" y="0"/>
                </a:cxn>
                <a:cxn ang="0">
                  <a:pos x="24" y="32"/>
                </a:cxn>
                <a:cxn ang="0">
                  <a:pos x="60" y="48"/>
                </a:cxn>
                <a:cxn ang="0">
                  <a:pos x="96" y="60"/>
                </a:cxn>
                <a:cxn ang="0">
                  <a:pos x="120" y="68"/>
                </a:cxn>
                <a:cxn ang="0">
                  <a:pos x="152" y="108"/>
                </a:cxn>
                <a:cxn ang="0">
                  <a:pos x="204" y="224"/>
                </a:cxn>
                <a:cxn ang="0">
                  <a:pos x="208" y="260"/>
                </a:cxn>
                <a:cxn ang="0">
                  <a:pos x="216" y="284"/>
                </a:cxn>
                <a:cxn ang="0">
                  <a:pos x="220" y="296"/>
                </a:cxn>
                <a:cxn ang="0">
                  <a:pos x="216" y="456"/>
                </a:cxn>
                <a:cxn ang="0">
                  <a:pos x="192" y="492"/>
                </a:cxn>
                <a:cxn ang="0">
                  <a:pos x="172" y="664"/>
                </a:cxn>
                <a:cxn ang="0">
                  <a:pos x="180" y="820"/>
                </a:cxn>
                <a:cxn ang="0">
                  <a:pos x="196" y="844"/>
                </a:cxn>
                <a:cxn ang="0">
                  <a:pos x="220" y="856"/>
                </a:cxn>
                <a:cxn ang="0">
                  <a:pos x="264" y="852"/>
                </a:cxn>
                <a:cxn ang="0">
                  <a:pos x="284" y="888"/>
                </a:cxn>
                <a:cxn ang="0">
                  <a:pos x="268" y="944"/>
                </a:cxn>
                <a:cxn ang="0">
                  <a:pos x="280" y="1056"/>
                </a:cxn>
                <a:cxn ang="0">
                  <a:pos x="252" y="1096"/>
                </a:cxn>
                <a:cxn ang="0">
                  <a:pos x="276" y="1088"/>
                </a:cxn>
                <a:cxn ang="0">
                  <a:pos x="352" y="1144"/>
                </a:cxn>
                <a:cxn ang="0">
                  <a:pos x="384" y="1180"/>
                </a:cxn>
                <a:cxn ang="0">
                  <a:pos x="440" y="1248"/>
                </a:cxn>
                <a:cxn ang="0">
                  <a:pos x="476" y="1264"/>
                </a:cxn>
                <a:cxn ang="0">
                  <a:pos x="532" y="1272"/>
                </a:cxn>
                <a:cxn ang="0">
                  <a:pos x="564" y="1300"/>
                </a:cxn>
                <a:cxn ang="0">
                  <a:pos x="576" y="1308"/>
                </a:cxn>
                <a:cxn ang="0">
                  <a:pos x="608" y="1356"/>
                </a:cxn>
                <a:cxn ang="0">
                  <a:pos x="624" y="1376"/>
                </a:cxn>
                <a:cxn ang="0">
                  <a:pos x="628" y="1388"/>
                </a:cxn>
                <a:cxn ang="0">
                  <a:pos x="692" y="1416"/>
                </a:cxn>
                <a:cxn ang="0">
                  <a:pos x="724" y="1392"/>
                </a:cxn>
                <a:cxn ang="0">
                  <a:pos x="808" y="1408"/>
                </a:cxn>
                <a:cxn ang="0">
                  <a:pos x="852" y="1432"/>
                </a:cxn>
                <a:cxn ang="0">
                  <a:pos x="876" y="1440"/>
                </a:cxn>
                <a:cxn ang="0">
                  <a:pos x="960" y="1412"/>
                </a:cxn>
                <a:cxn ang="0">
                  <a:pos x="968" y="1400"/>
                </a:cxn>
                <a:cxn ang="0">
                  <a:pos x="972" y="1388"/>
                </a:cxn>
                <a:cxn ang="0">
                  <a:pos x="1008" y="1396"/>
                </a:cxn>
                <a:cxn ang="0">
                  <a:pos x="1088" y="1416"/>
                </a:cxn>
                <a:cxn ang="0">
                  <a:pos x="1132" y="1428"/>
                </a:cxn>
                <a:cxn ang="0">
                  <a:pos x="1156" y="1436"/>
                </a:cxn>
                <a:cxn ang="0">
                  <a:pos x="1228" y="1428"/>
                </a:cxn>
                <a:cxn ang="0">
                  <a:pos x="1352" y="1452"/>
                </a:cxn>
              </a:cxnLst>
              <a:rect l="txL" t="txT" r="txR" b="txB"/>
              <a:pathLst>
                <a:path w="1352" h="1452">
                  <a:moveTo>
                    <a:pt x="0" y="0"/>
                  </a:moveTo>
                  <a:cubicBezTo>
                    <a:pt x="15" y="10"/>
                    <a:pt x="20" y="29"/>
                    <a:pt x="24" y="32"/>
                  </a:cubicBezTo>
                  <a:cubicBezTo>
                    <a:pt x="35" y="40"/>
                    <a:pt x="48" y="43"/>
                    <a:pt x="60" y="48"/>
                  </a:cubicBezTo>
                  <a:cubicBezTo>
                    <a:pt x="60" y="48"/>
                    <a:pt x="90" y="58"/>
                    <a:pt x="96" y="60"/>
                  </a:cubicBezTo>
                  <a:cubicBezTo>
                    <a:pt x="104" y="63"/>
                    <a:pt x="120" y="68"/>
                    <a:pt x="120" y="68"/>
                  </a:cubicBezTo>
                  <a:cubicBezTo>
                    <a:pt x="129" y="82"/>
                    <a:pt x="137" y="103"/>
                    <a:pt x="152" y="108"/>
                  </a:cubicBezTo>
                  <a:cubicBezTo>
                    <a:pt x="165" y="148"/>
                    <a:pt x="190" y="183"/>
                    <a:pt x="204" y="224"/>
                  </a:cubicBezTo>
                  <a:cubicBezTo>
                    <a:pt x="205" y="236"/>
                    <a:pt x="206" y="248"/>
                    <a:pt x="208" y="260"/>
                  </a:cubicBezTo>
                  <a:cubicBezTo>
                    <a:pt x="210" y="268"/>
                    <a:pt x="213" y="276"/>
                    <a:pt x="216" y="284"/>
                  </a:cubicBezTo>
                  <a:cubicBezTo>
                    <a:pt x="217" y="288"/>
                    <a:pt x="220" y="296"/>
                    <a:pt x="220" y="296"/>
                  </a:cubicBezTo>
                  <a:cubicBezTo>
                    <a:pt x="219" y="349"/>
                    <a:pt x="222" y="403"/>
                    <a:pt x="216" y="456"/>
                  </a:cubicBezTo>
                  <a:cubicBezTo>
                    <a:pt x="214" y="470"/>
                    <a:pt x="192" y="492"/>
                    <a:pt x="192" y="492"/>
                  </a:cubicBezTo>
                  <a:cubicBezTo>
                    <a:pt x="187" y="651"/>
                    <a:pt x="197" y="588"/>
                    <a:pt x="172" y="664"/>
                  </a:cubicBezTo>
                  <a:cubicBezTo>
                    <a:pt x="174" y="716"/>
                    <a:pt x="169" y="769"/>
                    <a:pt x="180" y="820"/>
                  </a:cubicBezTo>
                  <a:cubicBezTo>
                    <a:pt x="182" y="829"/>
                    <a:pt x="187" y="841"/>
                    <a:pt x="196" y="844"/>
                  </a:cubicBezTo>
                  <a:cubicBezTo>
                    <a:pt x="213" y="850"/>
                    <a:pt x="204" y="846"/>
                    <a:pt x="220" y="856"/>
                  </a:cubicBezTo>
                  <a:cubicBezTo>
                    <a:pt x="250" y="846"/>
                    <a:pt x="236" y="846"/>
                    <a:pt x="264" y="852"/>
                  </a:cubicBezTo>
                  <a:cubicBezTo>
                    <a:pt x="268" y="865"/>
                    <a:pt x="284" y="888"/>
                    <a:pt x="284" y="888"/>
                  </a:cubicBezTo>
                  <a:cubicBezTo>
                    <a:pt x="281" y="914"/>
                    <a:pt x="281" y="924"/>
                    <a:pt x="268" y="944"/>
                  </a:cubicBezTo>
                  <a:cubicBezTo>
                    <a:pt x="270" y="981"/>
                    <a:pt x="271" y="1019"/>
                    <a:pt x="280" y="1056"/>
                  </a:cubicBezTo>
                  <a:cubicBezTo>
                    <a:pt x="275" y="1096"/>
                    <a:pt x="286" y="1085"/>
                    <a:pt x="252" y="1096"/>
                  </a:cubicBezTo>
                  <a:cubicBezTo>
                    <a:pt x="244" y="1099"/>
                    <a:pt x="276" y="1088"/>
                    <a:pt x="276" y="1088"/>
                  </a:cubicBezTo>
                  <a:cubicBezTo>
                    <a:pt x="325" y="1100"/>
                    <a:pt x="321" y="1109"/>
                    <a:pt x="352" y="1144"/>
                  </a:cubicBezTo>
                  <a:cubicBezTo>
                    <a:pt x="364" y="1158"/>
                    <a:pt x="376" y="1164"/>
                    <a:pt x="384" y="1180"/>
                  </a:cubicBezTo>
                  <a:cubicBezTo>
                    <a:pt x="400" y="1212"/>
                    <a:pt x="402" y="1239"/>
                    <a:pt x="440" y="1248"/>
                  </a:cubicBezTo>
                  <a:cubicBezTo>
                    <a:pt x="451" y="1255"/>
                    <a:pt x="476" y="1264"/>
                    <a:pt x="476" y="1264"/>
                  </a:cubicBezTo>
                  <a:cubicBezTo>
                    <a:pt x="496" y="1259"/>
                    <a:pt x="512" y="1265"/>
                    <a:pt x="532" y="1272"/>
                  </a:cubicBezTo>
                  <a:cubicBezTo>
                    <a:pt x="545" y="1292"/>
                    <a:pt x="536" y="1281"/>
                    <a:pt x="564" y="1300"/>
                  </a:cubicBezTo>
                  <a:cubicBezTo>
                    <a:pt x="568" y="1303"/>
                    <a:pt x="576" y="1308"/>
                    <a:pt x="576" y="1308"/>
                  </a:cubicBezTo>
                  <a:cubicBezTo>
                    <a:pt x="582" y="1325"/>
                    <a:pt x="595" y="1343"/>
                    <a:pt x="608" y="1356"/>
                  </a:cubicBezTo>
                  <a:cubicBezTo>
                    <a:pt x="618" y="1386"/>
                    <a:pt x="603" y="1350"/>
                    <a:pt x="624" y="1376"/>
                  </a:cubicBezTo>
                  <a:cubicBezTo>
                    <a:pt x="627" y="1379"/>
                    <a:pt x="625" y="1385"/>
                    <a:pt x="628" y="1388"/>
                  </a:cubicBezTo>
                  <a:cubicBezTo>
                    <a:pt x="638" y="1400"/>
                    <a:pt x="676" y="1411"/>
                    <a:pt x="692" y="1416"/>
                  </a:cubicBezTo>
                  <a:cubicBezTo>
                    <a:pt x="707" y="1411"/>
                    <a:pt x="711" y="1401"/>
                    <a:pt x="724" y="1392"/>
                  </a:cubicBezTo>
                  <a:cubicBezTo>
                    <a:pt x="737" y="1352"/>
                    <a:pt x="787" y="1401"/>
                    <a:pt x="808" y="1408"/>
                  </a:cubicBezTo>
                  <a:cubicBezTo>
                    <a:pt x="822" y="1419"/>
                    <a:pt x="836" y="1425"/>
                    <a:pt x="852" y="1432"/>
                  </a:cubicBezTo>
                  <a:cubicBezTo>
                    <a:pt x="860" y="1435"/>
                    <a:pt x="876" y="1440"/>
                    <a:pt x="876" y="1440"/>
                  </a:cubicBezTo>
                  <a:cubicBezTo>
                    <a:pt x="905" y="1397"/>
                    <a:pt x="882" y="1417"/>
                    <a:pt x="960" y="1412"/>
                  </a:cubicBezTo>
                  <a:cubicBezTo>
                    <a:pt x="963" y="1408"/>
                    <a:pt x="966" y="1404"/>
                    <a:pt x="968" y="1400"/>
                  </a:cubicBezTo>
                  <a:cubicBezTo>
                    <a:pt x="970" y="1396"/>
                    <a:pt x="968" y="1389"/>
                    <a:pt x="972" y="1388"/>
                  </a:cubicBezTo>
                  <a:cubicBezTo>
                    <a:pt x="974" y="1387"/>
                    <a:pt x="1004" y="1395"/>
                    <a:pt x="1008" y="1396"/>
                  </a:cubicBezTo>
                  <a:cubicBezTo>
                    <a:pt x="1030" y="1410"/>
                    <a:pt x="1062" y="1411"/>
                    <a:pt x="1088" y="1416"/>
                  </a:cubicBezTo>
                  <a:cubicBezTo>
                    <a:pt x="1110" y="1427"/>
                    <a:pt x="1109" y="1419"/>
                    <a:pt x="1132" y="1428"/>
                  </a:cubicBezTo>
                  <a:cubicBezTo>
                    <a:pt x="1140" y="1431"/>
                    <a:pt x="1156" y="1436"/>
                    <a:pt x="1156" y="1436"/>
                  </a:cubicBezTo>
                  <a:cubicBezTo>
                    <a:pt x="1176" y="1407"/>
                    <a:pt x="1161" y="1422"/>
                    <a:pt x="1228" y="1428"/>
                  </a:cubicBezTo>
                  <a:cubicBezTo>
                    <a:pt x="1271" y="1432"/>
                    <a:pt x="1308" y="1452"/>
                    <a:pt x="1352" y="1452"/>
                  </a:cubicBezTo>
                </a:path>
              </a:pathLst>
            </a:custGeom>
            <a:noFill/>
            <a:ln w="57150" cap="flat" cmpd="sng">
              <a:solidFill>
                <a:srgbClr val="0000FF">
                  <a:alpha val="100000"/>
                </a:srgbClr>
              </a:solidFill>
              <a:prstDash val="solid"/>
              <a:round/>
              <a:headEnd type="none" w="med" len="med"/>
              <a:tailEnd type="none" w="med" len="med"/>
            </a:ln>
          </p:spPr>
          <p:txBody>
            <a:bodyPr/>
            <a:p>
              <a:endParaRPr lang="en-US"/>
            </a:p>
          </p:txBody>
        </p:sp>
      </p:grpSp>
      <p:sp>
        <p:nvSpPr>
          <p:cNvPr id="100382" name="Freeform 30"/>
          <p:cNvSpPr/>
          <p:nvPr/>
        </p:nvSpPr>
        <p:spPr>
          <a:xfrm>
            <a:off x="3352800" y="3562350"/>
            <a:ext cx="654050" cy="565150"/>
          </a:xfrm>
          <a:custGeom>
            <a:avLst/>
            <a:gdLst>
              <a:gd name="txL" fmla="*/ 0 w 412"/>
              <a:gd name="txT" fmla="*/ 0 h 356"/>
              <a:gd name="txR" fmla="*/ 412 w 412"/>
              <a:gd name="txB" fmla="*/ 356 h 356"/>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12" h="356">
                <a:moveTo>
                  <a:pt x="0" y="12"/>
                </a:moveTo>
                <a:cubicBezTo>
                  <a:pt x="7" y="8"/>
                  <a:pt x="12" y="0"/>
                  <a:pt x="20" y="0"/>
                </a:cubicBezTo>
                <a:cubicBezTo>
                  <a:pt x="29" y="0"/>
                  <a:pt x="25" y="19"/>
                  <a:pt x="32" y="24"/>
                </a:cubicBezTo>
                <a:cubicBezTo>
                  <a:pt x="58" y="41"/>
                  <a:pt x="123" y="39"/>
                  <a:pt x="144" y="40"/>
                </a:cubicBezTo>
                <a:cubicBezTo>
                  <a:pt x="161" y="66"/>
                  <a:pt x="186" y="88"/>
                  <a:pt x="200" y="116"/>
                </a:cubicBezTo>
                <a:cubicBezTo>
                  <a:pt x="210" y="135"/>
                  <a:pt x="217" y="160"/>
                  <a:pt x="224" y="180"/>
                </a:cubicBezTo>
                <a:cubicBezTo>
                  <a:pt x="227" y="190"/>
                  <a:pt x="226" y="203"/>
                  <a:pt x="232" y="212"/>
                </a:cubicBezTo>
                <a:cubicBezTo>
                  <a:pt x="235" y="217"/>
                  <a:pt x="243" y="217"/>
                  <a:pt x="248" y="220"/>
                </a:cubicBezTo>
                <a:cubicBezTo>
                  <a:pt x="273" y="257"/>
                  <a:pt x="265" y="266"/>
                  <a:pt x="308" y="272"/>
                </a:cubicBezTo>
                <a:cubicBezTo>
                  <a:pt x="333" y="297"/>
                  <a:pt x="330" y="315"/>
                  <a:pt x="368" y="328"/>
                </a:cubicBezTo>
                <a:cubicBezTo>
                  <a:pt x="382" y="339"/>
                  <a:pt x="399" y="343"/>
                  <a:pt x="412" y="356"/>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83" name="Freeform 31"/>
          <p:cNvSpPr/>
          <p:nvPr/>
        </p:nvSpPr>
        <p:spPr>
          <a:xfrm>
            <a:off x="3760788" y="3505200"/>
            <a:ext cx="369887" cy="222250"/>
          </a:xfrm>
          <a:custGeom>
            <a:avLst/>
            <a:gdLst>
              <a:gd name="txL" fmla="*/ 0 w 233"/>
              <a:gd name="txT" fmla="*/ 0 h 140"/>
              <a:gd name="txR" fmla="*/ 233 w 233"/>
              <a:gd name="txB" fmla="*/ 140 h 140"/>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33" h="140">
                <a:moveTo>
                  <a:pt x="31" y="0"/>
                </a:moveTo>
                <a:cubicBezTo>
                  <a:pt x="0" y="46"/>
                  <a:pt x="13" y="10"/>
                  <a:pt x="27" y="32"/>
                </a:cubicBezTo>
                <a:cubicBezTo>
                  <a:pt x="37" y="47"/>
                  <a:pt x="29" y="70"/>
                  <a:pt x="51" y="72"/>
                </a:cubicBezTo>
                <a:cubicBezTo>
                  <a:pt x="75" y="74"/>
                  <a:pt x="99" y="75"/>
                  <a:pt x="123" y="76"/>
                </a:cubicBezTo>
                <a:cubicBezTo>
                  <a:pt x="143" y="83"/>
                  <a:pt x="161" y="80"/>
                  <a:pt x="179" y="92"/>
                </a:cubicBezTo>
                <a:cubicBezTo>
                  <a:pt x="196" y="117"/>
                  <a:pt x="187" y="116"/>
                  <a:pt x="219" y="124"/>
                </a:cubicBezTo>
                <a:cubicBezTo>
                  <a:pt x="233" y="133"/>
                  <a:pt x="231" y="127"/>
                  <a:pt x="231" y="140"/>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84" name="Freeform 32"/>
          <p:cNvSpPr/>
          <p:nvPr/>
        </p:nvSpPr>
        <p:spPr>
          <a:xfrm>
            <a:off x="3113088" y="3505200"/>
            <a:ext cx="830262" cy="844550"/>
          </a:xfrm>
          <a:custGeom>
            <a:avLst/>
            <a:gdLst>
              <a:gd name="txL" fmla="*/ 0 w 523"/>
              <a:gd name="txT" fmla="*/ 0 h 532"/>
              <a:gd name="txR" fmla="*/ 523 w 523"/>
              <a:gd name="txB" fmla="*/ 532 h 532"/>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523" h="532">
                <a:moveTo>
                  <a:pt x="7" y="0"/>
                </a:moveTo>
                <a:cubicBezTo>
                  <a:pt x="0" y="20"/>
                  <a:pt x="15" y="15"/>
                  <a:pt x="31" y="20"/>
                </a:cubicBezTo>
                <a:cubicBezTo>
                  <a:pt x="43" y="38"/>
                  <a:pt x="60" y="38"/>
                  <a:pt x="79" y="44"/>
                </a:cubicBezTo>
                <a:cubicBezTo>
                  <a:pt x="87" y="46"/>
                  <a:pt x="95" y="49"/>
                  <a:pt x="103" y="52"/>
                </a:cubicBezTo>
                <a:cubicBezTo>
                  <a:pt x="107" y="53"/>
                  <a:pt x="115" y="56"/>
                  <a:pt x="115" y="56"/>
                </a:cubicBezTo>
                <a:cubicBezTo>
                  <a:pt x="124" y="84"/>
                  <a:pt x="138" y="107"/>
                  <a:pt x="159" y="128"/>
                </a:cubicBezTo>
                <a:cubicBezTo>
                  <a:pt x="167" y="151"/>
                  <a:pt x="176" y="152"/>
                  <a:pt x="195" y="164"/>
                </a:cubicBezTo>
                <a:cubicBezTo>
                  <a:pt x="202" y="186"/>
                  <a:pt x="217" y="188"/>
                  <a:pt x="235" y="200"/>
                </a:cubicBezTo>
                <a:cubicBezTo>
                  <a:pt x="253" y="227"/>
                  <a:pt x="249" y="269"/>
                  <a:pt x="283" y="280"/>
                </a:cubicBezTo>
                <a:cubicBezTo>
                  <a:pt x="299" y="304"/>
                  <a:pt x="293" y="331"/>
                  <a:pt x="319" y="348"/>
                </a:cubicBezTo>
                <a:cubicBezTo>
                  <a:pt x="343" y="384"/>
                  <a:pt x="307" y="327"/>
                  <a:pt x="331" y="384"/>
                </a:cubicBezTo>
                <a:cubicBezTo>
                  <a:pt x="344" y="415"/>
                  <a:pt x="369" y="428"/>
                  <a:pt x="399" y="436"/>
                </a:cubicBezTo>
                <a:cubicBezTo>
                  <a:pt x="427" y="455"/>
                  <a:pt x="418" y="444"/>
                  <a:pt x="431" y="464"/>
                </a:cubicBezTo>
                <a:cubicBezTo>
                  <a:pt x="432" y="471"/>
                  <a:pt x="430" y="479"/>
                  <a:pt x="435" y="484"/>
                </a:cubicBezTo>
                <a:cubicBezTo>
                  <a:pt x="441" y="490"/>
                  <a:pt x="459" y="492"/>
                  <a:pt x="459" y="492"/>
                </a:cubicBezTo>
                <a:cubicBezTo>
                  <a:pt x="467" y="524"/>
                  <a:pt x="492" y="532"/>
                  <a:pt x="523" y="532"/>
                </a:cubicBezTo>
              </a:path>
            </a:pathLst>
          </a:custGeom>
          <a:noFill/>
          <a:ln w="38100" cap="flat" cmpd="sng">
            <a:solidFill>
              <a:srgbClr val="0000FF">
                <a:alpha val="100000"/>
              </a:srgbClr>
            </a:solidFill>
            <a:prstDash val="solid"/>
            <a:round/>
            <a:headEnd type="none" w="med" len="med"/>
            <a:tailEnd type="none" w="med" len="med"/>
          </a:ln>
        </p:spPr>
        <p:txBody>
          <a:bodyPr/>
          <a:p>
            <a:endParaRPr lang="en-US"/>
          </a:p>
        </p:txBody>
      </p:sp>
      <p:sp>
        <p:nvSpPr>
          <p:cNvPr id="100385" name="Freeform 33"/>
          <p:cNvSpPr/>
          <p:nvPr/>
        </p:nvSpPr>
        <p:spPr>
          <a:xfrm>
            <a:off x="3702050" y="4178300"/>
            <a:ext cx="168275" cy="323850"/>
          </a:xfrm>
          <a:custGeom>
            <a:avLst/>
            <a:gdLst>
              <a:gd name="txL" fmla="*/ 0 w 106"/>
              <a:gd name="txT" fmla="*/ 0 h 204"/>
              <a:gd name="txR" fmla="*/ 106 w 106"/>
              <a:gd name="txB" fmla="*/ 204 h 204"/>
            </a:gdLst>
            <a:ahLst/>
            <a:cxnLst>
              <a:cxn ang="0">
                <a:pos x="0"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06" h="204">
                <a:moveTo>
                  <a:pt x="0" y="0"/>
                </a:moveTo>
                <a:cubicBezTo>
                  <a:pt x="28" y="18"/>
                  <a:pt x="21" y="7"/>
                  <a:pt x="28" y="28"/>
                </a:cubicBezTo>
                <a:cubicBezTo>
                  <a:pt x="29" y="40"/>
                  <a:pt x="28" y="53"/>
                  <a:pt x="32" y="64"/>
                </a:cubicBezTo>
                <a:cubicBezTo>
                  <a:pt x="34" y="69"/>
                  <a:pt x="41" y="68"/>
                  <a:pt x="44" y="72"/>
                </a:cubicBezTo>
                <a:cubicBezTo>
                  <a:pt x="64" y="105"/>
                  <a:pt x="53" y="166"/>
                  <a:pt x="96" y="180"/>
                </a:cubicBezTo>
                <a:cubicBezTo>
                  <a:pt x="106" y="195"/>
                  <a:pt x="104" y="187"/>
                  <a:pt x="104" y="204"/>
                </a:cubicBezTo>
              </a:path>
            </a:pathLst>
          </a:custGeom>
          <a:noFill/>
          <a:ln w="38100" cap="flat" cmpd="sng">
            <a:solidFill>
              <a:srgbClr val="0000FF">
                <a:alpha val="100000"/>
              </a:srgbClr>
            </a:solidFill>
            <a:prstDash val="solid"/>
            <a:round/>
            <a:headEnd type="none" w="med" len="med"/>
            <a:tailEnd type="none" w="med" len="med"/>
          </a:ln>
        </p:spPr>
        <p:txBody>
          <a:bodyPr/>
          <a:p>
            <a:endParaRPr lang="en-US"/>
          </a:p>
        </p:txBody>
      </p:sp>
      <p:sp>
        <p:nvSpPr>
          <p:cNvPr id="100386" name="Freeform 34"/>
          <p:cNvSpPr/>
          <p:nvPr/>
        </p:nvSpPr>
        <p:spPr>
          <a:xfrm>
            <a:off x="3352800" y="3522663"/>
            <a:ext cx="666750" cy="433387"/>
          </a:xfrm>
          <a:custGeom>
            <a:avLst/>
            <a:gdLst>
              <a:gd name="txL" fmla="*/ 0 w 420"/>
              <a:gd name="txT" fmla="*/ 0 h 273"/>
              <a:gd name="txR" fmla="*/ 420 w 420"/>
              <a:gd name="txB" fmla="*/ 273 h 273"/>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20" h="273">
                <a:moveTo>
                  <a:pt x="0" y="37"/>
                </a:moveTo>
                <a:cubicBezTo>
                  <a:pt x="52" y="0"/>
                  <a:pt x="121" y="9"/>
                  <a:pt x="176" y="37"/>
                </a:cubicBezTo>
                <a:cubicBezTo>
                  <a:pt x="194" y="64"/>
                  <a:pt x="221" y="83"/>
                  <a:pt x="252" y="93"/>
                </a:cubicBezTo>
                <a:cubicBezTo>
                  <a:pt x="265" y="113"/>
                  <a:pt x="282" y="138"/>
                  <a:pt x="300" y="153"/>
                </a:cubicBezTo>
                <a:cubicBezTo>
                  <a:pt x="315" y="165"/>
                  <a:pt x="337" y="159"/>
                  <a:pt x="356" y="161"/>
                </a:cubicBezTo>
                <a:cubicBezTo>
                  <a:pt x="378" y="176"/>
                  <a:pt x="371" y="198"/>
                  <a:pt x="384" y="217"/>
                </a:cubicBezTo>
                <a:cubicBezTo>
                  <a:pt x="394" y="233"/>
                  <a:pt x="407" y="260"/>
                  <a:pt x="420" y="273"/>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87" name="Line 35"/>
          <p:cNvSpPr/>
          <p:nvPr/>
        </p:nvSpPr>
        <p:spPr>
          <a:xfrm>
            <a:off x="3352800" y="4724400"/>
            <a:ext cx="152400" cy="152400"/>
          </a:xfrm>
          <a:prstGeom prst="line">
            <a:avLst/>
          </a:prstGeom>
          <a:ln w="28575" cap="flat" cmpd="sng">
            <a:solidFill>
              <a:srgbClr val="0000FF"/>
            </a:solidFill>
            <a:prstDash val="solid"/>
            <a:headEnd type="none" w="med" len="med"/>
            <a:tailEnd type="none" w="med" len="med"/>
          </a:ln>
        </p:spPr>
      </p:sp>
      <p:sp>
        <p:nvSpPr>
          <p:cNvPr id="100388" name="Freeform 36"/>
          <p:cNvSpPr/>
          <p:nvPr/>
        </p:nvSpPr>
        <p:spPr>
          <a:xfrm>
            <a:off x="3073400" y="3733800"/>
            <a:ext cx="279400" cy="374650"/>
          </a:xfrm>
          <a:custGeom>
            <a:avLst/>
            <a:gdLst>
              <a:gd name="txL" fmla="*/ 0 w 176"/>
              <a:gd name="txT" fmla="*/ 0 h 236"/>
              <a:gd name="txR" fmla="*/ 176 w 176"/>
              <a:gd name="txB" fmla="*/ 236 h 236"/>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76" h="236">
                <a:moveTo>
                  <a:pt x="176" y="0"/>
                </a:moveTo>
                <a:cubicBezTo>
                  <a:pt x="161" y="23"/>
                  <a:pt x="158" y="13"/>
                  <a:pt x="148" y="44"/>
                </a:cubicBezTo>
                <a:cubicBezTo>
                  <a:pt x="145" y="53"/>
                  <a:pt x="124" y="60"/>
                  <a:pt x="124" y="60"/>
                </a:cubicBezTo>
                <a:cubicBezTo>
                  <a:pt x="118" y="79"/>
                  <a:pt x="100" y="79"/>
                  <a:pt x="84" y="88"/>
                </a:cubicBezTo>
                <a:cubicBezTo>
                  <a:pt x="76" y="93"/>
                  <a:pt x="60" y="104"/>
                  <a:pt x="60" y="104"/>
                </a:cubicBezTo>
                <a:cubicBezTo>
                  <a:pt x="42" y="130"/>
                  <a:pt x="55" y="136"/>
                  <a:pt x="44" y="172"/>
                </a:cubicBezTo>
                <a:cubicBezTo>
                  <a:pt x="41" y="181"/>
                  <a:pt x="33" y="188"/>
                  <a:pt x="28" y="196"/>
                </a:cubicBezTo>
                <a:cubicBezTo>
                  <a:pt x="25" y="200"/>
                  <a:pt x="22" y="203"/>
                  <a:pt x="20" y="208"/>
                </a:cubicBezTo>
                <a:cubicBezTo>
                  <a:pt x="17" y="216"/>
                  <a:pt x="20" y="229"/>
                  <a:pt x="12" y="232"/>
                </a:cubicBezTo>
                <a:cubicBezTo>
                  <a:pt x="8" y="233"/>
                  <a:pt x="0" y="236"/>
                  <a:pt x="0" y="236"/>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89" name="Freeform 37"/>
          <p:cNvSpPr/>
          <p:nvPr/>
        </p:nvSpPr>
        <p:spPr>
          <a:xfrm>
            <a:off x="3314700" y="4038600"/>
            <a:ext cx="323850" cy="419100"/>
          </a:xfrm>
          <a:custGeom>
            <a:avLst/>
            <a:gdLst>
              <a:gd name="txL" fmla="*/ 0 w 204"/>
              <a:gd name="txT" fmla="*/ 0 h 264"/>
              <a:gd name="txR" fmla="*/ 204 w 204"/>
              <a:gd name="txB" fmla="*/ 264 h 264"/>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txL" t="txT" r="txR" b="txB"/>
            <a:pathLst>
              <a:path w="204" h="264">
                <a:moveTo>
                  <a:pt x="168" y="0"/>
                </a:moveTo>
                <a:cubicBezTo>
                  <a:pt x="189" y="30"/>
                  <a:pt x="204" y="76"/>
                  <a:pt x="168" y="100"/>
                </a:cubicBezTo>
                <a:cubicBezTo>
                  <a:pt x="165" y="108"/>
                  <a:pt x="161" y="116"/>
                  <a:pt x="160" y="124"/>
                </a:cubicBezTo>
                <a:cubicBezTo>
                  <a:pt x="159" y="141"/>
                  <a:pt x="160" y="159"/>
                  <a:pt x="156" y="176"/>
                </a:cubicBezTo>
                <a:cubicBezTo>
                  <a:pt x="155" y="180"/>
                  <a:pt x="136" y="188"/>
                  <a:pt x="132" y="188"/>
                </a:cubicBezTo>
                <a:cubicBezTo>
                  <a:pt x="103" y="190"/>
                  <a:pt x="73" y="191"/>
                  <a:pt x="44" y="192"/>
                </a:cubicBezTo>
                <a:cubicBezTo>
                  <a:pt x="22" y="207"/>
                  <a:pt x="19" y="245"/>
                  <a:pt x="0" y="264"/>
                </a:cubicBezTo>
                <a:lnTo>
                  <a:pt x="24" y="240"/>
                </a:ln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90" name="Freeform 38"/>
          <p:cNvSpPr/>
          <p:nvPr/>
        </p:nvSpPr>
        <p:spPr>
          <a:xfrm>
            <a:off x="2057400" y="4038600"/>
            <a:ext cx="296863" cy="1231900"/>
          </a:xfrm>
          <a:custGeom>
            <a:avLst/>
            <a:gdLst>
              <a:gd name="txL" fmla="*/ 0 w 187"/>
              <a:gd name="txT" fmla="*/ 0 h 776"/>
              <a:gd name="txR" fmla="*/ 187 w 187"/>
              <a:gd name="txB" fmla="*/ 776 h 776"/>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87" h="776">
                <a:moveTo>
                  <a:pt x="0" y="0"/>
                </a:moveTo>
                <a:cubicBezTo>
                  <a:pt x="34" y="34"/>
                  <a:pt x="16" y="38"/>
                  <a:pt x="24" y="100"/>
                </a:cubicBezTo>
                <a:cubicBezTo>
                  <a:pt x="25" y="112"/>
                  <a:pt x="34" y="151"/>
                  <a:pt x="40" y="160"/>
                </a:cubicBezTo>
                <a:cubicBezTo>
                  <a:pt x="58" y="187"/>
                  <a:pt x="47" y="158"/>
                  <a:pt x="60" y="184"/>
                </a:cubicBezTo>
                <a:cubicBezTo>
                  <a:pt x="68" y="199"/>
                  <a:pt x="71" y="220"/>
                  <a:pt x="76" y="236"/>
                </a:cubicBezTo>
                <a:cubicBezTo>
                  <a:pt x="77" y="240"/>
                  <a:pt x="76" y="247"/>
                  <a:pt x="80" y="248"/>
                </a:cubicBezTo>
                <a:cubicBezTo>
                  <a:pt x="89" y="249"/>
                  <a:pt x="99" y="251"/>
                  <a:pt x="108" y="252"/>
                </a:cubicBezTo>
                <a:cubicBezTo>
                  <a:pt x="115" y="279"/>
                  <a:pt x="120" y="295"/>
                  <a:pt x="148" y="304"/>
                </a:cubicBezTo>
                <a:cubicBezTo>
                  <a:pt x="154" y="321"/>
                  <a:pt x="162" y="317"/>
                  <a:pt x="172" y="332"/>
                </a:cubicBezTo>
                <a:cubicBezTo>
                  <a:pt x="140" y="354"/>
                  <a:pt x="149" y="411"/>
                  <a:pt x="180" y="432"/>
                </a:cubicBezTo>
                <a:cubicBezTo>
                  <a:pt x="187" y="454"/>
                  <a:pt x="187" y="447"/>
                  <a:pt x="180" y="484"/>
                </a:cubicBezTo>
                <a:cubicBezTo>
                  <a:pt x="178" y="492"/>
                  <a:pt x="175" y="500"/>
                  <a:pt x="172" y="508"/>
                </a:cubicBezTo>
                <a:cubicBezTo>
                  <a:pt x="171" y="512"/>
                  <a:pt x="168" y="520"/>
                  <a:pt x="168" y="520"/>
                </a:cubicBezTo>
                <a:cubicBezTo>
                  <a:pt x="164" y="547"/>
                  <a:pt x="159" y="576"/>
                  <a:pt x="136" y="592"/>
                </a:cubicBezTo>
                <a:cubicBezTo>
                  <a:pt x="127" y="606"/>
                  <a:pt x="124" y="616"/>
                  <a:pt x="120" y="632"/>
                </a:cubicBezTo>
                <a:cubicBezTo>
                  <a:pt x="119" y="645"/>
                  <a:pt x="122" y="660"/>
                  <a:pt x="116" y="672"/>
                </a:cubicBezTo>
                <a:cubicBezTo>
                  <a:pt x="112" y="681"/>
                  <a:pt x="92" y="688"/>
                  <a:pt x="92" y="688"/>
                </a:cubicBezTo>
                <a:cubicBezTo>
                  <a:pt x="88" y="701"/>
                  <a:pt x="72" y="724"/>
                  <a:pt x="72" y="724"/>
                </a:cubicBezTo>
                <a:cubicBezTo>
                  <a:pt x="69" y="738"/>
                  <a:pt x="60" y="764"/>
                  <a:pt x="60" y="764"/>
                </a:cubicBezTo>
                <a:cubicBezTo>
                  <a:pt x="61" y="768"/>
                  <a:pt x="64" y="776"/>
                  <a:pt x="64" y="776"/>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91" name="Freeform 39"/>
          <p:cNvSpPr/>
          <p:nvPr/>
        </p:nvSpPr>
        <p:spPr>
          <a:xfrm>
            <a:off x="1843088" y="4191000"/>
            <a:ext cx="1281112" cy="692150"/>
          </a:xfrm>
          <a:custGeom>
            <a:avLst/>
            <a:gdLst>
              <a:gd name="txL" fmla="*/ 0 w 807"/>
              <a:gd name="txT" fmla="*/ 0 h 436"/>
              <a:gd name="txR" fmla="*/ 807 w 807"/>
              <a:gd name="txB" fmla="*/ 436 h 436"/>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07" h="436">
                <a:moveTo>
                  <a:pt x="39" y="0"/>
                </a:moveTo>
                <a:cubicBezTo>
                  <a:pt x="0" y="29"/>
                  <a:pt x="32" y="50"/>
                  <a:pt x="63" y="60"/>
                </a:cubicBezTo>
                <a:cubicBezTo>
                  <a:pt x="76" y="80"/>
                  <a:pt x="66" y="105"/>
                  <a:pt x="79" y="124"/>
                </a:cubicBezTo>
                <a:cubicBezTo>
                  <a:pt x="91" y="141"/>
                  <a:pt x="111" y="145"/>
                  <a:pt x="127" y="156"/>
                </a:cubicBezTo>
                <a:cubicBezTo>
                  <a:pt x="131" y="172"/>
                  <a:pt x="129" y="197"/>
                  <a:pt x="143" y="208"/>
                </a:cubicBezTo>
                <a:cubicBezTo>
                  <a:pt x="150" y="214"/>
                  <a:pt x="160" y="215"/>
                  <a:pt x="167" y="220"/>
                </a:cubicBezTo>
                <a:cubicBezTo>
                  <a:pt x="183" y="243"/>
                  <a:pt x="172" y="251"/>
                  <a:pt x="183" y="280"/>
                </a:cubicBezTo>
                <a:cubicBezTo>
                  <a:pt x="187" y="290"/>
                  <a:pt x="216" y="291"/>
                  <a:pt x="219" y="292"/>
                </a:cubicBezTo>
                <a:cubicBezTo>
                  <a:pt x="265" y="289"/>
                  <a:pt x="283" y="284"/>
                  <a:pt x="327" y="288"/>
                </a:cubicBezTo>
                <a:cubicBezTo>
                  <a:pt x="364" y="300"/>
                  <a:pt x="366" y="304"/>
                  <a:pt x="415" y="308"/>
                </a:cubicBezTo>
                <a:cubicBezTo>
                  <a:pt x="446" y="316"/>
                  <a:pt x="447" y="316"/>
                  <a:pt x="487" y="312"/>
                </a:cubicBezTo>
                <a:cubicBezTo>
                  <a:pt x="498" y="295"/>
                  <a:pt x="515" y="295"/>
                  <a:pt x="531" y="284"/>
                </a:cubicBezTo>
                <a:cubicBezTo>
                  <a:pt x="578" y="286"/>
                  <a:pt x="627" y="285"/>
                  <a:pt x="667" y="312"/>
                </a:cubicBezTo>
                <a:cubicBezTo>
                  <a:pt x="672" y="328"/>
                  <a:pt x="677" y="335"/>
                  <a:pt x="691" y="344"/>
                </a:cubicBezTo>
                <a:cubicBezTo>
                  <a:pt x="710" y="373"/>
                  <a:pt x="700" y="361"/>
                  <a:pt x="719" y="380"/>
                </a:cubicBezTo>
                <a:cubicBezTo>
                  <a:pt x="722" y="388"/>
                  <a:pt x="721" y="398"/>
                  <a:pt x="727" y="404"/>
                </a:cubicBezTo>
                <a:cubicBezTo>
                  <a:pt x="744" y="421"/>
                  <a:pt x="781" y="436"/>
                  <a:pt x="807" y="436"/>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92" name="Freeform 40"/>
          <p:cNvSpPr/>
          <p:nvPr/>
        </p:nvSpPr>
        <p:spPr>
          <a:xfrm>
            <a:off x="1720850" y="4038600"/>
            <a:ext cx="422275" cy="1536700"/>
          </a:xfrm>
          <a:custGeom>
            <a:avLst/>
            <a:gdLst>
              <a:gd name="txL" fmla="*/ 0 w 266"/>
              <a:gd name="txT" fmla="*/ 0 h 968"/>
              <a:gd name="txR" fmla="*/ 266 w 266"/>
              <a:gd name="txB" fmla="*/ 968 h 96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66" h="968">
                <a:moveTo>
                  <a:pt x="212" y="0"/>
                </a:moveTo>
                <a:cubicBezTo>
                  <a:pt x="216" y="1"/>
                  <a:pt x="240" y="10"/>
                  <a:pt x="244" y="16"/>
                </a:cubicBezTo>
                <a:cubicBezTo>
                  <a:pt x="248" y="23"/>
                  <a:pt x="249" y="32"/>
                  <a:pt x="252" y="40"/>
                </a:cubicBezTo>
                <a:cubicBezTo>
                  <a:pt x="253" y="44"/>
                  <a:pt x="256" y="52"/>
                  <a:pt x="256" y="52"/>
                </a:cubicBezTo>
                <a:cubicBezTo>
                  <a:pt x="254" y="79"/>
                  <a:pt x="266" y="122"/>
                  <a:pt x="236" y="132"/>
                </a:cubicBezTo>
                <a:cubicBezTo>
                  <a:pt x="229" y="154"/>
                  <a:pt x="227" y="163"/>
                  <a:pt x="208" y="176"/>
                </a:cubicBezTo>
                <a:cubicBezTo>
                  <a:pt x="205" y="180"/>
                  <a:pt x="203" y="185"/>
                  <a:pt x="200" y="188"/>
                </a:cubicBezTo>
                <a:cubicBezTo>
                  <a:pt x="197" y="191"/>
                  <a:pt x="191" y="192"/>
                  <a:pt x="188" y="196"/>
                </a:cubicBezTo>
                <a:cubicBezTo>
                  <a:pt x="155" y="233"/>
                  <a:pt x="187" y="210"/>
                  <a:pt x="160" y="228"/>
                </a:cubicBezTo>
                <a:cubicBezTo>
                  <a:pt x="156" y="241"/>
                  <a:pt x="148" y="251"/>
                  <a:pt x="144" y="264"/>
                </a:cubicBezTo>
                <a:cubicBezTo>
                  <a:pt x="140" y="322"/>
                  <a:pt x="99" y="462"/>
                  <a:pt x="164" y="484"/>
                </a:cubicBezTo>
                <a:cubicBezTo>
                  <a:pt x="180" y="507"/>
                  <a:pt x="181" y="506"/>
                  <a:pt x="188" y="532"/>
                </a:cubicBezTo>
                <a:cubicBezTo>
                  <a:pt x="190" y="541"/>
                  <a:pt x="196" y="566"/>
                  <a:pt x="200" y="572"/>
                </a:cubicBezTo>
                <a:cubicBezTo>
                  <a:pt x="207" y="583"/>
                  <a:pt x="216" y="608"/>
                  <a:pt x="216" y="608"/>
                </a:cubicBezTo>
                <a:cubicBezTo>
                  <a:pt x="235" y="744"/>
                  <a:pt x="229" y="806"/>
                  <a:pt x="164" y="904"/>
                </a:cubicBezTo>
                <a:cubicBezTo>
                  <a:pt x="158" y="913"/>
                  <a:pt x="148" y="911"/>
                  <a:pt x="140" y="916"/>
                </a:cubicBezTo>
                <a:cubicBezTo>
                  <a:pt x="113" y="931"/>
                  <a:pt x="94" y="938"/>
                  <a:pt x="64" y="948"/>
                </a:cubicBezTo>
                <a:cubicBezTo>
                  <a:pt x="42" y="955"/>
                  <a:pt x="24" y="968"/>
                  <a:pt x="0" y="968"/>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93" name="Freeform 41"/>
          <p:cNvSpPr/>
          <p:nvPr/>
        </p:nvSpPr>
        <p:spPr>
          <a:xfrm>
            <a:off x="1739900" y="5410200"/>
            <a:ext cx="458788" cy="608013"/>
          </a:xfrm>
          <a:custGeom>
            <a:avLst/>
            <a:gdLst>
              <a:gd name="txL" fmla="*/ 0 w 289"/>
              <a:gd name="txT" fmla="*/ 0 h 383"/>
              <a:gd name="txR" fmla="*/ 289 w 289"/>
              <a:gd name="txB" fmla="*/ 383 h 383"/>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txL" t="txT" r="txR" b="txB"/>
            <a:pathLst>
              <a:path w="289" h="383">
                <a:moveTo>
                  <a:pt x="248" y="0"/>
                </a:moveTo>
                <a:cubicBezTo>
                  <a:pt x="289" y="14"/>
                  <a:pt x="280" y="6"/>
                  <a:pt x="256" y="104"/>
                </a:cubicBezTo>
                <a:cubicBezTo>
                  <a:pt x="254" y="114"/>
                  <a:pt x="230" y="121"/>
                  <a:pt x="220" y="124"/>
                </a:cubicBezTo>
                <a:cubicBezTo>
                  <a:pt x="202" y="152"/>
                  <a:pt x="207" y="139"/>
                  <a:pt x="200" y="160"/>
                </a:cubicBezTo>
                <a:cubicBezTo>
                  <a:pt x="198" y="197"/>
                  <a:pt x="216" y="247"/>
                  <a:pt x="176" y="260"/>
                </a:cubicBezTo>
                <a:cubicBezTo>
                  <a:pt x="167" y="287"/>
                  <a:pt x="125" y="318"/>
                  <a:pt x="96" y="328"/>
                </a:cubicBezTo>
                <a:cubicBezTo>
                  <a:pt x="90" y="336"/>
                  <a:pt x="92" y="349"/>
                  <a:pt x="84" y="356"/>
                </a:cubicBezTo>
                <a:cubicBezTo>
                  <a:pt x="69" y="368"/>
                  <a:pt x="1" y="368"/>
                  <a:pt x="0" y="368"/>
                </a:cubicBezTo>
                <a:cubicBezTo>
                  <a:pt x="10" y="383"/>
                  <a:pt x="3" y="380"/>
                  <a:pt x="20" y="380"/>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94" name="Freeform 42"/>
          <p:cNvSpPr/>
          <p:nvPr/>
        </p:nvSpPr>
        <p:spPr>
          <a:xfrm>
            <a:off x="1803400" y="5562600"/>
            <a:ext cx="398463" cy="617538"/>
          </a:xfrm>
          <a:custGeom>
            <a:avLst/>
            <a:gdLst>
              <a:gd name="txL" fmla="*/ 0 w 251"/>
              <a:gd name="txT" fmla="*/ 0 h 389"/>
              <a:gd name="txR" fmla="*/ 251 w 251"/>
              <a:gd name="txB" fmla="*/ 389 h 38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51" h="389">
                <a:moveTo>
                  <a:pt x="208" y="0"/>
                </a:moveTo>
                <a:cubicBezTo>
                  <a:pt x="212" y="5"/>
                  <a:pt x="215" y="12"/>
                  <a:pt x="220" y="16"/>
                </a:cubicBezTo>
                <a:cubicBezTo>
                  <a:pt x="223" y="19"/>
                  <a:pt x="232" y="16"/>
                  <a:pt x="232" y="20"/>
                </a:cubicBezTo>
                <a:cubicBezTo>
                  <a:pt x="237" y="73"/>
                  <a:pt x="233" y="127"/>
                  <a:pt x="236" y="180"/>
                </a:cubicBezTo>
                <a:cubicBezTo>
                  <a:pt x="237" y="188"/>
                  <a:pt x="244" y="204"/>
                  <a:pt x="244" y="204"/>
                </a:cubicBezTo>
                <a:cubicBezTo>
                  <a:pt x="243" y="233"/>
                  <a:pt x="251" y="265"/>
                  <a:pt x="240" y="292"/>
                </a:cubicBezTo>
                <a:cubicBezTo>
                  <a:pt x="236" y="302"/>
                  <a:pt x="219" y="294"/>
                  <a:pt x="208" y="296"/>
                </a:cubicBezTo>
                <a:cubicBezTo>
                  <a:pt x="178" y="302"/>
                  <a:pt x="146" y="304"/>
                  <a:pt x="116" y="312"/>
                </a:cubicBezTo>
                <a:cubicBezTo>
                  <a:pt x="112" y="315"/>
                  <a:pt x="107" y="316"/>
                  <a:pt x="104" y="320"/>
                </a:cubicBezTo>
                <a:cubicBezTo>
                  <a:pt x="101" y="323"/>
                  <a:pt x="103" y="329"/>
                  <a:pt x="100" y="332"/>
                </a:cubicBezTo>
                <a:cubicBezTo>
                  <a:pt x="93" y="339"/>
                  <a:pt x="84" y="343"/>
                  <a:pt x="76" y="348"/>
                </a:cubicBezTo>
                <a:cubicBezTo>
                  <a:pt x="72" y="351"/>
                  <a:pt x="64" y="356"/>
                  <a:pt x="64" y="356"/>
                </a:cubicBezTo>
                <a:cubicBezTo>
                  <a:pt x="42" y="389"/>
                  <a:pt x="50" y="388"/>
                  <a:pt x="0" y="388"/>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95" name="Freeform 43"/>
          <p:cNvSpPr/>
          <p:nvPr/>
        </p:nvSpPr>
        <p:spPr>
          <a:xfrm>
            <a:off x="2133600" y="5486400"/>
            <a:ext cx="342900" cy="190500"/>
          </a:xfrm>
          <a:custGeom>
            <a:avLst/>
            <a:gdLst>
              <a:gd name="txL" fmla="*/ 0 w 216"/>
              <a:gd name="txT" fmla="*/ 0 h 120"/>
              <a:gd name="txR" fmla="*/ 216 w 216"/>
              <a:gd name="txB" fmla="*/ 120 h 120"/>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6" h="120">
                <a:moveTo>
                  <a:pt x="0" y="0"/>
                </a:moveTo>
                <a:cubicBezTo>
                  <a:pt x="31" y="25"/>
                  <a:pt x="57" y="30"/>
                  <a:pt x="96" y="36"/>
                </a:cubicBezTo>
                <a:cubicBezTo>
                  <a:pt x="113" y="42"/>
                  <a:pt x="109" y="50"/>
                  <a:pt x="124" y="60"/>
                </a:cubicBezTo>
                <a:cubicBezTo>
                  <a:pt x="142" y="87"/>
                  <a:pt x="145" y="69"/>
                  <a:pt x="164" y="56"/>
                </a:cubicBezTo>
                <a:cubicBezTo>
                  <a:pt x="171" y="76"/>
                  <a:pt x="179" y="89"/>
                  <a:pt x="196" y="100"/>
                </a:cubicBezTo>
                <a:cubicBezTo>
                  <a:pt x="200" y="111"/>
                  <a:pt x="202" y="120"/>
                  <a:pt x="216" y="120"/>
                </a:cubicBezTo>
                <a:lnTo>
                  <a:pt x="192" y="96"/>
                </a:ln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96" name="Freeform 44"/>
          <p:cNvSpPr/>
          <p:nvPr/>
        </p:nvSpPr>
        <p:spPr>
          <a:xfrm>
            <a:off x="2584450" y="3273425"/>
            <a:ext cx="82550" cy="180975"/>
          </a:xfrm>
          <a:custGeom>
            <a:avLst/>
            <a:gdLst>
              <a:gd name="txL" fmla="*/ 0 w 52"/>
              <a:gd name="txT" fmla="*/ 0 h 114"/>
              <a:gd name="txR" fmla="*/ 52 w 52"/>
              <a:gd name="txB" fmla="*/ 114 h 114"/>
            </a:gdLst>
            <a:ahLst/>
            <a:cxnLst>
              <a:cxn ang="0">
                <a:pos x="2147483647" y="2147483647"/>
              </a:cxn>
              <a:cxn ang="0">
                <a:pos x="2147483647" y="2147483647"/>
              </a:cxn>
              <a:cxn ang="0">
                <a:pos x="2147483647" y="2147483647"/>
              </a:cxn>
              <a:cxn ang="0">
                <a:pos x="2147483647" y="2147483647"/>
              </a:cxn>
              <a:cxn ang="0">
                <a:pos x="0" y="2147483647"/>
              </a:cxn>
            </a:cxnLst>
            <a:rect l="txL" t="txT" r="txR" b="txB"/>
            <a:pathLst>
              <a:path w="52" h="114">
                <a:moveTo>
                  <a:pt x="52" y="2"/>
                </a:moveTo>
                <a:cubicBezTo>
                  <a:pt x="30" y="9"/>
                  <a:pt x="46" y="0"/>
                  <a:pt x="36" y="30"/>
                </a:cubicBezTo>
                <a:cubicBezTo>
                  <a:pt x="31" y="46"/>
                  <a:pt x="19" y="62"/>
                  <a:pt x="12" y="78"/>
                </a:cubicBezTo>
                <a:cubicBezTo>
                  <a:pt x="9" y="86"/>
                  <a:pt x="7" y="94"/>
                  <a:pt x="4" y="102"/>
                </a:cubicBezTo>
                <a:cubicBezTo>
                  <a:pt x="3" y="106"/>
                  <a:pt x="0" y="114"/>
                  <a:pt x="0" y="114"/>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00397" name="Text Box 45"/>
          <p:cNvSpPr txBox="1"/>
          <p:nvPr/>
        </p:nvSpPr>
        <p:spPr>
          <a:xfrm rot="-1507140">
            <a:off x="741363" y="3073400"/>
            <a:ext cx="1819275" cy="336550"/>
          </a:xfrm>
          <a:prstGeom prst="rect">
            <a:avLst/>
          </a:prstGeom>
          <a:noFill/>
          <a:ln w="38100">
            <a:noFill/>
          </a:ln>
        </p:spPr>
        <p:txBody>
          <a:bodyPr>
            <a:spAutoFit/>
          </a:bodyPr>
          <a:p>
            <a:pPr eaLnBrk="1" hangingPunct="1"/>
            <a:r>
              <a:rPr sz="1600" b="1" dirty="0">
                <a:solidFill>
                  <a:srgbClr val="CC0000"/>
                </a:solidFill>
                <a:latin typeface="Times New Roman" panose="02020603050405020304" pitchFamily="18" charset="0"/>
              </a:rPr>
              <a:t>Kênh Vĩnh Tế</a:t>
            </a:r>
            <a:endParaRPr sz="1600" b="1" dirty="0">
              <a:solidFill>
                <a:srgbClr val="CC0000"/>
              </a:solidFill>
              <a:latin typeface="Times New Roman" panose="02020603050405020304" pitchFamily="18" charset="0"/>
            </a:endParaRPr>
          </a:p>
        </p:txBody>
      </p:sp>
      <p:sp>
        <p:nvSpPr>
          <p:cNvPr id="100398" name="Text Box 46"/>
          <p:cNvSpPr txBox="1"/>
          <p:nvPr/>
        </p:nvSpPr>
        <p:spPr>
          <a:xfrm rot="-3060333">
            <a:off x="1547813" y="4568825"/>
            <a:ext cx="2166937" cy="304800"/>
          </a:xfrm>
          <a:prstGeom prst="rect">
            <a:avLst/>
          </a:prstGeom>
          <a:noFill/>
          <a:ln w="38100">
            <a:noFill/>
          </a:ln>
        </p:spPr>
        <p:txBody>
          <a:bodyPr>
            <a:spAutoFit/>
          </a:bodyPr>
          <a:p>
            <a:pPr eaLnBrk="1" hangingPunct="1"/>
            <a:r>
              <a:rPr sz="1400" b="1" dirty="0">
                <a:solidFill>
                  <a:srgbClr val="CC0000"/>
                </a:solidFill>
                <a:latin typeface="Times New Roman" panose="02020603050405020304" pitchFamily="18" charset="0"/>
              </a:rPr>
              <a:t>Kênh Phụng Hiệp</a:t>
            </a:r>
            <a:endParaRPr sz="1400" b="1" dirty="0">
              <a:solidFill>
                <a:srgbClr val="CC0000"/>
              </a:solidFill>
              <a:latin typeface="Times New Roman" panose="02020603050405020304" pitchFamily="18" charset="0"/>
            </a:endParaRPr>
          </a:p>
        </p:txBody>
      </p:sp>
      <p:sp>
        <p:nvSpPr>
          <p:cNvPr id="100400" name="Text Box 48"/>
          <p:cNvSpPr txBox="1"/>
          <p:nvPr/>
        </p:nvSpPr>
        <p:spPr>
          <a:xfrm>
            <a:off x="6477000" y="0"/>
            <a:ext cx="2667000" cy="1552575"/>
          </a:xfrm>
          <a:prstGeom prst="rect">
            <a:avLst/>
          </a:prstGeom>
          <a:noFill/>
          <a:ln w="9525">
            <a:noFill/>
          </a:ln>
        </p:spPr>
        <p:txBody>
          <a:bodyPr>
            <a:spAutoFit/>
          </a:bodyPr>
          <a:p>
            <a:pPr eaLnBrk="1" hangingPunct="1"/>
            <a:r>
              <a:rPr sz="2400" dirty="0">
                <a:solidFill>
                  <a:schemeClr val="bg1"/>
                </a:solidFill>
                <a:latin typeface="Times New Roman" panose="02020603050405020304" pitchFamily="18" charset="0"/>
              </a:rPr>
              <a:t> </a:t>
            </a:r>
            <a:r>
              <a:rPr sz="2400" b="1" dirty="0">
                <a:solidFill>
                  <a:srgbClr val="0000CC"/>
                </a:solidFill>
                <a:latin typeface="Times New Roman" panose="02020603050405020304" pitchFamily="18" charset="0"/>
              </a:rPr>
              <a:t>1. Kể tên một số sông lớn, kênh rạch của  đồng bằng Nam Bộ.</a:t>
            </a:r>
            <a:endParaRPr sz="2400" b="1" dirty="0">
              <a:solidFill>
                <a:srgbClr val="0000CC"/>
              </a:solidFill>
              <a:latin typeface="Times New Roman" panose="02020603050405020304" pitchFamily="18" charset="0"/>
            </a:endParaRPr>
          </a:p>
        </p:txBody>
      </p:sp>
      <p:sp>
        <p:nvSpPr>
          <p:cNvPr id="100401" name="Text Box 49"/>
          <p:cNvSpPr txBox="1"/>
          <p:nvPr/>
        </p:nvSpPr>
        <p:spPr>
          <a:xfrm rot="-2882373">
            <a:off x="1203325" y="3641725"/>
            <a:ext cx="2133600" cy="336550"/>
          </a:xfrm>
          <a:prstGeom prst="rect">
            <a:avLst/>
          </a:prstGeom>
          <a:noFill/>
          <a:ln w="76200">
            <a:noFill/>
          </a:ln>
        </p:spPr>
        <p:txBody>
          <a:bodyPr>
            <a:spAutoFit/>
          </a:bodyPr>
          <a:p>
            <a:pPr eaLnBrk="1" hangingPunct="1">
              <a:spcBef>
                <a:spcPct val="50000"/>
              </a:spcBef>
            </a:pPr>
            <a:r>
              <a:rPr sz="1600" b="1" dirty="0">
                <a:solidFill>
                  <a:srgbClr val="CC0000"/>
                </a:solidFill>
                <a:latin typeface="Arial" panose="020B0604020202020204" pitchFamily="34" charset="0"/>
                <a:cs typeface="Times New Roman" panose="02020603050405020304" pitchFamily="18" charset="0"/>
              </a:rPr>
              <a:t>Kênh Rạch sỏi</a:t>
            </a:r>
            <a:endParaRPr sz="1600" b="1" dirty="0">
              <a:solidFill>
                <a:srgbClr val="CC0000"/>
              </a:solidFill>
              <a:latin typeface="Arial" panose="020B0604020202020204" pitchFamily="34" charset="0"/>
              <a:ea typeface="Times New Roman" panose="02020603050405020304" pitchFamily="18" charset="0"/>
            </a:endParaRPr>
          </a:p>
        </p:txBody>
      </p:sp>
      <p:sp>
        <p:nvSpPr>
          <p:cNvPr id="100402" name="Text Box 50"/>
          <p:cNvSpPr txBox="1"/>
          <p:nvPr/>
        </p:nvSpPr>
        <p:spPr>
          <a:xfrm rot="1939177">
            <a:off x="2360613" y="3165475"/>
            <a:ext cx="1828800" cy="366713"/>
          </a:xfrm>
          <a:prstGeom prst="rect">
            <a:avLst/>
          </a:prstGeom>
          <a:noFill/>
          <a:ln w="76200">
            <a:noFill/>
          </a:ln>
        </p:spPr>
        <p:txBody>
          <a:bodyPr>
            <a:spAutoFit/>
          </a:bodyPr>
          <a:p>
            <a:pPr eaLnBrk="1" hangingPunct="1">
              <a:spcBef>
                <a:spcPct val="50000"/>
              </a:spcBef>
            </a:pPr>
            <a:r>
              <a:rPr b="1" dirty="0">
                <a:solidFill>
                  <a:srgbClr val="CC0000"/>
                </a:solidFill>
                <a:latin typeface="Arial" panose="020B0604020202020204" pitchFamily="34" charset="0"/>
                <a:cs typeface="Times New Roman" panose="02020603050405020304" pitchFamily="18" charset="0"/>
              </a:rPr>
              <a:t>Sông Tiền</a:t>
            </a:r>
            <a:r>
              <a:rPr sz="1600" b="1" dirty="0">
                <a:solidFill>
                  <a:srgbClr val="CC0000"/>
                </a:solidFill>
                <a:latin typeface="Arial" panose="020B0604020202020204" pitchFamily="34" charset="0"/>
                <a:cs typeface="Times New Roman" panose="02020603050405020304" pitchFamily="18" charset="0"/>
              </a:rPr>
              <a:t> </a:t>
            </a:r>
            <a:endParaRPr sz="1600" b="1" dirty="0">
              <a:solidFill>
                <a:srgbClr val="CC0000"/>
              </a:solidFill>
              <a:latin typeface="Arial" panose="020B0604020202020204" pitchFamily="34" charset="0"/>
              <a:ea typeface="Times New Roman" panose="02020603050405020304" pitchFamily="18" charset="0"/>
            </a:endParaRPr>
          </a:p>
        </p:txBody>
      </p:sp>
      <p:sp>
        <p:nvSpPr>
          <p:cNvPr id="100403" name="Text Box 51"/>
          <p:cNvSpPr txBox="1"/>
          <p:nvPr/>
        </p:nvSpPr>
        <p:spPr>
          <a:xfrm rot="2561596">
            <a:off x="2351088" y="3729038"/>
            <a:ext cx="1752600" cy="366712"/>
          </a:xfrm>
          <a:prstGeom prst="rect">
            <a:avLst/>
          </a:prstGeom>
          <a:noFill/>
          <a:ln w="76200">
            <a:noFill/>
          </a:ln>
        </p:spPr>
        <p:txBody>
          <a:bodyPr>
            <a:spAutoFit/>
          </a:bodyPr>
          <a:p>
            <a:pPr eaLnBrk="1" hangingPunct="1">
              <a:spcBef>
                <a:spcPct val="50000"/>
              </a:spcBef>
            </a:pPr>
            <a:r>
              <a:rPr b="1" dirty="0">
                <a:solidFill>
                  <a:srgbClr val="CC0000"/>
                </a:solidFill>
                <a:latin typeface="Arial" panose="020B0604020202020204" pitchFamily="34" charset="0"/>
                <a:cs typeface="Times New Roman" panose="02020603050405020304" pitchFamily="18" charset="0"/>
              </a:rPr>
              <a:t>Sông Hậu</a:t>
            </a:r>
            <a:endParaRPr b="1" dirty="0">
              <a:solidFill>
                <a:srgbClr val="CC0000"/>
              </a:solidFill>
              <a:latin typeface="Arial" panose="020B0604020202020204" pitchFamily="34" charset="0"/>
              <a:ea typeface="Times New Roman" panose="02020603050405020304" pitchFamily="18" charset="0"/>
            </a:endParaRPr>
          </a:p>
        </p:txBody>
      </p:sp>
      <p:sp>
        <p:nvSpPr>
          <p:cNvPr id="2" name="Rectangle 1"/>
          <p:cNvSpPr/>
          <p:nvPr/>
        </p:nvSpPr>
        <p:spPr>
          <a:xfrm>
            <a:off x="6553200" y="0"/>
            <a:ext cx="2590800" cy="1917700"/>
          </a:xfrm>
          <a:prstGeom prst="rect">
            <a:avLst/>
          </a:prstGeom>
          <a:solidFill>
            <a:schemeClr val="tx1"/>
          </a:solidFill>
          <a:ln w="9525">
            <a:noFill/>
          </a:ln>
        </p:spPr>
        <p:txBody>
          <a:bodyPr>
            <a:spAutoFit/>
          </a:bodyPr>
          <a:p>
            <a:pPr eaLnBrk="1" hangingPunct="1"/>
            <a:r>
              <a:rPr sz="2400" b="1" dirty="0">
                <a:solidFill>
                  <a:srgbClr val="0000FF"/>
                </a:solidFill>
                <a:latin typeface="Times New Roman" panose="02020603050405020304" pitchFamily="18" charset="0"/>
              </a:rPr>
              <a:t>- </a:t>
            </a:r>
            <a:r>
              <a:rPr lang="vi-VN" altLang="x-none" sz="2400" b="1" dirty="0">
                <a:solidFill>
                  <a:srgbClr val="0000FF"/>
                </a:solidFill>
                <a:latin typeface="Times New Roman" panose="02020603050405020304" pitchFamily="18" charset="0"/>
              </a:rPr>
              <a:t>Sông Mê Công, sông Đồng Nai, kênh Rạch Sỏi, kênh Phụng Hiệp, kênh Vĩnh Tế.</a:t>
            </a:r>
            <a:endParaRPr sz="2400" b="1" dirty="0">
              <a:solidFill>
                <a:srgbClr val="0000FF"/>
              </a:solidFill>
              <a:latin typeface="Times New Roman" panose="02020603050405020304" pitchFamily="18" charset="0"/>
            </a:endParaRPr>
          </a:p>
        </p:txBody>
      </p:sp>
      <p:sp>
        <p:nvSpPr>
          <p:cNvPr id="5" name="Text Box 7"/>
          <p:cNvSpPr txBox="1"/>
          <p:nvPr/>
        </p:nvSpPr>
        <p:spPr>
          <a:xfrm>
            <a:off x="6553200" y="1905000"/>
            <a:ext cx="2590800" cy="2282825"/>
          </a:xfrm>
          <a:prstGeom prst="rect">
            <a:avLst/>
          </a:prstGeom>
          <a:noFill/>
          <a:ln w="9525">
            <a:noFill/>
          </a:ln>
        </p:spPr>
        <p:txBody>
          <a:bodyPr>
            <a:spAutoFit/>
          </a:bodyPr>
          <a:p>
            <a:pPr eaLnBrk="1" hangingPunct="1"/>
            <a:r>
              <a:rPr sz="2400" b="1" dirty="0">
                <a:solidFill>
                  <a:srgbClr val="006600"/>
                </a:solidFill>
                <a:latin typeface="Times New Roman" panose="02020603050405020304" pitchFamily="18" charset="0"/>
              </a:rPr>
              <a:t>- Sông Mê Công bắt nguồn từ Trung Quốc, chảy qua nhiều nước rồi đổ ra biển Đông….</a:t>
            </a:r>
            <a:endParaRPr sz="2400" b="1" dirty="0">
              <a:solidFill>
                <a:srgbClr val="006600"/>
              </a:solidFill>
              <a:latin typeface="Times New Roman" panose="02020603050405020304" pitchFamily="18" charset="0"/>
            </a:endParaRPr>
          </a:p>
        </p:txBody>
      </p:sp>
      <p:sp>
        <p:nvSpPr>
          <p:cNvPr id="6" name="Text Box 7"/>
          <p:cNvSpPr txBox="1"/>
          <p:nvPr/>
        </p:nvSpPr>
        <p:spPr>
          <a:xfrm>
            <a:off x="6477000" y="4191000"/>
            <a:ext cx="2667000" cy="2647950"/>
          </a:xfrm>
          <a:prstGeom prst="rect">
            <a:avLst/>
          </a:prstGeom>
          <a:noFill/>
          <a:ln w="9525">
            <a:noFill/>
          </a:ln>
        </p:spPr>
        <p:txBody>
          <a:bodyPr>
            <a:spAutoFit/>
          </a:bodyPr>
          <a:p>
            <a:pPr marL="114300" lvl="1" indent="0" eaLnBrk="1" hangingPunct="1"/>
            <a:r>
              <a:rPr sz="2400" b="1" dirty="0">
                <a:solidFill>
                  <a:srgbClr val="0000FF"/>
                </a:solidFill>
                <a:latin typeface="Times New Roman" panose="02020603050405020304" pitchFamily="18" charset="0"/>
              </a:rPr>
              <a:t>- Sông Mê Công do hai nhánh sông đổ ra biển bằng chín cửa nên có tên là Cửu Long (chín con rồng). </a:t>
            </a:r>
            <a:endParaRPr sz="2400" b="1" dirty="0">
              <a:solidFill>
                <a:srgbClr val="0000FF"/>
              </a:solidFill>
              <a:latin typeface="Times New Roman" panose="02020603050405020304" pitchFamily="18" charset="0"/>
            </a:endParaRP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lip.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402"/>
                                        </p:tgtEl>
                                        <p:attrNameLst>
                                          <p:attrName>style.visibility</p:attrName>
                                        </p:attrNameLst>
                                      </p:cBhvr>
                                      <p:to>
                                        <p:strVal val="visible"/>
                                      </p:to>
                                    </p:set>
                                    <p:animEffect transition="in" filter="blinds(horizontal)">
                                      <p:cBhvr>
                                        <p:cTn id="12" dur="500"/>
                                        <p:tgtEl>
                                          <p:spTgt spid="10040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0403"/>
                                        </p:tgtEl>
                                        <p:attrNameLst>
                                          <p:attrName>style.visibility</p:attrName>
                                        </p:attrNameLst>
                                      </p:cBhvr>
                                      <p:to>
                                        <p:strVal val="visible"/>
                                      </p:to>
                                    </p:set>
                                    <p:animEffect transition="in" filter="blinds(horizontal)">
                                      <p:cBhvr>
                                        <p:cTn id="15" dur="500"/>
                                        <p:tgtEl>
                                          <p:spTgt spid="10040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0355"/>
                                        </p:tgtEl>
                                        <p:attrNameLst>
                                          <p:attrName>style.visibility</p:attrName>
                                        </p:attrNameLst>
                                      </p:cBhvr>
                                      <p:to>
                                        <p:strVal val="visible"/>
                                      </p:to>
                                    </p:set>
                                    <p:animEffect transition="in" filter="blinds(horizontal)">
                                      <p:cBhvr>
                                        <p:cTn id="18" dur="500"/>
                                        <p:tgtEl>
                                          <p:spTgt spid="10035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20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4" name="tada.wav"/>
                                        </p:tgtEl>
                                      </p:cMediaNode>
                                    </p:audio>
                                  </p:sub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0356">
                                            <p:txEl>
                                              <p:charRg st="0" end="14"/>
                                            </p:txEl>
                                          </p:spTgt>
                                        </p:tgtEl>
                                        <p:attrNameLst>
                                          <p:attrName>style.visibility</p:attrName>
                                        </p:attrNameLst>
                                      </p:cBhvr>
                                      <p:to>
                                        <p:strVal val="visible"/>
                                      </p:to>
                                    </p:set>
                                    <p:animEffect transition="in" filter="blinds(horizontal)">
                                      <p:cBhvr>
                                        <p:cTn id="28" dur="500"/>
                                        <p:tgtEl>
                                          <p:spTgt spid="100356">
                                            <p:txEl>
                                              <p:charRg st="0" end="1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repeatCount="3000" fill="hold" nodeType="clickEffect">
                                  <p:stCondLst>
                                    <p:cond delay="0"/>
                                  </p:stCondLst>
                                  <p:childTnLst>
                                    <p:set>
                                      <p:cBhvr>
                                        <p:cTn id="32" dur="1" fill="hold">
                                          <p:stCondLst>
                                            <p:cond delay="0"/>
                                          </p:stCondLst>
                                        </p:cTn>
                                        <p:tgtEl>
                                          <p:spTgt spid="100358"/>
                                        </p:tgtEl>
                                        <p:attrNameLst>
                                          <p:attrName>style.visibility</p:attrName>
                                        </p:attrNameLst>
                                      </p:cBhvr>
                                      <p:to>
                                        <p:strVal val="visible"/>
                                      </p:to>
                                    </p:set>
                                    <p:animEffect transition="in" filter="wedge">
                                      <p:cBhvr>
                                        <p:cTn id="33" dur="2000"/>
                                        <p:tgtEl>
                                          <p:spTgt spid="100358"/>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4" presetID="20" presetClass="entr" presetSubtype="0" fill="hold" nodeType="withEffect">
                                  <p:stCondLst>
                                    <p:cond delay="0"/>
                                  </p:stCondLst>
                                  <p:childTnLst>
                                    <p:set>
                                      <p:cBhvr>
                                        <p:cTn id="35" dur="1" fill="hold">
                                          <p:stCondLst>
                                            <p:cond delay="0"/>
                                          </p:stCondLst>
                                        </p:cTn>
                                        <p:tgtEl>
                                          <p:spTgt spid="100359"/>
                                        </p:tgtEl>
                                        <p:attrNameLst>
                                          <p:attrName>style.visibility</p:attrName>
                                        </p:attrNameLst>
                                      </p:cBhvr>
                                      <p:to>
                                        <p:strVal val="visible"/>
                                      </p:to>
                                    </p:set>
                                    <p:animEffect transition="in" filter="wedge">
                                      <p:cBhvr>
                                        <p:cTn id="36" dur="2000"/>
                                        <p:tgtEl>
                                          <p:spTgt spid="100359"/>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par>
                                <p:cTn id="37" presetID="20" presetClass="entr" presetSubtype="0" fill="hold" nodeType="withEffect">
                                  <p:stCondLst>
                                    <p:cond delay="0"/>
                                  </p:stCondLst>
                                  <p:childTnLst>
                                    <p:set>
                                      <p:cBhvr>
                                        <p:cTn id="38" dur="1" fill="hold">
                                          <p:stCondLst>
                                            <p:cond delay="0"/>
                                          </p:stCondLst>
                                        </p:cTn>
                                        <p:tgtEl>
                                          <p:spTgt spid="100357"/>
                                        </p:tgtEl>
                                        <p:attrNameLst>
                                          <p:attrName>style.visibility</p:attrName>
                                        </p:attrNameLst>
                                      </p:cBhvr>
                                      <p:to>
                                        <p:strVal val="visible"/>
                                      </p:to>
                                    </p:set>
                                    <p:animEffect transition="in" filter="wedge">
                                      <p:cBhvr>
                                        <p:cTn id="39" dur="2000"/>
                                        <p:tgtEl>
                                          <p:spTgt spid="100357"/>
                                        </p:tgtEl>
                                      </p:cBhvr>
                                    </p:animEffec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0" presetID="20" presetClass="entr" presetSubtype="0" fill="hold" nodeType="withEffect">
                                  <p:stCondLst>
                                    <p:cond delay="0"/>
                                  </p:stCondLst>
                                  <p:childTnLst>
                                    <p:set>
                                      <p:cBhvr>
                                        <p:cTn id="41" dur="1" fill="hold">
                                          <p:stCondLst>
                                            <p:cond delay="0"/>
                                          </p:stCondLst>
                                        </p:cTn>
                                        <p:tgtEl>
                                          <p:spTgt spid="100365"/>
                                        </p:tgtEl>
                                        <p:attrNameLst>
                                          <p:attrName>style.visibility</p:attrName>
                                        </p:attrNameLst>
                                      </p:cBhvr>
                                      <p:to>
                                        <p:strVal val="visible"/>
                                      </p:to>
                                    </p:set>
                                    <p:animEffect transition="in" filter="wedge">
                                      <p:cBhvr>
                                        <p:cTn id="42" dur="2000"/>
                                        <p:tgtEl>
                                          <p:spTgt spid="100365"/>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3" presetID="20" presetClass="entr" presetSubtype="0" fill="hold" nodeType="withEffect">
                                  <p:stCondLst>
                                    <p:cond delay="0"/>
                                  </p:stCondLst>
                                  <p:childTnLst>
                                    <p:set>
                                      <p:cBhvr>
                                        <p:cTn id="44" dur="1" fill="hold">
                                          <p:stCondLst>
                                            <p:cond delay="0"/>
                                          </p:stCondLst>
                                        </p:cTn>
                                        <p:tgtEl>
                                          <p:spTgt spid="100364"/>
                                        </p:tgtEl>
                                        <p:attrNameLst>
                                          <p:attrName>style.visibility</p:attrName>
                                        </p:attrNameLst>
                                      </p:cBhvr>
                                      <p:to>
                                        <p:strVal val="visible"/>
                                      </p:to>
                                    </p:set>
                                    <p:animEffect transition="in" filter="wedge">
                                      <p:cBhvr>
                                        <p:cTn id="45" dur="2000"/>
                                        <p:tgtEl>
                                          <p:spTgt spid="100364"/>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6" presetID="22" presetClass="entr" presetSubtype="1" fill="hold" nodeType="withEffect">
                                  <p:stCondLst>
                                    <p:cond delay="0"/>
                                  </p:stCondLst>
                                  <p:childTnLst>
                                    <p:set>
                                      <p:cBhvr>
                                        <p:cTn id="47" dur="1" fill="hold">
                                          <p:stCondLst>
                                            <p:cond delay="0"/>
                                          </p:stCondLst>
                                        </p:cTn>
                                        <p:tgtEl>
                                          <p:spTgt spid="100382"/>
                                        </p:tgtEl>
                                        <p:attrNameLst>
                                          <p:attrName>style.visibility</p:attrName>
                                        </p:attrNameLst>
                                      </p:cBhvr>
                                      <p:to>
                                        <p:strVal val="visible"/>
                                      </p:to>
                                    </p:set>
                                    <p:animEffect transition="in" filter="wipe(up)">
                                      <p:cBhvr>
                                        <p:cTn id="48" dur="2000"/>
                                        <p:tgtEl>
                                          <p:spTgt spid="100382"/>
                                        </p:tgtEl>
                                      </p:cBhvr>
                                    </p:animEffect>
                                  </p:childTnLst>
                                  <p:subTnLst>
                                    <p:audio>
                                      <p:cMediaNode>
                                        <p:cTn display="0" masterRel="sameClick">
                                          <p:stCondLst>
                                            <p:cond evt="begin" delay="0">
                                              <p:tn val="46"/>
                                            </p:cond>
                                          </p:stCondLst>
                                          <p:endCondLst>
                                            <p:cond evt="onStopAudio" delay="0">
                                              <p:tgtEl>
                                                <p:sldTgt/>
                                              </p:tgtEl>
                                            </p:cond>
                                          </p:endCondLst>
                                        </p:cTn>
                                        <p:tgtEl>
                                          <p:sndTgt r:embed="rId4" name="tada.wav"/>
                                        </p:tgtEl>
                                      </p:cMediaNode>
                                    </p:audio>
                                  </p:subTnLst>
                                </p:cTn>
                              </p:par>
                              <p:par>
                                <p:cTn id="49" presetID="22" presetClass="entr" presetSubtype="1" fill="hold" nodeType="withEffect">
                                  <p:stCondLst>
                                    <p:cond delay="0"/>
                                  </p:stCondLst>
                                  <p:childTnLst>
                                    <p:set>
                                      <p:cBhvr>
                                        <p:cTn id="50" dur="1" fill="hold">
                                          <p:stCondLst>
                                            <p:cond delay="0"/>
                                          </p:stCondLst>
                                        </p:cTn>
                                        <p:tgtEl>
                                          <p:spTgt spid="100386"/>
                                        </p:tgtEl>
                                        <p:attrNameLst>
                                          <p:attrName>style.visibility</p:attrName>
                                        </p:attrNameLst>
                                      </p:cBhvr>
                                      <p:to>
                                        <p:strVal val="visible"/>
                                      </p:to>
                                    </p:set>
                                    <p:animEffect transition="in" filter="wipe(up)">
                                      <p:cBhvr>
                                        <p:cTn id="51" dur="2000"/>
                                        <p:tgtEl>
                                          <p:spTgt spid="100386"/>
                                        </p:tgtEl>
                                      </p:cBhvr>
                                    </p:animEffect>
                                  </p:childTnLst>
                                  <p:subTnLst>
                                    <p:audio>
                                      <p:cMediaNode>
                                        <p:cTn display="0" masterRel="sameClick">
                                          <p:stCondLst>
                                            <p:cond evt="begin" delay="0">
                                              <p:tn val="49"/>
                                            </p:cond>
                                          </p:stCondLst>
                                          <p:endCondLst>
                                            <p:cond evt="onStopAudio" delay="0">
                                              <p:tgtEl>
                                                <p:sldTgt/>
                                              </p:tgtEl>
                                            </p:cond>
                                          </p:endCondLst>
                                        </p:cTn>
                                        <p:tgtEl>
                                          <p:sndTgt r:embed="rId4" name="tada.wav"/>
                                        </p:tgtEl>
                                      </p:cMediaNode>
                                    </p:audio>
                                  </p:subTnLst>
                                </p:cTn>
                              </p:par>
                              <p:par>
                                <p:cTn id="52" presetID="22" presetClass="entr" presetSubtype="1" fill="hold" nodeType="withEffect">
                                  <p:stCondLst>
                                    <p:cond delay="0"/>
                                  </p:stCondLst>
                                  <p:childTnLst>
                                    <p:set>
                                      <p:cBhvr>
                                        <p:cTn id="53" dur="1" fill="hold">
                                          <p:stCondLst>
                                            <p:cond delay="0"/>
                                          </p:stCondLst>
                                        </p:cTn>
                                        <p:tgtEl>
                                          <p:spTgt spid="100383"/>
                                        </p:tgtEl>
                                        <p:attrNameLst>
                                          <p:attrName>style.visibility</p:attrName>
                                        </p:attrNameLst>
                                      </p:cBhvr>
                                      <p:to>
                                        <p:strVal val="visible"/>
                                      </p:to>
                                    </p:set>
                                    <p:animEffect transition="in" filter="wipe(up)">
                                      <p:cBhvr>
                                        <p:cTn id="54" dur="2000"/>
                                        <p:tgtEl>
                                          <p:spTgt spid="100383"/>
                                        </p:tgtEl>
                                      </p:cBhvr>
                                    </p:animEffect>
                                  </p:childTnLst>
                                  <p:subTnLst>
                                    <p:audio>
                                      <p:cMediaNode>
                                        <p:cTn display="0" masterRel="sameClick">
                                          <p:stCondLst>
                                            <p:cond evt="begin" delay="0">
                                              <p:tn val="52"/>
                                            </p:cond>
                                          </p:stCondLst>
                                          <p:endCondLst>
                                            <p:cond evt="onStopAudio" delay="0">
                                              <p:tgtEl>
                                                <p:sldTgt/>
                                              </p:tgtEl>
                                            </p:cond>
                                          </p:endCondLst>
                                        </p:cTn>
                                        <p:tgtEl>
                                          <p:sndTgt r:embed="rId4" name="tada.wav"/>
                                        </p:tgtEl>
                                      </p:cMediaNode>
                                    </p:audio>
                                  </p:subTnLst>
                                </p:cTn>
                              </p:par>
                              <p:par>
                                <p:cTn id="55" presetID="22" presetClass="entr" presetSubtype="1" fill="hold" nodeType="withEffect">
                                  <p:stCondLst>
                                    <p:cond delay="0"/>
                                  </p:stCondLst>
                                  <p:childTnLst>
                                    <p:set>
                                      <p:cBhvr>
                                        <p:cTn id="56" dur="1" fill="hold">
                                          <p:stCondLst>
                                            <p:cond delay="0"/>
                                          </p:stCondLst>
                                        </p:cTn>
                                        <p:tgtEl>
                                          <p:spTgt spid="100378"/>
                                        </p:tgtEl>
                                        <p:attrNameLst>
                                          <p:attrName>style.visibility</p:attrName>
                                        </p:attrNameLst>
                                      </p:cBhvr>
                                      <p:to>
                                        <p:strVal val="visible"/>
                                      </p:to>
                                    </p:set>
                                    <p:animEffect transition="in" filter="wipe(up)">
                                      <p:cBhvr>
                                        <p:cTn id="57" dur="2000"/>
                                        <p:tgtEl>
                                          <p:spTgt spid="100378"/>
                                        </p:tgtEl>
                                      </p:cBhvr>
                                    </p:animEffect>
                                  </p:childTnLst>
                                  <p:subTnLst>
                                    <p:audio>
                                      <p:cMediaNode>
                                        <p:cTn display="0" masterRel="sameClick">
                                          <p:stCondLst>
                                            <p:cond evt="begin" delay="0">
                                              <p:tn val="55"/>
                                            </p:cond>
                                          </p:stCondLst>
                                          <p:endCondLst>
                                            <p:cond evt="onStopAudio" delay="0">
                                              <p:tgtEl>
                                                <p:sldTgt/>
                                              </p:tgtEl>
                                            </p:cond>
                                          </p:endCondLst>
                                        </p:cTn>
                                        <p:tgtEl>
                                          <p:sndTgt r:embed="rId4" name="tada.wav"/>
                                        </p:tgtEl>
                                      </p:cMediaNode>
                                    </p:audio>
                                  </p:subTnLst>
                                </p:cTn>
                              </p:par>
                              <p:par>
                                <p:cTn id="58" presetID="22" presetClass="entr" presetSubtype="1" fill="hold" nodeType="withEffect">
                                  <p:stCondLst>
                                    <p:cond delay="0"/>
                                  </p:stCondLst>
                                  <p:childTnLst>
                                    <p:set>
                                      <p:cBhvr>
                                        <p:cTn id="59" dur="1" fill="hold">
                                          <p:stCondLst>
                                            <p:cond delay="0"/>
                                          </p:stCondLst>
                                        </p:cTn>
                                        <p:tgtEl>
                                          <p:spTgt spid="100375"/>
                                        </p:tgtEl>
                                        <p:attrNameLst>
                                          <p:attrName>style.visibility</p:attrName>
                                        </p:attrNameLst>
                                      </p:cBhvr>
                                      <p:to>
                                        <p:strVal val="visible"/>
                                      </p:to>
                                    </p:set>
                                    <p:animEffect transition="in" filter="wipe(up)">
                                      <p:cBhvr>
                                        <p:cTn id="60" dur="2000"/>
                                        <p:tgtEl>
                                          <p:spTgt spid="100375"/>
                                        </p:tgtEl>
                                      </p:cBhvr>
                                    </p:animEffect>
                                  </p:childTnLst>
                                  <p:subTnLst>
                                    <p:audio>
                                      <p:cMediaNode>
                                        <p:cTn display="0" masterRel="sameClick">
                                          <p:stCondLst>
                                            <p:cond evt="begin" delay="0">
                                              <p:tn val="58"/>
                                            </p:cond>
                                          </p:stCondLst>
                                          <p:endCondLst>
                                            <p:cond evt="onStopAudio" delay="0">
                                              <p:tgtEl>
                                                <p:sldTgt/>
                                              </p:tgtEl>
                                            </p:cond>
                                          </p:endCondLst>
                                        </p:cTn>
                                        <p:tgtEl>
                                          <p:sndTgt r:embed="rId4" name="tada.wav"/>
                                        </p:tgtEl>
                                      </p:cMediaNode>
                                    </p:audio>
                                  </p:subTnLst>
                                </p:cTn>
                              </p:par>
                              <p:par>
                                <p:cTn id="61" presetID="22" presetClass="entr" presetSubtype="1" fill="hold" nodeType="withEffect">
                                  <p:stCondLst>
                                    <p:cond delay="0"/>
                                  </p:stCondLst>
                                  <p:childTnLst>
                                    <p:set>
                                      <p:cBhvr>
                                        <p:cTn id="62" dur="1" fill="hold">
                                          <p:stCondLst>
                                            <p:cond delay="0"/>
                                          </p:stCondLst>
                                        </p:cTn>
                                        <p:tgtEl>
                                          <p:spTgt spid="100377"/>
                                        </p:tgtEl>
                                        <p:attrNameLst>
                                          <p:attrName>style.visibility</p:attrName>
                                        </p:attrNameLst>
                                      </p:cBhvr>
                                      <p:to>
                                        <p:strVal val="visible"/>
                                      </p:to>
                                    </p:set>
                                    <p:animEffect transition="in" filter="wipe(up)">
                                      <p:cBhvr>
                                        <p:cTn id="63" dur="2000"/>
                                        <p:tgtEl>
                                          <p:spTgt spid="100377"/>
                                        </p:tgtEl>
                                      </p:cBhvr>
                                    </p:animEffect>
                                  </p:childTnLst>
                                  <p:subTnLst>
                                    <p:audio>
                                      <p:cMediaNode>
                                        <p:cTn display="0" masterRel="sameClick">
                                          <p:stCondLst>
                                            <p:cond evt="begin" delay="0">
                                              <p:tn val="61"/>
                                            </p:cond>
                                          </p:stCondLst>
                                          <p:endCondLst>
                                            <p:cond evt="onStopAudio" delay="0">
                                              <p:tgtEl>
                                                <p:sldTgt/>
                                              </p:tgtEl>
                                            </p:cond>
                                          </p:endCondLst>
                                        </p:cTn>
                                        <p:tgtEl>
                                          <p:sndTgt r:embed="rId4" name="tada.wav"/>
                                        </p:tgtEl>
                                      </p:cMediaNode>
                                    </p:audio>
                                  </p:subTnLst>
                                </p:cTn>
                              </p:par>
                              <p:par>
                                <p:cTn id="64" presetID="22" presetClass="entr" presetSubtype="1" fill="hold" nodeType="withEffect">
                                  <p:stCondLst>
                                    <p:cond delay="0"/>
                                  </p:stCondLst>
                                  <p:childTnLst>
                                    <p:set>
                                      <p:cBhvr>
                                        <p:cTn id="65" dur="1" fill="hold">
                                          <p:stCondLst>
                                            <p:cond delay="0"/>
                                          </p:stCondLst>
                                        </p:cTn>
                                        <p:tgtEl>
                                          <p:spTgt spid="100376"/>
                                        </p:tgtEl>
                                        <p:attrNameLst>
                                          <p:attrName>style.visibility</p:attrName>
                                        </p:attrNameLst>
                                      </p:cBhvr>
                                      <p:to>
                                        <p:strVal val="visible"/>
                                      </p:to>
                                    </p:set>
                                    <p:animEffect transition="in" filter="wipe(up)">
                                      <p:cBhvr>
                                        <p:cTn id="66" dur="2000"/>
                                        <p:tgtEl>
                                          <p:spTgt spid="100376"/>
                                        </p:tgtEl>
                                      </p:cBhvr>
                                    </p:animEffect>
                                  </p:childTnLst>
                                  <p:subTnLst>
                                    <p:audio>
                                      <p:cMediaNode>
                                        <p:cTn display="0" masterRel="sameClick">
                                          <p:stCondLst>
                                            <p:cond evt="begin" delay="0">
                                              <p:tn val="64"/>
                                            </p:cond>
                                          </p:stCondLst>
                                          <p:endCondLst>
                                            <p:cond evt="onStopAudio" delay="0">
                                              <p:tgtEl>
                                                <p:sldTgt/>
                                              </p:tgtEl>
                                            </p:cond>
                                          </p:endCondLst>
                                        </p:cTn>
                                        <p:tgtEl>
                                          <p:sndTgt r:embed="rId4" name="tada.wav"/>
                                        </p:tgtEl>
                                      </p:cMediaNode>
                                    </p:audio>
                                  </p:subTnLst>
                                </p:cTn>
                              </p:par>
                              <p:par>
                                <p:cTn id="67" presetID="22" presetClass="entr" presetSubtype="1" fill="hold" nodeType="withEffect">
                                  <p:stCondLst>
                                    <p:cond delay="0"/>
                                  </p:stCondLst>
                                  <p:childTnLst>
                                    <p:set>
                                      <p:cBhvr>
                                        <p:cTn id="68" dur="1" fill="hold">
                                          <p:stCondLst>
                                            <p:cond delay="0"/>
                                          </p:stCondLst>
                                        </p:cTn>
                                        <p:tgtEl>
                                          <p:spTgt spid="100368"/>
                                        </p:tgtEl>
                                        <p:attrNameLst>
                                          <p:attrName>style.visibility</p:attrName>
                                        </p:attrNameLst>
                                      </p:cBhvr>
                                      <p:to>
                                        <p:strVal val="visible"/>
                                      </p:to>
                                    </p:set>
                                    <p:animEffect transition="in" filter="wipe(up)">
                                      <p:cBhvr>
                                        <p:cTn id="69" dur="2000"/>
                                        <p:tgtEl>
                                          <p:spTgt spid="100368"/>
                                        </p:tgtEl>
                                      </p:cBhvr>
                                    </p:animEffect>
                                  </p:childTnLst>
                                  <p:subTnLst>
                                    <p:audio>
                                      <p:cMediaNode>
                                        <p:cTn display="0" masterRel="sameClick">
                                          <p:stCondLst>
                                            <p:cond evt="begin" delay="0">
                                              <p:tn val="67"/>
                                            </p:cond>
                                          </p:stCondLst>
                                          <p:endCondLst>
                                            <p:cond evt="onStopAudio" delay="0">
                                              <p:tgtEl>
                                                <p:sldTgt/>
                                              </p:tgtEl>
                                            </p:cond>
                                          </p:endCondLst>
                                        </p:cTn>
                                        <p:tgtEl>
                                          <p:sndTgt r:embed="rId4" name="tada.wav"/>
                                        </p:tgtEl>
                                      </p:cMediaNode>
                                    </p:audio>
                                  </p:subTnLst>
                                </p:cTn>
                              </p:par>
                              <p:par>
                                <p:cTn id="70" presetID="22" presetClass="entr" presetSubtype="1" fill="hold" nodeType="withEffect">
                                  <p:stCondLst>
                                    <p:cond delay="0"/>
                                  </p:stCondLst>
                                  <p:childTnLst>
                                    <p:set>
                                      <p:cBhvr>
                                        <p:cTn id="71" dur="1" fill="hold">
                                          <p:stCondLst>
                                            <p:cond delay="0"/>
                                          </p:stCondLst>
                                        </p:cTn>
                                        <p:tgtEl>
                                          <p:spTgt spid="100373"/>
                                        </p:tgtEl>
                                        <p:attrNameLst>
                                          <p:attrName>style.visibility</p:attrName>
                                        </p:attrNameLst>
                                      </p:cBhvr>
                                      <p:to>
                                        <p:strVal val="visible"/>
                                      </p:to>
                                    </p:set>
                                    <p:animEffect transition="in" filter="wipe(up)">
                                      <p:cBhvr>
                                        <p:cTn id="72" dur="2000"/>
                                        <p:tgtEl>
                                          <p:spTgt spid="100373"/>
                                        </p:tgtEl>
                                      </p:cBhvr>
                                    </p:animEffect>
                                  </p:childTnLst>
                                  <p:subTnLst>
                                    <p:audio>
                                      <p:cMediaNode>
                                        <p:cTn display="0" masterRel="sameClick">
                                          <p:stCondLst>
                                            <p:cond evt="begin" delay="0">
                                              <p:tn val="70"/>
                                            </p:cond>
                                          </p:stCondLst>
                                          <p:endCondLst>
                                            <p:cond evt="onStopAudio" delay="0">
                                              <p:tgtEl>
                                                <p:sldTgt/>
                                              </p:tgtEl>
                                            </p:cond>
                                          </p:endCondLst>
                                        </p:cTn>
                                        <p:tgtEl>
                                          <p:sndTgt r:embed="rId4" name="tada.wav"/>
                                        </p:tgtEl>
                                      </p:cMediaNode>
                                    </p:audio>
                                  </p:subTnLst>
                                </p:cTn>
                              </p:par>
                              <p:par>
                                <p:cTn id="73" presetID="22" presetClass="entr" presetSubtype="1" fill="hold" nodeType="withEffect">
                                  <p:stCondLst>
                                    <p:cond delay="0"/>
                                  </p:stCondLst>
                                  <p:childTnLst>
                                    <p:set>
                                      <p:cBhvr>
                                        <p:cTn id="74" dur="1" fill="hold">
                                          <p:stCondLst>
                                            <p:cond delay="0"/>
                                          </p:stCondLst>
                                        </p:cTn>
                                        <p:tgtEl>
                                          <p:spTgt spid="100366"/>
                                        </p:tgtEl>
                                        <p:attrNameLst>
                                          <p:attrName>style.visibility</p:attrName>
                                        </p:attrNameLst>
                                      </p:cBhvr>
                                      <p:to>
                                        <p:strVal val="visible"/>
                                      </p:to>
                                    </p:set>
                                    <p:animEffect transition="in" filter="wipe(up)">
                                      <p:cBhvr>
                                        <p:cTn id="75" dur="2000"/>
                                        <p:tgtEl>
                                          <p:spTgt spid="100366"/>
                                        </p:tgtEl>
                                      </p:cBhvr>
                                    </p:animEffect>
                                  </p:childTnLst>
                                  <p:subTnLst>
                                    <p:audio>
                                      <p:cMediaNode>
                                        <p:cTn display="0" masterRel="sameClick">
                                          <p:stCondLst>
                                            <p:cond evt="begin" delay="0">
                                              <p:tn val="73"/>
                                            </p:cond>
                                          </p:stCondLst>
                                          <p:endCondLst>
                                            <p:cond evt="onStopAudio" delay="0">
                                              <p:tgtEl>
                                                <p:sldTgt/>
                                              </p:tgtEl>
                                            </p:cond>
                                          </p:endCondLst>
                                        </p:cTn>
                                        <p:tgtEl>
                                          <p:sndTgt r:embed="rId4" name="tada.wav"/>
                                        </p:tgtEl>
                                      </p:cMediaNode>
                                    </p:audio>
                                  </p:subTnLst>
                                </p:cTn>
                              </p:par>
                              <p:par>
                                <p:cTn id="76" presetID="22" presetClass="entr" presetSubtype="1" fill="hold" nodeType="withEffect">
                                  <p:stCondLst>
                                    <p:cond delay="0"/>
                                  </p:stCondLst>
                                  <p:childTnLst>
                                    <p:set>
                                      <p:cBhvr>
                                        <p:cTn id="77" dur="1" fill="hold">
                                          <p:stCondLst>
                                            <p:cond delay="0"/>
                                          </p:stCondLst>
                                        </p:cTn>
                                        <p:tgtEl>
                                          <p:spTgt spid="100391"/>
                                        </p:tgtEl>
                                        <p:attrNameLst>
                                          <p:attrName>style.visibility</p:attrName>
                                        </p:attrNameLst>
                                      </p:cBhvr>
                                      <p:to>
                                        <p:strVal val="visible"/>
                                      </p:to>
                                    </p:set>
                                    <p:animEffect transition="in" filter="wipe(up)">
                                      <p:cBhvr>
                                        <p:cTn id="78" dur="2000"/>
                                        <p:tgtEl>
                                          <p:spTgt spid="100391"/>
                                        </p:tgtEl>
                                      </p:cBhvr>
                                    </p:animEffect>
                                  </p:childTnLst>
                                  <p:subTnLst>
                                    <p:audio>
                                      <p:cMediaNode>
                                        <p:cTn display="0" masterRel="sameClick">
                                          <p:stCondLst>
                                            <p:cond evt="begin" delay="0">
                                              <p:tn val="76"/>
                                            </p:cond>
                                          </p:stCondLst>
                                          <p:endCondLst>
                                            <p:cond evt="onStopAudio" delay="0">
                                              <p:tgtEl>
                                                <p:sldTgt/>
                                              </p:tgtEl>
                                            </p:cond>
                                          </p:endCondLst>
                                        </p:cTn>
                                        <p:tgtEl>
                                          <p:sndTgt r:embed="rId4" name="tada.wav"/>
                                        </p:tgtEl>
                                      </p:cMediaNode>
                                    </p:audio>
                                  </p:subTnLst>
                                </p:cTn>
                              </p:par>
                              <p:par>
                                <p:cTn id="79" presetID="22" presetClass="entr" presetSubtype="1" fill="hold" nodeType="withEffect">
                                  <p:stCondLst>
                                    <p:cond delay="0"/>
                                  </p:stCondLst>
                                  <p:childTnLst>
                                    <p:set>
                                      <p:cBhvr>
                                        <p:cTn id="80" dur="1" fill="hold">
                                          <p:stCondLst>
                                            <p:cond delay="0"/>
                                          </p:stCondLst>
                                        </p:cTn>
                                        <p:tgtEl>
                                          <p:spTgt spid="100372"/>
                                        </p:tgtEl>
                                        <p:attrNameLst>
                                          <p:attrName>style.visibility</p:attrName>
                                        </p:attrNameLst>
                                      </p:cBhvr>
                                      <p:to>
                                        <p:strVal val="visible"/>
                                      </p:to>
                                    </p:set>
                                    <p:animEffect transition="in" filter="wipe(up)">
                                      <p:cBhvr>
                                        <p:cTn id="81" dur="2000"/>
                                        <p:tgtEl>
                                          <p:spTgt spid="100372"/>
                                        </p:tgtEl>
                                      </p:cBhvr>
                                    </p:animEffect>
                                  </p:childTnLst>
                                  <p:subTnLst>
                                    <p:audio>
                                      <p:cMediaNode>
                                        <p:cTn display="0" masterRel="sameClick">
                                          <p:stCondLst>
                                            <p:cond evt="begin" delay="0">
                                              <p:tn val="79"/>
                                            </p:cond>
                                          </p:stCondLst>
                                          <p:endCondLst>
                                            <p:cond evt="onStopAudio" delay="0">
                                              <p:tgtEl>
                                                <p:sldTgt/>
                                              </p:tgtEl>
                                            </p:cond>
                                          </p:endCondLst>
                                        </p:cTn>
                                        <p:tgtEl>
                                          <p:sndTgt r:embed="rId4" name="tada.wav"/>
                                        </p:tgtEl>
                                      </p:cMediaNode>
                                    </p:audio>
                                  </p:subTnLst>
                                </p:cTn>
                              </p:par>
                              <p:par>
                                <p:cTn id="82" presetID="22" presetClass="entr" presetSubtype="1" fill="hold" nodeType="withEffect">
                                  <p:stCondLst>
                                    <p:cond delay="0"/>
                                  </p:stCondLst>
                                  <p:childTnLst>
                                    <p:set>
                                      <p:cBhvr>
                                        <p:cTn id="83" dur="1" fill="hold">
                                          <p:stCondLst>
                                            <p:cond delay="0"/>
                                          </p:stCondLst>
                                        </p:cTn>
                                        <p:tgtEl>
                                          <p:spTgt spid="100392"/>
                                        </p:tgtEl>
                                        <p:attrNameLst>
                                          <p:attrName>style.visibility</p:attrName>
                                        </p:attrNameLst>
                                      </p:cBhvr>
                                      <p:to>
                                        <p:strVal val="visible"/>
                                      </p:to>
                                    </p:set>
                                    <p:animEffect transition="in" filter="wipe(up)">
                                      <p:cBhvr>
                                        <p:cTn id="84" dur="2000"/>
                                        <p:tgtEl>
                                          <p:spTgt spid="100392"/>
                                        </p:tgtEl>
                                      </p:cBhvr>
                                    </p:animEffect>
                                  </p:childTnLst>
                                  <p:subTnLst>
                                    <p:audio>
                                      <p:cMediaNode>
                                        <p:cTn display="0" masterRel="sameClick">
                                          <p:stCondLst>
                                            <p:cond evt="begin" delay="0">
                                              <p:tn val="82"/>
                                            </p:cond>
                                          </p:stCondLst>
                                          <p:endCondLst>
                                            <p:cond evt="onStopAudio" delay="0">
                                              <p:tgtEl>
                                                <p:sldTgt/>
                                              </p:tgtEl>
                                            </p:cond>
                                          </p:endCondLst>
                                        </p:cTn>
                                        <p:tgtEl>
                                          <p:sndTgt r:embed="rId4" name="tada.wav"/>
                                        </p:tgtEl>
                                      </p:cMediaNode>
                                    </p:audio>
                                  </p:subTnLst>
                                </p:cTn>
                              </p:par>
                              <p:par>
                                <p:cTn id="85" presetID="22" presetClass="entr" presetSubtype="1" fill="hold" nodeType="withEffect">
                                  <p:stCondLst>
                                    <p:cond delay="0"/>
                                  </p:stCondLst>
                                  <p:childTnLst>
                                    <p:set>
                                      <p:cBhvr>
                                        <p:cTn id="86" dur="1" fill="hold">
                                          <p:stCondLst>
                                            <p:cond delay="0"/>
                                          </p:stCondLst>
                                        </p:cTn>
                                        <p:tgtEl>
                                          <p:spTgt spid="100390"/>
                                        </p:tgtEl>
                                        <p:attrNameLst>
                                          <p:attrName>style.visibility</p:attrName>
                                        </p:attrNameLst>
                                      </p:cBhvr>
                                      <p:to>
                                        <p:strVal val="visible"/>
                                      </p:to>
                                    </p:set>
                                    <p:animEffect transition="in" filter="wipe(up)">
                                      <p:cBhvr>
                                        <p:cTn id="87" dur="2000"/>
                                        <p:tgtEl>
                                          <p:spTgt spid="100390"/>
                                        </p:tgtEl>
                                      </p:cBhvr>
                                    </p:animEffect>
                                  </p:childTnLst>
                                  <p:subTnLst>
                                    <p:audio>
                                      <p:cMediaNode>
                                        <p:cTn display="0" masterRel="sameClick">
                                          <p:stCondLst>
                                            <p:cond evt="begin" delay="0">
                                              <p:tn val="85"/>
                                            </p:cond>
                                          </p:stCondLst>
                                          <p:endCondLst>
                                            <p:cond evt="onStopAudio" delay="0">
                                              <p:tgtEl>
                                                <p:sldTgt/>
                                              </p:tgtEl>
                                            </p:cond>
                                          </p:endCondLst>
                                        </p:cTn>
                                        <p:tgtEl>
                                          <p:sndTgt r:embed="rId4" name="tada.wav"/>
                                        </p:tgtEl>
                                      </p:cMediaNode>
                                    </p:audio>
                                  </p:subTnLst>
                                </p:cTn>
                              </p:par>
                              <p:par>
                                <p:cTn id="88" presetID="22" presetClass="entr" presetSubtype="1" fill="hold" nodeType="withEffect">
                                  <p:stCondLst>
                                    <p:cond delay="0"/>
                                  </p:stCondLst>
                                  <p:childTnLst>
                                    <p:set>
                                      <p:cBhvr>
                                        <p:cTn id="89" dur="1" fill="hold">
                                          <p:stCondLst>
                                            <p:cond delay="0"/>
                                          </p:stCondLst>
                                        </p:cTn>
                                        <p:tgtEl>
                                          <p:spTgt spid="100394"/>
                                        </p:tgtEl>
                                        <p:attrNameLst>
                                          <p:attrName>style.visibility</p:attrName>
                                        </p:attrNameLst>
                                      </p:cBhvr>
                                      <p:to>
                                        <p:strVal val="visible"/>
                                      </p:to>
                                    </p:set>
                                    <p:animEffect transition="in" filter="wipe(up)">
                                      <p:cBhvr>
                                        <p:cTn id="90" dur="2000"/>
                                        <p:tgtEl>
                                          <p:spTgt spid="100394"/>
                                        </p:tgtEl>
                                      </p:cBhvr>
                                    </p:animEffect>
                                  </p:childTnLst>
                                  <p:subTnLst>
                                    <p:audio>
                                      <p:cMediaNode>
                                        <p:cTn display="0" masterRel="sameClick">
                                          <p:stCondLst>
                                            <p:cond evt="begin" delay="0">
                                              <p:tn val="88"/>
                                            </p:cond>
                                          </p:stCondLst>
                                          <p:endCondLst>
                                            <p:cond evt="onStopAudio" delay="0">
                                              <p:tgtEl>
                                                <p:sldTgt/>
                                              </p:tgtEl>
                                            </p:cond>
                                          </p:endCondLst>
                                        </p:cTn>
                                        <p:tgtEl>
                                          <p:sndTgt r:embed="rId4" name="tada.wav"/>
                                        </p:tgtEl>
                                      </p:cMediaNode>
                                    </p:audio>
                                  </p:subTnLst>
                                </p:cTn>
                              </p:par>
                              <p:par>
                                <p:cTn id="91" presetID="22" presetClass="entr" presetSubtype="1" fill="hold" nodeType="withEffect">
                                  <p:stCondLst>
                                    <p:cond delay="0"/>
                                  </p:stCondLst>
                                  <p:childTnLst>
                                    <p:set>
                                      <p:cBhvr>
                                        <p:cTn id="92" dur="1" fill="hold">
                                          <p:stCondLst>
                                            <p:cond delay="0"/>
                                          </p:stCondLst>
                                        </p:cTn>
                                        <p:tgtEl>
                                          <p:spTgt spid="100393"/>
                                        </p:tgtEl>
                                        <p:attrNameLst>
                                          <p:attrName>style.visibility</p:attrName>
                                        </p:attrNameLst>
                                      </p:cBhvr>
                                      <p:to>
                                        <p:strVal val="visible"/>
                                      </p:to>
                                    </p:set>
                                    <p:animEffect transition="in" filter="wipe(up)">
                                      <p:cBhvr>
                                        <p:cTn id="93" dur="2000"/>
                                        <p:tgtEl>
                                          <p:spTgt spid="100393"/>
                                        </p:tgtEl>
                                      </p:cBhvr>
                                    </p:animEffect>
                                  </p:childTnLst>
                                  <p:subTnLst>
                                    <p:audio>
                                      <p:cMediaNode>
                                        <p:cTn display="0" masterRel="sameClick">
                                          <p:stCondLst>
                                            <p:cond evt="begin" delay="0">
                                              <p:tn val="91"/>
                                            </p:cond>
                                          </p:stCondLst>
                                          <p:endCondLst>
                                            <p:cond evt="onStopAudio" delay="0">
                                              <p:tgtEl>
                                                <p:sldTgt/>
                                              </p:tgtEl>
                                            </p:cond>
                                          </p:endCondLst>
                                        </p:cTn>
                                        <p:tgtEl>
                                          <p:sndTgt r:embed="rId4" name="tada.wav"/>
                                        </p:tgtEl>
                                      </p:cMediaNode>
                                    </p:audio>
                                  </p:subTnLst>
                                </p:cTn>
                              </p:par>
                              <p:par>
                                <p:cTn id="94" presetID="22" presetClass="entr" presetSubtype="1" fill="hold" nodeType="withEffect">
                                  <p:stCondLst>
                                    <p:cond delay="0"/>
                                  </p:stCondLst>
                                  <p:childTnLst>
                                    <p:set>
                                      <p:cBhvr>
                                        <p:cTn id="95" dur="1" fill="hold">
                                          <p:stCondLst>
                                            <p:cond delay="0"/>
                                          </p:stCondLst>
                                        </p:cTn>
                                        <p:tgtEl>
                                          <p:spTgt spid="100367"/>
                                        </p:tgtEl>
                                        <p:attrNameLst>
                                          <p:attrName>style.visibility</p:attrName>
                                        </p:attrNameLst>
                                      </p:cBhvr>
                                      <p:to>
                                        <p:strVal val="visible"/>
                                      </p:to>
                                    </p:set>
                                    <p:animEffect transition="in" filter="wipe(up)">
                                      <p:cBhvr>
                                        <p:cTn id="96" dur="2000"/>
                                        <p:tgtEl>
                                          <p:spTgt spid="100367"/>
                                        </p:tgtEl>
                                      </p:cBhvr>
                                    </p:animEffect>
                                  </p:childTnLst>
                                  <p:subTnLst>
                                    <p:audio>
                                      <p:cMediaNode>
                                        <p:cTn display="0" masterRel="sameClick">
                                          <p:stCondLst>
                                            <p:cond evt="begin" delay="0">
                                              <p:tn val="94"/>
                                            </p:cond>
                                          </p:stCondLst>
                                          <p:endCondLst>
                                            <p:cond evt="onStopAudio" delay="0">
                                              <p:tgtEl>
                                                <p:sldTgt/>
                                              </p:tgtEl>
                                            </p:cond>
                                          </p:endCondLst>
                                        </p:cTn>
                                        <p:tgtEl>
                                          <p:sndTgt r:embed="rId4" name="tada.wav"/>
                                        </p:tgtEl>
                                      </p:cMediaNode>
                                    </p:audio>
                                  </p:subTnLst>
                                </p:cTn>
                              </p:par>
                              <p:par>
                                <p:cTn id="97" presetID="22" presetClass="entr" presetSubtype="1" fill="hold" nodeType="withEffect">
                                  <p:stCondLst>
                                    <p:cond delay="0"/>
                                  </p:stCondLst>
                                  <p:childTnLst>
                                    <p:set>
                                      <p:cBhvr>
                                        <p:cTn id="98" dur="1" fill="hold">
                                          <p:stCondLst>
                                            <p:cond delay="0"/>
                                          </p:stCondLst>
                                        </p:cTn>
                                        <p:tgtEl>
                                          <p:spTgt spid="100374"/>
                                        </p:tgtEl>
                                        <p:attrNameLst>
                                          <p:attrName>style.visibility</p:attrName>
                                        </p:attrNameLst>
                                      </p:cBhvr>
                                      <p:to>
                                        <p:strVal val="visible"/>
                                      </p:to>
                                    </p:set>
                                    <p:animEffect transition="in" filter="wipe(up)">
                                      <p:cBhvr>
                                        <p:cTn id="99" dur="2000"/>
                                        <p:tgtEl>
                                          <p:spTgt spid="100374"/>
                                        </p:tgtEl>
                                      </p:cBhvr>
                                    </p:animEffect>
                                  </p:childTnLst>
                                  <p:subTnLst>
                                    <p:audio>
                                      <p:cMediaNode>
                                        <p:cTn display="0" masterRel="sameClick">
                                          <p:stCondLst>
                                            <p:cond evt="begin" delay="0">
                                              <p:tn val="97"/>
                                            </p:cond>
                                          </p:stCondLst>
                                          <p:endCondLst>
                                            <p:cond evt="onStopAudio" delay="0">
                                              <p:tgtEl>
                                                <p:sldTgt/>
                                              </p:tgtEl>
                                            </p:cond>
                                          </p:endCondLst>
                                        </p:cTn>
                                        <p:tgtEl>
                                          <p:sndTgt r:embed="rId4" name="tada.wav"/>
                                        </p:tgtEl>
                                      </p:cMediaNode>
                                    </p:audio>
                                  </p:subTnLst>
                                </p:cTn>
                              </p:par>
                              <p:par>
                                <p:cTn id="100" presetID="22" presetClass="entr" presetSubtype="1" fill="hold" nodeType="withEffect">
                                  <p:stCondLst>
                                    <p:cond delay="0"/>
                                  </p:stCondLst>
                                  <p:childTnLst>
                                    <p:set>
                                      <p:cBhvr>
                                        <p:cTn id="101" dur="1" fill="hold">
                                          <p:stCondLst>
                                            <p:cond delay="0"/>
                                          </p:stCondLst>
                                        </p:cTn>
                                        <p:tgtEl>
                                          <p:spTgt spid="100396"/>
                                        </p:tgtEl>
                                        <p:attrNameLst>
                                          <p:attrName>style.visibility</p:attrName>
                                        </p:attrNameLst>
                                      </p:cBhvr>
                                      <p:to>
                                        <p:strVal val="visible"/>
                                      </p:to>
                                    </p:set>
                                    <p:animEffect transition="in" filter="wipe(up)">
                                      <p:cBhvr>
                                        <p:cTn id="102" dur="2000"/>
                                        <p:tgtEl>
                                          <p:spTgt spid="100396"/>
                                        </p:tgtEl>
                                      </p:cBhvr>
                                    </p:animEffect>
                                  </p:childTnLst>
                                  <p:subTnLst>
                                    <p:audio>
                                      <p:cMediaNode>
                                        <p:cTn display="0" masterRel="sameClick">
                                          <p:stCondLst>
                                            <p:cond evt="begin" delay="0">
                                              <p:tn val="100"/>
                                            </p:cond>
                                          </p:stCondLst>
                                          <p:endCondLst>
                                            <p:cond evt="onStopAudio" delay="0">
                                              <p:tgtEl>
                                                <p:sldTgt/>
                                              </p:tgtEl>
                                            </p:cond>
                                          </p:endCondLst>
                                        </p:cTn>
                                        <p:tgtEl>
                                          <p:sndTgt r:embed="rId4" name="tada.wav"/>
                                        </p:tgtEl>
                                      </p:cMediaNode>
                                    </p:audio>
                                  </p:subTnLst>
                                </p:cTn>
                              </p:par>
                              <p:par>
                                <p:cTn id="103" presetID="22" presetClass="entr" presetSubtype="1" fill="hold" nodeType="withEffect">
                                  <p:stCondLst>
                                    <p:cond delay="0"/>
                                  </p:stCondLst>
                                  <p:childTnLst>
                                    <p:set>
                                      <p:cBhvr>
                                        <p:cTn id="104" dur="1" fill="hold">
                                          <p:stCondLst>
                                            <p:cond delay="0"/>
                                          </p:stCondLst>
                                        </p:cTn>
                                        <p:tgtEl>
                                          <p:spTgt spid="100395"/>
                                        </p:tgtEl>
                                        <p:attrNameLst>
                                          <p:attrName>style.visibility</p:attrName>
                                        </p:attrNameLst>
                                      </p:cBhvr>
                                      <p:to>
                                        <p:strVal val="visible"/>
                                      </p:to>
                                    </p:set>
                                    <p:animEffect transition="in" filter="wipe(up)">
                                      <p:cBhvr>
                                        <p:cTn id="105" dur="2000"/>
                                        <p:tgtEl>
                                          <p:spTgt spid="100395"/>
                                        </p:tgtEl>
                                      </p:cBhvr>
                                    </p:animEffect>
                                  </p:childTnLst>
                                  <p:subTnLst>
                                    <p:audio>
                                      <p:cMediaNode>
                                        <p:cTn display="0" masterRel="sameClick">
                                          <p:stCondLst>
                                            <p:cond evt="begin" delay="0">
                                              <p:tn val="103"/>
                                            </p:cond>
                                          </p:stCondLst>
                                          <p:endCondLst>
                                            <p:cond evt="onStopAudio" delay="0">
                                              <p:tgtEl>
                                                <p:sldTgt/>
                                              </p:tgtEl>
                                            </p:cond>
                                          </p:endCondLst>
                                        </p:cTn>
                                        <p:tgtEl>
                                          <p:sndTgt r:embed="rId4" name="tada.wav"/>
                                        </p:tgtEl>
                                      </p:cMediaNode>
                                    </p:audio>
                                  </p:subTnLst>
                                </p:cTn>
                              </p:par>
                              <p:par>
                                <p:cTn id="106" presetID="22" presetClass="entr" presetSubtype="1" fill="hold" nodeType="withEffect">
                                  <p:stCondLst>
                                    <p:cond delay="0"/>
                                  </p:stCondLst>
                                  <p:childTnLst>
                                    <p:set>
                                      <p:cBhvr>
                                        <p:cTn id="107" dur="1" fill="hold">
                                          <p:stCondLst>
                                            <p:cond delay="0"/>
                                          </p:stCondLst>
                                        </p:cTn>
                                        <p:tgtEl>
                                          <p:spTgt spid="100387"/>
                                        </p:tgtEl>
                                        <p:attrNameLst>
                                          <p:attrName>style.visibility</p:attrName>
                                        </p:attrNameLst>
                                      </p:cBhvr>
                                      <p:to>
                                        <p:strVal val="visible"/>
                                      </p:to>
                                    </p:set>
                                    <p:animEffect transition="in" filter="wipe(up)">
                                      <p:cBhvr>
                                        <p:cTn id="108" dur="2000"/>
                                        <p:tgtEl>
                                          <p:spTgt spid="100387"/>
                                        </p:tgtEl>
                                      </p:cBhvr>
                                    </p:animEffect>
                                  </p:childTnLst>
                                  <p:subTnLst>
                                    <p:audio>
                                      <p:cMediaNode>
                                        <p:cTn display="0" masterRel="sameClick">
                                          <p:stCondLst>
                                            <p:cond evt="begin" delay="0">
                                              <p:tn val="106"/>
                                            </p:cond>
                                          </p:stCondLst>
                                          <p:endCondLst>
                                            <p:cond evt="onStopAudio" delay="0">
                                              <p:tgtEl>
                                                <p:sldTgt/>
                                              </p:tgtEl>
                                            </p:cond>
                                          </p:endCondLst>
                                        </p:cTn>
                                        <p:tgtEl>
                                          <p:sndTgt r:embed="rId4" name="tada.wav"/>
                                        </p:tgtEl>
                                      </p:cMediaNode>
                                    </p:audio>
                                  </p:subTnLst>
                                </p:cTn>
                              </p:par>
                              <p:par>
                                <p:cTn id="109" presetID="20" presetClass="entr" presetSubtype="0" fill="hold" nodeType="withEffect">
                                  <p:stCondLst>
                                    <p:cond delay="0"/>
                                  </p:stCondLst>
                                  <p:childTnLst>
                                    <p:set>
                                      <p:cBhvr>
                                        <p:cTn id="110" dur="1" fill="hold">
                                          <p:stCondLst>
                                            <p:cond delay="0"/>
                                          </p:stCondLst>
                                        </p:cTn>
                                        <p:tgtEl>
                                          <p:spTgt spid="100361"/>
                                        </p:tgtEl>
                                        <p:attrNameLst>
                                          <p:attrName>style.visibility</p:attrName>
                                        </p:attrNameLst>
                                      </p:cBhvr>
                                      <p:to>
                                        <p:strVal val="visible"/>
                                      </p:to>
                                    </p:set>
                                    <p:animEffect transition="in" filter="wedge">
                                      <p:cBhvr>
                                        <p:cTn id="111" dur="2000"/>
                                        <p:tgtEl>
                                          <p:spTgt spid="100361"/>
                                        </p:tgtEl>
                                      </p:cBhvr>
                                    </p:animEffect>
                                  </p:childTnLst>
                                  <p:subTnLst>
                                    <p:audio>
                                      <p:cMediaNode>
                                        <p:cTn display="0" masterRel="sameClick">
                                          <p:stCondLst>
                                            <p:cond evt="begin" delay="0">
                                              <p:tn val="109"/>
                                            </p:cond>
                                          </p:stCondLst>
                                          <p:endCondLst>
                                            <p:cond evt="onStopAudio" delay="0">
                                              <p:tgtEl>
                                                <p:sldTgt/>
                                              </p:tgtEl>
                                            </p:cond>
                                          </p:endCondLst>
                                        </p:cTn>
                                        <p:tgtEl>
                                          <p:sndTgt r:embed="rId2" name="click.wav"/>
                                        </p:tgtEl>
                                      </p:cMediaNode>
                                    </p:audio>
                                  </p:subTnLst>
                                </p:cTn>
                              </p:par>
                              <p:par>
                                <p:cTn id="112" presetID="20" presetClass="entr" presetSubtype="0" fill="hold" nodeType="withEffect">
                                  <p:stCondLst>
                                    <p:cond delay="0"/>
                                  </p:stCondLst>
                                  <p:childTnLst>
                                    <p:set>
                                      <p:cBhvr>
                                        <p:cTn id="113" dur="1" fill="hold">
                                          <p:stCondLst>
                                            <p:cond delay="0"/>
                                          </p:stCondLst>
                                        </p:cTn>
                                        <p:tgtEl>
                                          <p:spTgt spid="100362"/>
                                        </p:tgtEl>
                                        <p:attrNameLst>
                                          <p:attrName>style.visibility</p:attrName>
                                        </p:attrNameLst>
                                      </p:cBhvr>
                                      <p:to>
                                        <p:strVal val="visible"/>
                                      </p:to>
                                    </p:set>
                                    <p:animEffect transition="in" filter="wedge">
                                      <p:cBhvr>
                                        <p:cTn id="114" dur="2000"/>
                                        <p:tgtEl>
                                          <p:spTgt spid="100362"/>
                                        </p:tgtEl>
                                      </p:cBhvr>
                                    </p:animEffect>
                                  </p:childTnLst>
                                  <p:subTnLst>
                                    <p:audio>
                                      <p:cMediaNode>
                                        <p:cTn display="0" masterRel="sameClick">
                                          <p:stCondLst>
                                            <p:cond evt="begin" delay="0">
                                              <p:tn val="112"/>
                                            </p:cond>
                                          </p:stCondLst>
                                          <p:endCondLst>
                                            <p:cond evt="onStopAudio" delay="0">
                                              <p:tgtEl>
                                                <p:sldTgt/>
                                              </p:tgtEl>
                                            </p:cond>
                                          </p:endCondLst>
                                        </p:cTn>
                                        <p:tgtEl>
                                          <p:sndTgt r:embed="rId2" name="click.wav"/>
                                        </p:tgtEl>
                                      </p:cMediaNode>
                                    </p:audio>
                                  </p:subTnLst>
                                </p:cTn>
                              </p:par>
                              <p:par>
                                <p:cTn id="115" presetID="20" presetClass="entr" presetSubtype="0" fill="hold" nodeType="withEffect">
                                  <p:stCondLst>
                                    <p:cond delay="0"/>
                                  </p:stCondLst>
                                  <p:childTnLst>
                                    <p:set>
                                      <p:cBhvr>
                                        <p:cTn id="116" dur="1" fill="hold">
                                          <p:stCondLst>
                                            <p:cond delay="0"/>
                                          </p:stCondLst>
                                        </p:cTn>
                                        <p:tgtEl>
                                          <p:spTgt spid="100360"/>
                                        </p:tgtEl>
                                        <p:attrNameLst>
                                          <p:attrName>style.visibility</p:attrName>
                                        </p:attrNameLst>
                                      </p:cBhvr>
                                      <p:to>
                                        <p:strVal val="visible"/>
                                      </p:to>
                                    </p:set>
                                    <p:animEffect transition="in" filter="wedge">
                                      <p:cBhvr>
                                        <p:cTn id="117" dur="2000"/>
                                        <p:tgtEl>
                                          <p:spTgt spid="100360"/>
                                        </p:tgtEl>
                                      </p:cBhvr>
                                    </p:animEffect>
                                  </p:childTnLst>
                                  <p:subTnLst>
                                    <p:audio>
                                      <p:cMediaNode>
                                        <p:cTn display="0" masterRel="sameClick">
                                          <p:stCondLst>
                                            <p:cond evt="begin" delay="0">
                                              <p:tn val="115"/>
                                            </p:cond>
                                          </p:stCondLst>
                                          <p:endCondLst>
                                            <p:cond evt="onStopAudio" delay="0">
                                              <p:tgtEl>
                                                <p:sldTgt/>
                                              </p:tgtEl>
                                            </p:cond>
                                          </p:endCondLst>
                                        </p:cTn>
                                        <p:tgtEl>
                                          <p:sndTgt r:embed="rId2" name="click.wav"/>
                                        </p:tgtEl>
                                      </p:cMediaNode>
                                    </p:audio>
                                  </p:subTnLst>
                                </p:cTn>
                              </p:par>
                              <p:par>
                                <p:cTn id="118" presetID="20" presetClass="entr" presetSubtype="0" fill="hold" nodeType="withEffect">
                                  <p:stCondLst>
                                    <p:cond delay="0"/>
                                  </p:stCondLst>
                                  <p:childTnLst>
                                    <p:set>
                                      <p:cBhvr>
                                        <p:cTn id="119" dur="1" fill="hold">
                                          <p:stCondLst>
                                            <p:cond delay="0"/>
                                          </p:stCondLst>
                                        </p:cTn>
                                        <p:tgtEl>
                                          <p:spTgt spid="100363"/>
                                        </p:tgtEl>
                                        <p:attrNameLst>
                                          <p:attrName>style.visibility</p:attrName>
                                        </p:attrNameLst>
                                      </p:cBhvr>
                                      <p:to>
                                        <p:strVal val="visible"/>
                                      </p:to>
                                    </p:set>
                                    <p:animEffect transition="in" filter="wedge">
                                      <p:cBhvr>
                                        <p:cTn id="120" dur="2000"/>
                                        <p:tgtEl>
                                          <p:spTgt spid="100363"/>
                                        </p:tgtEl>
                                      </p:cBhvr>
                                    </p:animEffect>
                                  </p:childTnLst>
                                  <p:subTnLst>
                                    <p:audio>
                                      <p:cMediaNode>
                                        <p:cTn display="0" masterRel="sameClick">
                                          <p:stCondLst>
                                            <p:cond evt="begin" delay="0">
                                              <p:tn val="118"/>
                                            </p:cond>
                                          </p:stCondLst>
                                          <p:endCondLst>
                                            <p:cond evt="onStopAudio" delay="0">
                                              <p:tgtEl>
                                                <p:sldTgt/>
                                              </p:tgtEl>
                                            </p:cond>
                                          </p:endCondLst>
                                        </p:cTn>
                                        <p:tgtEl>
                                          <p:sndTgt r:embed="rId2" name="click.wav"/>
                                        </p:tgtEl>
                                      </p:cMediaNode>
                                    </p:audio>
                                  </p:subTnLst>
                                </p:cTn>
                              </p:par>
                              <p:par>
                                <p:cTn id="121" presetID="22" presetClass="entr" presetSubtype="1" fill="hold" nodeType="withEffect">
                                  <p:stCondLst>
                                    <p:cond delay="0"/>
                                  </p:stCondLst>
                                  <p:childTnLst>
                                    <p:set>
                                      <p:cBhvr>
                                        <p:cTn id="122" dur="1" fill="hold">
                                          <p:stCondLst>
                                            <p:cond delay="0"/>
                                          </p:stCondLst>
                                        </p:cTn>
                                        <p:tgtEl>
                                          <p:spTgt spid="100385"/>
                                        </p:tgtEl>
                                        <p:attrNameLst>
                                          <p:attrName>style.visibility</p:attrName>
                                        </p:attrNameLst>
                                      </p:cBhvr>
                                      <p:to>
                                        <p:strVal val="visible"/>
                                      </p:to>
                                    </p:set>
                                    <p:animEffect transition="in" filter="wipe(up)">
                                      <p:cBhvr>
                                        <p:cTn id="123" dur="500"/>
                                        <p:tgtEl>
                                          <p:spTgt spid="100385"/>
                                        </p:tgtEl>
                                      </p:cBhvr>
                                    </p:animEffect>
                                  </p:childTnLst>
                                </p:cTn>
                              </p:par>
                              <p:par>
                                <p:cTn id="124" presetID="22" presetClass="entr" presetSubtype="4" fill="hold" nodeType="withEffect">
                                  <p:stCondLst>
                                    <p:cond delay="0"/>
                                  </p:stCondLst>
                                  <p:childTnLst>
                                    <p:set>
                                      <p:cBhvr>
                                        <p:cTn id="125" dur="1" fill="hold">
                                          <p:stCondLst>
                                            <p:cond delay="0"/>
                                          </p:stCondLst>
                                        </p:cTn>
                                        <p:tgtEl>
                                          <p:spTgt spid="100389"/>
                                        </p:tgtEl>
                                        <p:attrNameLst>
                                          <p:attrName>style.visibility</p:attrName>
                                        </p:attrNameLst>
                                      </p:cBhvr>
                                      <p:to>
                                        <p:strVal val="visible"/>
                                      </p:to>
                                    </p:set>
                                    <p:animEffect transition="in" filter="wipe(down)">
                                      <p:cBhvr>
                                        <p:cTn id="126" dur="500"/>
                                        <p:tgtEl>
                                          <p:spTgt spid="100389"/>
                                        </p:tgtEl>
                                      </p:cBhvr>
                                    </p:animEffect>
                                  </p:childTnLst>
                                </p:cTn>
                              </p:par>
                              <p:par>
                                <p:cTn id="127" presetID="22" presetClass="entr" presetSubtype="4" fill="hold" nodeType="withEffect">
                                  <p:stCondLst>
                                    <p:cond delay="0"/>
                                  </p:stCondLst>
                                  <p:childTnLst>
                                    <p:set>
                                      <p:cBhvr>
                                        <p:cTn id="128" dur="1" fill="hold">
                                          <p:stCondLst>
                                            <p:cond delay="0"/>
                                          </p:stCondLst>
                                        </p:cTn>
                                        <p:tgtEl>
                                          <p:spTgt spid="100384"/>
                                        </p:tgtEl>
                                        <p:attrNameLst>
                                          <p:attrName>style.visibility</p:attrName>
                                        </p:attrNameLst>
                                      </p:cBhvr>
                                      <p:to>
                                        <p:strVal val="visible"/>
                                      </p:to>
                                    </p:set>
                                    <p:animEffect transition="in" filter="wipe(down)">
                                      <p:cBhvr>
                                        <p:cTn id="129" dur="500"/>
                                        <p:tgtEl>
                                          <p:spTgt spid="100384"/>
                                        </p:tgtEl>
                                      </p:cBhvr>
                                    </p:animEffect>
                                  </p:childTnLst>
                                </p:cTn>
                              </p:par>
                              <p:par>
                                <p:cTn id="130" presetID="22" presetClass="entr" presetSubtype="1" fill="hold" nodeType="withEffect">
                                  <p:stCondLst>
                                    <p:cond delay="0"/>
                                  </p:stCondLst>
                                  <p:childTnLst>
                                    <p:set>
                                      <p:cBhvr>
                                        <p:cTn id="131" dur="1" fill="hold">
                                          <p:stCondLst>
                                            <p:cond delay="0"/>
                                          </p:stCondLst>
                                        </p:cTn>
                                        <p:tgtEl>
                                          <p:spTgt spid="100388"/>
                                        </p:tgtEl>
                                        <p:attrNameLst>
                                          <p:attrName>style.visibility</p:attrName>
                                        </p:attrNameLst>
                                      </p:cBhvr>
                                      <p:to>
                                        <p:strVal val="visible"/>
                                      </p:to>
                                    </p:set>
                                    <p:animEffect transition="in" filter="wipe(up)">
                                      <p:cBhvr>
                                        <p:cTn id="132" dur="500"/>
                                        <p:tgtEl>
                                          <p:spTgt spid="100388"/>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100397"/>
                                        </p:tgtEl>
                                        <p:attrNameLst>
                                          <p:attrName>style.visibility</p:attrName>
                                        </p:attrNameLst>
                                      </p:cBhvr>
                                      <p:to>
                                        <p:strVal val="visible"/>
                                      </p:to>
                                    </p:set>
                                    <p:animEffect transition="in" filter="blinds(horizontal)">
                                      <p:cBhvr>
                                        <p:cTn id="135" dur="500"/>
                                        <p:tgtEl>
                                          <p:spTgt spid="100397"/>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100401"/>
                                        </p:tgtEl>
                                        <p:attrNameLst>
                                          <p:attrName>style.visibility</p:attrName>
                                        </p:attrNameLst>
                                      </p:cBhvr>
                                      <p:to>
                                        <p:strVal val="visible"/>
                                      </p:to>
                                    </p:set>
                                    <p:animEffect transition="in" filter="blinds(horizontal)">
                                      <p:cBhvr>
                                        <p:cTn id="138" dur="500"/>
                                        <p:tgtEl>
                                          <p:spTgt spid="100401"/>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100398"/>
                                        </p:tgtEl>
                                        <p:attrNameLst>
                                          <p:attrName>style.visibility</p:attrName>
                                        </p:attrNameLst>
                                      </p:cBhvr>
                                      <p:to>
                                        <p:strVal val="visible"/>
                                      </p:to>
                                    </p:set>
                                    <p:animEffect transition="in" filter="blinds(horizontal)">
                                      <p:cBhvr>
                                        <p:cTn id="141" dur="500"/>
                                        <p:tgtEl>
                                          <p:spTgt spid="100398"/>
                                        </p:tgtEl>
                                      </p:cBhvr>
                                    </p:animEffect>
                                  </p:childTnLst>
                                </p:cTn>
                              </p:par>
                              <p:par>
                                <p:cTn id="142" presetID="5" presetClass="exit" presetSubtype="10" fill="hold" grpId="0" nodeType="withEffect">
                                  <p:stCondLst>
                                    <p:cond delay="0"/>
                                  </p:stCondLst>
                                  <p:childTnLst>
                                    <p:animEffect transition="out" filter="checkerboard(across)">
                                      <p:cBhvr>
                                        <p:cTn id="143" dur="500"/>
                                        <p:tgtEl>
                                          <p:spTgt spid="100400"/>
                                        </p:tgtEl>
                                      </p:cBhvr>
                                    </p:animEffect>
                                    <p:set>
                                      <p:cBhvr>
                                        <p:cTn id="144" dur="1" fill="hold">
                                          <p:stCondLst>
                                            <p:cond delay="499"/>
                                          </p:stCondLst>
                                        </p:cTn>
                                        <p:tgtEl>
                                          <p:spTgt spid="100400"/>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grpId="0" nodeType="clickEffect">
                                  <p:stCondLst>
                                    <p:cond delay="0"/>
                                  </p:stCondLst>
                                  <p:childTnLst>
                                    <p:set>
                                      <p:cBhvr>
                                        <p:cTn id="148" dur="1" fill="hold">
                                          <p:stCondLst>
                                            <p:cond delay="0"/>
                                          </p:stCondLst>
                                        </p:cTn>
                                        <p:tgtEl>
                                          <p:spTgt spid="2"/>
                                        </p:tgtEl>
                                        <p:attrNameLst>
                                          <p:attrName>style.visibility</p:attrName>
                                        </p:attrNameLst>
                                      </p:cBhvr>
                                      <p:to>
                                        <p:strVal val="visible"/>
                                      </p:to>
                                    </p:set>
                                    <p:animEffect transition="in" filter="wipe(down)">
                                      <p:cBhvr>
                                        <p:cTn id="149" dur="500"/>
                                        <p:tgtEl>
                                          <p:spTgt spid="2"/>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grpId="0" nodeType="clickEffect">
                                  <p:stCondLst>
                                    <p:cond delay="0"/>
                                  </p:stCondLst>
                                  <p:childTnLst>
                                    <p:set>
                                      <p:cBhvr>
                                        <p:cTn id="153" dur="1" fill="hold">
                                          <p:stCondLst>
                                            <p:cond delay="0"/>
                                          </p:stCondLst>
                                        </p:cTn>
                                        <p:tgtEl>
                                          <p:spTgt spid="5"/>
                                        </p:tgtEl>
                                        <p:attrNameLst>
                                          <p:attrName>style.visibility</p:attrName>
                                        </p:attrNameLst>
                                      </p:cBhvr>
                                      <p:to>
                                        <p:strVal val="visible"/>
                                      </p:to>
                                    </p:set>
                                    <p:animEffect transition="in" filter="wipe(down)">
                                      <p:cBhvr>
                                        <p:cTn id="154" dur="500"/>
                                        <p:tgtEl>
                                          <p:spTgt spid="5"/>
                                        </p:tgtEl>
                                      </p:cBhvr>
                                    </p:animEffec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grpId="0" nodeType="clickEffect">
                                  <p:stCondLst>
                                    <p:cond delay="0"/>
                                  </p:stCondLst>
                                  <p:childTnLst>
                                    <p:set>
                                      <p:cBhvr>
                                        <p:cTn id="158" dur="1" fill="hold">
                                          <p:stCondLst>
                                            <p:cond delay="0"/>
                                          </p:stCondLst>
                                        </p:cTn>
                                        <p:tgtEl>
                                          <p:spTgt spid="6"/>
                                        </p:tgtEl>
                                        <p:attrNameLst>
                                          <p:attrName>style.visibility</p:attrName>
                                        </p:attrNameLst>
                                      </p:cBhvr>
                                      <p:to>
                                        <p:strVal val="visible"/>
                                      </p:to>
                                    </p:set>
                                    <p:anim calcmode="lin" valueType="num">
                                      <p:cBhvr>
                                        <p:cTn id="159" dur="500" fill="hold"/>
                                        <p:tgtEl>
                                          <p:spTgt spid="6"/>
                                        </p:tgtEl>
                                        <p:attrNameLst>
                                          <p:attrName>ppt_w</p:attrName>
                                        </p:attrNameLst>
                                      </p:cBhvr>
                                      <p:tavLst>
                                        <p:tav tm="0">
                                          <p:val>
                                            <p:fltVal val="0.000000"/>
                                          </p:val>
                                        </p:tav>
                                        <p:tav tm="100000">
                                          <p:val>
                                            <p:strVal val="#ppt_w"/>
                                          </p:val>
                                        </p:tav>
                                      </p:tavLst>
                                    </p:anim>
                                    <p:anim calcmode="lin" valueType="num">
                                      <p:cBhvr>
                                        <p:cTn id="160" dur="500" fill="hold"/>
                                        <p:tgtEl>
                                          <p:spTgt spid="6"/>
                                        </p:tgtEl>
                                        <p:attrNameLst>
                                          <p:attrName>ppt_h</p:attrName>
                                        </p:attrNameLst>
                                      </p:cBhvr>
                                      <p:tavLst>
                                        <p:tav tm="0">
                                          <p:val>
                                            <p:fltVal val="0.000000"/>
                                          </p:val>
                                        </p:tav>
                                        <p:tav tm="100000">
                                          <p:val>
                                            <p:strVal val="#ppt_h"/>
                                          </p:val>
                                        </p:tav>
                                      </p:tavLst>
                                    </p:anim>
                                    <p:animEffect transition="in" filter="fade">
                                      <p:cBhvr>
                                        <p:cTn id="1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97" grpId="0"/>
      <p:bldP spid="100398" grpId="0"/>
      <p:bldP spid="100400" grpId="0"/>
      <p:bldP spid="100401" grpId="0"/>
      <p:bldP spid="100402" grpId="0"/>
      <p:bldP spid="100403" grpId="0"/>
      <p:bldP spid="2"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Picture 2" descr="scan0026"/>
          <p:cNvPicPr>
            <a:picLocks noChangeAspect="1"/>
          </p:cNvPicPr>
          <p:nvPr/>
        </p:nvPicPr>
        <p:blipFill>
          <a:blip r:embed="rId1"/>
          <a:srcRect r="1804"/>
          <a:stretch>
            <a:fillRect/>
          </a:stretch>
        </p:blipFill>
        <p:spPr>
          <a:xfrm>
            <a:off x="0" y="0"/>
            <a:ext cx="6477000" cy="6858000"/>
          </a:xfrm>
          <a:prstGeom prst="rect">
            <a:avLst/>
          </a:prstGeom>
          <a:noFill/>
          <a:ln w="19050" cap="flat" cmpd="sng">
            <a:solidFill>
              <a:srgbClr val="0000FF"/>
            </a:solidFill>
            <a:prstDash val="solid"/>
            <a:miter/>
            <a:headEnd type="none" w="med" len="med"/>
            <a:tailEnd type="none" w="med" len="med"/>
          </a:ln>
        </p:spPr>
      </p:pic>
      <p:sp>
        <p:nvSpPr>
          <p:cNvPr id="16387" name="Text Box 3"/>
          <p:cNvSpPr txBox="1"/>
          <p:nvPr/>
        </p:nvSpPr>
        <p:spPr>
          <a:xfrm rot="-2460861">
            <a:off x="1192213" y="336550"/>
            <a:ext cx="2054225" cy="396875"/>
          </a:xfrm>
          <a:prstGeom prst="rect">
            <a:avLst/>
          </a:prstGeom>
          <a:noFill/>
          <a:ln w="38100">
            <a:noFill/>
          </a:ln>
        </p:spPr>
        <p:txBody>
          <a:bodyPr>
            <a:spAutoFit/>
          </a:bodyPr>
          <a:p>
            <a:pPr eaLnBrk="1" hangingPunct="1"/>
            <a:r>
              <a:rPr sz="2000" b="1" dirty="0">
                <a:solidFill>
                  <a:srgbClr val="CC0000"/>
                </a:solidFill>
                <a:latin typeface="Times New Roman" panose="02020603050405020304" pitchFamily="18" charset="0"/>
              </a:rPr>
              <a:t>Sông Mê Công</a:t>
            </a:r>
            <a:endParaRPr sz="2000" b="1" dirty="0">
              <a:solidFill>
                <a:srgbClr val="CC0000"/>
              </a:solidFill>
              <a:latin typeface="Times New Roman" panose="02020603050405020304" pitchFamily="18" charset="0"/>
            </a:endParaRPr>
          </a:p>
        </p:txBody>
      </p:sp>
      <p:sp>
        <p:nvSpPr>
          <p:cNvPr id="16388" name="Text Box 4"/>
          <p:cNvSpPr txBox="1"/>
          <p:nvPr/>
        </p:nvSpPr>
        <p:spPr>
          <a:xfrm rot="1372236">
            <a:off x="4565650" y="457200"/>
            <a:ext cx="1814513" cy="396875"/>
          </a:xfrm>
          <a:prstGeom prst="rect">
            <a:avLst/>
          </a:prstGeom>
          <a:noFill/>
          <a:ln w="38100">
            <a:noFill/>
          </a:ln>
        </p:spPr>
        <p:txBody>
          <a:bodyPr>
            <a:spAutoFit/>
          </a:bodyPr>
          <a:p>
            <a:pPr eaLnBrk="1" hangingPunct="1"/>
            <a:r>
              <a:rPr sz="2000" b="1" dirty="0">
                <a:solidFill>
                  <a:srgbClr val="CC0000"/>
                </a:solidFill>
                <a:latin typeface="Times New Roman" panose="02020603050405020304" pitchFamily="18" charset="0"/>
              </a:rPr>
              <a:t>Sông Đồng Nai</a:t>
            </a:r>
            <a:endParaRPr sz="2000" b="1" dirty="0">
              <a:solidFill>
                <a:srgbClr val="CC0000"/>
              </a:solidFill>
              <a:latin typeface="Times New Roman" panose="02020603050405020304" pitchFamily="18" charset="0"/>
            </a:endParaRPr>
          </a:p>
        </p:txBody>
      </p:sp>
      <p:sp>
        <p:nvSpPr>
          <p:cNvPr id="16389" name="Freeform 5"/>
          <p:cNvSpPr/>
          <p:nvPr/>
        </p:nvSpPr>
        <p:spPr>
          <a:xfrm>
            <a:off x="1905000" y="3276600"/>
            <a:ext cx="609600" cy="609600"/>
          </a:xfrm>
          <a:custGeom>
            <a:avLst/>
            <a:gdLst>
              <a:gd name="txL" fmla="*/ 0 w 384"/>
              <a:gd name="txT" fmla="*/ 0 h 384"/>
              <a:gd name="txR" fmla="*/ 384 w 384"/>
              <a:gd name="txB" fmla="*/ 384 h 384"/>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384" h="384">
                <a:moveTo>
                  <a:pt x="384" y="0"/>
                </a:moveTo>
                <a:lnTo>
                  <a:pt x="336" y="48"/>
                </a:lnTo>
                <a:lnTo>
                  <a:pt x="288" y="96"/>
                </a:lnTo>
                <a:lnTo>
                  <a:pt x="240" y="192"/>
                </a:lnTo>
                <a:lnTo>
                  <a:pt x="192" y="240"/>
                </a:lnTo>
                <a:lnTo>
                  <a:pt x="192" y="288"/>
                </a:lnTo>
                <a:lnTo>
                  <a:pt x="192" y="336"/>
                </a:lnTo>
                <a:lnTo>
                  <a:pt x="144" y="384"/>
                </a:lnTo>
                <a:lnTo>
                  <a:pt x="96" y="336"/>
                </a:lnTo>
                <a:lnTo>
                  <a:pt x="0" y="240"/>
                </a:lnTo>
              </a:path>
            </a:pathLst>
          </a:custGeom>
          <a:noFill/>
          <a:ln w="19050" cap="flat" cmpd="sng">
            <a:solidFill>
              <a:srgbClr val="0000FF">
                <a:alpha val="100000"/>
              </a:srgbClr>
            </a:solidFill>
            <a:prstDash val="solid"/>
            <a:round/>
            <a:headEnd type="none" w="med" len="med"/>
            <a:tailEnd type="none" w="med" len="med"/>
          </a:ln>
        </p:spPr>
        <p:txBody>
          <a:bodyPr/>
          <a:p>
            <a:endParaRPr lang="en-US"/>
          </a:p>
        </p:txBody>
      </p:sp>
      <p:sp>
        <p:nvSpPr>
          <p:cNvPr id="16390" name="Freeform 6"/>
          <p:cNvSpPr/>
          <p:nvPr/>
        </p:nvSpPr>
        <p:spPr>
          <a:xfrm>
            <a:off x="1371600" y="2743200"/>
            <a:ext cx="762000" cy="533400"/>
          </a:xfrm>
          <a:custGeom>
            <a:avLst/>
            <a:gdLst>
              <a:gd name="txL" fmla="*/ 0 w 480"/>
              <a:gd name="txT" fmla="*/ 0 h 336"/>
              <a:gd name="txR" fmla="*/ 480 w 480"/>
              <a:gd name="txB" fmla="*/ 336 h 336"/>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480" h="336">
                <a:moveTo>
                  <a:pt x="0" y="336"/>
                </a:moveTo>
                <a:lnTo>
                  <a:pt x="48" y="288"/>
                </a:lnTo>
                <a:lnTo>
                  <a:pt x="96" y="240"/>
                </a:lnTo>
                <a:lnTo>
                  <a:pt x="144" y="192"/>
                </a:lnTo>
                <a:lnTo>
                  <a:pt x="192" y="192"/>
                </a:lnTo>
                <a:lnTo>
                  <a:pt x="240" y="192"/>
                </a:lnTo>
                <a:lnTo>
                  <a:pt x="288" y="192"/>
                </a:lnTo>
                <a:lnTo>
                  <a:pt x="336" y="192"/>
                </a:lnTo>
                <a:lnTo>
                  <a:pt x="384" y="144"/>
                </a:lnTo>
                <a:lnTo>
                  <a:pt x="384" y="96"/>
                </a:lnTo>
                <a:lnTo>
                  <a:pt x="432" y="48"/>
                </a:lnTo>
                <a:lnTo>
                  <a:pt x="480" y="0"/>
                </a:lnTo>
              </a:path>
            </a:pathLst>
          </a:custGeom>
          <a:noFill/>
          <a:ln w="19050" cap="flat" cmpd="sng">
            <a:solidFill>
              <a:srgbClr val="0000FF">
                <a:alpha val="100000"/>
              </a:srgbClr>
            </a:solidFill>
            <a:prstDash val="solid"/>
            <a:round/>
            <a:headEnd type="none" w="med" len="med"/>
            <a:tailEnd type="none" w="med" len="med"/>
          </a:ln>
        </p:spPr>
        <p:txBody>
          <a:bodyPr/>
          <a:p>
            <a:endParaRPr lang="en-US"/>
          </a:p>
        </p:txBody>
      </p:sp>
      <p:sp>
        <p:nvSpPr>
          <p:cNvPr id="16391" name="Freeform 7"/>
          <p:cNvSpPr/>
          <p:nvPr/>
        </p:nvSpPr>
        <p:spPr>
          <a:xfrm>
            <a:off x="1371600" y="2895600"/>
            <a:ext cx="914400" cy="762000"/>
          </a:xfrm>
          <a:custGeom>
            <a:avLst/>
            <a:gdLst>
              <a:gd name="txL" fmla="*/ 0 w 576"/>
              <a:gd name="txT" fmla="*/ 0 h 480"/>
              <a:gd name="txR" fmla="*/ 576 w 576"/>
              <a:gd name="txB" fmla="*/ 480 h 480"/>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576" h="480">
                <a:moveTo>
                  <a:pt x="0" y="240"/>
                </a:moveTo>
                <a:lnTo>
                  <a:pt x="48" y="288"/>
                </a:lnTo>
                <a:lnTo>
                  <a:pt x="96" y="336"/>
                </a:lnTo>
                <a:lnTo>
                  <a:pt x="144" y="384"/>
                </a:lnTo>
                <a:lnTo>
                  <a:pt x="240" y="384"/>
                </a:lnTo>
                <a:lnTo>
                  <a:pt x="288" y="432"/>
                </a:lnTo>
                <a:lnTo>
                  <a:pt x="336" y="480"/>
                </a:lnTo>
                <a:lnTo>
                  <a:pt x="384" y="384"/>
                </a:lnTo>
                <a:lnTo>
                  <a:pt x="432" y="336"/>
                </a:lnTo>
                <a:lnTo>
                  <a:pt x="432" y="240"/>
                </a:lnTo>
                <a:lnTo>
                  <a:pt x="432" y="192"/>
                </a:lnTo>
                <a:lnTo>
                  <a:pt x="480" y="144"/>
                </a:lnTo>
                <a:lnTo>
                  <a:pt x="576" y="0"/>
                </a:lnTo>
              </a:path>
            </a:pathLst>
          </a:custGeom>
          <a:noFill/>
          <a:ln w="19050" cap="flat" cmpd="sng">
            <a:solidFill>
              <a:srgbClr val="0000FF">
                <a:alpha val="100000"/>
              </a:srgbClr>
            </a:solidFill>
            <a:prstDash val="solid"/>
            <a:round/>
            <a:headEnd type="none" w="med" len="med"/>
            <a:tailEnd type="none" w="med" len="med"/>
          </a:ln>
        </p:spPr>
        <p:txBody>
          <a:bodyPr/>
          <a:p>
            <a:endParaRPr lang="en-US"/>
          </a:p>
        </p:txBody>
      </p:sp>
      <p:sp>
        <p:nvSpPr>
          <p:cNvPr id="16392" name="Freeform 8"/>
          <p:cNvSpPr/>
          <p:nvPr/>
        </p:nvSpPr>
        <p:spPr>
          <a:xfrm>
            <a:off x="2057400" y="3429000"/>
            <a:ext cx="533400" cy="609600"/>
          </a:xfrm>
          <a:custGeom>
            <a:avLst/>
            <a:gdLst>
              <a:gd name="txL" fmla="*/ 0 w 336"/>
              <a:gd name="txT" fmla="*/ 0 h 384"/>
              <a:gd name="txR" fmla="*/ 336 w 336"/>
              <a:gd name="txB" fmla="*/ 384 h 384"/>
            </a:gdLst>
            <a:ahLst/>
            <a:cxnLst>
              <a:cxn ang="0">
                <a:pos x="0" y="2147483647"/>
              </a:cxn>
              <a:cxn ang="0">
                <a:pos x="2147483647" y="2147483647"/>
              </a:cxn>
              <a:cxn ang="0">
                <a:pos x="2147483647" y="0"/>
              </a:cxn>
            </a:cxnLst>
            <a:rect l="txL" t="txT" r="txR" b="txB"/>
            <a:pathLst>
              <a:path w="336" h="384">
                <a:moveTo>
                  <a:pt x="0" y="384"/>
                </a:moveTo>
                <a:lnTo>
                  <a:pt x="48" y="384"/>
                </a:lnTo>
                <a:lnTo>
                  <a:pt x="336" y="0"/>
                </a:lnTo>
              </a:path>
            </a:pathLst>
          </a:custGeom>
          <a:noFill/>
          <a:ln w="12700" cap="flat" cmpd="sng">
            <a:solidFill>
              <a:srgbClr val="0000FF">
                <a:alpha val="100000"/>
              </a:srgbClr>
            </a:solidFill>
            <a:prstDash val="solid"/>
            <a:round/>
            <a:headEnd type="none" w="med" len="med"/>
            <a:tailEnd type="none" w="med" len="med"/>
          </a:ln>
        </p:spPr>
        <p:txBody>
          <a:bodyPr/>
          <a:p>
            <a:endParaRPr lang="en-US"/>
          </a:p>
        </p:txBody>
      </p:sp>
      <p:sp>
        <p:nvSpPr>
          <p:cNvPr id="16393" name="Freeform 9"/>
          <p:cNvSpPr/>
          <p:nvPr/>
        </p:nvSpPr>
        <p:spPr>
          <a:xfrm>
            <a:off x="2468563" y="2798763"/>
            <a:ext cx="1112837" cy="204787"/>
          </a:xfrm>
          <a:custGeom>
            <a:avLst/>
            <a:gdLst>
              <a:gd name="txL" fmla="*/ 0 w 701"/>
              <a:gd name="txT" fmla="*/ 0 h 129"/>
              <a:gd name="txR" fmla="*/ 701 w 701"/>
              <a:gd name="txB" fmla="*/ 129 h 12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01" h="129">
                <a:moveTo>
                  <a:pt x="5" y="1"/>
                </a:moveTo>
                <a:cubicBezTo>
                  <a:pt x="39" y="12"/>
                  <a:pt x="0" y="0"/>
                  <a:pt x="77" y="9"/>
                </a:cubicBezTo>
                <a:cubicBezTo>
                  <a:pt x="91" y="11"/>
                  <a:pt x="100" y="22"/>
                  <a:pt x="113" y="25"/>
                </a:cubicBezTo>
                <a:cubicBezTo>
                  <a:pt x="150" y="34"/>
                  <a:pt x="169" y="34"/>
                  <a:pt x="213" y="37"/>
                </a:cubicBezTo>
                <a:cubicBezTo>
                  <a:pt x="221" y="42"/>
                  <a:pt x="225" y="52"/>
                  <a:pt x="233" y="57"/>
                </a:cubicBezTo>
                <a:cubicBezTo>
                  <a:pt x="267" y="78"/>
                  <a:pt x="329" y="71"/>
                  <a:pt x="365" y="73"/>
                </a:cubicBezTo>
                <a:cubicBezTo>
                  <a:pt x="396" y="94"/>
                  <a:pt x="425" y="95"/>
                  <a:pt x="461" y="101"/>
                </a:cubicBezTo>
                <a:cubicBezTo>
                  <a:pt x="493" y="106"/>
                  <a:pt x="529" y="123"/>
                  <a:pt x="561" y="125"/>
                </a:cubicBezTo>
                <a:cubicBezTo>
                  <a:pt x="589" y="126"/>
                  <a:pt x="617" y="128"/>
                  <a:pt x="645" y="129"/>
                </a:cubicBezTo>
                <a:cubicBezTo>
                  <a:pt x="664" y="128"/>
                  <a:pt x="701" y="125"/>
                  <a:pt x="701" y="125"/>
                </a:cubicBezTo>
              </a:path>
            </a:pathLst>
          </a:custGeom>
          <a:noFill/>
          <a:ln w="12700" cap="flat" cmpd="sng">
            <a:solidFill>
              <a:srgbClr val="0000FF">
                <a:alpha val="100000"/>
              </a:srgbClr>
            </a:solidFill>
            <a:prstDash val="solid"/>
            <a:round/>
            <a:headEnd type="none" w="med" len="med"/>
            <a:tailEnd type="none" w="med" len="med"/>
          </a:ln>
        </p:spPr>
        <p:txBody>
          <a:bodyPr/>
          <a:p>
            <a:endParaRPr lang="en-US"/>
          </a:p>
        </p:txBody>
      </p:sp>
      <p:sp>
        <p:nvSpPr>
          <p:cNvPr id="16394" name="Freeform 10"/>
          <p:cNvSpPr/>
          <p:nvPr/>
        </p:nvSpPr>
        <p:spPr>
          <a:xfrm>
            <a:off x="2667000" y="3068638"/>
            <a:ext cx="973138" cy="131762"/>
          </a:xfrm>
          <a:custGeom>
            <a:avLst/>
            <a:gdLst>
              <a:gd name="txL" fmla="*/ 0 w 613"/>
              <a:gd name="txT" fmla="*/ 0 h 83"/>
              <a:gd name="txR" fmla="*/ 613 w 613"/>
              <a:gd name="txB" fmla="*/ 83 h 83"/>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613" h="83">
                <a:moveTo>
                  <a:pt x="0" y="35"/>
                </a:moveTo>
                <a:cubicBezTo>
                  <a:pt x="3" y="27"/>
                  <a:pt x="0" y="14"/>
                  <a:pt x="8" y="11"/>
                </a:cubicBezTo>
                <a:cubicBezTo>
                  <a:pt x="44" y="0"/>
                  <a:pt x="95" y="22"/>
                  <a:pt x="132" y="31"/>
                </a:cubicBezTo>
                <a:cubicBezTo>
                  <a:pt x="174" y="59"/>
                  <a:pt x="213" y="47"/>
                  <a:pt x="272" y="51"/>
                </a:cubicBezTo>
                <a:cubicBezTo>
                  <a:pt x="292" y="52"/>
                  <a:pt x="312" y="54"/>
                  <a:pt x="332" y="55"/>
                </a:cubicBezTo>
                <a:cubicBezTo>
                  <a:pt x="351" y="56"/>
                  <a:pt x="388" y="59"/>
                  <a:pt x="388" y="59"/>
                </a:cubicBezTo>
                <a:cubicBezTo>
                  <a:pt x="409" y="66"/>
                  <a:pt x="431" y="72"/>
                  <a:pt x="452" y="79"/>
                </a:cubicBezTo>
                <a:cubicBezTo>
                  <a:pt x="487" y="78"/>
                  <a:pt x="522" y="83"/>
                  <a:pt x="556" y="75"/>
                </a:cubicBezTo>
                <a:cubicBezTo>
                  <a:pt x="565" y="73"/>
                  <a:pt x="563" y="53"/>
                  <a:pt x="572" y="51"/>
                </a:cubicBezTo>
                <a:cubicBezTo>
                  <a:pt x="596" y="46"/>
                  <a:pt x="586" y="49"/>
                  <a:pt x="604" y="43"/>
                </a:cubicBezTo>
                <a:cubicBezTo>
                  <a:pt x="613" y="30"/>
                  <a:pt x="612" y="36"/>
                  <a:pt x="612" y="27"/>
                </a:cubicBezTo>
              </a:path>
            </a:pathLst>
          </a:custGeom>
          <a:noFill/>
          <a:ln w="12700" cap="flat" cmpd="sng">
            <a:solidFill>
              <a:srgbClr val="0000FF">
                <a:alpha val="100000"/>
              </a:srgbClr>
            </a:solidFill>
            <a:prstDash val="solid"/>
            <a:round/>
            <a:headEnd type="none" w="med" len="med"/>
            <a:tailEnd type="none" w="med" len="med"/>
          </a:ln>
        </p:spPr>
        <p:txBody>
          <a:bodyPr/>
          <a:p>
            <a:endParaRPr lang="en-US"/>
          </a:p>
        </p:txBody>
      </p:sp>
      <p:sp>
        <p:nvSpPr>
          <p:cNvPr id="16395" name="Freeform 11"/>
          <p:cNvSpPr/>
          <p:nvPr/>
        </p:nvSpPr>
        <p:spPr>
          <a:xfrm>
            <a:off x="2327275" y="3998913"/>
            <a:ext cx="550863" cy="573087"/>
          </a:xfrm>
          <a:custGeom>
            <a:avLst/>
            <a:gdLst>
              <a:gd name="txL" fmla="*/ 0 w 347"/>
              <a:gd name="txT" fmla="*/ 0 h 361"/>
              <a:gd name="txR" fmla="*/ 347 w 347"/>
              <a:gd name="txB" fmla="*/ 361 h 361"/>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47" h="361">
                <a:moveTo>
                  <a:pt x="22" y="361"/>
                </a:moveTo>
                <a:cubicBezTo>
                  <a:pt x="15" y="358"/>
                  <a:pt x="5" y="359"/>
                  <a:pt x="2" y="353"/>
                </a:cubicBezTo>
                <a:cubicBezTo>
                  <a:pt x="0" y="349"/>
                  <a:pt x="11" y="349"/>
                  <a:pt x="14" y="345"/>
                </a:cubicBezTo>
                <a:cubicBezTo>
                  <a:pt x="28" y="322"/>
                  <a:pt x="29" y="291"/>
                  <a:pt x="58" y="281"/>
                </a:cubicBezTo>
                <a:cubicBezTo>
                  <a:pt x="75" y="255"/>
                  <a:pt x="99" y="235"/>
                  <a:pt x="130" y="229"/>
                </a:cubicBezTo>
                <a:cubicBezTo>
                  <a:pt x="143" y="220"/>
                  <a:pt x="149" y="210"/>
                  <a:pt x="162" y="201"/>
                </a:cubicBezTo>
                <a:cubicBezTo>
                  <a:pt x="166" y="190"/>
                  <a:pt x="171" y="162"/>
                  <a:pt x="182" y="153"/>
                </a:cubicBezTo>
                <a:cubicBezTo>
                  <a:pt x="193" y="144"/>
                  <a:pt x="218" y="133"/>
                  <a:pt x="218" y="133"/>
                </a:cubicBezTo>
                <a:cubicBezTo>
                  <a:pt x="225" y="122"/>
                  <a:pt x="236" y="109"/>
                  <a:pt x="246" y="101"/>
                </a:cubicBezTo>
                <a:cubicBezTo>
                  <a:pt x="253" y="95"/>
                  <a:pt x="270" y="85"/>
                  <a:pt x="270" y="85"/>
                </a:cubicBezTo>
                <a:cubicBezTo>
                  <a:pt x="289" y="57"/>
                  <a:pt x="278" y="66"/>
                  <a:pt x="298" y="53"/>
                </a:cubicBezTo>
                <a:cubicBezTo>
                  <a:pt x="301" y="49"/>
                  <a:pt x="302" y="44"/>
                  <a:pt x="306" y="41"/>
                </a:cubicBezTo>
                <a:cubicBezTo>
                  <a:pt x="309" y="38"/>
                  <a:pt x="315" y="40"/>
                  <a:pt x="318" y="37"/>
                </a:cubicBezTo>
                <a:cubicBezTo>
                  <a:pt x="321" y="34"/>
                  <a:pt x="319" y="28"/>
                  <a:pt x="322" y="25"/>
                </a:cubicBezTo>
                <a:cubicBezTo>
                  <a:pt x="347" y="0"/>
                  <a:pt x="346" y="20"/>
                  <a:pt x="346" y="5"/>
                </a:cubicBezTo>
              </a:path>
            </a:pathLst>
          </a:custGeom>
          <a:noFill/>
          <a:ln w="12700" cap="flat" cmpd="sng">
            <a:solidFill>
              <a:srgbClr val="0000FF">
                <a:alpha val="100000"/>
              </a:srgbClr>
            </a:solidFill>
            <a:prstDash val="solid"/>
            <a:round/>
            <a:headEnd type="none" w="med" len="med"/>
            <a:tailEnd type="none" w="med" len="med"/>
          </a:ln>
        </p:spPr>
        <p:txBody>
          <a:bodyPr/>
          <a:p>
            <a:endParaRPr lang="en-US"/>
          </a:p>
        </p:txBody>
      </p:sp>
      <p:sp>
        <p:nvSpPr>
          <p:cNvPr id="16396" name="Freeform 12"/>
          <p:cNvSpPr/>
          <p:nvPr/>
        </p:nvSpPr>
        <p:spPr>
          <a:xfrm>
            <a:off x="2133600" y="5041900"/>
            <a:ext cx="977900" cy="368300"/>
          </a:xfrm>
          <a:custGeom>
            <a:avLst/>
            <a:gdLst>
              <a:gd name="txL" fmla="*/ 0 w 616"/>
              <a:gd name="txT" fmla="*/ 0 h 232"/>
              <a:gd name="txR" fmla="*/ 616 w 616"/>
              <a:gd name="txB" fmla="*/ 232 h 232"/>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616" h="232">
                <a:moveTo>
                  <a:pt x="0" y="232"/>
                </a:moveTo>
                <a:cubicBezTo>
                  <a:pt x="28" y="221"/>
                  <a:pt x="103" y="229"/>
                  <a:pt x="124" y="228"/>
                </a:cubicBezTo>
                <a:cubicBezTo>
                  <a:pt x="140" y="223"/>
                  <a:pt x="161" y="216"/>
                  <a:pt x="176" y="208"/>
                </a:cubicBezTo>
                <a:cubicBezTo>
                  <a:pt x="186" y="202"/>
                  <a:pt x="198" y="190"/>
                  <a:pt x="212" y="188"/>
                </a:cubicBezTo>
                <a:cubicBezTo>
                  <a:pt x="232" y="186"/>
                  <a:pt x="252" y="185"/>
                  <a:pt x="272" y="184"/>
                </a:cubicBezTo>
                <a:cubicBezTo>
                  <a:pt x="319" y="168"/>
                  <a:pt x="293" y="166"/>
                  <a:pt x="348" y="160"/>
                </a:cubicBezTo>
                <a:cubicBezTo>
                  <a:pt x="379" y="152"/>
                  <a:pt x="392" y="144"/>
                  <a:pt x="428" y="140"/>
                </a:cubicBezTo>
                <a:cubicBezTo>
                  <a:pt x="445" y="134"/>
                  <a:pt x="450" y="125"/>
                  <a:pt x="464" y="116"/>
                </a:cubicBezTo>
                <a:cubicBezTo>
                  <a:pt x="475" y="109"/>
                  <a:pt x="492" y="108"/>
                  <a:pt x="504" y="104"/>
                </a:cubicBezTo>
                <a:cubicBezTo>
                  <a:pt x="513" y="97"/>
                  <a:pt x="525" y="93"/>
                  <a:pt x="532" y="84"/>
                </a:cubicBezTo>
                <a:cubicBezTo>
                  <a:pt x="535" y="81"/>
                  <a:pt x="533" y="75"/>
                  <a:pt x="536" y="72"/>
                </a:cubicBezTo>
                <a:cubicBezTo>
                  <a:pt x="544" y="63"/>
                  <a:pt x="562" y="59"/>
                  <a:pt x="572" y="52"/>
                </a:cubicBezTo>
                <a:cubicBezTo>
                  <a:pt x="575" y="48"/>
                  <a:pt x="577" y="43"/>
                  <a:pt x="580" y="40"/>
                </a:cubicBezTo>
                <a:cubicBezTo>
                  <a:pt x="583" y="37"/>
                  <a:pt x="589" y="36"/>
                  <a:pt x="592" y="32"/>
                </a:cubicBezTo>
                <a:cubicBezTo>
                  <a:pt x="598" y="25"/>
                  <a:pt x="603" y="16"/>
                  <a:pt x="608" y="8"/>
                </a:cubicBezTo>
                <a:cubicBezTo>
                  <a:pt x="610" y="5"/>
                  <a:pt x="613" y="3"/>
                  <a:pt x="616" y="0"/>
                </a:cubicBezTo>
              </a:path>
            </a:pathLst>
          </a:custGeom>
          <a:noFill/>
          <a:ln w="19050" cap="flat" cmpd="sng">
            <a:solidFill>
              <a:srgbClr val="0000FF">
                <a:alpha val="100000"/>
              </a:srgbClr>
            </a:solidFill>
            <a:prstDash val="solid"/>
            <a:round/>
            <a:headEnd type="none" w="med" len="med"/>
            <a:tailEnd type="none" w="med" len="med"/>
          </a:ln>
        </p:spPr>
        <p:txBody>
          <a:bodyPr/>
          <a:p>
            <a:endParaRPr lang="en-US"/>
          </a:p>
        </p:txBody>
      </p:sp>
      <p:sp>
        <p:nvSpPr>
          <p:cNvPr id="16397" name="Freeform 13"/>
          <p:cNvSpPr/>
          <p:nvPr/>
        </p:nvSpPr>
        <p:spPr>
          <a:xfrm>
            <a:off x="2181225" y="4171950"/>
            <a:ext cx="885825" cy="1162050"/>
          </a:xfrm>
          <a:custGeom>
            <a:avLst/>
            <a:gdLst>
              <a:gd name="txL" fmla="*/ 0 w 558"/>
              <a:gd name="txT" fmla="*/ 0 h 732"/>
              <a:gd name="txR" fmla="*/ 558 w 558"/>
              <a:gd name="txB" fmla="*/ 732 h 73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558" h="732">
                <a:moveTo>
                  <a:pt x="18" y="732"/>
                </a:moveTo>
                <a:cubicBezTo>
                  <a:pt x="13" y="728"/>
                  <a:pt x="0" y="726"/>
                  <a:pt x="2" y="720"/>
                </a:cubicBezTo>
                <a:cubicBezTo>
                  <a:pt x="5" y="712"/>
                  <a:pt x="26" y="712"/>
                  <a:pt x="26" y="712"/>
                </a:cubicBezTo>
                <a:cubicBezTo>
                  <a:pt x="34" y="700"/>
                  <a:pt x="58" y="684"/>
                  <a:pt x="58" y="684"/>
                </a:cubicBezTo>
                <a:cubicBezTo>
                  <a:pt x="61" y="680"/>
                  <a:pt x="62" y="675"/>
                  <a:pt x="66" y="672"/>
                </a:cubicBezTo>
                <a:cubicBezTo>
                  <a:pt x="69" y="669"/>
                  <a:pt x="76" y="671"/>
                  <a:pt x="78" y="668"/>
                </a:cubicBezTo>
                <a:cubicBezTo>
                  <a:pt x="108" y="626"/>
                  <a:pt x="67" y="657"/>
                  <a:pt x="98" y="636"/>
                </a:cubicBezTo>
                <a:cubicBezTo>
                  <a:pt x="101" y="632"/>
                  <a:pt x="103" y="627"/>
                  <a:pt x="106" y="624"/>
                </a:cubicBezTo>
                <a:cubicBezTo>
                  <a:pt x="109" y="621"/>
                  <a:pt x="115" y="620"/>
                  <a:pt x="118" y="616"/>
                </a:cubicBezTo>
                <a:cubicBezTo>
                  <a:pt x="134" y="595"/>
                  <a:pt x="138" y="561"/>
                  <a:pt x="166" y="552"/>
                </a:cubicBezTo>
                <a:cubicBezTo>
                  <a:pt x="178" y="535"/>
                  <a:pt x="176" y="520"/>
                  <a:pt x="194" y="508"/>
                </a:cubicBezTo>
                <a:cubicBezTo>
                  <a:pt x="197" y="504"/>
                  <a:pt x="198" y="499"/>
                  <a:pt x="202" y="496"/>
                </a:cubicBezTo>
                <a:cubicBezTo>
                  <a:pt x="205" y="493"/>
                  <a:pt x="211" y="495"/>
                  <a:pt x="214" y="492"/>
                </a:cubicBezTo>
                <a:cubicBezTo>
                  <a:pt x="217" y="489"/>
                  <a:pt x="215" y="483"/>
                  <a:pt x="218" y="480"/>
                </a:cubicBezTo>
                <a:cubicBezTo>
                  <a:pt x="224" y="473"/>
                  <a:pt x="234" y="471"/>
                  <a:pt x="242" y="468"/>
                </a:cubicBezTo>
                <a:cubicBezTo>
                  <a:pt x="245" y="433"/>
                  <a:pt x="251" y="408"/>
                  <a:pt x="286" y="396"/>
                </a:cubicBezTo>
                <a:cubicBezTo>
                  <a:pt x="294" y="384"/>
                  <a:pt x="318" y="368"/>
                  <a:pt x="318" y="368"/>
                </a:cubicBezTo>
                <a:cubicBezTo>
                  <a:pt x="331" y="328"/>
                  <a:pt x="327" y="315"/>
                  <a:pt x="362" y="292"/>
                </a:cubicBezTo>
                <a:cubicBezTo>
                  <a:pt x="392" y="272"/>
                  <a:pt x="357" y="286"/>
                  <a:pt x="386" y="276"/>
                </a:cubicBezTo>
                <a:cubicBezTo>
                  <a:pt x="391" y="269"/>
                  <a:pt x="391" y="257"/>
                  <a:pt x="398" y="252"/>
                </a:cubicBezTo>
                <a:cubicBezTo>
                  <a:pt x="405" y="247"/>
                  <a:pt x="422" y="244"/>
                  <a:pt x="422" y="244"/>
                </a:cubicBezTo>
                <a:cubicBezTo>
                  <a:pt x="431" y="217"/>
                  <a:pt x="419" y="246"/>
                  <a:pt x="438" y="224"/>
                </a:cubicBezTo>
                <a:cubicBezTo>
                  <a:pt x="464" y="194"/>
                  <a:pt x="441" y="204"/>
                  <a:pt x="466" y="196"/>
                </a:cubicBezTo>
                <a:cubicBezTo>
                  <a:pt x="471" y="181"/>
                  <a:pt x="481" y="177"/>
                  <a:pt x="490" y="164"/>
                </a:cubicBezTo>
                <a:cubicBezTo>
                  <a:pt x="493" y="136"/>
                  <a:pt x="489" y="89"/>
                  <a:pt x="510" y="68"/>
                </a:cubicBezTo>
                <a:cubicBezTo>
                  <a:pt x="517" y="61"/>
                  <a:pt x="526" y="57"/>
                  <a:pt x="534" y="52"/>
                </a:cubicBezTo>
                <a:cubicBezTo>
                  <a:pt x="538" y="49"/>
                  <a:pt x="546" y="44"/>
                  <a:pt x="546" y="44"/>
                </a:cubicBezTo>
                <a:cubicBezTo>
                  <a:pt x="551" y="29"/>
                  <a:pt x="558" y="15"/>
                  <a:pt x="558" y="0"/>
                </a:cubicBezTo>
              </a:path>
            </a:pathLst>
          </a:custGeom>
          <a:noFill/>
          <a:ln w="19050" cap="flat" cmpd="sng">
            <a:solidFill>
              <a:srgbClr val="0000FF">
                <a:alpha val="100000"/>
              </a:srgbClr>
            </a:solidFill>
            <a:prstDash val="solid"/>
            <a:round/>
            <a:headEnd type="none" w="med" len="med"/>
            <a:tailEnd type="none" w="med" len="med"/>
          </a:ln>
        </p:spPr>
        <p:txBody>
          <a:bodyPr/>
          <a:p>
            <a:endParaRPr lang="en-US"/>
          </a:p>
        </p:txBody>
      </p:sp>
      <p:sp>
        <p:nvSpPr>
          <p:cNvPr id="16398" name="Freeform 14"/>
          <p:cNvSpPr/>
          <p:nvPr/>
        </p:nvSpPr>
        <p:spPr>
          <a:xfrm>
            <a:off x="3106738" y="4495800"/>
            <a:ext cx="271462" cy="552450"/>
          </a:xfrm>
          <a:custGeom>
            <a:avLst/>
            <a:gdLst>
              <a:gd name="txL" fmla="*/ 0 w 171"/>
              <a:gd name="txT" fmla="*/ 0 h 348"/>
              <a:gd name="txR" fmla="*/ 171 w 171"/>
              <a:gd name="txB" fmla="*/ 348 h 34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71" h="348">
                <a:moveTo>
                  <a:pt x="107" y="0"/>
                </a:moveTo>
                <a:cubicBezTo>
                  <a:pt x="99" y="8"/>
                  <a:pt x="88" y="14"/>
                  <a:pt x="83" y="24"/>
                </a:cubicBezTo>
                <a:cubicBezTo>
                  <a:pt x="70" y="52"/>
                  <a:pt x="90" y="66"/>
                  <a:pt x="59" y="76"/>
                </a:cubicBezTo>
                <a:cubicBezTo>
                  <a:pt x="46" y="95"/>
                  <a:pt x="53" y="83"/>
                  <a:pt x="43" y="112"/>
                </a:cubicBezTo>
                <a:cubicBezTo>
                  <a:pt x="42" y="116"/>
                  <a:pt x="39" y="124"/>
                  <a:pt x="39" y="124"/>
                </a:cubicBezTo>
                <a:cubicBezTo>
                  <a:pt x="36" y="178"/>
                  <a:pt x="29" y="211"/>
                  <a:pt x="19" y="260"/>
                </a:cubicBezTo>
                <a:cubicBezTo>
                  <a:pt x="15" y="328"/>
                  <a:pt x="0" y="332"/>
                  <a:pt x="55" y="324"/>
                </a:cubicBezTo>
                <a:cubicBezTo>
                  <a:pt x="76" y="310"/>
                  <a:pt x="77" y="306"/>
                  <a:pt x="115" y="320"/>
                </a:cubicBezTo>
                <a:cubicBezTo>
                  <a:pt x="120" y="322"/>
                  <a:pt x="115" y="332"/>
                  <a:pt x="119" y="336"/>
                </a:cubicBezTo>
                <a:cubicBezTo>
                  <a:pt x="131" y="346"/>
                  <a:pt x="156" y="348"/>
                  <a:pt x="171" y="348"/>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399" name="Freeform 15"/>
          <p:cNvSpPr/>
          <p:nvPr/>
        </p:nvSpPr>
        <p:spPr>
          <a:xfrm>
            <a:off x="3200400" y="4343400"/>
            <a:ext cx="400050" cy="504825"/>
          </a:xfrm>
          <a:custGeom>
            <a:avLst/>
            <a:gdLst>
              <a:gd name="txL" fmla="*/ 0 w 252"/>
              <a:gd name="txT" fmla="*/ 0 h 318"/>
              <a:gd name="txR" fmla="*/ 252 w 252"/>
              <a:gd name="txB" fmla="*/ 318 h 318"/>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52" h="318">
                <a:moveTo>
                  <a:pt x="0" y="0"/>
                </a:moveTo>
                <a:cubicBezTo>
                  <a:pt x="16" y="10"/>
                  <a:pt x="34" y="10"/>
                  <a:pt x="40" y="28"/>
                </a:cubicBezTo>
                <a:cubicBezTo>
                  <a:pt x="42" y="44"/>
                  <a:pt x="37" y="65"/>
                  <a:pt x="48" y="76"/>
                </a:cubicBezTo>
                <a:cubicBezTo>
                  <a:pt x="55" y="83"/>
                  <a:pt x="64" y="87"/>
                  <a:pt x="72" y="92"/>
                </a:cubicBezTo>
                <a:cubicBezTo>
                  <a:pt x="76" y="95"/>
                  <a:pt x="84" y="100"/>
                  <a:pt x="84" y="100"/>
                </a:cubicBezTo>
                <a:cubicBezTo>
                  <a:pt x="104" y="130"/>
                  <a:pt x="99" y="146"/>
                  <a:pt x="140" y="160"/>
                </a:cubicBezTo>
                <a:cubicBezTo>
                  <a:pt x="146" y="203"/>
                  <a:pt x="139" y="196"/>
                  <a:pt x="176" y="208"/>
                </a:cubicBezTo>
                <a:cubicBezTo>
                  <a:pt x="182" y="243"/>
                  <a:pt x="198" y="280"/>
                  <a:pt x="228" y="300"/>
                </a:cubicBezTo>
                <a:cubicBezTo>
                  <a:pt x="234" y="318"/>
                  <a:pt x="228" y="312"/>
                  <a:pt x="252" y="312"/>
                </a:cubicBezTo>
                <a:lnTo>
                  <a:pt x="240" y="288"/>
                </a:lnTo>
              </a:path>
            </a:pathLst>
          </a:custGeom>
          <a:noFill/>
          <a:ln w="38100" cap="flat" cmpd="sng">
            <a:solidFill>
              <a:srgbClr val="0000FF">
                <a:alpha val="100000"/>
              </a:srgbClr>
            </a:solidFill>
            <a:prstDash val="solid"/>
            <a:round/>
            <a:headEnd type="none" w="med" len="med"/>
            <a:tailEnd type="none" w="med" len="med"/>
          </a:ln>
        </p:spPr>
        <p:txBody>
          <a:bodyPr/>
          <a:p>
            <a:endParaRPr lang="en-US"/>
          </a:p>
        </p:txBody>
      </p:sp>
      <p:sp>
        <p:nvSpPr>
          <p:cNvPr id="16400" name="Freeform 16"/>
          <p:cNvSpPr/>
          <p:nvPr/>
        </p:nvSpPr>
        <p:spPr>
          <a:xfrm>
            <a:off x="3729038" y="762000"/>
            <a:ext cx="157162" cy="635000"/>
          </a:xfrm>
          <a:custGeom>
            <a:avLst/>
            <a:gdLst>
              <a:gd name="txL" fmla="*/ 0 w 99"/>
              <a:gd name="txT" fmla="*/ 0 h 400"/>
              <a:gd name="txR" fmla="*/ 99 w 99"/>
              <a:gd name="txB" fmla="*/ 400 h 400"/>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99" h="400">
                <a:moveTo>
                  <a:pt x="99" y="0"/>
                </a:moveTo>
                <a:cubicBezTo>
                  <a:pt x="97" y="12"/>
                  <a:pt x="97" y="23"/>
                  <a:pt x="87" y="32"/>
                </a:cubicBezTo>
                <a:cubicBezTo>
                  <a:pt x="80" y="38"/>
                  <a:pt x="63" y="48"/>
                  <a:pt x="63" y="48"/>
                </a:cubicBezTo>
                <a:cubicBezTo>
                  <a:pt x="59" y="61"/>
                  <a:pt x="43" y="84"/>
                  <a:pt x="43" y="84"/>
                </a:cubicBezTo>
                <a:cubicBezTo>
                  <a:pt x="38" y="121"/>
                  <a:pt x="40" y="108"/>
                  <a:pt x="15" y="124"/>
                </a:cubicBezTo>
                <a:cubicBezTo>
                  <a:pt x="17" y="188"/>
                  <a:pt x="0" y="230"/>
                  <a:pt x="31" y="276"/>
                </a:cubicBezTo>
                <a:cubicBezTo>
                  <a:pt x="34" y="311"/>
                  <a:pt x="42" y="342"/>
                  <a:pt x="35" y="376"/>
                </a:cubicBezTo>
                <a:cubicBezTo>
                  <a:pt x="33" y="384"/>
                  <a:pt x="35" y="400"/>
                  <a:pt x="27" y="400"/>
                </a:cubicBezTo>
                <a:cubicBezTo>
                  <a:pt x="20" y="400"/>
                  <a:pt x="14" y="400"/>
                  <a:pt x="7" y="400"/>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grpSp>
        <p:nvGrpSpPr>
          <p:cNvPr id="16401" name="Group 17"/>
          <p:cNvGrpSpPr/>
          <p:nvPr/>
        </p:nvGrpSpPr>
        <p:grpSpPr>
          <a:xfrm>
            <a:off x="4114800" y="381000"/>
            <a:ext cx="2286000" cy="3048000"/>
            <a:chOff x="3456" y="336"/>
            <a:chExt cx="1488" cy="1440"/>
          </a:xfrm>
        </p:grpSpPr>
        <p:sp>
          <p:nvSpPr>
            <p:cNvPr id="16434" name="Freeform 18"/>
            <p:cNvSpPr/>
            <p:nvPr/>
          </p:nvSpPr>
          <p:spPr>
            <a:xfrm>
              <a:off x="3456" y="336"/>
              <a:ext cx="1488" cy="1440"/>
            </a:xfrm>
            <a:custGeom>
              <a:avLst/>
              <a:gdLst>
                <a:gd name="txL" fmla="*/ 0 w 1488"/>
                <a:gd name="txT" fmla="*/ 0 h 1440"/>
                <a:gd name="txR" fmla="*/ 1488 w 1488"/>
                <a:gd name="txB" fmla="*/ 1440 h 1440"/>
              </a:gdLst>
              <a:ahLst/>
              <a:cxnLst>
                <a:cxn ang="0">
                  <a:pos x="1488" y="0"/>
                </a:cxn>
                <a:cxn ang="0">
                  <a:pos x="1488" y="96"/>
                </a:cxn>
                <a:cxn ang="0">
                  <a:pos x="1440" y="144"/>
                </a:cxn>
                <a:cxn ang="0">
                  <a:pos x="1488" y="192"/>
                </a:cxn>
                <a:cxn ang="0">
                  <a:pos x="1440" y="240"/>
                </a:cxn>
                <a:cxn ang="0">
                  <a:pos x="1392" y="336"/>
                </a:cxn>
                <a:cxn ang="0">
                  <a:pos x="1344" y="336"/>
                </a:cxn>
                <a:cxn ang="0">
                  <a:pos x="1296" y="336"/>
                </a:cxn>
                <a:cxn ang="0">
                  <a:pos x="1248" y="384"/>
                </a:cxn>
                <a:cxn ang="0">
                  <a:pos x="1200" y="384"/>
                </a:cxn>
                <a:cxn ang="0">
                  <a:pos x="1152" y="384"/>
                </a:cxn>
                <a:cxn ang="0">
                  <a:pos x="1104" y="384"/>
                </a:cxn>
                <a:cxn ang="0">
                  <a:pos x="1056" y="336"/>
                </a:cxn>
                <a:cxn ang="0">
                  <a:pos x="1008" y="336"/>
                </a:cxn>
                <a:cxn ang="0">
                  <a:pos x="960" y="240"/>
                </a:cxn>
                <a:cxn ang="0">
                  <a:pos x="912" y="240"/>
                </a:cxn>
                <a:cxn ang="0">
                  <a:pos x="864" y="240"/>
                </a:cxn>
                <a:cxn ang="0">
                  <a:pos x="816" y="240"/>
                </a:cxn>
                <a:cxn ang="0">
                  <a:pos x="768" y="192"/>
                </a:cxn>
                <a:cxn ang="0">
                  <a:pos x="720" y="192"/>
                </a:cxn>
                <a:cxn ang="0">
                  <a:pos x="672" y="240"/>
                </a:cxn>
                <a:cxn ang="0">
                  <a:pos x="624" y="288"/>
                </a:cxn>
                <a:cxn ang="0">
                  <a:pos x="528" y="288"/>
                </a:cxn>
                <a:cxn ang="0">
                  <a:pos x="480" y="288"/>
                </a:cxn>
                <a:cxn ang="0">
                  <a:pos x="480" y="336"/>
                </a:cxn>
                <a:cxn ang="0">
                  <a:pos x="432" y="384"/>
                </a:cxn>
                <a:cxn ang="0">
                  <a:pos x="432" y="432"/>
                </a:cxn>
                <a:cxn ang="0">
                  <a:pos x="480" y="480"/>
                </a:cxn>
                <a:cxn ang="0">
                  <a:pos x="528" y="528"/>
                </a:cxn>
                <a:cxn ang="0">
                  <a:pos x="576" y="528"/>
                </a:cxn>
                <a:cxn ang="0">
                  <a:pos x="576" y="576"/>
                </a:cxn>
                <a:cxn ang="0">
                  <a:pos x="528" y="624"/>
                </a:cxn>
                <a:cxn ang="0">
                  <a:pos x="480" y="624"/>
                </a:cxn>
                <a:cxn ang="0">
                  <a:pos x="480" y="672"/>
                </a:cxn>
                <a:cxn ang="0">
                  <a:pos x="480" y="720"/>
                </a:cxn>
                <a:cxn ang="0">
                  <a:pos x="432" y="768"/>
                </a:cxn>
                <a:cxn ang="0">
                  <a:pos x="384" y="720"/>
                </a:cxn>
                <a:cxn ang="0">
                  <a:pos x="336" y="720"/>
                </a:cxn>
                <a:cxn ang="0">
                  <a:pos x="288" y="768"/>
                </a:cxn>
                <a:cxn ang="0">
                  <a:pos x="336" y="816"/>
                </a:cxn>
                <a:cxn ang="0">
                  <a:pos x="288" y="816"/>
                </a:cxn>
                <a:cxn ang="0">
                  <a:pos x="240" y="864"/>
                </a:cxn>
                <a:cxn ang="0">
                  <a:pos x="192" y="864"/>
                </a:cxn>
                <a:cxn ang="0">
                  <a:pos x="144" y="912"/>
                </a:cxn>
                <a:cxn ang="0">
                  <a:pos x="48" y="912"/>
                </a:cxn>
                <a:cxn ang="0">
                  <a:pos x="48" y="960"/>
                </a:cxn>
                <a:cxn ang="0">
                  <a:pos x="48" y="1008"/>
                </a:cxn>
                <a:cxn ang="0">
                  <a:pos x="96" y="1056"/>
                </a:cxn>
                <a:cxn ang="0">
                  <a:pos x="96" y="1104"/>
                </a:cxn>
                <a:cxn ang="0">
                  <a:pos x="48" y="1152"/>
                </a:cxn>
                <a:cxn ang="0">
                  <a:pos x="0" y="1248"/>
                </a:cxn>
                <a:cxn ang="0">
                  <a:pos x="0" y="1344"/>
                </a:cxn>
                <a:cxn ang="0">
                  <a:pos x="48" y="1440"/>
                </a:cxn>
              </a:cxnLst>
              <a:rect l="txL" t="txT" r="txR" b="txB"/>
              <a:pathLst>
                <a:path w="1488" h="1440">
                  <a:moveTo>
                    <a:pt x="1488" y="0"/>
                  </a:moveTo>
                  <a:lnTo>
                    <a:pt x="1488" y="96"/>
                  </a:lnTo>
                  <a:lnTo>
                    <a:pt x="1440" y="144"/>
                  </a:lnTo>
                  <a:lnTo>
                    <a:pt x="1488" y="192"/>
                  </a:lnTo>
                  <a:lnTo>
                    <a:pt x="1440" y="240"/>
                  </a:lnTo>
                  <a:lnTo>
                    <a:pt x="1392" y="336"/>
                  </a:lnTo>
                  <a:lnTo>
                    <a:pt x="1344" y="336"/>
                  </a:lnTo>
                  <a:lnTo>
                    <a:pt x="1296" y="336"/>
                  </a:lnTo>
                  <a:lnTo>
                    <a:pt x="1248" y="384"/>
                  </a:lnTo>
                  <a:lnTo>
                    <a:pt x="1200" y="384"/>
                  </a:lnTo>
                  <a:lnTo>
                    <a:pt x="1152" y="384"/>
                  </a:lnTo>
                  <a:lnTo>
                    <a:pt x="1104" y="384"/>
                  </a:lnTo>
                  <a:lnTo>
                    <a:pt x="1056" y="336"/>
                  </a:lnTo>
                  <a:lnTo>
                    <a:pt x="1008" y="336"/>
                  </a:lnTo>
                  <a:lnTo>
                    <a:pt x="960" y="240"/>
                  </a:lnTo>
                  <a:lnTo>
                    <a:pt x="912" y="240"/>
                  </a:lnTo>
                  <a:lnTo>
                    <a:pt x="864" y="240"/>
                  </a:lnTo>
                  <a:lnTo>
                    <a:pt x="816" y="240"/>
                  </a:lnTo>
                  <a:lnTo>
                    <a:pt x="768" y="192"/>
                  </a:lnTo>
                  <a:lnTo>
                    <a:pt x="720" y="192"/>
                  </a:lnTo>
                  <a:lnTo>
                    <a:pt x="672" y="240"/>
                  </a:lnTo>
                  <a:lnTo>
                    <a:pt x="624" y="288"/>
                  </a:lnTo>
                  <a:lnTo>
                    <a:pt x="528" y="288"/>
                  </a:lnTo>
                  <a:lnTo>
                    <a:pt x="480" y="288"/>
                  </a:lnTo>
                  <a:lnTo>
                    <a:pt x="480" y="336"/>
                  </a:lnTo>
                  <a:lnTo>
                    <a:pt x="432" y="384"/>
                  </a:lnTo>
                  <a:lnTo>
                    <a:pt x="432" y="432"/>
                  </a:lnTo>
                  <a:lnTo>
                    <a:pt x="480" y="480"/>
                  </a:lnTo>
                  <a:lnTo>
                    <a:pt x="528" y="528"/>
                  </a:lnTo>
                  <a:lnTo>
                    <a:pt x="576" y="528"/>
                  </a:lnTo>
                  <a:lnTo>
                    <a:pt x="576" y="576"/>
                  </a:lnTo>
                  <a:lnTo>
                    <a:pt x="528" y="624"/>
                  </a:lnTo>
                  <a:lnTo>
                    <a:pt x="480" y="624"/>
                  </a:lnTo>
                  <a:lnTo>
                    <a:pt x="480" y="672"/>
                  </a:lnTo>
                  <a:lnTo>
                    <a:pt x="480" y="720"/>
                  </a:lnTo>
                  <a:lnTo>
                    <a:pt x="432" y="768"/>
                  </a:lnTo>
                  <a:lnTo>
                    <a:pt x="384" y="720"/>
                  </a:lnTo>
                  <a:lnTo>
                    <a:pt x="336" y="720"/>
                  </a:lnTo>
                  <a:lnTo>
                    <a:pt x="288" y="768"/>
                  </a:lnTo>
                  <a:lnTo>
                    <a:pt x="336" y="816"/>
                  </a:lnTo>
                  <a:lnTo>
                    <a:pt x="288" y="816"/>
                  </a:lnTo>
                  <a:lnTo>
                    <a:pt x="240" y="864"/>
                  </a:lnTo>
                  <a:lnTo>
                    <a:pt x="192" y="864"/>
                  </a:lnTo>
                  <a:lnTo>
                    <a:pt x="144" y="912"/>
                  </a:lnTo>
                  <a:lnTo>
                    <a:pt x="48" y="912"/>
                  </a:lnTo>
                  <a:lnTo>
                    <a:pt x="48" y="960"/>
                  </a:lnTo>
                  <a:lnTo>
                    <a:pt x="48" y="1008"/>
                  </a:lnTo>
                  <a:lnTo>
                    <a:pt x="96" y="1056"/>
                  </a:lnTo>
                  <a:lnTo>
                    <a:pt x="96" y="1104"/>
                  </a:lnTo>
                  <a:lnTo>
                    <a:pt x="48" y="1152"/>
                  </a:lnTo>
                  <a:lnTo>
                    <a:pt x="0" y="1248"/>
                  </a:lnTo>
                  <a:lnTo>
                    <a:pt x="0" y="1344"/>
                  </a:lnTo>
                  <a:lnTo>
                    <a:pt x="48" y="1440"/>
                  </a:lnTo>
                </a:path>
              </a:pathLst>
            </a:custGeom>
            <a:noFill/>
            <a:ln w="57150" cap="flat" cmpd="sng">
              <a:solidFill>
                <a:srgbClr val="0000FF">
                  <a:alpha val="100000"/>
                </a:srgbClr>
              </a:solidFill>
              <a:prstDash val="solid"/>
              <a:round/>
              <a:headEnd type="none" w="med" len="med"/>
              <a:tailEnd type="none" w="med" len="med"/>
            </a:ln>
          </p:spPr>
          <p:txBody>
            <a:bodyPr/>
            <a:p>
              <a:endParaRPr lang="en-US"/>
            </a:p>
          </p:txBody>
        </p:sp>
        <p:sp>
          <p:nvSpPr>
            <p:cNvPr id="16435" name="Freeform 19"/>
            <p:cNvSpPr/>
            <p:nvPr/>
          </p:nvSpPr>
          <p:spPr>
            <a:xfrm>
              <a:off x="3696" y="816"/>
              <a:ext cx="864" cy="432"/>
            </a:xfrm>
            <a:custGeom>
              <a:avLst/>
              <a:gdLst>
                <a:gd name="txL" fmla="*/ 0 w 864"/>
                <a:gd name="txT" fmla="*/ 0 h 432"/>
                <a:gd name="txR" fmla="*/ 864 w 864"/>
                <a:gd name="txB" fmla="*/ 432 h 432"/>
              </a:gdLst>
              <a:ahLst/>
              <a:cxnLst>
                <a:cxn ang="0">
                  <a:pos x="864" y="0"/>
                </a:cxn>
                <a:cxn ang="0">
                  <a:pos x="816" y="0"/>
                </a:cxn>
                <a:cxn ang="0">
                  <a:pos x="768" y="48"/>
                </a:cxn>
                <a:cxn ang="0">
                  <a:pos x="720" y="48"/>
                </a:cxn>
                <a:cxn ang="0">
                  <a:pos x="672" y="48"/>
                </a:cxn>
                <a:cxn ang="0">
                  <a:pos x="672" y="96"/>
                </a:cxn>
                <a:cxn ang="0">
                  <a:pos x="720" y="192"/>
                </a:cxn>
                <a:cxn ang="0">
                  <a:pos x="720" y="288"/>
                </a:cxn>
                <a:cxn ang="0">
                  <a:pos x="720" y="336"/>
                </a:cxn>
                <a:cxn ang="0">
                  <a:pos x="672" y="336"/>
                </a:cxn>
                <a:cxn ang="0">
                  <a:pos x="576" y="336"/>
                </a:cxn>
                <a:cxn ang="0">
                  <a:pos x="528" y="384"/>
                </a:cxn>
                <a:cxn ang="0">
                  <a:pos x="432" y="336"/>
                </a:cxn>
                <a:cxn ang="0">
                  <a:pos x="432" y="288"/>
                </a:cxn>
                <a:cxn ang="0">
                  <a:pos x="384" y="240"/>
                </a:cxn>
                <a:cxn ang="0">
                  <a:pos x="336" y="336"/>
                </a:cxn>
                <a:cxn ang="0">
                  <a:pos x="288" y="384"/>
                </a:cxn>
                <a:cxn ang="0">
                  <a:pos x="288" y="432"/>
                </a:cxn>
                <a:cxn ang="0">
                  <a:pos x="240" y="432"/>
                </a:cxn>
                <a:cxn ang="0">
                  <a:pos x="192" y="336"/>
                </a:cxn>
                <a:cxn ang="0">
                  <a:pos x="192" y="288"/>
                </a:cxn>
                <a:cxn ang="0">
                  <a:pos x="144" y="288"/>
                </a:cxn>
                <a:cxn ang="0">
                  <a:pos x="144" y="336"/>
                </a:cxn>
                <a:cxn ang="0">
                  <a:pos x="96" y="384"/>
                </a:cxn>
                <a:cxn ang="0">
                  <a:pos x="96" y="432"/>
                </a:cxn>
                <a:cxn ang="0">
                  <a:pos x="48" y="432"/>
                </a:cxn>
                <a:cxn ang="0">
                  <a:pos x="0" y="384"/>
                </a:cxn>
              </a:cxnLst>
              <a:rect l="txL" t="txT" r="txR" b="txB"/>
              <a:pathLst>
                <a:path w="864" h="432">
                  <a:moveTo>
                    <a:pt x="864" y="0"/>
                  </a:moveTo>
                  <a:lnTo>
                    <a:pt x="816" y="0"/>
                  </a:lnTo>
                  <a:lnTo>
                    <a:pt x="768" y="48"/>
                  </a:lnTo>
                  <a:lnTo>
                    <a:pt x="720" y="48"/>
                  </a:lnTo>
                  <a:lnTo>
                    <a:pt x="672" y="48"/>
                  </a:lnTo>
                  <a:lnTo>
                    <a:pt x="672" y="96"/>
                  </a:lnTo>
                  <a:lnTo>
                    <a:pt x="720" y="192"/>
                  </a:lnTo>
                  <a:lnTo>
                    <a:pt x="720" y="288"/>
                  </a:lnTo>
                  <a:lnTo>
                    <a:pt x="720" y="336"/>
                  </a:lnTo>
                  <a:lnTo>
                    <a:pt x="672" y="336"/>
                  </a:lnTo>
                  <a:lnTo>
                    <a:pt x="576" y="336"/>
                  </a:lnTo>
                  <a:lnTo>
                    <a:pt x="528" y="384"/>
                  </a:lnTo>
                  <a:lnTo>
                    <a:pt x="432" y="336"/>
                  </a:lnTo>
                  <a:lnTo>
                    <a:pt x="432" y="288"/>
                  </a:lnTo>
                  <a:lnTo>
                    <a:pt x="384" y="240"/>
                  </a:lnTo>
                  <a:lnTo>
                    <a:pt x="336" y="336"/>
                  </a:lnTo>
                  <a:lnTo>
                    <a:pt x="288" y="384"/>
                  </a:lnTo>
                  <a:lnTo>
                    <a:pt x="288" y="432"/>
                  </a:lnTo>
                  <a:lnTo>
                    <a:pt x="240" y="432"/>
                  </a:lnTo>
                  <a:lnTo>
                    <a:pt x="192" y="336"/>
                  </a:lnTo>
                  <a:lnTo>
                    <a:pt x="192" y="288"/>
                  </a:lnTo>
                  <a:lnTo>
                    <a:pt x="144" y="288"/>
                  </a:lnTo>
                  <a:lnTo>
                    <a:pt x="144" y="336"/>
                  </a:lnTo>
                  <a:lnTo>
                    <a:pt x="96" y="384"/>
                  </a:lnTo>
                  <a:lnTo>
                    <a:pt x="96" y="432"/>
                  </a:lnTo>
                  <a:lnTo>
                    <a:pt x="48" y="432"/>
                  </a:lnTo>
                  <a:lnTo>
                    <a:pt x="0" y="384"/>
                  </a:lnTo>
                </a:path>
              </a:pathLst>
            </a:custGeom>
            <a:noFill/>
            <a:ln w="57150" cap="flat" cmpd="sng">
              <a:solidFill>
                <a:srgbClr val="0000FF">
                  <a:alpha val="100000"/>
                </a:srgbClr>
              </a:solidFill>
              <a:prstDash val="solid"/>
              <a:round/>
              <a:headEnd type="none" w="med" len="med"/>
              <a:tailEnd type="none" w="med" len="med"/>
            </a:ln>
          </p:spPr>
          <p:txBody>
            <a:bodyPr/>
            <a:p>
              <a:endParaRPr lang="en-US"/>
            </a:p>
          </p:txBody>
        </p:sp>
      </p:grpSp>
      <p:sp>
        <p:nvSpPr>
          <p:cNvPr id="16402" name="Freeform 20"/>
          <p:cNvSpPr/>
          <p:nvPr/>
        </p:nvSpPr>
        <p:spPr>
          <a:xfrm>
            <a:off x="2108200" y="3898900"/>
            <a:ext cx="19050" cy="107950"/>
          </a:xfrm>
          <a:custGeom>
            <a:avLst/>
            <a:gdLst>
              <a:gd name="txL" fmla="*/ 0 w 12"/>
              <a:gd name="txT" fmla="*/ 0 h 68"/>
              <a:gd name="txR" fmla="*/ 12 w 12"/>
              <a:gd name="txB" fmla="*/ 68 h 68"/>
            </a:gdLst>
            <a:ahLst/>
            <a:cxnLst>
              <a:cxn ang="0">
                <a:pos x="0" y="0"/>
              </a:cxn>
              <a:cxn ang="0">
                <a:pos x="2147483647" y="2147483647"/>
              </a:cxn>
            </a:cxnLst>
            <a:rect l="txL" t="txT" r="txR" b="txB"/>
            <a:pathLst>
              <a:path w="12" h="68">
                <a:moveTo>
                  <a:pt x="0" y="0"/>
                </a:moveTo>
                <a:cubicBezTo>
                  <a:pt x="9" y="26"/>
                  <a:pt x="12" y="40"/>
                  <a:pt x="12" y="68"/>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03" name="Freeform 21"/>
          <p:cNvSpPr/>
          <p:nvPr/>
        </p:nvSpPr>
        <p:spPr>
          <a:xfrm>
            <a:off x="4040188" y="406400"/>
            <a:ext cx="965200" cy="1879600"/>
          </a:xfrm>
          <a:custGeom>
            <a:avLst/>
            <a:gdLst>
              <a:gd name="txL" fmla="*/ 0 w 608"/>
              <a:gd name="txT" fmla="*/ 0 h 1184"/>
              <a:gd name="txR" fmla="*/ 608 w 608"/>
              <a:gd name="txB" fmla="*/ 1184 h 1184"/>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608" h="1184">
                <a:moveTo>
                  <a:pt x="143" y="1184"/>
                </a:moveTo>
                <a:cubicBezTo>
                  <a:pt x="165" y="1166"/>
                  <a:pt x="168" y="1154"/>
                  <a:pt x="183" y="1132"/>
                </a:cubicBezTo>
                <a:cubicBezTo>
                  <a:pt x="182" y="1108"/>
                  <a:pt x="184" y="1084"/>
                  <a:pt x="179" y="1060"/>
                </a:cubicBezTo>
                <a:cubicBezTo>
                  <a:pt x="178" y="1055"/>
                  <a:pt x="170" y="1056"/>
                  <a:pt x="167" y="1052"/>
                </a:cubicBezTo>
                <a:cubicBezTo>
                  <a:pt x="152" y="1027"/>
                  <a:pt x="148" y="989"/>
                  <a:pt x="123" y="972"/>
                </a:cubicBezTo>
                <a:cubicBezTo>
                  <a:pt x="105" y="974"/>
                  <a:pt x="74" y="982"/>
                  <a:pt x="55" y="976"/>
                </a:cubicBezTo>
                <a:cubicBezTo>
                  <a:pt x="48" y="969"/>
                  <a:pt x="38" y="964"/>
                  <a:pt x="31" y="956"/>
                </a:cubicBezTo>
                <a:cubicBezTo>
                  <a:pt x="25" y="949"/>
                  <a:pt x="24" y="939"/>
                  <a:pt x="19" y="932"/>
                </a:cubicBezTo>
                <a:cubicBezTo>
                  <a:pt x="16" y="918"/>
                  <a:pt x="7" y="892"/>
                  <a:pt x="7" y="892"/>
                </a:cubicBezTo>
                <a:cubicBezTo>
                  <a:pt x="9" y="840"/>
                  <a:pt x="0" y="819"/>
                  <a:pt x="23" y="784"/>
                </a:cubicBezTo>
                <a:cubicBezTo>
                  <a:pt x="25" y="764"/>
                  <a:pt x="29" y="735"/>
                  <a:pt x="35" y="716"/>
                </a:cubicBezTo>
                <a:cubicBezTo>
                  <a:pt x="39" y="703"/>
                  <a:pt x="55" y="692"/>
                  <a:pt x="63" y="680"/>
                </a:cubicBezTo>
                <a:cubicBezTo>
                  <a:pt x="64" y="668"/>
                  <a:pt x="63" y="655"/>
                  <a:pt x="67" y="644"/>
                </a:cubicBezTo>
                <a:cubicBezTo>
                  <a:pt x="70" y="635"/>
                  <a:pt x="83" y="620"/>
                  <a:pt x="83" y="620"/>
                </a:cubicBezTo>
                <a:cubicBezTo>
                  <a:pt x="69" y="611"/>
                  <a:pt x="61" y="610"/>
                  <a:pt x="51" y="596"/>
                </a:cubicBezTo>
                <a:cubicBezTo>
                  <a:pt x="113" y="503"/>
                  <a:pt x="2" y="326"/>
                  <a:pt x="107" y="256"/>
                </a:cubicBezTo>
                <a:cubicBezTo>
                  <a:pt x="113" y="239"/>
                  <a:pt x="127" y="224"/>
                  <a:pt x="143" y="220"/>
                </a:cubicBezTo>
                <a:cubicBezTo>
                  <a:pt x="152" y="192"/>
                  <a:pt x="143" y="199"/>
                  <a:pt x="163" y="192"/>
                </a:cubicBezTo>
                <a:cubicBezTo>
                  <a:pt x="171" y="217"/>
                  <a:pt x="181" y="242"/>
                  <a:pt x="195" y="264"/>
                </a:cubicBezTo>
                <a:cubicBezTo>
                  <a:pt x="201" y="292"/>
                  <a:pt x="210" y="287"/>
                  <a:pt x="235" y="304"/>
                </a:cubicBezTo>
                <a:cubicBezTo>
                  <a:pt x="239" y="307"/>
                  <a:pt x="247" y="312"/>
                  <a:pt x="247" y="312"/>
                </a:cubicBezTo>
                <a:cubicBezTo>
                  <a:pt x="256" y="326"/>
                  <a:pt x="257" y="334"/>
                  <a:pt x="271" y="344"/>
                </a:cubicBezTo>
                <a:cubicBezTo>
                  <a:pt x="278" y="364"/>
                  <a:pt x="278" y="377"/>
                  <a:pt x="299" y="384"/>
                </a:cubicBezTo>
                <a:cubicBezTo>
                  <a:pt x="342" y="381"/>
                  <a:pt x="357" y="388"/>
                  <a:pt x="387" y="368"/>
                </a:cubicBezTo>
                <a:cubicBezTo>
                  <a:pt x="397" y="339"/>
                  <a:pt x="388" y="349"/>
                  <a:pt x="407" y="336"/>
                </a:cubicBezTo>
                <a:cubicBezTo>
                  <a:pt x="411" y="323"/>
                  <a:pt x="435" y="308"/>
                  <a:pt x="435" y="308"/>
                </a:cubicBezTo>
                <a:cubicBezTo>
                  <a:pt x="448" y="270"/>
                  <a:pt x="459" y="272"/>
                  <a:pt x="499" y="268"/>
                </a:cubicBezTo>
                <a:cubicBezTo>
                  <a:pt x="518" y="256"/>
                  <a:pt x="537" y="252"/>
                  <a:pt x="559" y="248"/>
                </a:cubicBezTo>
                <a:cubicBezTo>
                  <a:pt x="608" y="175"/>
                  <a:pt x="579" y="95"/>
                  <a:pt x="579" y="0"/>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04" name="Freeform 22"/>
          <p:cNvSpPr/>
          <p:nvPr/>
        </p:nvSpPr>
        <p:spPr>
          <a:xfrm>
            <a:off x="3581400" y="1828800"/>
            <a:ext cx="577850" cy="990600"/>
          </a:xfrm>
          <a:custGeom>
            <a:avLst/>
            <a:gdLst>
              <a:gd name="txL" fmla="*/ 0 w 364"/>
              <a:gd name="txT" fmla="*/ 0 h 624"/>
              <a:gd name="txR" fmla="*/ 364 w 364"/>
              <a:gd name="txB" fmla="*/ 624 h 624"/>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64" h="624">
                <a:moveTo>
                  <a:pt x="0" y="0"/>
                </a:moveTo>
                <a:cubicBezTo>
                  <a:pt x="18" y="6"/>
                  <a:pt x="19" y="25"/>
                  <a:pt x="36" y="36"/>
                </a:cubicBezTo>
                <a:cubicBezTo>
                  <a:pt x="55" y="65"/>
                  <a:pt x="41" y="107"/>
                  <a:pt x="72" y="128"/>
                </a:cubicBezTo>
                <a:cubicBezTo>
                  <a:pt x="78" y="145"/>
                  <a:pt x="78" y="166"/>
                  <a:pt x="96" y="172"/>
                </a:cubicBezTo>
                <a:cubicBezTo>
                  <a:pt x="100" y="159"/>
                  <a:pt x="124" y="144"/>
                  <a:pt x="124" y="144"/>
                </a:cubicBezTo>
                <a:cubicBezTo>
                  <a:pt x="128" y="147"/>
                  <a:pt x="133" y="148"/>
                  <a:pt x="136" y="152"/>
                </a:cubicBezTo>
                <a:cubicBezTo>
                  <a:pt x="140" y="159"/>
                  <a:pt x="144" y="176"/>
                  <a:pt x="144" y="176"/>
                </a:cubicBezTo>
                <a:cubicBezTo>
                  <a:pt x="146" y="204"/>
                  <a:pt x="146" y="257"/>
                  <a:pt x="180" y="268"/>
                </a:cubicBezTo>
                <a:cubicBezTo>
                  <a:pt x="205" y="260"/>
                  <a:pt x="188" y="240"/>
                  <a:pt x="204" y="264"/>
                </a:cubicBezTo>
                <a:cubicBezTo>
                  <a:pt x="209" y="283"/>
                  <a:pt x="212" y="289"/>
                  <a:pt x="228" y="300"/>
                </a:cubicBezTo>
                <a:cubicBezTo>
                  <a:pt x="231" y="325"/>
                  <a:pt x="229" y="353"/>
                  <a:pt x="252" y="368"/>
                </a:cubicBezTo>
                <a:cubicBezTo>
                  <a:pt x="256" y="381"/>
                  <a:pt x="255" y="395"/>
                  <a:pt x="260" y="408"/>
                </a:cubicBezTo>
                <a:cubicBezTo>
                  <a:pt x="263" y="417"/>
                  <a:pt x="276" y="432"/>
                  <a:pt x="276" y="432"/>
                </a:cubicBezTo>
                <a:cubicBezTo>
                  <a:pt x="279" y="457"/>
                  <a:pt x="272" y="480"/>
                  <a:pt x="296" y="488"/>
                </a:cubicBezTo>
                <a:cubicBezTo>
                  <a:pt x="299" y="492"/>
                  <a:pt x="301" y="497"/>
                  <a:pt x="304" y="500"/>
                </a:cubicBezTo>
                <a:cubicBezTo>
                  <a:pt x="307" y="503"/>
                  <a:pt x="314" y="504"/>
                  <a:pt x="316" y="508"/>
                </a:cubicBezTo>
                <a:cubicBezTo>
                  <a:pt x="320" y="519"/>
                  <a:pt x="288" y="528"/>
                  <a:pt x="288" y="528"/>
                </a:cubicBezTo>
                <a:cubicBezTo>
                  <a:pt x="281" y="549"/>
                  <a:pt x="282" y="532"/>
                  <a:pt x="296" y="548"/>
                </a:cubicBezTo>
                <a:cubicBezTo>
                  <a:pt x="323" y="579"/>
                  <a:pt x="297" y="569"/>
                  <a:pt x="332" y="576"/>
                </a:cubicBezTo>
                <a:cubicBezTo>
                  <a:pt x="339" y="596"/>
                  <a:pt x="351" y="591"/>
                  <a:pt x="364" y="604"/>
                </a:cubicBezTo>
                <a:lnTo>
                  <a:pt x="336" y="624"/>
                </a:ln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05" name="Freeform 23"/>
          <p:cNvSpPr/>
          <p:nvPr/>
        </p:nvSpPr>
        <p:spPr>
          <a:xfrm>
            <a:off x="2743200" y="1219200"/>
            <a:ext cx="1270000" cy="2108200"/>
          </a:xfrm>
          <a:custGeom>
            <a:avLst/>
            <a:gdLst>
              <a:gd name="txL" fmla="*/ 0 w 800"/>
              <a:gd name="txT" fmla="*/ 0 h 1328"/>
              <a:gd name="txR" fmla="*/ 800 w 800"/>
              <a:gd name="txB" fmla="*/ 1328 h 1328"/>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00" h="1328">
                <a:moveTo>
                  <a:pt x="0" y="0"/>
                </a:moveTo>
                <a:cubicBezTo>
                  <a:pt x="10" y="10"/>
                  <a:pt x="23" y="17"/>
                  <a:pt x="32" y="28"/>
                </a:cubicBezTo>
                <a:cubicBezTo>
                  <a:pt x="38" y="35"/>
                  <a:pt x="48" y="52"/>
                  <a:pt x="48" y="52"/>
                </a:cubicBezTo>
                <a:cubicBezTo>
                  <a:pt x="52" y="73"/>
                  <a:pt x="59" y="131"/>
                  <a:pt x="84" y="140"/>
                </a:cubicBezTo>
                <a:cubicBezTo>
                  <a:pt x="102" y="147"/>
                  <a:pt x="112" y="145"/>
                  <a:pt x="128" y="156"/>
                </a:cubicBezTo>
                <a:cubicBezTo>
                  <a:pt x="153" y="193"/>
                  <a:pt x="130" y="203"/>
                  <a:pt x="176" y="212"/>
                </a:cubicBezTo>
                <a:cubicBezTo>
                  <a:pt x="184" y="214"/>
                  <a:pt x="192" y="215"/>
                  <a:pt x="200" y="216"/>
                </a:cubicBezTo>
                <a:cubicBezTo>
                  <a:pt x="205" y="243"/>
                  <a:pt x="219" y="290"/>
                  <a:pt x="248" y="300"/>
                </a:cubicBezTo>
                <a:cubicBezTo>
                  <a:pt x="261" y="320"/>
                  <a:pt x="276" y="316"/>
                  <a:pt x="292" y="340"/>
                </a:cubicBezTo>
                <a:cubicBezTo>
                  <a:pt x="314" y="373"/>
                  <a:pt x="308" y="386"/>
                  <a:pt x="344" y="404"/>
                </a:cubicBezTo>
                <a:cubicBezTo>
                  <a:pt x="349" y="411"/>
                  <a:pt x="349" y="422"/>
                  <a:pt x="356" y="428"/>
                </a:cubicBezTo>
                <a:cubicBezTo>
                  <a:pt x="367" y="437"/>
                  <a:pt x="396" y="440"/>
                  <a:pt x="396" y="440"/>
                </a:cubicBezTo>
                <a:cubicBezTo>
                  <a:pt x="416" y="469"/>
                  <a:pt x="393" y="483"/>
                  <a:pt x="432" y="496"/>
                </a:cubicBezTo>
                <a:cubicBezTo>
                  <a:pt x="438" y="513"/>
                  <a:pt x="435" y="533"/>
                  <a:pt x="444" y="548"/>
                </a:cubicBezTo>
                <a:cubicBezTo>
                  <a:pt x="447" y="553"/>
                  <a:pt x="455" y="551"/>
                  <a:pt x="460" y="552"/>
                </a:cubicBezTo>
                <a:cubicBezTo>
                  <a:pt x="467" y="573"/>
                  <a:pt x="464" y="593"/>
                  <a:pt x="476" y="612"/>
                </a:cubicBezTo>
                <a:cubicBezTo>
                  <a:pt x="476" y="624"/>
                  <a:pt x="467" y="772"/>
                  <a:pt x="516" y="784"/>
                </a:cubicBezTo>
                <a:cubicBezTo>
                  <a:pt x="526" y="814"/>
                  <a:pt x="530" y="845"/>
                  <a:pt x="540" y="876"/>
                </a:cubicBezTo>
                <a:cubicBezTo>
                  <a:pt x="540" y="876"/>
                  <a:pt x="570" y="896"/>
                  <a:pt x="576" y="900"/>
                </a:cubicBezTo>
                <a:cubicBezTo>
                  <a:pt x="580" y="903"/>
                  <a:pt x="588" y="908"/>
                  <a:pt x="588" y="908"/>
                </a:cubicBezTo>
                <a:cubicBezTo>
                  <a:pt x="595" y="919"/>
                  <a:pt x="604" y="944"/>
                  <a:pt x="604" y="944"/>
                </a:cubicBezTo>
                <a:cubicBezTo>
                  <a:pt x="606" y="999"/>
                  <a:pt x="588" y="1059"/>
                  <a:pt x="612" y="1108"/>
                </a:cubicBezTo>
                <a:cubicBezTo>
                  <a:pt x="617" y="1119"/>
                  <a:pt x="636" y="1114"/>
                  <a:pt x="648" y="1116"/>
                </a:cubicBezTo>
                <a:cubicBezTo>
                  <a:pt x="649" y="1120"/>
                  <a:pt x="651" y="1124"/>
                  <a:pt x="652" y="1128"/>
                </a:cubicBezTo>
                <a:cubicBezTo>
                  <a:pt x="654" y="1144"/>
                  <a:pt x="652" y="1161"/>
                  <a:pt x="656" y="1176"/>
                </a:cubicBezTo>
                <a:cubicBezTo>
                  <a:pt x="659" y="1188"/>
                  <a:pt x="690" y="1189"/>
                  <a:pt x="700" y="1192"/>
                </a:cubicBezTo>
                <a:cubicBezTo>
                  <a:pt x="713" y="1231"/>
                  <a:pt x="692" y="1313"/>
                  <a:pt x="736" y="1328"/>
                </a:cubicBezTo>
                <a:cubicBezTo>
                  <a:pt x="743" y="1327"/>
                  <a:pt x="750" y="1328"/>
                  <a:pt x="756" y="1324"/>
                </a:cubicBezTo>
                <a:cubicBezTo>
                  <a:pt x="770" y="1314"/>
                  <a:pt x="752" y="1289"/>
                  <a:pt x="780" y="1280"/>
                </a:cubicBezTo>
                <a:cubicBezTo>
                  <a:pt x="796" y="1285"/>
                  <a:pt x="789" y="1281"/>
                  <a:pt x="800" y="1292"/>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06" name="Freeform 24"/>
          <p:cNvSpPr/>
          <p:nvPr/>
        </p:nvSpPr>
        <p:spPr>
          <a:xfrm>
            <a:off x="3505200" y="2133600"/>
            <a:ext cx="463550" cy="406400"/>
          </a:xfrm>
          <a:custGeom>
            <a:avLst/>
            <a:gdLst>
              <a:gd name="txL" fmla="*/ 0 w 292"/>
              <a:gd name="txT" fmla="*/ 0 h 256"/>
              <a:gd name="txR" fmla="*/ 292 w 292"/>
              <a:gd name="txB" fmla="*/ 256 h 256"/>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92" h="256">
                <a:moveTo>
                  <a:pt x="0" y="0"/>
                </a:moveTo>
                <a:cubicBezTo>
                  <a:pt x="4" y="20"/>
                  <a:pt x="16" y="37"/>
                  <a:pt x="36" y="44"/>
                </a:cubicBezTo>
                <a:cubicBezTo>
                  <a:pt x="40" y="48"/>
                  <a:pt x="43" y="53"/>
                  <a:pt x="48" y="56"/>
                </a:cubicBezTo>
                <a:cubicBezTo>
                  <a:pt x="55" y="60"/>
                  <a:pt x="72" y="64"/>
                  <a:pt x="72" y="64"/>
                </a:cubicBezTo>
                <a:cubicBezTo>
                  <a:pt x="72" y="67"/>
                  <a:pt x="76" y="100"/>
                  <a:pt x="80" y="108"/>
                </a:cubicBezTo>
                <a:cubicBezTo>
                  <a:pt x="111" y="170"/>
                  <a:pt x="84" y="96"/>
                  <a:pt x="104" y="156"/>
                </a:cubicBezTo>
                <a:cubicBezTo>
                  <a:pt x="106" y="163"/>
                  <a:pt x="123" y="165"/>
                  <a:pt x="128" y="168"/>
                </a:cubicBezTo>
                <a:cubicBezTo>
                  <a:pt x="136" y="173"/>
                  <a:pt x="152" y="184"/>
                  <a:pt x="152" y="184"/>
                </a:cubicBezTo>
                <a:cubicBezTo>
                  <a:pt x="157" y="200"/>
                  <a:pt x="166" y="199"/>
                  <a:pt x="180" y="208"/>
                </a:cubicBezTo>
                <a:cubicBezTo>
                  <a:pt x="203" y="242"/>
                  <a:pt x="172" y="202"/>
                  <a:pt x="200" y="224"/>
                </a:cubicBezTo>
                <a:cubicBezTo>
                  <a:pt x="212" y="233"/>
                  <a:pt x="218" y="247"/>
                  <a:pt x="232" y="256"/>
                </a:cubicBezTo>
                <a:cubicBezTo>
                  <a:pt x="236" y="255"/>
                  <a:pt x="241" y="255"/>
                  <a:pt x="244" y="252"/>
                </a:cubicBezTo>
                <a:cubicBezTo>
                  <a:pt x="248" y="249"/>
                  <a:pt x="248" y="242"/>
                  <a:pt x="252" y="240"/>
                </a:cubicBezTo>
                <a:cubicBezTo>
                  <a:pt x="262" y="235"/>
                  <a:pt x="280" y="236"/>
                  <a:pt x="292" y="236"/>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07" name="Freeform 25"/>
          <p:cNvSpPr/>
          <p:nvPr/>
        </p:nvSpPr>
        <p:spPr>
          <a:xfrm>
            <a:off x="3683000" y="2514600"/>
            <a:ext cx="203200" cy="311150"/>
          </a:xfrm>
          <a:custGeom>
            <a:avLst/>
            <a:gdLst>
              <a:gd name="txL" fmla="*/ 0 w 128"/>
              <a:gd name="txT" fmla="*/ 0 h 196"/>
              <a:gd name="txR" fmla="*/ 128 w 128"/>
              <a:gd name="txB" fmla="*/ 196 h 196"/>
            </a:gdLst>
            <a:ahLst/>
            <a:cxnLst>
              <a:cxn ang="0">
                <a:pos x="2147483647" y="0"/>
              </a:cxn>
              <a:cxn ang="0">
                <a:pos x="2147483647" y="2147483647"/>
              </a:cxn>
              <a:cxn ang="0">
                <a:pos x="2147483647" y="2147483647"/>
              </a:cxn>
              <a:cxn ang="0">
                <a:pos x="2147483647" y="2147483647"/>
              </a:cxn>
              <a:cxn ang="0">
                <a:pos x="0" y="2147483647"/>
              </a:cxn>
            </a:cxnLst>
            <a:rect l="txL" t="txT" r="txR" b="txB"/>
            <a:pathLst>
              <a:path w="128" h="196">
                <a:moveTo>
                  <a:pt x="128" y="0"/>
                </a:moveTo>
                <a:cubicBezTo>
                  <a:pt x="121" y="7"/>
                  <a:pt x="112" y="11"/>
                  <a:pt x="108" y="20"/>
                </a:cubicBezTo>
                <a:cubicBezTo>
                  <a:pt x="94" y="50"/>
                  <a:pt x="110" y="64"/>
                  <a:pt x="80" y="84"/>
                </a:cubicBezTo>
                <a:cubicBezTo>
                  <a:pt x="77" y="117"/>
                  <a:pt x="78" y="156"/>
                  <a:pt x="48" y="176"/>
                </a:cubicBezTo>
                <a:cubicBezTo>
                  <a:pt x="36" y="195"/>
                  <a:pt x="21" y="196"/>
                  <a:pt x="0" y="196"/>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08" name="Freeform 26"/>
          <p:cNvSpPr/>
          <p:nvPr/>
        </p:nvSpPr>
        <p:spPr>
          <a:xfrm>
            <a:off x="2654300" y="1612900"/>
            <a:ext cx="1231900" cy="1682750"/>
          </a:xfrm>
          <a:custGeom>
            <a:avLst/>
            <a:gdLst>
              <a:gd name="txL" fmla="*/ 0 w 776"/>
              <a:gd name="txT" fmla="*/ 0 h 1060"/>
              <a:gd name="txR" fmla="*/ 776 w 776"/>
              <a:gd name="txB" fmla="*/ 1060 h 1060"/>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76" h="1060">
                <a:moveTo>
                  <a:pt x="0" y="0"/>
                </a:moveTo>
                <a:cubicBezTo>
                  <a:pt x="2" y="17"/>
                  <a:pt x="5" y="64"/>
                  <a:pt x="24" y="76"/>
                </a:cubicBezTo>
                <a:cubicBezTo>
                  <a:pt x="36" y="84"/>
                  <a:pt x="51" y="86"/>
                  <a:pt x="64" y="92"/>
                </a:cubicBezTo>
                <a:cubicBezTo>
                  <a:pt x="72" y="115"/>
                  <a:pt x="81" y="116"/>
                  <a:pt x="100" y="128"/>
                </a:cubicBezTo>
                <a:cubicBezTo>
                  <a:pt x="109" y="142"/>
                  <a:pt x="110" y="150"/>
                  <a:pt x="124" y="160"/>
                </a:cubicBezTo>
                <a:cubicBezTo>
                  <a:pt x="129" y="179"/>
                  <a:pt x="132" y="185"/>
                  <a:pt x="148" y="196"/>
                </a:cubicBezTo>
                <a:cubicBezTo>
                  <a:pt x="153" y="212"/>
                  <a:pt x="160" y="220"/>
                  <a:pt x="172" y="232"/>
                </a:cubicBezTo>
                <a:cubicBezTo>
                  <a:pt x="175" y="240"/>
                  <a:pt x="181" y="248"/>
                  <a:pt x="184" y="256"/>
                </a:cubicBezTo>
                <a:cubicBezTo>
                  <a:pt x="190" y="273"/>
                  <a:pt x="190" y="291"/>
                  <a:pt x="196" y="308"/>
                </a:cubicBezTo>
                <a:cubicBezTo>
                  <a:pt x="197" y="365"/>
                  <a:pt x="198" y="423"/>
                  <a:pt x="200" y="480"/>
                </a:cubicBezTo>
                <a:cubicBezTo>
                  <a:pt x="201" y="510"/>
                  <a:pt x="198" y="504"/>
                  <a:pt x="216" y="516"/>
                </a:cubicBezTo>
                <a:cubicBezTo>
                  <a:pt x="236" y="545"/>
                  <a:pt x="213" y="583"/>
                  <a:pt x="244" y="604"/>
                </a:cubicBezTo>
                <a:cubicBezTo>
                  <a:pt x="263" y="632"/>
                  <a:pt x="252" y="623"/>
                  <a:pt x="272" y="636"/>
                </a:cubicBezTo>
                <a:cubicBezTo>
                  <a:pt x="282" y="665"/>
                  <a:pt x="273" y="655"/>
                  <a:pt x="292" y="668"/>
                </a:cubicBezTo>
                <a:cubicBezTo>
                  <a:pt x="299" y="688"/>
                  <a:pt x="308" y="697"/>
                  <a:pt x="328" y="704"/>
                </a:cubicBezTo>
                <a:cubicBezTo>
                  <a:pt x="342" y="718"/>
                  <a:pt x="357" y="730"/>
                  <a:pt x="376" y="736"/>
                </a:cubicBezTo>
                <a:cubicBezTo>
                  <a:pt x="403" y="776"/>
                  <a:pt x="404" y="780"/>
                  <a:pt x="452" y="792"/>
                </a:cubicBezTo>
                <a:cubicBezTo>
                  <a:pt x="463" y="809"/>
                  <a:pt x="464" y="825"/>
                  <a:pt x="484" y="832"/>
                </a:cubicBezTo>
                <a:cubicBezTo>
                  <a:pt x="518" y="825"/>
                  <a:pt x="534" y="838"/>
                  <a:pt x="564" y="848"/>
                </a:cubicBezTo>
                <a:cubicBezTo>
                  <a:pt x="571" y="881"/>
                  <a:pt x="572" y="860"/>
                  <a:pt x="588" y="884"/>
                </a:cubicBezTo>
                <a:cubicBezTo>
                  <a:pt x="589" y="889"/>
                  <a:pt x="588" y="896"/>
                  <a:pt x="592" y="900"/>
                </a:cubicBezTo>
                <a:cubicBezTo>
                  <a:pt x="598" y="907"/>
                  <a:pt x="616" y="916"/>
                  <a:pt x="616" y="916"/>
                </a:cubicBezTo>
                <a:cubicBezTo>
                  <a:pt x="620" y="928"/>
                  <a:pt x="640" y="944"/>
                  <a:pt x="652" y="952"/>
                </a:cubicBezTo>
                <a:cubicBezTo>
                  <a:pt x="662" y="981"/>
                  <a:pt x="688" y="997"/>
                  <a:pt x="716" y="1004"/>
                </a:cubicBezTo>
                <a:cubicBezTo>
                  <a:pt x="717" y="1020"/>
                  <a:pt x="713" y="1038"/>
                  <a:pt x="720" y="1052"/>
                </a:cubicBezTo>
                <a:cubicBezTo>
                  <a:pt x="724" y="1060"/>
                  <a:pt x="744" y="1060"/>
                  <a:pt x="744" y="1060"/>
                </a:cubicBezTo>
                <a:cubicBezTo>
                  <a:pt x="754" y="1045"/>
                  <a:pt x="752" y="1053"/>
                  <a:pt x="752" y="1036"/>
                </a:cubicBezTo>
                <a:lnTo>
                  <a:pt x="776" y="1048"/>
                </a:ln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grpSp>
        <p:nvGrpSpPr>
          <p:cNvPr id="16409" name="Group 27"/>
          <p:cNvGrpSpPr/>
          <p:nvPr/>
        </p:nvGrpSpPr>
        <p:grpSpPr>
          <a:xfrm>
            <a:off x="1962150" y="76200"/>
            <a:ext cx="2165350" cy="4895850"/>
            <a:chOff x="1236" y="48"/>
            <a:chExt cx="1364" cy="3084"/>
          </a:xfrm>
        </p:grpSpPr>
        <p:sp>
          <p:nvSpPr>
            <p:cNvPr id="16432" name="Freeform 28"/>
            <p:cNvSpPr/>
            <p:nvPr/>
          </p:nvSpPr>
          <p:spPr>
            <a:xfrm>
              <a:off x="1236" y="48"/>
              <a:ext cx="918" cy="3084"/>
            </a:xfrm>
            <a:custGeom>
              <a:avLst/>
              <a:gdLst>
                <a:gd name="txL" fmla="*/ 0 w 918"/>
                <a:gd name="txT" fmla="*/ 0 h 3084"/>
                <a:gd name="txR" fmla="*/ 918 w 918"/>
                <a:gd name="txB" fmla="*/ 3084 h 3084"/>
              </a:gdLst>
              <a:ahLst/>
              <a:cxnLst>
                <a:cxn ang="0">
                  <a:pos x="828" y="0"/>
                </a:cxn>
                <a:cxn ang="0">
                  <a:pos x="808" y="24"/>
                </a:cxn>
                <a:cxn ang="0">
                  <a:pos x="760" y="40"/>
                </a:cxn>
                <a:cxn ang="0">
                  <a:pos x="736" y="48"/>
                </a:cxn>
                <a:cxn ang="0">
                  <a:pos x="552" y="28"/>
                </a:cxn>
                <a:cxn ang="0">
                  <a:pos x="484" y="52"/>
                </a:cxn>
                <a:cxn ang="0">
                  <a:pos x="480" y="212"/>
                </a:cxn>
                <a:cxn ang="0">
                  <a:pos x="464" y="236"/>
                </a:cxn>
                <a:cxn ang="0">
                  <a:pos x="452" y="272"/>
                </a:cxn>
                <a:cxn ang="0">
                  <a:pos x="440" y="324"/>
                </a:cxn>
                <a:cxn ang="0">
                  <a:pos x="416" y="340"/>
                </a:cxn>
                <a:cxn ang="0">
                  <a:pos x="308" y="400"/>
                </a:cxn>
                <a:cxn ang="0">
                  <a:pos x="232" y="376"/>
                </a:cxn>
                <a:cxn ang="0">
                  <a:pos x="184" y="384"/>
                </a:cxn>
                <a:cxn ang="0">
                  <a:pos x="160" y="392"/>
                </a:cxn>
                <a:cxn ang="0">
                  <a:pos x="92" y="448"/>
                </a:cxn>
                <a:cxn ang="0">
                  <a:pos x="72" y="484"/>
                </a:cxn>
                <a:cxn ang="0">
                  <a:pos x="52" y="544"/>
                </a:cxn>
                <a:cxn ang="0">
                  <a:pos x="24" y="608"/>
                </a:cxn>
                <a:cxn ang="0">
                  <a:pos x="8" y="772"/>
                </a:cxn>
                <a:cxn ang="0">
                  <a:pos x="16" y="812"/>
                </a:cxn>
                <a:cxn ang="0">
                  <a:pos x="48" y="908"/>
                </a:cxn>
                <a:cxn ang="0">
                  <a:pos x="72" y="1144"/>
                </a:cxn>
                <a:cxn ang="0">
                  <a:pos x="64" y="1320"/>
                </a:cxn>
                <a:cxn ang="0">
                  <a:pos x="80" y="1352"/>
                </a:cxn>
                <a:cxn ang="0">
                  <a:pos x="88" y="1376"/>
                </a:cxn>
                <a:cxn ang="0">
                  <a:pos x="92" y="1388"/>
                </a:cxn>
                <a:cxn ang="0">
                  <a:pos x="96" y="1464"/>
                </a:cxn>
                <a:cxn ang="0">
                  <a:pos x="100" y="1520"/>
                </a:cxn>
                <a:cxn ang="0">
                  <a:pos x="104" y="1588"/>
                </a:cxn>
                <a:cxn ang="0">
                  <a:pos x="124" y="1636"/>
                </a:cxn>
                <a:cxn ang="0">
                  <a:pos x="172" y="1732"/>
                </a:cxn>
                <a:cxn ang="0">
                  <a:pos x="192" y="1768"/>
                </a:cxn>
                <a:cxn ang="0">
                  <a:pos x="236" y="1848"/>
                </a:cxn>
                <a:cxn ang="0">
                  <a:pos x="276" y="1884"/>
                </a:cxn>
                <a:cxn ang="0">
                  <a:pos x="288" y="1992"/>
                </a:cxn>
                <a:cxn ang="0">
                  <a:pos x="300" y="2016"/>
                </a:cxn>
                <a:cxn ang="0">
                  <a:pos x="324" y="2024"/>
                </a:cxn>
                <a:cxn ang="0">
                  <a:pos x="360" y="2064"/>
                </a:cxn>
                <a:cxn ang="0">
                  <a:pos x="388" y="2124"/>
                </a:cxn>
                <a:cxn ang="0">
                  <a:pos x="416" y="2148"/>
                </a:cxn>
                <a:cxn ang="0">
                  <a:pos x="440" y="2164"/>
                </a:cxn>
                <a:cxn ang="0">
                  <a:pos x="468" y="2220"/>
                </a:cxn>
                <a:cxn ang="0">
                  <a:pos x="496" y="2280"/>
                </a:cxn>
                <a:cxn ang="0">
                  <a:pos x="520" y="2296"/>
                </a:cxn>
                <a:cxn ang="0">
                  <a:pos x="532" y="2304"/>
                </a:cxn>
                <a:cxn ang="0">
                  <a:pos x="576" y="2356"/>
                </a:cxn>
                <a:cxn ang="0">
                  <a:pos x="652" y="2456"/>
                </a:cxn>
                <a:cxn ang="0">
                  <a:pos x="684" y="2520"/>
                </a:cxn>
                <a:cxn ang="0">
                  <a:pos x="720" y="2572"/>
                </a:cxn>
                <a:cxn ang="0">
                  <a:pos x="736" y="2596"/>
                </a:cxn>
                <a:cxn ang="0">
                  <a:pos x="760" y="2644"/>
                </a:cxn>
                <a:cxn ang="0">
                  <a:pos x="796" y="2712"/>
                </a:cxn>
                <a:cxn ang="0">
                  <a:pos x="800" y="2784"/>
                </a:cxn>
                <a:cxn ang="0">
                  <a:pos x="804" y="2772"/>
                </a:cxn>
                <a:cxn ang="0">
                  <a:pos x="812" y="2784"/>
                </a:cxn>
                <a:cxn ang="0">
                  <a:pos x="872" y="2908"/>
                </a:cxn>
                <a:cxn ang="0">
                  <a:pos x="908" y="2964"/>
                </a:cxn>
                <a:cxn ang="0">
                  <a:pos x="912" y="3068"/>
                </a:cxn>
                <a:cxn ang="0">
                  <a:pos x="912" y="3084"/>
                </a:cxn>
              </a:cxnLst>
              <a:rect l="txL" t="txT" r="txR" b="txB"/>
              <a:pathLst>
                <a:path w="918" h="3084">
                  <a:moveTo>
                    <a:pt x="828" y="0"/>
                  </a:moveTo>
                  <a:cubicBezTo>
                    <a:pt x="834" y="19"/>
                    <a:pt x="823" y="14"/>
                    <a:pt x="808" y="24"/>
                  </a:cubicBezTo>
                  <a:cubicBezTo>
                    <a:pt x="791" y="49"/>
                    <a:pt x="808" y="31"/>
                    <a:pt x="760" y="40"/>
                  </a:cubicBezTo>
                  <a:cubicBezTo>
                    <a:pt x="752" y="42"/>
                    <a:pt x="736" y="48"/>
                    <a:pt x="736" y="48"/>
                  </a:cubicBezTo>
                  <a:cubicBezTo>
                    <a:pt x="675" y="46"/>
                    <a:pt x="598" y="74"/>
                    <a:pt x="552" y="28"/>
                  </a:cubicBezTo>
                  <a:cubicBezTo>
                    <a:pt x="487" y="33"/>
                    <a:pt x="519" y="29"/>
                    <a:pt x="484" y="52"/>
                  </a:cubicBezTo>
                  <a:cubicBezTo>
                    <a:pt x="483" y="105"/>
                    <a:pt x="486" y="159"/>
                    <a:pt x="480" y="212"/>
                  </a:cubicBezTo>
                  <a:cubicBezTo>
                    <a:pt x="479" y="222"/>
                    <a:pt x="469" y="228"/>
                    <a:pt x="464" y="236"/>
                  </a:cubicBezTo>
                  <a:cubicBezTo>
                    <a:pt x="457" y="247"/>
                    <a:pt x="452" y="272"/>
                    <a:pt x="452" y="272"/>
                  </a:cubicBezTo>
                  <a:cubicBezTo>
                    <a:pt x="450" y="287"/>
                    <a:pt x="454" y="311"/>
                    <a:pt x="440" y="324"/>
                  </a:cubicBezTo>
                  <a:cubicBezTo>
                    <a:pt x="433" y="330"/>
                    <a:pt x="416" y="340"/>
                    <a:pt x="416" y="340"/>
                  </a:cubicBezTo>
                  <a:cubicBezTo>
                    <a:pt x="410" y="429"/>
                    <a:pt x="412" y="405"/>
                    <a:pt x="308" y="400"/>
                  </a:cubicBezTo>
                  <a:cubicBezTo>
                    <a:pt x="280" y="391"/>
                    <a:pt x="262" y="380"/>
                    <a:pt x="232" y="376"/>
                  </a:cubicBezTo>
                  <a:cubicBezTo>
                    <a:pt x="214" y="370"/>
                    <a:pt x="201" y="378"/>
                    <a:pt x="184" y="384"/>
                  </a:cubicBezTo>
                  <a:cubicBezTo>
                    <a:pt x="176" y="387"/>
                    <a:pt x="160" y="392"/>
                    <a:pt x="160" y="392"/>
                  </a:cubicBezTo>
                  <a:cubicBezTo>
                    <a:pt x="145" y="436"/>
                    <a:pt x="127" y="424"/>
                    <a:pt x="92" y="448"/>
                  </a:cubicBezTo>
                  <a:cubicBezTo>
                    <a:pt x="86" y="465"/>
                    <a:pt x="87" y="474"/>
                    <a:pt x="72" y="484"/>
                  </a:cubicBezTo>
                  <a:cubicBezTo>
                    <a:pt x="59" y="503"/>
                    <a:pt x="59" y="523"/>
                    <a:pt x="52" y="544"/>
                  </a:cubicBezTo>
                  <a:cubicBezTo>
                    <a:pt x="48" y="573"/>
                    <a:pt x="49" y="591"/>
                    <a:pt x="24" y="608"/>
                  </a:cubicBezTo>
                  <a:cubicBezTo>
                    <a:pt x="6" y="662"/>
                    <a:pt x="26" y="719"/>
                    <a:pt x="8" y="772"/>
                  </a:cubicBezTo>
                  <a:cubicBezTo>
                    <a:pt x="10" y="785"/>
                    <a:pt x="15" y="798"/>
                    <a:pt x="16" y="812"/>
                  </a:cubicBezTo>
                  <a:cubicBezTo>
                    <a:pt x="21" y="867"/>
                    <a:pt x="0" y="896"/>
                    <a:pt x="48" y="908"/>
                  </a:cubicBezTo>
                  <a:cubicBezTo>
                    <a:pt x="67" y="985"/>
                    <a:pt x="47" y="1068"/>
                    <a:pt x="72" y="1144"/>
                  </a:cubicBezTo>
                  <a:cubicBezTo>
                    <a:pt x="77" y="1319"/>
                    <a:pt x="89" y="1244"/>
                    <a:pt x="64" y="1320"/>
                  </a:cubicBezTo>
                  <a:cubicBezTo>
                    <a:pt x="69" y="1331"/>
                    <a:pt x="75" y="1341"/>
                    <a:pt x="80" y="1352"/>
                  </a:cubicBezTo>
                  <a:cubicBezTo>
                    <a:pt x="84" y="1360"/>
                    <a:pt x="85" y="1368"/>
                    <a:pt x="88" y="1376"/>
                  </a:cubicBezTo>
                  <a:cubicBezTo>
                    <a:pt x="89" y="1380"/>
                    <a:pt x="92" y="1388"/>
                    <a:pt x="92" y="1388"/>
                  </a:cubicBezTo>
                  <a:cubicBezTo>
                    <a:pt x="93" y="1413"/>
                    <a:pt x="94" y="1439"/>
                    <a:pt x="96" y="1464"/>
                  </a:cubicBezTo>
                  <a:cubicBezTo>
                    <a:pt x="97" y="1483"/>
                    <a:pt x="99" y="1501"/>
                    <a:pt x="100" y="1520"/>
                  </a:cubicBezTo>
                  <a:cubicBezTo>
                    <a:pt x="101" y="1543"/>
                    <a:pt x="102" y="1565"/>
                    <a:pt x="104" y="1588"/>
                  </a:cubicBezTo>
                  <a:cubicBezTo>
                    <a:pt x="105" y="1602"/>
                    <a:pt x="120" y="1623"/>
                    <a:pt x="124" y="1636"/>
                  </a:cubicBezTo>
                  <a:cubicBezTo>
                    <a:pt x="136" y="1672"/>
                    <a:pt x="138" y="1709"/>
                    <a:pt x="172" y="1732"/>
                  </a:cubicBezTo>
                  <a:cubicBezTo>
                    <a:pt x="180" y="1744"/>
                    <a:pt x="184" y="1756"/>
                    <a:pt x="192" y="1768"/>
                  </a:cubicBezTo>
                  <a:cubicBezTo>
                    <a:pt x="197" y="1800"/>
                    <a:pt x="200" y="1839"/>
                    <a:pt x="236" y="1848"/>
                  </a:cubicBezTo>
                  <a:cubicBezTo>
                    <a:pt x="256" y="1861"/>
                    <a:pt x="268" y="1859"/>
                    <a:pt x="276" y="1884"/>
                  </a:cubicBezTo>
                  <a:cubicBezTo>
                    <a:pt x="280" y="1976"/>
                    <a:pt x="271" y="1941"/>
                    <a:pt x="288" y="1992"/>
                  </a:cubicBezTo>
                  <a:cubicBezTo>
                    <a:pt x="290" y="1999"/>
                    <a:pt x="293" y="2012"/>
                    <a:pt x="300" y="2016"/>
                  </a:cubicBezTo>
                  <a:cubicBezTo>
                    <a:pt x="307" y="2020"/>
                    <a:pt x="324" y="2024"/>
                    <a:pt x="324" y="2024"/>
                  </a:cubicBezTo>
                  <a:cubicBezTo>
                    <a:pt x="336" y="2042"/>
                    <a:pt x="338" y="2057"/>
                    <a:pt x="360" y="2064"/>
                  </a:cubicBezTo>
                  <a:cubicBezTo>
                    <a:pt x="368" y="2088"/>
                    <a:pt x="371" y="2107"/>
                    <a:pt x="388" y="2124"/>
                  </a:cubicBezTo>
                  <a:cubicBezTo>
                    <a:pt x="394" y="2142"/>
                    <a:pt x="401" y="2140"/>
                    <a:pt x="416" y="2148"/>
                  </a:cubicBezTo>
                  <a:cubicBezTo>
                    <a:pt x="424" y="2153"/>
                    <a:pt x="440" y="2164"/>
                    <a:pt x="440" y="2164"/>
                  </a:cubicBezTo>
                  <a:cubicBezTo>
                    <a:pt x="448" y="2188"/>
                    <a:pt x="450" y="2202"/>
                    <a:pt x="468" y="2220"/>
                  </a:cubicBezTo>
                  <a:cubicBezTo>
                    <a:pt x="471" y="2228"/>
                    <a:pt x="492" y="2276"/>
                    <a:pt x="496" y="2280"/>
                  </a:cubicBezTo>
                  <a:cubicBezTo>
                    <a:pt x="503" y="2287"/>
                    <a:pt x="512" y="2291"/>
                    <a:pt x="520" y="2296"/>
                  </a:cubicBezTo>
                  <a:cubicBezTo>
                    <a:pt x="524" y="2299"/>
                    <a:pt x="532" y="2304"/>
                    <a:pt x="532" y="2304"/>
                  </a:cubicBezTo>
                  <a:cubicBezTo>
                    <a:pt x="546" y="2325"/>
                    <a:pt x="552" y="2350"/>
                    <a:pt x="576" y="2356"/>
                  </a:cubicBezTo>
                  <a:cubicBezTo>
                    <a:pt x="599" y="2391"/>
                    <a:pt x="629" y="2421"/>
                    <a:pt x="652" y="2456"/>
                  </a:cubicBezTo>
                  <a:cubicBezTo>
                    <a:pt x="658" y="2480"/>
                    <a:pt x="666" y="2502"/>
                    <a:pt x="684" y="2520"/>
                  </a:cubicBezTo>
                  <a:cubicBezTo>
                    <a:pt x="703" y="2578"/>
                    <a:pt x="675" y="2504"/>
                    <a:pt x="720" y="2572"/>
                  </a:cubicBezTo>
                  <a:cubicBezTo>
                    <a:pt x="725" y="2580"/>
                    <a:pt x="736" y="2596"/>
                    <a:pt x="736" y="2596"/>
                  </a:cubicBezTo>
                  <a:cubicBezTo>
                    <a:pt x="741" y="2623"/>
                    <a:pt x="738" y="2628"/>
                    <a:pt x="760" y="2644"/>
                  </a:cubicBezTo>
                  <a:cubicBezTo>
                    <a:pt x="768" y="2668"/>
                    <a:pt x="781" y="2692"/>
                    <a:pt x="796" y="2712"/>
                  </a:cubicBezTo>
                  <a:cubicBezTo>
                    <a:pt x="797" y="2736"/>
                    <a:pt x="797" y="2760"/>
                    <a:pt x="800" y="2784"/>
                  </a:cubicBezTo>
                  <a:cubicBezTo>
                    <a:pt x="801" y="2788"/>
                    <a:pt x="800" y="2772"/>
                    <a:pt x="804" y="2772"/>
                  </a:cubicBezTo>
                  <a:cubicBezTo>
                    <a:pt x="809" y="2772"/>
                    <a:pt x="810" y="2780"/>
                    <a:pt x="812" y="2784"/>
                  </a:cubicBezTo>
                  <a:cubicBezTo>
                    <a:pt x="830" y="2825"/>
                    <a:pt x="834" y="2880"/>
                    <a:pt x="872" y="2908"/>
                  </a:cubicBezTo>
                  <a:cubicBezTo>
                    <a:pt x="882" y="2928"/>
                    <a:pt x="895" y="2945"/>
                    <a:pt x="908" y="2964"/>
                  </a:cubicBezTo>
                  <a:cubicBezTo>
                    <a:pt x="911" y="3002"/>
                    <a:pt x="918" y="3030"/>
                    <a:pt x="912" y="3068"/>
                  </a:cubicBezTo>
                  <a:cubicBezTo>
                    <a:pt x="910" y="3084"/>
                    <a:pt x="904" y="3076"/>
                    <a:pt x="912" y="3084"/>
                  </a:cubicBezTo>
                </a:path>
              </a:pathLst>
            </a:custGeom>
            <a:noFill/>
            <a:ln w="76200" cap="flat" cmpd="sng">
              <a:solidFill>
                <a:srgbClr val="0000FF">
                  <a:alpha val="100000"/>
                </a:srgbClr>
              </a:solidFill>
              <a:prstDash val="solid"/>
              <a:round/>
              <a:headEnd type="none" w="med" len="med"/>
              <a:tailEnd type="none" w="med" len="med"/>
            </a:ln>
          </p:spPr>
          <p:txBody>
            <a:bodyPr/>
            <a:p>
              <a:endParaRPr lang="en-US"/>
            </a:p>
          </p:txBody>
        </p:sp>
        <p:sp>
          <p:nvSpPr>
            <p:cNvPr id="16433" name="Freeform 29"/>
            <p:cNvSpPr/>
            <p:nvPr/>
          </p:nvSpPr>
          <p:spPr>
            <a:xfrm>
              <a:off x="1248" y="804"/>
              <a:ext cx="1352" cy="1452"/>
            </a:xfrm>
            <a:custGeom>
              <a:avLst/>
              <a:gdLst>
                <a:gd name="txL" fmla="*/ 0 w 1352"/>
                <a:gd name="txT" fmla="*/ 0 h 1452"/>
                <a:gd name="txR" fmla="*/ 1352 w 1352"/>
                <a:gd name="txB" fmla="*/ 1452 h 1452"/>
              </a:gdLst>
              <a:ahLst/>
              <a:cxnLst>
                <a:cxn ang="0">
                  <a:pos x="0" y="0"/>
                </a:cxn>
                <a:cxn ang="0">
                  <a:pos x="24" y="32"/>
                </a:cxn>
                <a:cxn ang="0">
                  <a:pos x="60" y="48"/>
                </a:cxn>
                <a:cxn ang="0">
                  <a:pos x="96" y="60"/>
                </a:cxn>
                <a:cxn ang="0">
                  <a:pos x="120" y="68"/>
                </a:cxn>
                <a:cxn ang="0">
                  <a:pos x="152" y="108"/>
                </a:cxn>
                <a:cxn ang="0">
                  <a:pos x="204" y="224"/>
                </a:cxn>
                <a:cxn ang="0">
                  <a:pos x="208" y="260"/>
                </a:cxn>
                <a:cxn ang="0">
                  <a:pos x="216" y="284"/>
                </a:cxn>
                <a:cxn ang="0">
                  <a:pos x="220" y="296"/>
                </a:cxn>
                <a:cxn ang="0">
                  <a:pos x="216" y="456"/>
                </a:cxn>
                <a:cxn ang="0">
                  <a:pos x="192" y="492"/>
                </a:cxn>
                <a:cxn ang="0">
                  <a:pos x="172" y="664"/>
                </a:cxn>
                <a:cxn ang="0">
                  <a:pos x="180" y="820"/>
                </a:cxn>
                <a:cxn ang="0">
                  <a:pos x="196" y="844"/>
                </a:cxn>
                <a:cxn ang="0">
                  <a:pos x="220" y="856"/>
                </a:cxn>
                <a:cxn ang="0">
                  <a:pos x="264" y="852"/>
                </a:cxn>
                <a:cxn ang="0">
                  <a:pos x="284" y="888"/>
                </a:cxn>
                <a:cxn ang="0">
                  <a:pos x="268" y="944"/>
                </a:cxn>
                <a:cxn ang="0">
                  <a:pos x="280" y="1056"/>
                </a:cxn>
                <a:cxn ang="0">
                  <a:pos x="252" y="1096"/>
                </a:cxn>
                <a:cxn ang="0">
                  <a:pos x="276" y="1088"/>
                </a:cxn>
                <a:cxn ang="0">
                  <a:pos x="352" y="1144"/>
                </a:cxn>
                <a:cxn ang="0">
                  <a:pos x="384" y="1180"/>
                </a:cxn>
                <a:cxn ang="0">
                  <a:pos x="440" y="1248"/>
                </a:cxn>
                <a:cxn ang="0">
                  <a:pos x="476" y="1264"/>
                </a:cxn>
                <a:cxn ang="0">
                  <a:pos x="532" y="1272"/>
                </a:cxn>
                <a:cxn ang="0">
                  <a:pos x="564" y="1300"/>
                </a:cxn>
                <a:cxn ang="0">
                  <a:pos x="576" y="1308"/>
                </a:cxn>
                <a:cxn ang="0">
                  <a:pos x="608" y="1356"/>
                </a:cxn>
                <a:cxn ang="0">
                  <a:pos x="624" y="1376"/>
                </a:cxn>
                <a:cxn ang="0">
                  <a:pos x="628" y="1388"/>
                </a:cxn>
                <a:cxn ang="0">
                  <a:pos x="692" y="1416"/>
                </a:cxn>
                <a:cxn ang="0">
                  <a:pos x="724" y="1392"/>
                </a:cxn>
                <a:cxn ang="0">
                  <a:pos x="808" y="1408"/>
                </a:cxn>
                <a:cxn ang="0">
                  <a:pos x="852" y="1432"/>
                </a:cxn>
                <a:cxn ang="0">
                  <a:pos x="876" y="1440"/>
                </a:cxn>
                <a:cxn ang="0">
                  <a:pos x="960" y="1412"/>
                </a:cxn>
                <a:cxn ang="0">
                  <a:pos x="968" y="1400"/>
                </a:cxn>
                <a:cxn ang="0">
                  <a:pos x="972" y="1388"/>
                </a:cxn>
                <a:cxn ang="0">
                  <a:pos x="1008" y="1396"/>
                </a:cxn>
                <a:cxn ang="0">
                  <a:pos x="1088" y="1416"/>
                </a:cxn>
                <a:cxn ang="0">
                  <a:pos x="1132" y="1428"/>
                </a:cxn>
                <a:cxn ang="0">
                  <a:pos x="1156" y="1436"/>
                </a:cxn>
                <a:cxn ang="0">
                  <a:pos x="1228" y="1428"/>
                </a:cxn>
                <a:cxn ang="0">
                  <a:pos x="1352" y="1452"/>
                </a:cxn>
              </a:cxnLst>
              <a:rect l="txL" t="txT" r="txR" b="txB"/>
              <a:pathLst>
                <a:path w="1352" h="1452">
                  <a:moveTo>
                    <a:pt x="0" y="0"/>
                  </a:moveTo>
                  <a:cubicBezTo>
                    <a:pt x="15" y="10"/>
                    <a:pt x="20" y="29"/>
                    <a:pt x="24" y="32"/>
                  </a:cubicBezTo>
                  <a:cubicBezTo>
                    <a:pt x="35" y="40"/>
                    <a:pt x="48" y="43"/>
                    <a:pt x="60" y="48"/>
                  </a:cubicBezTo>
                  <a:cubicBezTo>
                    <a:pt x="60" y="48"/>
                    <a:pt x="90" y="58"/>
                    <a:pt x="96" y="60"/>
                  </a:cubicBezTo>
                  <a:cubicBezTo>
                    <a:pt x="104" y="63"/>
                    <a:pt x="120" y="68"/>
                    <a:pt x="120" y="68"/>
                  </a:cubicBezTo>
                  <a:cubicBezTo>
                    <a:pt x="129" y="82"/>
                    <a:pt x="137" y="103"/>
                    <a:pt x="152" y="108"/>
                  </a:cubicBezTo>
                  <a:cubicBezTo>
                    <a:pt x="165" y="148"/>
                    <a:pt x="190" y="183"/>
                    <a:pt x="204" y="224"/>
                  </a:cubicBezTo>
                  <a:cubicBezTo>
                    <a:pt x="205" y="236"/>
                    <a:pt x="206" y="248"/>
                    <a:pt x="208" y="260"/>
                  </a:cubicBezTo>
                  <a:cubicBezTo>
                    <a:pt x="210" y="268"/>
                    <a:pt x="213" y="276"/>
                    <a:pt x="216" y="284"/>
                  </a:cubicBezTo>
                  <a:cubicBezTo>
                    <a:pt x="217" y="288"/>
                    <a:pt x="220" y="296"/>
                    <a:pt x="220" y="296"/>
                  </a:cubicBezTo>
                  <a:cubicBezTo>
                    <a:pt x="219" y="349"/>
                    <a:pt x="222" y="403"/>
                    <a:pt x="216" y="456"/>
                  </a:cubicBezTo>
                  <a:cubicBezTo>
                    <a:pt x="214" y="470"/>
                    <a:pt x="192" y="492"/>
                    <a:pt x="192" y="492"/>
                  </a:cubicBezTo>
                  <a:cubicBezTo>
                    <a:pt x="187" y="651"/>
                    <a:pt x="197" y="588"/>
                    <a:pt x="172" y="664"/>
                  </a:cubicBezTo>
                  <a:cubicBezTo>
                    <a:pt x="174" y="716"/>
                    <a:pt x="169" y="769"/>
                    <a:pt x="180" y="820"/>
                  </a:cubicBezTo>
                  <a:cubicBezTo>
                    <a:pt x="182" y="829"/>
                    <a:pt x="187" y="841"/>
                    <a:pt x="196" y="844"/>
                  </a:cubicBezTo>
                  <a:cubicBezTo>
                    <a:pt x="213" y="850"/>
                    <a:pt x="204" y="846"/>
                    <a:pt x="220" y="856"/>
                  </a:cubicBezTo>
                  <a:cubicBezTo>
                    <a:pt x="250" y="846"/>
                    <a:pt x="236" y="846"/>
                    <a:pt x="264" y="852"/>
                  </a:cubicBezTo>
                  <a:cubicBezTo>
                    <a:pt x="268" y="865"/>
                    <a:pt x="284" y="888"/>
                    <a:pt x="284" y="888"/>
                  </a:cubicBezTo>
                  <a:cubicBezTo>
                    <a:pt x="281" y="914"/>
                    <a:pt x="281" y="924"/>
                    <a:pt x="268" y="944"/>
                  </a:cubicBezTo>
                  <a:cubicBezTo>
                    <a:pt x="270" y="981"/>
                    <a:pt x="271" y="1019"/>
                    <a:pt x="280" y="1056"/>
                  </a:cubicBezTo>
                  <a:cubicBezTo>
                    <a:pt x="275" y="1096"/>
                    <a:pt x="286" y="1085"/>
                    <a:pt x="252" y="1096"/>
                  </a:cubicBezTo>
                  <a:cubicBezTo>
                    <a:pt x="244" y="1099"/>
                    <a:pt x="276" y="1088"/>
                    <a:pt x="276" y="1088"/>
                  </a:cubicBezTo>
                  <a:cubicBezTo>
                    <a:pt x="325" y="1100"/>
                    <a:pt x="321" y="1109"/>
                    <a:pt x="352" y="1144"/>
                  </a:cubicBezTo>
                  <a:cubicBezTo>
                    <a:pt x="364" y="1158"/>
                    <a:pt x="376" y="1164"/>
                    <a:pt x="384" y="1180"/>
                  </a:cubicBezTo>
                  <a:cubicBezTo>
                    <a:pt x="400" y="1212"/>
                    <a:pt x="402" y="1239"/>
                    <a:pt x="440" y="1248"/>
                  </a:cubicBezTo>
                  <a:cubicBezTo>
                    <a:pt x="451" y="1255"/>
                    <a:pt x="476" y="1264"/>
                    <a:pt x="476" y="1264"/>
                  </a:cubicBezTo>
                  <a:cubicBezTo>
                    <a:pt x="496" y="1259"/>
                    <a:pt x="512" y="1265"/>
                    <a:pt x="532" y="1272"/>
                  </a:cubicBezTo>
                  <a:cubicBezTo>
                    <a:pt x="545" y="1292"/>
                    <a:pt x="536" y="1281"/>
                    <a:pt x="564" y="1300"/>
                  </a:cubicBezTo>
                  <a:cubicBezTo>
                    <a:pt x="568" y="1303"/>
                    <a:pt x="576" y="1308"/>
                    <a:pt x="576" y="1308"/>
                  </a:cubicBezTo>
                  <a:cubicBezTo>
                    <a:pt x="582" y="1325"/>
                    <a:pt x="595" y="1343"/>
                    <a:pt x="608" y="1356"/>
                  </a:cubicBezTo>
                  <a:cubicBezTo>
                    <a:pt x="618" y="1386"/>
                    <a:pt x="603" y="1350"/>
                    <a:pt x="624" y="1376"/>
                  </a:cubicBezTo>
                  <a:cubicBezTo>
                    <a:pt x="627" y="1379"/>
                    <a:pt x="625" y="1385"/>
                    <a:pt x="628" y="1388"/>
                  </a:cubicBezTo>
                  <a:cubicBezTo>
                    <a:pt x="638" y="1400"/>
                    <a:pt x="676" y="1411"/>
                    <a:pt x="692" y="1416"/>
                  </a:cubicBezTo>
                  <a:cubicBezTo>
                    <a:pt x="707" y="1411"/>
                    <a:pt x="711" y="1401"/>
                    <a:pt x="724" y="1392"/>
                  </a:cubicBezTo>
                  <a:cubicBezTo>
                    <a:pt x="737" y="1352"/>
                    <a:pt x="787" y="1401"/>
                    <a:pt x="808" y="1408"/>
                  </a:cubicBezTo>
                  <a:cubicBezTo>
                    <a:pt x="822" y="1419"/>
                    <a:pt x="836" y="1425"/>
                    <a:pt x="852" y="1432"/>
                  </a:cubicBezTo>
                  <a:cubicBezTo>
                    <a:pt x="860" y="1435"/>
                    <a:pt x="876" y="1440"/>
                    <a:pt x="876" y="1440"/>
                  </a:cubicBezTo>
                  <a:cubicBezTo>
                    <a:pt x="905" y="1397"/>
                    <a:pt x="882" y="1417"/>
                    <a:pt x="960" y="1412"/>
                  </a:cubicBezTo>
                  <a:cubicBezTo>
                    <a:pt x="963" y="1408"/>
                    <a:pt x="966" y="1404"/>
                    <a:pt x="968" y="1400"/>
                  </a:cubicBezTo>
                  <a:cubicBezTo>
                    <a:pt x="970" y="1396"/>
                    <a:pt x="968" y="1389"/>
                    <a:pt x="972" y="1388"/>
                  </a:cubicBezTo>
                  <a:cubicBezTo>
                    <a:pt x="974" y="1387"/>
                    <a:pt x="1004" y="1395"/>
                    <a:pt x="1008" y="1396"/>
                  </a:cubicBezTo>
                  <a:cubicBezTo>
                    <a:pt x="1030" y="1410"/>
                    <a:pt x="1062" y="1411"/>
                    <a:pt x="1088" y="1416"/>
                  </a:cubicBezTo>
                  <a:cubicBezTo>
                    <a:pt x="1110" y="1427"/>
                    <a:pt x="1109" y="1419"/>
                    <a:pt x="1132" y="1428"/>
                  </a:cubicBezTo>
                  <a:cubicBezTo>
                    <a:pt x="1140" y="1431"/>
                    <a:pt x="1156" y="1436"/>
                    <a:pt x="1156" y="1436"/>
                  </a:cubicBezTo>
                  <a:cubicBezTo>
                    <a:pt x="1176" y="1407"/>
                    <a:pt x="1161" y="1422"/>
                    <a:pt x="1228" y="1428"/>
                  </a:cubicBezTo>
                  <a:cubicBezTo>
                    <a:pt x="1271" y="1432"/>
                    <a:pt x="1308" y="1452"/>
                    <a:pt x="1352" y="1452"/>
                  </a:cubicBezTo>
                </a:path>
              </a:pathLst>
            </a:custGeom>
            <a:noFill/>
            <a:ln w="57150" cap="flat" cmpd="sng">
              <a:solidFill>
                <a:srgbClr val="0000FF">
                  <a:alpha val="100000"/>
                </a:srgbClr>
              </a:solidFill>
              <a:prstDash val="solid"/>
              <a:round/>
              <a:headEnd type="none" w="med" len="med"/>
              <a:tailEnd type="none" w="med" len="med"/>
            </a:ln>
          </p:spPr>
          <p:txBody>
            <a:bodyPr/>
            <a:p>
              <a:endParaRPr lang="en-US"/>
            </a:p>
          </p:txBody>
        </p:sp>
      </p:grpSp>
      <p:sp>
        <p:nvSpPr>
          <p:cNvPr id="16410" name="Freeform 30"/>
          <p:cNvSpPr/>
          <p:nvPr/>
        </p:nvSpPr>
        <p:spPr>
          <a:xfrm>
            <a:off x="3352800" y="3562350"/>
            <a:ext cx="654050" cy="565150"/>
          </a:xfrm>
          <a:custGeom>
            <a:avLst/>
            <a:gdLst>
              <a:gd name="txL" fmla="*/ 0 w 412"/>
              <a:gd name="txT" fmla="*/ 0 h 356"/>
              <a:gd name="txR" fmla="*/ 412 w 412"/>
              <a:gd name="txB" fmla="*/ 356 h 356"/>
            </a:gdLst>
            <a:ahLst/>
            <a:cxnLst>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12" h="356">
                <a:moveTo>
                  <a:pt x="0" y="12"/>
                </a:moveTo>
                <a:cubicBezTo>
                  <a:pt x="7" y="8"/>
                  <a:pt x="12" y="0"/>
                  <a:pt x="20" y="0"/>
                </a:cubicBezTo>
                <a:cubicBezTo>
                  <a:pt x="29" y="0"/>
                  <a:pt x="25" y="19"/>
                  <a:pt x="32" y="24"/>
                </a:cubicBezTo>
                <a:cubicBezTo>
                  <a:pt x="58" y="41"/>
                  <a:pt x="123" y="39"/>
                  <a:pt x="144" y="40"/>
                </a:cubicBezTo>
                <a:cubicBezTo>
                  <a:pt x="161" y="66"/>
                  <a:pt x="186" y="88"/>
                  <a:pt x="200" y="116"/>
                </a:cubicBezTo>
                <a:cubicBezTo>
                  <a:pt x="210" y="135"/>
                  <a:pt x="217" y="160"/>
                  <a:pt x="224" y="180"/>
                </a:cubicBezTo>
                <a:cubicBezTo>
                  <a:pt x="227" y="190"/>
                  <a:pt x="226" y="203"/>
                  <a:pt x="232" y="212"/>
                </a:cubicBezTo>
                <a:cubicBezTo>
                  <a:pt x="235" y="217"/>
                  <a:pt x="243" y="217"/>
                  <a:pt x="248" y="220"/>
                </a:cubicBezTo>
                <a:cubicBezTo>
                  <a:pt x="273" y="257"/>
                  <a:pt x="265" y="266"/>
                  <a:pt x="308" y="272"/>
                </a:cubicBezTo>
                <a:cubicBezTo>
                  <a:pt x="333" y="297"/>
                  <a:pt x="330" y="315"/>
                  <a:pt x="368" y="328"/>
                </a:cubicBezTo>
                <a:cubicBezTo>
                  <a:pt x="382" y="339"/>
                  <a:pt x="399" y="343"/>
                  <a:pt x="412" y="356"/>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11" name="Freeform 31"/>
          <p:cNvSpPr/>
          <p:nvPr/>
        </p:nvSpPr>
        <p:spPr>
          <a:xfrm>
            <a:off x="3760788" y="3505200"/>
            <a:ext cx="369887" cy="222250"/>
          </a:xfrm>
          <a:custGeom>
            <a:avLst/>
            <a:gdLst>
              <a:gd name="txL" fmla="*/ 0 w 233"/>
              <a:gd name="txT" fmla="*/ 0 h 140"/>
              <a:gd name="txR" fmla="*/ 233 w 233"/>
              <a:gd name="txB" fmla="*/ 140 h 140"/>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33" h="140">
                <a:moveTo>
                  <a:pt x="31" y="0"/>
                </a:moveTo>
                <a:cubicBezTo>
                  <a:pt x="0" y="46"/>
                  <a:pt x="13" y="10"/>
                  <a:pt x="27" y="32"/>
                </a:cubicBezTo>
                <a:cubicBezTo>
                  <a:pt x="37" y="47"/>
                  <a:pt x="29" y="70"/>
                  <a:pt x="51" y="72"/>
                </a:cubicBezTo>
                <a:cubicBezTo>
                  <a:pt x="75" y="74"/>
                  <a:pt x="99" y="75"/>
                  <a:pt x="123" y="76"/>
                </a:cubicBezTo>
                <a:cubicBezTo>
                  <a:pt x="143" y="83"/>
                  <a:pt x="161" y="80"/>
                  <a:pt x="179" y="92"/>
                </a:cubicBezTo>
                <a:cubicBezTo>
                  <a:pt x="196" y="117"/>
                  <a:pt x="187" y="116"/>
                  <a:pt x="219" y="124"/>
                </a:cubicBezTo>
                <a:cubicBezTo>
                  <a:pt x="233" y="133"/>
                  <a:pt x="231" y="127"/>
                  <a:pt x="231" y="140"/>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12" name="Freeform 32"/>
          <p:cNvSpPr/>
          <p:nvPr/>
        </p:nvSpPr>
        <p:spPr>
          <a:xfrm>
            <a:off x="3113088" y="3505200"/>
            <a:ext cx="830262" cy="844550"/>
          </a:xfrm>
          <a:custGeom>
            <a:avLst/>
            <a:gdLst>
              <a:gd name="txL" fmla="*/ 0 w 523"/>
              <a:gd name="txT" fmla="*/ 0 h 532"/>
              <a:gd name="txR" fmla="*/ 523 w 523"/>
              <a:gd name="txB" fmla="*/ 532 h 532"/>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523" h="532">
                <a:moveTo>
                  <a:pt x="7" y="0"/>
                </a:moveTo>
                <a:cubicBezTo>
                  <a:pt x="0" y="20"/>
                  <a:pt x="15" y="15"/>
                  <a:pt x="31" y="20"/>
                </a:cubicBezTo>
                <a:cubicBezTo>
                  <a:pt x="43" y="38"/>
                  <a:pt x="60" y="38"/>
                  <a:pt x="79" y="44"/>
                </a:cubicBezTo>
                <a:cubicBezTo>
                  <a:pt x="87" y="46"/>
                  <a:pt x="95" y="49"/>
                  <a:pt x="103" y="52"/>
                </a:cubicBezTo>
                <a:cubicBezTo>
                  <a:pt x="107" y="53"/>
                  <a:pt x="115" y="56"/>
                  <a:pt x="115" y="56"/>
                </a:cubicBezTo>
                <a:cubicBezTo>
                  <a:pt x="124" y="84"/>
                  <a:pt x="138" y="107"/>
                  <a:pt x="159" y="128"/>
                </a:cubicBezTo>
                <a:cubicBezTo>
                  <a:pt x="167" y="151"/>
                  <a:pt x="176" y="152"/>
                  <a:pt x="195" y="164"/>
                </a:cubicBezTo>
                <a:cubicBezTo>
                  <a:pt x="202" y="186"/>
                  <a:pt x="217" y="188"/>
                  <a:pt x="235" y="200"/>
                </a:cubicBezTo>
                <a:cubicBezTo>
                  <a:pt x="253" y="227"/>
                  <a:pt x="249" y="269"/>
                  <a:pt x="283" y="280"/>
                </a:cubicBezTo>
                <a:cubicBezTo>
                  <a:pt x="299" y="304"/>
                  <a:pt x="293" y="331"/>
                  <a:pt x="319" y="348"/>
                </a:cubicBezTo>
                <a:cubicBezTo>
                  <a:pt x="343" y="384"/>
                  <a:pt x="307" y="327"/>
                  <a:pt x="331" y="384"/>
                </a:cubicBezTo>
                <a:cubicBezTo>
                  <a:pt x="344" y="415"/>
                  <a:pt x="369" y="428"/>
                  <a:pt x="399" y="436"/>
                </a:cubicBezTo>
                <a:cubicBezTo>
                  <a:pt x="427" y="455"/>
                  <a:pt x="418" y="444"/>
                  <a:pt x="431" y="464"/>
                </a:cubicBezTo>
                <a:cubicBezTo>
                  <a:pt x="432" y="471"/>
                  <a:pt x="430" y="479"/>
                  <a:pt x="435" y="484"/>
                </a:cubicBezTo>
                <a:cubicBezTo>
                  <a:pt x="441" y="490"/>
                  <a:pt x="459" y="492"/>
                  <a:pt x="459" y="492"/>
                </a:cubicBezTo>
                <a:cubicBezTo>
                  <a:pt x="467" y="524"/>
                  <a:pt x="492" y="532"/>
                  <a:pt x="523" y="532"/>
                </a:cubicBezTo>
              </a:path>
            </a:pathLst>
          </a:custGeom>
          <a:noFill/>
          <a:ln w="38100" cap="flat" cmpd="sng">
            <a:solidFill>
              <a:srgbClr val="0000FF">
                <a:alpha val="100000"/>
              </a:srgbClr>
            </a:solidFill>
            <a:prstDash val="solid"/>
            <a:round/>
            <a:headEnd type="none" w="med" len="med"/>
            <a:tailEnd type="none" w="med" len="med"/>
          </a:ln>
        </p:spPr>
        <p:txBody>
          <a:bodyPr/>
          <a:p>
            <a:endParaRPr lang="en-US"/>
          </a:p>
        </p:txBody>
      </p:sp>
      <p:sp>
        <p:nvSpPr>
          <p:cNvPr id="16413" name="Freeform 33"/>
          <p:cNvSpPr/>
          <p:nvPr/>
        </p:nvSpPr>
        <p:spPr>
          <a:xfrm>
            <a:off x="3702050" y="4178300"/>
            <a:ext cx="168275" cy="323850"/>
          </a:xfrm>
          <a:custGeom>
            <a:avLst/>
            <a:gdLst>
              <a:gd name="txL" fmla="*/ 0 w 106"/>
              <a:gd name="txT" fmla="*/ 0 h 204"/>
              <a:gd name="txR" fmla="*/ 106 w 106"/>
              <a:gd name="txB" fmla="*/ 204 h 204"/>
            </a:gdLst>
            <a:ahLst/>
            <a:cxnLst>
              <a:cxn ang="0">
                <a:pos x="0"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06" h="204">
                <a:moveTo>
                  <a:pt x="0" y="0"/>
                </a:moveTo>
                <a:cubicBezTo>
                  <a:pt x="28" y="18"/>
                  <a:pt x="21" y="7"/>
                  <a:pt x="28" y="28"/>
                </a:cubicBezTo>
                <a:cubicBezTo>
                  <a:pt x="29" y="40"/>
                  <a:pt x="28" y="53"/>
                  <a:pt x="32" y="64"/>
                </a:cubicBezTo>
                <a:cubicBezTo>
                  <a:pt x="34" y="69"/>
                  <a:pt x="41" y="68"/>
                  <a:pt x="44" y="72"/>
                </a:cubicBezTo>
                <a:cubicBezTo>
                  <a:pt x="64" y="105"/>
                  <a:pt x="53" y="166"/>
                  <a:pt x="96" y="180"/>
                </a:cubicBezTo>
                <a:cubicBezTo>
                  <a:pt x="106" y="195"/>
                  <a:pt x="104" y="187"/>
                  <a:pt x="104" y="204"/>
                </a:cubicBezTo>
              </a:path>
            </a:pathLst>
          </a:custGeom>
          <a:noFill/>
          <a:ln w="38100" cap="flat" cmpd="sng">
            <a:solidFill>
              <a:srgbClr val="0000FF">
                <a:alpha val="100000"/>
              </a:srgbClr>
            </a:solidFill>
            <a:prstDash val="solid"/>
            <a:round/>
            <a:headEnd type="none" w="med" len="med"/>
            <a:tailEnd type="none" w="med" len="med"/>
          </a:ln>
        </p:spPr>
        <p:txBody>
          <a:bodyPr/>
          <a:p>
            <a:endParaRPr lang="en-US"/>
          </a:p>
        </p:txBody>
      </p:sp>
      <p:sp>
        <p:nvSpPr>
          <p:cNvPr id="16414" name="Freeform 34"/>
          <p:cNvSpPr/>
          <p:nvPr/>
        </p:nvSpPr>
        <p:spPr>
          <a:xfrm>
            <a:off x="3352800" y="3522663"/>
            <a:ext cx="666750" cy="433387"/>
          </a:xfrm>
          <a:custGeom>
            <a:avLst/>
            <a:gdLst>
              <a:gd name="txL" fmla="*/ 0 w 420"/>
              <a:gd name="txT" fmla="*/ 0 h 273"/>
              <a:gd name="txR" fmla="*/ 420 w 420"/>
              <a:gd name="txB" fmla="*/ 273 h 273"/>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20" h="273">
                <a:moveTo>
                  <a:pt x="0" y="37"/>
                </a:moveTo>
                <a:cubicBezTo>
                  <a:pt x="52" y="0"/>
                  <a:pt x="121" y="9"/>
                  <a:pt x="176" y="37"/>
                </a:cubicBezTo>
                <a:cubicBezTo>
                  <a:pt x="194" y="64"/>
                  <a:pt x="221" y="83"/>
                  <a:pt x="252" y="93"/>
                </a:cubicBezTo>
                <a:cubicBezTo>
                  <a:pt x="265" y="113"/>
                  <a:pt x="282" y="138"/>
                  <a:pt x="300" y="153"/>
                </a:cubicBezTo>
                <a:cubicBezTo>
                  <a:pt x="315" y="165"/>
                  <a:pt x="337" y="159"/>
                  <a:pt x="356" y="161"/>
                </a:cubicBezTo>
                <a:cubicBezTo>
                  <a:pt x="378" y="176"/>
                  <a:pt x="371" y="198"/>
                  <a:pt x="384" y="217"/>
                </a:cubicBezTo>
                <a:cubicBezTo>
                  <a:pt x="394" y="233"/>
                  <a:pt x="407" y="260"/>
                  <a:pt x="420" y="273"/>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15" name="Line 35"/>
          <p:cNvSpPr/>
          <p:nvPr/>
        </p:nvSpPr>
        <p:spPr>
          <a:xfrm>
            <a:off x="3352800" y="4724400"/>
            <a:ext cx="152400" cy="152400"/>
          </a:xfrm>
          <a:prstGeom prst="line">
            <a:avLst/>
          </a:prstGeom>
          <a:ln w="28575" cap="flat" cmpd="sng">
            <a:solidFill>
              <a:srgbClr val="0000FF"/>
            </a:solidFill>
            <a:prstDash val="solid"/>
            <a:headEnd type="none" w="med" len="med"/>
            <a:tailEnd type="none" w="med" len="med"/>
          </a:ln>
        </p:spPr>
      </p:sp>
      <p:sp>
        <p:nvSpPr>
          <p:cNvPr id="16416" name="Freeform 36"/>
          <p:cNvSpPr/>
          <p:nvPr/>
        </p:nvSpPr>
        <p:spPr>
          <a:xfrm>
            <a:off x="3073400" y="3733800"/>
            <a:ext cx="279400" cy="374650"/>
          </a:xfrm>
          <a:custGeom>
            <a:avLst/>
            <a:gdLst>
              <a:gd name="txL" fmla="*/ 0 w 176"/>
              <a:gd name="txT" fmla="*/ 0 h 236"/>
              <a:gd name="txR" fmla="*/ 176 w 176"/>
              <a:gd name="txB" fmla="*/ 236 h 236"/>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176" h="236">
                <a:moveTo>
                  <a:pt x="176" y="0"/>
                </a:moveTo>
                <a:cubicBezTo>
                  <a:pt x="161" y="23"/>
                  <a:pt x="158" y="13"/>
                  <a:pt x="148" y="44"/>
                </a:cubicBezTo>
                <a:cubicBezTo>
                  <a:pt x="145" y="53"/>
                  <a:pt x="124" y="60"/>
                  <a:pt x="124" y="60"/>
                </a:cubicBezTo>
                <a:cubicBezTo>
                  <a:pt x="118" y="79"/>
                  <a:pt x="100" y="79"/>
                  <a:pt x="84" y="88"/>
                </a:cubicBezTo>
                <a:cubicBezTo>
                  <a:pt x="76" y="93"/>
                  <a:pt x="60" y="104"/>
                  <a:pt x="60" y="104"/>
                </a:cubicBezTo>
                <a:cubicBezTo>
                  <a:pt x="42" y="130"/>
                  <a:pt x="55" y="136"/>
                  <a:pt x="44" y="172"/>
                </a:cubicBezTo>
                <a:cubicBezTo>
                  <a:pt x="41" y="181"/>
                  <a:pt x="33" y="188"/>
                  <a:pt x="28" y="196"/>
                </a:cubicBezTo>
                <a:cubicBezTo>
                  <a:pt x="25" y="200"/>
                  <a:pt x="22" y="203"/>
                  <a:pt x="20" y="208"/>
                </a:cubicBezTo>
                <a:cubicBezTo>
                  <a:pt x="17" y="216"/>
                  <a:pt x="20" y="229"/>
                  <a:pt x="12" y="232"/>
                </a:cubicBezTo>
                <a:cubicBezTo>
                  <a:pt x="8" y="233"/>
                  <a:pt x="0" y="236"/>
                  <a:pt x="0" y="236"/>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17" name="Freeform 37"/>
          <p:cNvSpPr/>
          <p:nvPr/>
        </p:nvSpPr>
        <p:spPr>
          <a:xfrm>
            <a:off x="3314700" y="4038600"/>
            <a:ext cx="323850" cy="419100"/>
          </a:xfrm>
          <a:custGeom>
            <a:avLst/>
            <a:gdLst>
              <a:gd name="txL" fmla="*/ 0 w 204"/>
              <a:gd name="txT" fmla="*/ 0 h 264"/>
              <a:gd name="txR" fmla="*/ 204 w 204"/>
              <a:gd name="txB" fmla="*/ 264 h 264"/>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txL" t="txT" r="txR" b="txB"/>
            <a:pathLst>
              <a:path w="204" h="264">
                <a:moveTo>
                  <a:pt x="168" y="0"/>
                </a:moveTo>
                <a:cubicBezTo>
                  <a:pt x="189" y="30"/>
                  <a:pt x="204" y="76"/>
                  <a:pt x="168" y="100"/>
                </a:cubicBezTo>
                <a:cubicBezTo>
                  <a:pt x="165" y="108"/>
                  <a:pt x="161" y="116"/>
                  <a:pt x="160" y="124"/>
                </a:cubicBezTo>
                <a:cubicBezTo>
                  <a:pt x="159" y="141"/>
                  <a:pt x="160" y="159"/>
                  <a:pt x="156" y="176"/>
                </a:cubicBezTo>
                <a:cubicBezTo>
                  <a:pt x="155" y="180"/>
                  <a:pt x="136" y="188"/>
                  <a:pt x="132" y="188"/>
                </a:cubicBezTo>
                <a:cubicBezTo>
                  <a:pt x="103" y="190"/>
                  <a:pt x="73" y="191"/>
                  <a:pt x="44" y="192"/>
                </a:cubicBezTo>
                <a:cubicBezTo>
                  <a:pt x="22" y="207"/>
                  <a:pt x="19" y="245"/>
                  <a:pt x="0" y="264"/>
                </a:cubicBezTo>
                <a:lnTo>
                  <a:pt x="24" y="240"/>
                </a:ln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18" name="Freeform 38"/>
          <p:cNvSpPr/>
          <p:nvPr/>
        </p:nvSpPr>
        <p:spPr>
          <a:xfrm>
            <a:off x="2057400" y="4038600"/>
            <a:ext cx="296863" cy="1231900"/>
          </a:xfrm>
          <a:custGeom>
            <a:avLst/>
            <a:gdLst>
              <a:gd name="txL" fmla="*/ 0 w 187"/>
              <a:gd name="txT" fmla="*/ 0 h 776"/>
              <a:gd name="txR" fmla="*/ 187 w 187"/>
              <a:gd name="txB" fmla="*/ 776 h 776"/>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87" h="776">
                <a:moveTo>
                  <a:pt x="0" y="0"/>
                </a:moveTo>
                <a:cubicBezTo>
                  <a:pt x="34" y="34"/>
                  <a:pt x="16" y="38"/>
                  <a:pt x="24" y="100"/>
                </a:cubicBezTo>
                <a:cubicBezTo>
                  <a:pt x="25" y="112"/>
                  <a:pt x="34" y="151"/>
                  <a:pt x="40" y="160"/>
                </a:cubicBezTo>
                <a:cubicBezTo>
                  <a:pt x="58" y="187"/>
                  <a:pt x="47" y="158"/>
                  <a:pt x="60" y="184"/>
                </a:cubicBezTo>
                <a:cubicBezTo>
                  <a:pt x="68" y="199"/>
                  <a:pt x="71" y="220"/>
                  <a:pt x="76" y="236"/>
                </a:cubicBezTo>
                <a:cubicBezTo>
                  <a:pt x="77" y="240"/>
                  <a:pt x="76" y="247"/>
                  <a:pt x="80" y="248"/>
                </a:cubicBezTo>
                <a:cubicBezTo>
                  <a:pt x="89" y="249"/>
                  <a:pt x="99" y="251"/>
                  <a:pt x="108" y="252"/>
                </a:cubicBezTo>
                <a:cubicBezTo>
                  <a:pt x="115" y="279"/>
                  <a:pt x="120" y="295"/>
                  <a:pt x="148" y="304"/>
                </a:cubicBezTo>
                <a:cubicBezTo>
                  <a:pt x="154" y="321"/>
                  <a:pt x="162" y="317"/>
                  <a:pt x="172" y="332"/>
                </a:cubicBezTo>
                <a:cubicBezTo>
                  <a:pt x="140" y="354"/>
                  <a:pt x="149" y="411"/>
                  <a:pt x="180" y="432"/>
                </a:cubicBezTo>
                <a:cubicBezTo>
                  <a:pt x="187" y="454"/>
                  <a:pt x="187" y="447"/>
                  <a:pt x="180" y="484"/>
                </a:cubicBezTo>
                <a:cubicBezTo>
                  <a:pt x="178" y="492"/>
                  <a:pt x="175" y="500"/>
                  <a:pt x="172" y="508"/>
                </a:cubicBezTo>
                <a:cubicBezTo>
                  <a:pt x="171" y="512"/>
                  <a:pt x="168" y="520"/>
                  <a:pt x="168" y="520"/>
                </a:cubicBezTo>
                <a:cubicBezTo>
                  <a:pt x="164" y="547"/>
                  <a:pt x="159" y="576"/>
                  <a:pt x="136" y="592"/>
                </a:cubicBezTo>
                <a:cubicBezTo>
                  <a:pt x="127" y="606"/>
                  <a:pt x="124" y="616"/>
                  <a:pt x="120" y="632"/>
                </a:cubicBezTo>
                <a:cubicBezTo>
                  <a:pt x="119" y="645"/>
                  <a:pt x="122" y="660"/>
                  <a:pt x="116" y="672"/>
                </a:cubicBezTo>
                <a:cubicBezTo>
                  <a:pt x="112" y="681"/>
                  <a:pt x="92" y="688"/>
                  <a:pt x="92" y="688"/>
                </a:cubicBezTo>
                <a:cubicBezTo>
                  <a:pt x="88" y="701"/>
                  <a:pt x="72" y="724"/>
                  <a:pt x="72" y="724"/>
                </a:cubicBezTo>
                <a:cubicBezTo>
                  <a:pt x="69" y="738"/>
                  <a:pt x="60" y="764"/>
                  <a:pt x="60" y="764"/>
                </a:cubicBezTo>
                <a:cubicBezTo>
                  <a:pt x="61" y="768"/>
                  <a:pt x="64" y="776"/>
                  <a:pt x="64" y="776"/>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19" name="Freeform 39"/>
          <p:cNvSpPr/>
          <p:nvPr/>
        </p:nvSpPr>
        <p:spPr>
          <a:xfrm>
            <a:off x="1843088" y="4191000"/>
            <a:ext cx="1281112" cy="692150"/>
          </a:xfrm>
          <a:custGeom>
            <a:avLst/>
            <a:gdLst>
              <a:gd name="txL" fmla="*/ 0 w 807"/>
              <a:gd name="txT" fmla="*/ 0 h 436"/>
              <a:gd name="txR" fmla="*/ 807 w 807"/>
              <a:gd name="txB" fmla="*/ 436 h 436"/>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807" h="436">
                <a:moveTo>
                  <a:pt x="39" y="0"/>
                </a:moveTo>
                <a:cubicBezTo>
                  <a:pt x="0" y="29"/>
                  <a:pt x="32" y="50"/>
                  <a:pt x="63" y="60"/>
                </a:cubicBezTo>
                <a:cubicBezTo>
                  <a:pt x="76" y="80"/>
                  <a:pt x="66" y="105"/>
                  <a:pt x="79" y="124"/>
                </a:cubicBezTo>
                <a:cubicBezTo>
                  <a:pt x="91" y="141"/>
                  <a:pt x="111" y="145"/>
                  <a:pt x="127" y="156"/>
                </a:cubicBezTo>
                <a:cubicBezTo>
                  <a:pt x="131" y="172"/>
                  <a:pt x="129" y="197"/>
                  <a:pt x="143" y="208"/>
                </a:cubicBezTo>
                <a:cubicBezTo>
                  <a:pt x="150" y="214"/>
                  <a:pt x="160" y="215"/>
                  <a:pt x="167" y="220"/>
                </a:cubicBezTo>
                <a:cubicBezTo>
                  <a:pt x="183" y="243"/>
                  <a:pt x="172" y="251"/>
                  <a:pt x="183" y="280"/>
                </a:cubicBezTo>
                <a:cubicBezTo>
                  <a:pt x="187" y="290"/>
                  <a:pt x="216" y="291"/>
                  <a:pt x="219" y="292"/>
                </a:cubicBezTo>
                <a:cubicBezTo>
                  <a:pt x="265" y="289"/>
                  <a:pt x="283" y="284"/>
                  <a:pt x="327" y="288"/>
                </a:cubicBezTo>
                <a:cubicBezTo>
                  <a:pt x="364" y="300"/>
                  <a:pt x="366" y="304"/>
                  <a:pt x="415" y="308"/>
                </a:cubicBezTo>
                <a:cubicBezTo>
                  <a:pt x="446" y="316"/>
                  <a:pt x="447" y="316"/>
                  <a:pt x="487" y="312"/>
                </a:cubicBezTo>
                <a:cubicBezTo>
                  <a:pt x="498" y="295"/>
                  <a:pt x="515" y="295"/>
                  <a:pt x="531" y="284"/>
                </a:cubicBezTo>
                <a:cubicBezTo>
                  <a:pt x="578" y="286"/>
                  <a:pt x="627" y="285"/>
                  <a:pt x="667" y="312"/>
                </a:cubicBezTo>
                <a:cubicBezTo>
                  <a:pt x="672" y="328"/>
                  <a:pt x="677" y="335"/>
                  <a:pt x="691" y="344"/>
                </a:cubicBezTo>
                <a:cubicBezTo>
                  <a:pt x="710" y="373"/>
                  <a:pt x="700" y="361"/>
                  <a:pt x="719" y="380"/>
                </a:cubicBezTo>
                <a:cubicBezTo>
                  <a:pt x="722" y="388"/>
                  <a:pt x="721" y="398"/>
                  <a:pt x="727" y="404"/>
                </a:cubicBezTo>
                <a:cubicBezTo>
                  <a:pt x="744" y="421"/>
                  <a:pt x="781" y="436"/>
                  <a:pt x="807" y="436"/>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20" name="Freeform 40"/>
          <p:cNvSpPr/>
          <p:nvPr/>
        </p:nvSpPr>
        <p:spPr>
          <a:xfrm>
            <a:off x="1720850" y="4038600"/>
            <a:ext cx="422275" cy="1536700"/>
          </a:xfrm>
          <a:custGeom>
            <a:avLst/>
            <a:gdLst>
              <a:gd name="txL" fmla="*/ 0 w 266"/>
              <a:gd name="txT" fmla="*/ 0 h 968"/>
              <a:gd name="txR" fmla="*/ 266 w 266"/>
              <a:gd name="txB" fmla="*/ 968 h 968"/>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66" h="968">
                <a:moveTo>
                  <a:pt x="212" y="0"/>
                </a:moveTo>
                <a:cubicBezTo>
                  <a:pt x="216" y="1"/>
                  <a:pt x="240" y="10"/>
                  <a:pt x="244" y="16"/>
                </a:cubicBezTo>
                <a:cubicBezTo>
                  <a:pt x="248" y="23"/>
                  <a:pt x="249" y="32"/>
                  <a:pt x="252" y="40"/>
                </a:cubicBezTo>
                <a:cubicBezTo>
                  <a:pt x="253" y="44"/>
                  <a:pt x="256" y="52"/>
                  <a:pt x="256" y="52"/>
                </a:cubicBezTo>
                <a:cubicBezTo>
                  <a:pt x="254" y="79"/>
                  <a:pt x="266" y="122"/>
                  <a:pt x="236" y="132"/>
                </a:cubicBezTo>
                <a:cubicBezTo>
                  <a:pt x="229" y="154"/>
                  <a:pt x="227" y="163"/>
                  <a:pt x="208" y="176"/>
                </a:cubicBezTo>
                <a:cubicBezTo>
                  <a:pt x="205" y="180"/>
                  <a:pt x="203" y="185"/>
                  <a:pt x="200" y="188"/>
                </a:cubicBezTo>
                <a:cubicBezTo>
                  <a:pt x="197" y="191"/>
                  <a:pt x="191" y="192"/>
                  <a:pt x="188" y="196"/>
                </a:cubicBezTo>
                <a:cubicBezTo>
                  <a:pt x="155" y="233"/>
                  <a:pt x="187" y="210"/>
                  <a:pt x="160" y="228"/>
                </a:cubicBezTo>
                <a:cubicBezTo>
                  <a:pt x="156" y="241"/>
                  <a:pt x="148" y="251"/>
                  <a:pt x="144" y="264"/>
                </a:cubicBezTo>
                <a:cubicBezTo>
                  <a:pt x="140" y="322"/>
                  <a:pt x="99" y="462"/>
                  <a:pt x="164" y="484"/>
                </a:cubicBezTo>
                <a:cubicBezTo>
                  <a:pt x="180" y="507"/>
                  <a:pt x="181" y="506"/>
                  <a:pt x="188" y="532"/>
                </a:cubicBezTo>
                <a:cubicBezTo>
                  <a:pt x="190" y="541"/>
                  <a:pt x="196" y="566"/>
                  <a:pt x="200" y="572"/>
                </a:cubicBezTo>
                <a:cubicBezTo>
                  <a:pt x="207" y="583"/>
                  <a:pt x="216" y="608"/>
                  <a:pt x="216" y="608"/>
                </a:cubicBezTo>
                <a:cubicBezTo>
                  <a:pt x="235" y="744"/>
                  <a:pt x="229" y="806"/>
                  <a:pt x="164" y="904"/>
                </a:cubicBezTo>
                <a:cubicBezTo>
                  <a:pt x="158" y="913"/>
                  <a:pt x="148" y="911"/>
                  <a:pt x="140" y="916"/>
                </a:cubicBezTo>
                <a:cubicBezTo>
                  <a:pt x="113" y="931"/>
                  <a:pt x="94" y="938"/>
                  <a:pt x="64" y="948"/>
                </a:cubicBezTo>
                <a:cubicBezTo>
                  <a:pt x="42" y="955"/>
                  <a:pt x="24" y="968"/>
                  <a:pt x="0" y="968"/>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21" name="Freeform 41"/>
          <p:cNvSpPr/>
          <p:nvPr/>
        </p:nvSpPr>
        <p:spPr>
          <a:xfrm>
            <a:off x="1739900" y="5410200"/>
            <a:ext cx="458788" cy="608013"/>
          </a:xfrm>
          <a:custGeom>
            <a:avLst/>
            <a:gdLst>
              <a:gd name="txL" fmla="*/ 0 w 289"/>
              <a:gd name="txT" fmla="*/ 0 h 383"/>
              <a:gd name="txR" fmla="*/ 289 w 289"/>
              <a:gd name="txB" fmla="*/ 383 h 383"/>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txL" t="txT" r="txR" b="txB"/>
            <a:pathLst>
              <a:path w="289" h="383">
                <a:moveTo>
                  <a:pt x="248" y="0"/>
                </a:moveTo>
                <a:cubicBezTo>
                  <a:pt x="289" y="14"/>
                  <a:pt x="280" y="6"/>
                  <a:pt x="256" y="104"/>
                </a:cubicBezTo>
                <a:cubicBezTo>
                  <a:pt x="254" y="114"/>
                  <a:pt x="230" y="121"/>
                  <a:pt x="220" y="124"/>
                </a:cubicBezTo>
                <a:cubicBezTo>
                  <a:pt x="202" y="152"/>
                  <a:pt x="207" y="139"/>
                  <a:pt x="200" y="160"/>
                </a:cubicBezTo>
                <a:cubicBezTo>
                  <a:pt x="198" y="197"/>
                  <a:pt x="216" y="247"/>
                  <a:pt x="176" y="260"/>
                </a:cubicBezTo>
                <a:cubicBezTo>
                  <a:pt x="167" y="287"/>
                  <a:pt x="125" y="318"/>
                  <a:pt x="96" y="328"/>
                </a:cubicBezTo>
                <a:cubicBezTo>
                  <a:pt x="90" y="336"/>
                  <a:pt x="92" y="349"/>
                  <a:pt x="84" y="356"/>
                </a:cubicBezTo>
                <a:cubicBezTo>
                  <a:pt x="69" y="368"/>
                  <a:pt x="1" y="368"/>
                  <a:pt x="0" y="368"/>
                </a:cubicBezTo>
                <a:cubicBezTo>
                  <a:pt x="10" y="383"/>
                  <a:pt x="3" y="380"/>
                  <a:pt x="20" y="380"/>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22" name="Freeform 42"/>
          <p:cNvSpPr/>
          <p:nvPr/>
        </p:nvSpPr>
        <p:spPr>
          <a:xfrm>
            <a:off x="1803400" y="5562600"/>
            <a:ext cx="398463" cy="617538"/>
          </a:xfrm>
          <a:custGeom>
            <a:avLst/>
            <a:gdLst>
              <a:gd name="txL" fmla="*/ 0 w 251"/>
              <a:gd name="txT" fmla="*/ 0 h 389"/>
              <a:gd name="txR" fmla="*/ 251 w 251"/>
              <a:gd name="txB" fmla="*/ 389 h 389"/>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251" h="389">
                <a:moveTo>
                  <a:pt x="208" y="0"/>
                </a:moveTo>
                <a:cubicBezTo>
                  <a:pt x="212" y="5"/>
                  <a:pt x="215" y="12"/>
                  <a:pt x="220" y="16"/>
                </a:cubicBezTo>
                <a:cubicBezTo>
                  <a:pt x="223" y="19"/>
                  <a:pt x="232" y="16"/>
                  <a:pt x="232" y="20"/>
                </a:cubicBezTo>
                <a:cubicBezTo>
                  <a:pt x="237" y="73"/>
                  <a:pt x="233" y="127"/>
                  <a:pt x="236" y="180"/>
                </a:cubicBezTo>
                <a:cubicBezTo>
                  <a:pt x="237" y="188"/>
                  <a:pt x="244" y="204"/>
                  <a:pt x="244" y="204"/>
                </a:cubicBezTo>
                <a:cubicBezTo>
                  <a:pt x="243" y="233"/>
                  <a:pt x="251" y="265"/>
                  <a:pt x="240" y="292"/>
                </a:cubicBezTo>
                <a:cubicBezTo>
                  <a:pt x="236" y="302"/>
                  <a:pt x="219" y="294"/>
                  <a:pt x="208" y="296"/>
                </a:cubicBezTo>
                <a:cubicBezTo>
                  <a:pt x="178" y="302"/>
                  <a:pt x="146" y="304"/>
                  <a:pt x="116" y="312"/>
                </a:cubicBezTo>
                <a:cubicBezTo>
                  <a:pt x="112" y="315"/>
                  <a:pt x="107" y="316"/>
                  <a:pt x="104" y="320"/>
                </a:cubicBezTo>
                <a:cubicBezTo>
                  <a:pt x="101" y="323"/>
                  <a:pt x="103" y="329"/>
                  <a:pt x="100" y="332"/>
                </a:cubicBezTo>
                <a:cubicBezTo>
                  <a:pt x="93" y="339"/>
                  <a:pt x="84" y="343"/>
                  <a:pt x="76" y="348"/>
                </a:cubicBezTo>
                <a:cubicBezTo>
                  <a:pt x="72" y="351"/>
                  <a:pt x="64" y="356"/>
                  <a:pt x="64" y="356"/>
                </a:cubicBezTo>
                <a:cubicBezTo>
                  <a:pt x="42" y="389"/>
                  <a:pt x="50" y="388"/>
                  <a:pt x="0" y="388"/>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23" name="Freeform 43"/>
          <p:cNvSpPr/>
          <p:nvPr/>
        </p:nvSpPr>
        <p:spPr>
          <a:xfrm>
            <a:off x="2133600" y="5486400"/>
            <a:ext cx="342900" cy="190500"/>
          </a:xfrm>
          <a:custGeom>
            <a:avLst/>
            <a:gdLst>
              <a:gd name="txL" fmla="*/ 0 w 216"/>
              <a:gd name="txT" fmla="*/ 0 h 120"/>
              <a:gd name="txR" fmla="*/ 216 w 216"/>
              <a:gd name="txB" fmla="*/ 120 h 120"/>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6" h="120">
                <a:moveTo>
                  <a:pt x="0" y="0"/>
                </a:moveTo>
                <a:cubicBezTo>
                  <a:pt x="31" y="25"/>
                  <a:pt x="57" y="30"/>
                  <a:pt x="96" y="36"/>
                </a:cubicBezTo>
                <a:cubicBezTo>
                  <a:pt x="113" y="42"/>
                  <a:pt x="109" y="50"/>
                  <a:pt x="124" y="60"/>
                </a:cubicBezTo>
                <a:cubicBezTo>
                  <a:pt x="142" y="87"/>
                  <a:pt x="145" y="69"/>
                  <a:pt x="164" y="56"/>
                </a:cubicBezTo>
                <a:cubicBezTo>
                  <a:pt x="171" y="76"/>
                  <a:pt x="179" y="89"/>
                  <a:pt x="196" y="100"/>
                </a:cubicBezTo>
                <a:cubicBezTo>
                  <a:pt x="200" y="111"/>
                  <a:pt x="202" y="120"/>
                  <a:pt x="216" y="120"/>
                </a:cubicBezTo>
                <a:lnTo>
                  <a:pt x="192" y="96"/>
                </a:ln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24" name="Freeform 44"/>
          <p:cNvSpPr/>
          <p:nvPr/>
        </p:nvSpPr>
        <p:spPr>
          <a:xfrm>
            <a:off x="2584450" y="3273425"/>
            <a:ext cx="82550" cy="180975"/>
          </a:xfrm>
          <a:custGeom>
            <a:avLst/>
            <a:gdLst>
              <a:gd name="txL" fmla="*/ 0 w 52"/>
              <a:gd name="txT" fmla="*/ 0 h 114"/>
              <a:gd name="txR" fmla="*/ 52 w 52"/>
              <a:gd name="txB" fmla="*/ 114 h 114"/>
            </a:gdLst>
            <a:ahLst/>
            <a:cxnLst>
              <a:cxn ang="0">
                <a:pos x="2147483647" y="2147483647"/>
              </a:cxn>
              <a:cxn ang="0">
                <a:pos x="2147483647" y="2147483647"/>
              </a:cxn>
              <a:cxn ang="0">
                <a:pos x="2147483647" y="2147483647"/>
              </a:cxn>
              <a:cxn ang="0">
                <a:pos x="2147483647" y="2147483647"/>
              </a:cxn>
              <a:cxn ang="0">
                <a:pos x="0" y="2147483647"/>
              </a:cxn>
            </a:cxnLst>
            <a:rect l="txL" t="txT" r="txR" b="txB"/>
            <a:pathLst>
              <a:path w="52" h="114">
                <a:moveTo>
                  <a:pt x="52" y="2"/>
                </a:moveTo>
                <a:cubicBezTo>
                  <a:pt x="30" y="9"/>
                  <a:pt x="46" y="0"/>
                  <a:pt x="36" y="30"/>
                </a:cubicBezTo>
                <a:cubicBezTo>
                  <a:pt x="31" y="46"/>
                  <a:pt x="19" y="62"/>
                  <a:pt x="12" y="78"/>
                </a:cubicBezTo>
                <a:cubicBezTo>
                  <a:pt x="9" y="86"/>
                  <a:pt x="7" y="94"/>
                  <a:pt x="4" y="102"/>
                </a:cubicBezTo>
                <a:cubicBezTo>
                  <a:pt x="3" y="106"/>
                  <a:pt x="0" y="114"/>
                  <a:pt x="0" y="114"/>
                </a:cubicBezTo>
              </a:path>
            </a:pathLst>
          </a:custGeom>
          <a:noFill/>
          <a:ln w="28575" cap="flat" cmpd="sng">
            <a:solidFill>
              <a:srgbClr val="0000FF">
                <a:alpha val="100000"/>
              </a:srgbClr>
            </a:solidFill>
            <a:prstDash val="solid"/>
            <a:round/>
            <a:headEnd type="none" w="med" len="med"/>
            <a:tailEnd type="none" w="med" len="med"/>
          </a:ln>
        </p:spPr>
        <p:txBody>
          <a:bodyPr/>
          <a:p>
            <a:endParaRPr lang="en-US"/>
          </a:p>
        </p:txBody>
      </p:sp>
      <p:sp>
        <p:nvSpPr>
          <p:cNvPr id="16425" name="Text Box 45"/>
          <p:cNvSpPr txBox="1"/>
          <p:nvPr/>
        </p:nvSpPr>
        <p:spPr>
          <a:xfrm rot="-1507140">
            <a:off x="741363" y="3073400"/>
            <a:ext cx="1819275" cy="336550"/>
          </a:xfrm>
          <a:prstGeom prst="rect">
            <a:avLst/>
          </a:prstGeom>
          <a:noFill/>
          <a:ln w="38100">
            <a:noFill/>
          </a:ln>
        </p:spPr>
        <p:txBody>
          <a:bodyPr>
            <a:spAutoFit/>
          </a:bodyPr>
          <a:p>
            <a:pPr eaLnBrk="1" hangingPunct="1"/>
            <a:r>
              <a:rPr sz="1600" b="1" dirty="0">
                <a:solidFill>
                  <a:srgbClr val="CC0000"/>
                </a:solidFill>
                <a:latin typeface="Times New Roman" panose="02020603050405020304" pitchFamily="18" charset="0"/>
              </a:rPr>
              <a:t>Kênh Vĩnh Tế</a:t>
            </a:r>
            <a:endParaRPr sz="1600" b="1" dirty="0">
              <a:solidFill>
                <a:srgbClr val="CC0000"/>
              </a:solidFill>
              <a:latin typeface="Times New Roman" panose="02020603050405020304" pitchFamily="18" charset="0"/>
            </a:endParaRPr>
          </a:p>
        </p:txBody>
      </p:sp>
      <p:sp>
        <p:nvSpPr>
          <p:cNvPr id="16426" name="Text Box 46"/>
          <p:cNvSpPr txBox="1"/>
          <p:nvPr/>
        </p:nvSpPr>
        <p:spPr>
          <a:xfrm rot="-3060333">
            <a:off x="1560513" y="4560888"/>
            <a:ext cx="2166937" cy="336550"/>
          </a:xfrm>
          <a:prstGeom prst="rect">
            <a:avLst/>
          </a:prstGeom>
          <a:noFill/>
          <a:ln w="38100">
            <a:noFill/>
          </a:ln>
        </p:spPr>
        <p:txBody>
          <a:bodyPr>
            <a:spAutoFit/>
          </a:bodyPr>
          <a:p>
            <a:pPr eaLnBrk="1" hangingPunct="1"/>
            <a:r>
              <a:rPr sz="1600" b="1" dirty="0">
                <a:solidFill>
                  <a:srgbClr val="CC0000"/>
                </a:solidFill>
                <a:latin typeface="Times New Roman" panose="02020603050405020304" pitchFamily="18" charset="0"/>
              </a:rPr>
              <a:t>Kênh Phụng Hiệp</a:t>
            </a:r>
            <a:endParaRPr sz="1600" b="1" dirty="0">
              <a:solidFill>
                <a:srgbClr val="CC0000"/>
              </a:solidFill>
              <a:latin typeface="Times New Roman" panose="02020603050405020304" pitchFamily="18" charset="0"/>
            </a:endParaRPr>
          </a:p>
        </p:txBody>
      </p:sp>
      <p:sp>
        <p:nvSpPr>
          <p:cNvPr id="16427" name="Text Box 49"/>
          <p:cNvSpPr txBox="1"/>
          <p:nvPr/>
        </p:nvSpPr>
        <p:spPr>
          <a:xfrm rot="-2882373">
            <a:off x="1203325" y="3641725"/>
            <a:ext cx="2133600" cy="336550"/>
          </a:xfrm>
          <a:prstGeom prst="rect">
            <a:avLst/>
          </a:prstGeom>
          <a:noFill/>
          <a:ln w="76200">
            <a:noFill/>
          </a:ln>
        </p:spPr>
        <p:txBody>
          <a:bodyPr>
            <a:spAutoFit/>
          </a:bodyPr>
          <a:p>
            <a:pPr eaLnBrk="1" hangingPunct="1">
              <a:spcBef>
                <a:spcPct val="50000"/>
              </a:spcBef>
            </a:pPr>
            <a:r>
              <a:rPr sz="1600" b="1" dirty="0">
                <a:solidFill>
                  <a:srgbClr val="CC0000"/>
                </a:solidFill>
                <a:latin typeface="Arial" panose="020B0604020202020204" pitchFamily="34" charset="0"/>
                <a:cs typeface="Times New Roman" panose="02020603050405020304" pitchFamily="18" charset="0"/>
              </a:rPr>
              <a:t>Kênh Rạch sỏi</a:t>
            </a:r>
            <a:endParaRPr sz="1600" b="1" dirty="0">
              <a:solidFill>
                <a:srgbClr val="CC0000"/>
              </a:solidFill>
              <a:latin typeface="Arial" panose="020B0604020202020204" pitchFamily="34" charset="0"/>
              <a:ea typeface="Times New Roman" panose="02020603050405020304" pitchFamily="18" charset="0"/>
            </a:endParaRPr>
          </a:p>
        </p:txBody>
      </p:sp>
      <p:sp>
        <p:nvSpPr>
          <p:cNvPr id="16428" name="Text Box 50"/>
          <p:cNvSpPr txBox="1"/>
          <p:nvPr/>
        </p:nvSpPr>
        <p:spPr>
          <a:xfrm rot="1939177">
            <a:off x="2360613" y="3165475"/>
            <a:ext cx="1828800" cy="366713"/>
          </a:xfrm>
          <a:prstGeom prst="rect">
            <a:avLst/>
          </a:prstGeom>
          <a:noFill/>
          <a:ln w="76200">
            <a:noFill/>
          </a:ln>
        </p:spPr>
        <p:txBody>
          <a:bodyPr>
            <a:spAutoFit/>
          </a:bodyPr>
          <a:p>
            <a:pPr eaLnBrk="1" hangingPunct="1">
              <a:spcBef>
                <a:spcPct val="50000"/>
              </a:spcBef>
            </a:pPr>
            <a:r>
              <a:rPr b="1" dirty="0">
                <a:solidFill>
                  <a:srgbClr val="CC0000"/>
                </a:solidFill>
                <a:latin typeface="Arial" panose="020B0604020202020204" pitchFamily="34" charset="0"/>
                <a:cs typeface="Times New Roman" panose="02020603050405020304" pitchFamily="18" charset="0"/>
              </a:rPr>
              <a:t>Sông Tiền</a:t>
            </a:r>
            <a:r>
              <a:rPr sz="1600" b="1" dirty="0">
                <a:solidFill>
                  <a:srgbClr val="CC0000"/>
                </a:solidFill>
                <a:latin typeface="Arial" panose="020B0604020202020204" pitchFamily="34" charset="0"/>
                <a:cs typeface="Times New Roman" panose="02020603050405020304" pitchFamily="18" charset="0"/>
              </a:rPr>
              <a:t> </a:t>
            </a:r>
            <a:endParaRPr sz="1600" b="1" dirty="0">
              <a:solidFill>
                <a:srgbClr val="CC0000"/>
              </a:solidFill>
              <a:latin typeface="Arial" panose="020B0604020202020204" pitchFamily="34" charset="0"/>
              <a:ea typeface="Times New Roman" panose="02020603050405020304" pitchFamily="18" charset="0"/>
            </a:endParaRPr>
          </a:p>
        </p:txBody>
      </p:sp>
      <p:sp>
        <p:nvSpPr>
          <p:cNvPr id="16429" name="Text Box 51"/>
          <p:cNvSpPr txBox="1"/>
          <p:nvPr/>
        </p:nvSpPr>
        <p:spPr>
          <a:xfrm rot="2561596">
            <a:off x="2351088" y="3729038"/>
            <a:ext cx="1752600" cy="366712"/>
          </a:xfrm>
          <a:prstGeom prst="rect">
            <a:avLst/>
          </a:prstGeom>
          <a:noFill/>
          <a:ln w="76200">
            <a:noFill/>
          </a:ln>
        </p:spPr>
        <p:txBody>
          <a:bodyPr>
            <a:spAutoFit/>
          </a:bodyPr>
          <a:p>
            <a:pPr eaLnBrk="1" hangingPunct="1">
              <a:spcBef>
                <a:spcPct val="50000"/>
              </a:spcBef>
            </a:pPr>
            <a:r>
              <a:rPr b="1" dirty="0">
                <a:solidFill>
                  <a:srgbClr val="CC0000"/>
                </a:solidFill>
                <a:latin typeface="Arial" panose="020B0604020202020204" pitchFamily="34" charset="0"/>
                <a:cs typeface="Times New Roman" panose="02020603050405020304" pitchFamily="18" charset="0"/>
              </a:rPr>
              <a:t>Sông Hậu</a:t>
            </a:r>
            <a:endParaRPr b="1" dirty="0">
              <a:solidFill>
                <a:srgbClr val="CC0000"/>
              </a:solidFill>
              <a:latin typeface="Arial" panose="020B0604020202020204" pitchFamily="34" charset="0"/>
              <a:ea typeface="Times New Roman" panose="02020603050405020304" pitchFamily="18" charset="0"/>
            </a:endParaRPr>
          </a:p>
        </p:txBody>
      </p:sp>
      <p:sp>
        <p:nvSpPr>
          <p:cNvPr id="16430" name="Text Box 56"/>
          <p:cNvSpPr txBox="1"/>
          <p:nvPr/>
        </p:nvSpPr>
        <p:spPr>
          <a:xfrm>
            <a:off x="6477000" y="0"/>
            <a:ext cx="2667000" cy="1800225"/>
          </a:xfrm>
          <a:prstGeom prst="rect">
            <a:avLst/>
          </a:prstGeom>
          <a:noFill/>
          <a:ln w="38100">
            <a:noFill/>
          </a:ln>
        </p:spPr>
        <p:txBody>
          <a:bodyPr>
            <a:spAutoFit/>
          </a:bodyPr>
          <a:p>
            <a:r>
              <a:rPr sz="2800" b="1" dirty="0">
                <a:solidFill>
                  <a:srgbClr val="0000CC"/>
                </a:solidFill>
                <a:latin typeface="Times New Roman" panose="02020603050405020304" pitchFamily="18" charset="0"/>
              </a:rPr>
              <a:t>2. Nêu nhận xét về mạng lưới sông ngòi, </a:t>
            </a:r>
            <a:endParaRPr sz="2800" b="1" dirty="0">
              <a:solidFill>
                <a:srgbClr val="0000CC"/>
              </a:solidFill>
              <a:latin typeface="Times New Roman" panose="02020603050405020304" pitchFamily="18" charset="0"/>
            </a:endParaRPr>
          </a:p>
          <a:p>
            <a:r>
              <a:rPr sz="2800" b="1" dirty="0">
                <a:solidFill>
                  <a:srgbClr val="0000CC"/>
                </a:solidFill>
                <a:latin typeface="Times New Roman" panose="02020603050405020304" pitchFamily="18" charset="0"/>
              </a:rPr>
              <a:t>kênh rạch.</a:t>
            </a:r>
            <a:endParaRPr sz="2800" dirty="0">
              <a:latin typeface="Times New Roman" panose="02020603050405020304" pitchFamily="18" charset="0"/>
            </a:endParaRPr>
          </a:p>
        </p:txBody>
      </p:sp>
      <p:sp>
        <p:nvSpPr>
          <p:cNvPr id="16431" name="Text Box 57"/>
          <p:cNvSpPr txBox="1"/>
          <p:nvPr/>
        </p:nvSpPr>
        <p:spPr>
          <a:xfrm>
            <a:off x="6553200" y="1828800"/>
            <a:ext cx="2590800" cy="1552575"/>
          </a:xfrm>
          <a:prstGeom prst="rect">
            <a:avLst/>
          </a:prstGeom>
          <a:noFill/>
          <a:ln w="38100">
            <a:noFill/>
          </a:ln>
        </p:spPr>
        <p:txBody>
          <a:bodyPr>
            <a:spAutoFit/>
          </a:bodyPr>
          <a:p>
            <a:pPr eaLnBrk="1" hangingPunct="1"/>
            <a:r>
              <a:rPr lang="vi-VN" altLang="x-none" sz="2400" b="1" dirty="0">
                <a:solidFill>
                  <a:srgbClr val="006600"/>
                </a:solidFill>
                <a:latin typeface="Times New Roman" panose="02020603050405020304" pitchFamily="18" charset="0"/>
              </a:rPr>
              <a:t>Mạng lưới sông ngòi, kênh rạch dày đặc và chằng chịt.</a:t>
            </a:r>
            <a:endParaRPr sz="2400" dirty="0">
              <a:solidFill>
                <a:srgbClr val="006600"/>
              </a:solidFill>
              <a:latin typeface="Times New Roman" panose="02020603050405020304" pitchFamily="18" charset="0"/>
            </a:endParaRPr>
          </a:p>
        </p:txBody>
      </p:sp>
    </p:spTree>
  </p:cSld>
  <p:clrMapOvr>
    <a:masterClrMapping/>
  </p:clrMapOvr>
  <p:transition>
    <p:sndAc>
      <p:stSnd>
        <p:snd r:embed="rId2" name="click.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2" descr="Picture de cat"/>
          <p:cNvPicPr>
            <a:picLocks noChangeAspect="1"/>
          </p:cNvPicPr>
          <p:nvPr/>
        </p:nvPicPr>
        <p:blipFill>
          <a:blip r:embed="rId1"/>
          <a:stretch>
            <a:fillRect/>
          </a:stretch>
        </p:blipFill>
        <p:spPr>
          <a:xfrm>
            <a:off x="-1273175" y="0"/>
            <a:ext cx="8153400" cy="6858000"/>
          </a:xfrm>
          <a:prstGeom prst="rect">
            <a:avLst/>
          </a:prstGeom>
          <a:noFill/>
          <a:ln w="38100" cap="flat" cmpd="sng">
            <a:solidFill>
              <a:srgbClr val="000000"/>
            </a:solidFill>
            <a:prstDash val="solid"/>
            <a:miter/>
            <a:headEnd type="none" w="med" len="med"/>
            <a:tailEnd type="none" w="med" len="med"/>
          </a:ln>
        </p:spPr>
      </p:pic>
      <p:sp>
        <p:nvSpPr>
          <p:cNvPr id="147459" name="Text Box 3"/>
          <p:cNvSpPr txBox="1"/>
          <p:nvPr/>
        </p:nvSpPr>
        <p:spPr>
          <a:xfrm>
            <a:off x="7534275" y="2066925"/>
            <a:ext cx="2095500" cy="366713"/>
          </a:xfrm>
          <a:prstGeom prst="rect">
            <a:avLst/>
          </a:prstGeom>
          <a:noFill/>
          <a:ln w="9525">
            <a:noFill/>
          </a:ln>
        </p:spPr>
        <p:txBody>
          <a:bodyPr>
            <a:spAutoFit/>
          </a:bodyPr>
          <a:p>
            <a:pPr eaLnBrk="1" hangingPunct="1">
              <a:spcBef>
                <a:spcPct val="50000"/>
              </a:spcBef>
            </a:pPr>
            <a:r>
              <a:rPr dirty="0">
                <a:solidFill>
                  <a:srgbClr val="000000"/>
                </a:solidFill>
                <a:latin typeface="Arial" panose="020B0604020202020204" pitchFamily="34" charset="0"/>
                <a:cs typeface="Arial" panose="020B0604020202020204" pitchFamily="34" charset="0"/>
              </a:rPr>
              <a:t>c</a:t>
            </a:r>
            <a:r>
              <a:rPr dirty="0">
                <a:solidFill>
                  <a:srgbClr val="000000"/>
                </a:solidFill>
                <a:latin typeface=".VnArial" pitchFamily="34" charset="0"/>
                <a:cs typeface="Arial" panose="020B0604020202020204" pitchFamily="34" charset="0"/>
              </a:rPr>
              <a:t>öa TiÓu</a:t>
            </a:r>
            <a:endParaRPr dirty="0">
              <a:solidFill>
                <a:srgbClr val="000000"/>
              </a:solidFill>
              <a:latin typeface="Arial" panose="020B0604020202020204" pitchFamily="34" charset="0"/>
              <a:ea typeface="Arial" panose="020B0604020202020204" pitchFamily="34" charset="0"/>
            </a:endParaRPr>
          </a:p>
        </p:txBody>
      </p:sp>
      <p:sp>
        <p:nvSpPr>
          <p:cNvPr id="147460" name="Text Box 4"/>
          <p:cNvSpPr txBox="1"/>
          <p:nvPr/>
        </p:nvSpPr>
        <p:spPr>
          <a:xfrm>
            <a:off x="7524750" y="2609850"/>
            <a:ext cx="2095500" cy="366713"/>
          </a:xfrm>
          <a:prstGeom prst="rect">
            <a:avLst/>
          </a:prstGeom>
          <a:noFill/>
          <a:ln w="9525">
            <a:noFill/>
          </a:ln>
        </p:spPr>
        <p:txBody>
          <a:bodyPr>
            <a:spAutoFit/>
          </a:bodyPr>
          <a:p>
            <a:pPr eaLnBrk="1" hangingPunct="1">
              <a:spcBef>
                <a:spcPct val="50000"/>
              </a:spcBef>
            </a:pPr>
            <a:r>
              <a:rPr dirty="0">
                <a:solidFill>
                  <a:srgbClr val="000000"/>
                </a:solidFill>
                <a:latin typeface="Arial" panose="020B0604020202020204" pitchFamily="34" charset="0"/>
                <a:cs typeface="Arial" panose="020B0604020202020204" pitchFamily="34" charset="0"/>
              </a:rPr>
              <a:t>c</a:t>
            </a:r>
            <a:r>
              <a:rPr dirty="0">
                <a:solidFill>
                  <a:srgbClr val="000000"/>
                </a:solidFill>
                <a:latin typeface=".VnArial" pitchFamily="34" charset="0"/>
                <a:cs typeface="Arial" panose="020B0604020202020204" pitchFamily="34" charset="0"/>
              </a:rPr>
              <a:t>öa Đ¹i</a:t>
            </a:r>
            <a:endParaRPr dirty="0">
              <a:solidFill>
                <a:srgbClr val="000000"/>
              </a:solidFill>
              <a:latin typeface="Arial" panose="020B0604020202020204" pitchFamily="34" charset="0"/>
              <a:ea typeface="Arial" panose="020B0604020202020204" pitchFamily="34" charset="0"/>
            </a:endParaRPr>
          </a:p>
        </p:txBody>
      </p:sp>
      <p:sp>
        <p:nvSpPr>
          <p:cNvPr id="147461" name="Text Box 5"/>
          <p:cNvSpPr txBox="1"/>
          <p:nvPr/>
        </p:nvSpPr>
        <p:spPr>
          <a:xfrm>
            <a:off x="7524750" y="3105150"/>
            <a:ext cx="2095500" cy="366713"/>
          </a:xfrm>
          <a:prstGeom prst="rect">
            <a:avLst/>
          </a:prstGeom>
          <a:noFill/>
          <a:ln w="9525">
            <a:noFill/>
          </a:ln>
        </p:spPr>
        <p:txBody>
          <a:bodyPr>
            <a:spAutoFit/>
          </a:bodyPr>
          <a:p>
            <a:pPr eaLnBrk="1" hangingPunct="1">
              <a:spcBef>
                <a:spcPct val="50000"/>
              </a:spcBef>
            </a:pPr>
            <a:r>
              <a:rPr dirty="0">
                <a:solidFill>
                  <a:srgbClr val="000000"/>
                </a:solidFill>
                <a:latin typeface="Arial" panose="020B0604020202020204" pitchFamily="34" charset="0"/>
                <a:cs typeface="Arial" panose="020B0604020202020204" pitchFamily="34" charset="0"/>
              </a:rPr>
              <a:t>c</a:t>
            </a:r>
            <a:r>
              <a:rPr dirty="0">
                <a:solidFill>
                  <a:srgbClr val="000000"/>
                </a:solidFill>
                <a:latin typeface=".VnArial" pitchFamily="34" charset="0"/>
                <a:cs typeface="Arial" panose="020B0604020202020204" pitchFamily="34" charset="0"/>
              </a:rPr>
              <a:t>öa Ba Lai</a:t>
            </a:r>
            <a:endParaRPr dirty="0">
              <a:solidFill>
                <a:srgbClr val="000000"/>
              </a:solidFill>
              <a:latin typeface="Arial" panose="020B0604020202020204" pitchFamily="34" charset="0"/>
              <a:ea typeface="Arial" panose="020B0604020202020204" pitchFamily="34" charset="0"/>
            </a:endParaRPr>
          </a:p>
        </p:txBody>
      </p:sp>
      <p:sp>
        <p:nvSpPr>
          <p:cNvPr id="147462" name="Text Box 6"/>
          <p:cNvSpPr txBox="1"/>
          <p:nvPr/>
        </p:nvSpPr>
        <p:spPr>
          <a:xfrm>
            <a:off x="7377113" y="3533775"/>
            <a:ext cx="2057400" cy="366713"/>
          </a:xfrm>
          <a:prstGeom prst="rect">
            <a:avLst/>
          </a:prstGeom>
          <a:noFill/>
          <a:ln w="9525">
            <a:noFill/>
          </a:ln>
        </p:spPr>
        <p:txBody>
          <a:bodyPr>
            <a:spAutoFit/>
          </a:bodyPr>
          <a:p>
            <a:pPr eaLnBrk="1" hangingPunct="1">
              <a:spcBef>
                <a:spcPct val="50000"/>
              </a:spcBef>
            </a:pPr>
            <a:r>
              <a:rPr dirty="0">
                <a:solidFill>
                  <a:srgbClr val="000000"/>
                </a:solidFill>
                <a:latin typeface="Arial" panose="020B0604020202020204" pitchFamily="34" charset="0"/>
                <a:cs typeface="Arial" panose="020B0604020202020204" pitchFamily="34" charset="0"/>
              </a:rPr>
              <a:t>c</a:t>
            </a:r>
            <a:r>
              <a:rPr dirty="0">
                <a:solidFill>
                  <a:srgbClr val="000000"/>
                </a:solidFill>
                <a:latin typeface=".VnArial" pitchFamily="34" charset="0"/>
                <a:cs typeface="Arial" panose="020B0604020202020204" pitchFamily="34" charset="0"/>
              </a:rPr>
              <a:t>öa H</a:t>
            </a:r>
            <a:r>
              <a:rPr dirty="0">
                <a:solidFill>
                  <a:srgbClr val="000000"/>
                </a:solidFill>
                <a:latin typeface=".VnArial" pitchFamily="34" charset="0"/>
                <a:ea typeface="Arial" panose="020B0604020202020204" pitchFamily="34" charset="0"/>
              </a:rPr>
              <a:t>µ</a:t>
            </a:r>
            <a:r>
              <a:rPr dirty="0">
                <a:solidFill>
                  <a:srgbClr val="000000"/>
                </a:solidFill>
                <a:latin typeface=".VnArial" pitchFamily="34" charset="0"/>
                <a:cs typeface="Arial" panose="020B0604020202020204" pitchFamily="34" charset="0"/>
              </a:rPr>
              <a:t>m Lu«ng</a:t>
            </a:r>
            <a:endParaRPr dirty="0">
              <a:solidFill>
                <a:srgbClr val="000000"/>
              </a:solidFill>
              <a:latin typeface="Arial" panose="020B0604020202020204" pitchFamily="34" charset="0"/>
              <a:ea typeface="Arial" panose="020B0604020202020204" pitchFamily="34" charset="0"/>
            </a:endParaRPr>
          </a:p>
        </p:txBody>
      </p:sp>
      <p:sp>
        <p:nvSpPr>
          <p:cNvPr id="147463" name="Text Box 7"/>
          <p:cNvSpPr txBox="1"/>
          <p:nvPr/>
        </p:nvSpPr>
        <p:spPr>
          <a:xfrm>
            <a:off x="7524750" y="3990975"/>
            <a:ext cx="2057400" cy="366713"/>
          </a:xfrm>
          <a:prstGeom prst="rect">
            <a:avLst/>
          </a:prstGeom>
          <a:noFill/>
          <a:ln w="9525">
            <a:noFill/>
          </a:ln>
        </p:spPr>
        <p:txBody>
          <a:bodyPr>
            <a:spAutoFit/>
          </a:bodyPr>
          <a:p>
            <a:pPr eaLnBrk="1" hangingPunct="1">
              <a:spcBef>
                <a:spcPct val="50000"/>
              </a:spcBef>
            </a:pPr>
            <a:r>
              <a:rPr dirty="0">
                <a:solidFill>
                  <a:srgbClr val="000000"/>
                </a:solidFill>
                <a:latin typeface="Arial" panose="020B0604020202020204" pitchFamily="34" charset="0"/>
                <a:cs typeface="Arial" panose="020B0604020202020204" pitchFamily="34" charset="0"/>
              </a:rPr>
              <a:t>c</a:t>
            </a:r>
            <a:r>
              <a:rPr dirty="0">
                <a:solidFill>
                  <a:srgbClr val="000000"/>
                </a:solidFill>
                <a:latin typeface=".VnArial" pitchFamily="34" charset="0"/>
                <a:cs typeface="Arial" panose="020B0604020202020204" pitchFamily="34" charset="0"/>
              </a:rPr>
              <a:t>öa Cæ Chiªn</a:t>
            </a:r>
            <a:endParaRPr dirty="0">
              <a:solidFill>
                <a:srgbClr val="000000"/>
              </a:solidFill>
              <a:latin typeface="Arial" panose="020B0604020202020204" pitchFamily="34" charset="0"/>
              <a:ea typeface="Arial" panose="020B0604020202020204" pitchFamily="34" charset="0"/>
            </a:endParaRPr>
          </a:p>
        </p:txBody>
      </p:sp>
      <p:sp>
        <p:nvSpPr>
          <p:cNvPr id="147464" name="Text Box 8"/>
          <p:cNvSpPr txBox="1"/>
          <p:nvPr/>
        </p:nvSpPr>
        <p:spPr>
          <a:xfrm>
            <a:off x="7534275" y="4476750"/>
            <a:ext cx="2057400" cy="366713"/>
          </a:xfrm>
          <a:prstGeom prst="rect">
            <a:avLst/>
          </a:prstGeom>
          <a:noFill/>
          <a:ln w="9525">
            <a:noFill/>
          </a:ln>
        </p:spPr>
        <p:txBody>
          <a:bodyPr>
            <a:spAutoFit/>
          </a:bodyPr>
          <a:p>
            <a:pPr eaLnBrk="1" hangingPunct="1">
              <a:spcBef>
                <a:spcPct val="50000"/>
              </a:spcBef>
            </a:pPr>
            <a:r>
              <a:rPr dirty="0">
                <a:solidFill>
                  <a:srgbClr val="000000"/>
                </a:solidFill>
                <a:latin typeface="Arial" panose="020B0604020202020204" pitchFamily="34" charset="0"/>
                <a:cs typeface="Arial" panose="020B0604020202020204" pitchFamily="34" charset="0"/>
              </a:rPr>
              <a:t>c</a:t>
            </a:r>
            <a:r>
              <a:rPr dirty="0">
                <a:solidFill>
                  <a:srgbClr val="000000"/>
                </a:solidFill>
                <a:latin typeface=".VnArial" pitchFamily="34" charset="0"/>
                <a:cs typeface="Arial" panose="020B0604020202020204" pitchFamily="34" charset="0"/>
              </a:rPr>
              <a:t>öa Cung HÇu</a:t>
            </a:r>
            <a:endParaRPr dirty="0">
              <a:solidFill>
                <a:srgbClr val="000000"/>
              </a:solidFill>
              <a:latin typeface="Arial" panose="020B0604020202020204" pitchFamily="34" charset="0"/>
              <a:ea typeface="Arial" panose="020B0604020202020204" pitchFamily="34" charset="0"/>
            </a:endParaRPr>
          </a:p>
        </p:txBody>
      </p:sp>
      <p:sp>
        <p:nvSpPr>
          <p:cNvPr id="147465" name="Text Box 9"/>
          <p:cNvSpPr txBox="1"/>
          <p:nvPr/>
        </p:nvSpPr>
        <p:spPr>
          <a:xfrm>
            <a:off x="7534275" y="5029200"/>
            <a:ext cx="2057400" cy="366713"/>
          </a:xfrm>
          <a:prstGeom prst="rect">
            <a:avLst/>
          </a:prstGeom>
          <a:noFill/>
          <a:ln w="9525">
            <a:noFill/>
          </a:ln>
        </p:spPr>
        <p:txBody>
          <a:bodyPr>
            <a:spAutoFit/>
          </a:bodyPr>
          <a:p>
            <a:pPr eaLnBrk="1" hangingPunct="1">
              <a:spcBef>
                <a:spcPct val="50000"/>
              </a:spcBef>
            </a:pPr>
            <a:r>
              <a:rPr dirty="0">
                <a:solidFill>
                  <a:srgbClr val="000000"/>
                </a:solidFill>
                <a:latin typeface="Arial" panose="020B0604020202020204" pitchFamily="34" charset="0"/>
                <a:cs typeface="Arial" panose="020B0604020202020204" pitchFamily="34" charset="0"/>
              </a:rPr>
              <a:t>c</a:t>
            </a:r>
            <a:r>
              <a:rPr dirty="0">
                <a:solidFill>
                  <a:srgbClr val="000000"/>
                </a:solidFill>
                <a:latin typeface=".VnArial" pitchFamily="34" charset="0"/>
                <a:cs typeface="Arial" panose="020B0604020202020204" pitchFamily="34" charset="0"/>
              </a:rPr>
              <a:t>öa ĐÞnh An</a:t>
            </a:r>
            <a:endParaRPr dirty="0">
              <a:solidFill>
                <a:srgbClr val="000000"/>
              </a:solidFill>
              <a:latin typeface=".VnArial" pitchFamily="34" charset="0"/>
              <a:ea typeface="Arial" panose="020B0604020202020204" pitchFamily="34" charset="0"/>
            </a:endParaRPr>
          </a:p>
        </p:txBody>
      </p:sp>
      <p:sp>
        <p:nvSpPr>
          <p:cNvPr id="147466" name="Text Box 10"/>
          <p:cNvSpPr txBox="1"/>
          <p:nvPr/>
        </p:nvSpPr>
        <p:spPr>
          <a:xfrm>
            <a:off x="7534275" y="5514975"/>
            <a:ext cx="2057400" cy="366713"/>
          </a:xfrm>
          <a:prstGeom prst="rect">
            <a:avLst/>
          </a:prstGeom>
          <a:noFill/>
          <a:ln w="9525">
            <a:noFill/>
          </a:ln>
        </p:spPr>
        <p:txBody>
          <a:bodyPr>
            <a:spAutoFit/>
          </a:bodyPr>
          <a:p>
            <a:pPr eaLnBrk="1" hangingPunct="1">
              <a:spcBef>
                <a:spcPct val="50000"/>
              </a:spcBef>
            </a:pPr>
            <a:r>
              <a:rPr dirty="0">
                <a:solidFill>
                  <a:srgbClr val="000000"/>
                </a:solidFill>
                <a:latin typeface="Arial" panose="020B0604020202020204" pitchFamily="34" charset="0"/>
                <a:cs typeface="Arial" panose="020B0604020202020204" pitchFamily="34" charset="0"/>
              </a:rPr>
              <a:t>c</a:t>
            </a:r>
            <a:r>
              <a:rPr dirty="0">
                <a:solidFill>
                  <a:srgbClr val="000000"/>
                </a:solidFill>
                <a:latin typeface=".VnArial" pitchFamily="34" charset="0"/>
                <a:cs typeface="Arial" panose="020B0604020202020204" pitchFamily="34" charset="0"/>
              </a:rPr>
              <a:t>öa B¸t X¾c</a:t>
            </a:r>
            <a:endParaRPr dirty="0">
              <a:solidFill>
                <a:srgbClr val="000000"/>
              </a:solidFill>
              <a:latin typeface="Arial" panose="020B0604020202020204" pitchFamily="34" charset="0"/>
              <a:ea typeface="Arial" panose="020B0604020202020204" pitchFamily="34" charset="0"/>
            </a:endParaRPr>
          </a:p>
        </p:txBody>
      </p:sp>
      <p:sp>
        <p:nvSpPr>
          <p:cNvPr id="147467" name="Text Box 11"/>
          <p:cNvSpPr txBox="1"/>
          <p:nvPr/>
        </p:nvSpPr>
        <p:spPr>
          <a:xfrm>
            <a:off x="7515225" y="5962650"/>
            <a:ext cx="2057400" cy="366713"/>
          </a:xfrm>
          <a:prstGeom prst="rect">
            <a:avLst/>
          </a:prstGeom>
          <a:noFill/>
          <a:ln w="9525">
            <a:noFill/>
          </a:ln>
        </p:spPr>
        <p:txBody>
          <a:bodyPr>
            <a:spAutoFit/>
          </a:bodyPr>
          <a:p>
            <a:pPr eaLnBrk="1" hangingPunct="1">
              <a:spcBef>
                <a:spcPct val="50000"/>
              </a:spcBef>
            </a:pPr>
            <a:r>
              <a:rPr dirty="0">
                <a:solidFill>
                  <a:srgbClr val="000000"/>
                </a:solidFill>
                <a:latin typeface="Arial" panose="020B0604020202020204" pitchFamily="34" charset="0"/>
                <a:cs typeface="Arial" panose="020B0604020202020204" pitchFamily="34" charset="0"/>
              </a:rPr>
              <a:t>c</a:t>
            </a:r>
            <a:r>
              <a:rPr dirty="0">
                <a:solidFill>
                  <a:srgbClr val="000000"/>
                </a:solidFill>
                <a:latin typeface=".VnArial" pitchFamily="34" charset="0"/>
                <a:cs typeface="Arial" panose="020B0604020202020204" pitchFamily="34" charset="0"/>
              </a:rPr>
              <a:t>öa Tranh ĐÒ</a:t>
            </a:r>
            <a:endParaRPr dirty="0">
              <a:solidFill>
                <a:srgbClr val="000000"/>
              </a:solidFill>
              <a:latin typeface="Arial" panose="020B0604020202020204" pitchFamily="34" charset="0"/>
              <a:ea typeface="Arial" panose="020B0604020202020204" pitchFamily="34" charset="0"/>
            </a:endParaRPr>
          </a:p>
        </p:txBody>
      </p:sp>
      <p:sp>
        <p:nvSpPr>
          <p:cNvPr id="147468" name="Freeform 12"/>
          <p:cNvSpPr/>
          <p:nvPr/>
        </p:nvSpPr>
        <p:spPr>
          <a:xfrm>
            <a:off x="2352675" y="-9525"/>
            <a:ext cx="2343150" cy="1238250"/>
          </a:xfrm>
          <a:custGeom>
            <a:avLst/>
            <a:gdLst>
              <a:gd name="txL" fmla="*/ 0 w 1476"/>
              <a:gd name="txT" fmla="*/ 0 h 780"/>
              <a:gd name="txR" fmla="*/ 1476 w 1476"/>
              <a:gd name="txB" fmla="*/ 780 h 780"/>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txL" t="txT" r="txR" b="txB"/>
            <a:pathLst>
              <a:path w="1476" h="780">
                <a:moveTo>
                  <a:pt x="1476" y="6"/>
                </a:moveTo>
                <a:cubicBezTo>
                  <a:pt x="1375" y="40"/>
                  <a:pt x="1249" y="26"/>
                  <a:pt x="1146" y="30"/>
                </a:cubicBezTo>
                <a:cubicBezTo>
                  <a:pt x="1121" y="14"/>
                  <a:pt x="1096" y="9"/>
                  <a:pt x="1068" y="0"/>
                </a:cubicBezTo>
                <a:cubicBezTo>
                  <a:pt x="1017" y="9"/>
                  <a:pt x="987" y="14"/>
                  <a:pt x="930" y="18"/>
                </a:cubicBezTo>
                <a:cubicBezTo>
                  <a:pt x="912" y="36"/>
                  <a:pt x="900" y="46"/>
                  <a:pt x="876" y="54"/>
                </a:cubicBezTo>
                <a:cubicBezTo>
                  <a:pt x="885" y="80"/>
                  <a:pt x="877" y="88"/>
                  <a:pt x="852" y="96"/>
                </a:cubicBezTo>
                <a:cubicBezTo>
                  <a:pt x="859" y="129"/>
                  <a:pt x="858" y="135"/>
                  <a:pt x="840" y="162"/>
                </a:cubicBezTo>
                <a:cubicBezTo>
                  <a:pt x="833" y="199"/>
                  <a:pt x="831" y="233"/>
                  <a:pt x="810" y="264"/>
                </a:cubicBezTo>
                <a:cubicBezTo>
                  <a:pt x="808" y="276"/>
                  <a:pt x="809" y="289"/>
                  <a:pt x="804" y="300"/>
                </a:cubicBezTo>
                <a:cubicBezTo>
                  <a:pt x="800" y="308"/>
                  <a:pt x="742" y="333"/>
                  <a:pt x="732" y="336"/>
                </a:cubicBezTo>
                <a:cubicBezTo>
                  <a:pt x="721" y="381"/>
                  <a:pt x="683" y="380"/>
                  <a:pt x="642" y="390"/>
                </a:cubicBezTo>
                <a:cubicBezTo>
                  <a:pt x="571" y="383"/>
                  <a:pt x="578" y="374"/>
                  <a:pt x="522" y="360"/>
                </a:cubicBezTo>
                <a:cubicBezTo>
                  <a:pt x="512" y="362"/>
                  <a:pt x="502" y="365"/>
                  <a:pt x="492" y="366"/>
                </a:cubicBezTo>
                <a:cubicBezTo>
                  <a:pt x="442" y="369"/>
                  <a:pt x="392" y="367"/>
                  <a:pt x="342" y="372"/>
                </a:cubicBezTo>
                <a:cubicBezTo>
                  <a:pt x="321" y="374"/>
                  <a:pt x="303" y="391"/>
                  <a:pt x="282" y="396"/>
                </a:cubicBezTo>
                <a:cubicBezTo>
                  <a:pt x="222" y="411"/>
                  <a:pt x="250" y="403"/>
                  <a:pt x="198" y="420"/>
                </a:cubicBezTo>
                <a:cubicBezTo>
                  <a:pt x="67" y="464"/>
                  <a:pt x="258" y="430"/>
                  <a:pt x="120" y="450"/>
                </a:cubicBezTo>
                <a:cubicBezTo>
                  <a:pt x="95" y="488"/>
                  <a:pt x="94" y="543"/>
                  <a:pt x="54" y="570"/>
                </a:cubicBezTo>
                <a:cubicBezTo>
                  <a:pt x="40" y="591"/>
                  <a:pt x="34" y="599"/>
                  <a:pt x="42" y="624"/>
                </a:cubicBezTo>
                <a:cubicBezTo>
                  <a:pt x="36" y="628"/>
                  <a:pt x="29" y="631"/>
                  <a:pt x="24" y="636"/>
                </a:cubicBezTo>
                <a:cubicBezTo>
                  <a:pt x="15" y="647"/>
                  <a:pt x="0" y="672"/>
                  <a:pt x="0" y="672"/>
                </a:cubicBezTo>
                <a:cubicBezTo>
                  <a:pt x="5" y="721"/>
                  <a:pt x="2" y="746"/>
                  <a:pt x="36" y="780"/>
                </a:cubicBezTo>
              </a:path>
            </a:pathLst>
          </a:custGeom>
          <a:noFill/>
          <a:ln w="50800" cap="flat" cmpd="sng">
            <a:solidFill>
              <a:srgbClr val="0033CC">
                <a:alpha val="100000"/>
              </a:srgbClr>
            </a:solidFill>
            <a:prstDash val="solid"/>
            <a:round/>
            <a:headEnd type="none" w="med" len="med"/>
            <a:tailEnd type="none" w="med" len="med"/>
          </a:ln>
        </p:spPr>
        <p:txBody>
          <a:bodyPr/>
          <a:p>
            <a:endParaRPr lang="en-US"/>
          </a:p>
        </p:txBody>
      </p:sp>
      <p:grpSp>
        <p:nvGrpSpPr>
          <p:cNvPr id="2" name="Group 13"/>
          <p:cNvGrpSpPr/>
          <p:nvPr/>
        </p:nvGrpSpPr>
        <p:grpSpPr>
          <a:xfrm>
            <a:off x="2282825" y="1222375"/>
            <a:ext cx="2522538" cy="3173413"/>
            <a:chOff x="1009" y="767"/>
            <a:chExt cx="1589" cy="1999"/>
          </a:xfrm>
        </p:grpSpPr>
        <p:sp>
          <p:nvSpPr>
            <p:cNvPr id="17445" name="Freeform 14"/>
            <p:cNvSpPr/>
            <p:nvPr/>
          </p:nvSpPr>
          <p:spPr>
            <a:xfrm>
              <a:off x="1080" y="767"/>
              <a:ext cx="1332" cy="1411"/>
            </a:xfrm>
            <a:custGeom>
              <a:avLst/>
              <a:gdLst>
                <a:gd name="txL" fmla="*/ 0 w 1332"/>
                <a:gd name="txT" fmla="*/ 0 h 1411"/>
                <a:gd name="txR" fmla="*/ 1332 w 1332"/>
                <a:gd name="txB" fmla="*/ 1411 h 1411"/>
              </a:gdLst>
              <a:ahLst/>
              <a:cxnLst>
                <a:cxn ang="0">
                  <a:pos x="0" y="1"/>
                </a:cxn>
                <a:cxn ang="0">
                  <a:pos x="54" y="7"/>
                </a:cxn>
                <a:cxn ang="0">
                  <a:pos x="30" y="13"/>
                </a:cxn>
                <a:cxn ang="0">
                  <a:pos x="48" y="25"/>
                </a:cxn>
                <a:cxn ang="0">
                  <a:pos x="120" y="43"/>
                </a:cxn>
                <a:cxn ang="0">
                  <a:pos x="270" y="91"/>
                </a:cxn>
                <a:cxn ang="0">
                  <a:pos x="318" y="127"/>
                </a:cxn>
                <a:cxn ang="0">
                  <a:pos x="360" y="169"/>
                </a:cxn>
                <a:cxn ang="0">
                  <a:pos x="378" y="205"/>
                </a:cxn>
                <a:cxn ang="0">
                  <a:pos x="402" y="295"/>
                </a:cxn>
                <a:cxn ang="0">
                  <a:pos x="378" y="397"/>
                </a:cxn>
                <a:cxn ang="0">
                  <a:pos x="342" y="451"/>
                </a:cxn>
                <a:cxn ang="0">
                  <a:pos x="318" y="505"/>
                </a:cxn>
                <a:cxn ang="0">
                  <a:pos x="300" y="577"/>
                </a:cxn>
                <a:cxn ang="0">
                  <a:pos x="306" y="799"/>
                </a:cxn>
                <a:cxn ang="0">
                  <a:pos x="330" y="811"/>
                </a:cxn>
                <a:cxn ang="0">
                  <a:pos x="366" y="847"/>
                </a:cxn>
                <a:cxn ang="0">
                  <a:pos x="438" y="853"/>
                </a:cxn>
                <a:cxn ang="0">
                  <a:pos x="498" y="877"/>
                </a:cxn>
                <a:cxn ang="0">
                  <a:pos x="504" y="895"/>
                </a:cxn>
                <a:cxn ang="0">
                  <a:pos x="492" y="931"/>
                </a:cxn>
                <a:cxn ang="0">
                  <a:pos x="492" y="973"/>
                </a:cxn>
                <a:cxn ang="0">
                  <a:pos x="504" y="1027"/>
                </a:cxn>
                <a:cxn ang="0">
                  <a:pos x="510" y="1057"/>
                </a:cxn>
                <a:cxn ang="0">
                  <a:pos x="546" y="1069"/>
                </a:cxn>
                <a:cxn ang="0">
                  <a:pos x="624" y="1105"/>
                </a:cxn>
                <a:cxn ang="0">
                  <a:pos x="660" y="1153"/>
                </a:cxn>
                <a:cxn ang="0">
                  <a:pos x="696" y="1183"/>
                </a:cxn>
                <a:cxn ang="0">
                  <a:pos x="732" y="1207"/>
                </a:cxn>
                <a:cxn ang="0">
                  <a:pos x="834" y="1261"/>
                </a:cxn>
                <a:cxn ang="0">
                  <a:pos x="852" y="1273"/>
                </a:cxn>
                <a:cxn ang="0">
                  <a:pos x="948" y="1279"/>
                </a:cxn>
                <a:cxn ang="0">
                  <a:pos x="1014" y="1291"/>
                </a:cxn>
                <a:cxn ang="0">
                  <a:pos x="1050" y="1309"/>
                </a:cxn>
                <a:cxn ang="0">
                  <a:pos x="1104" y="1333"/>
                </a:cxn>
                <a:cxn ang="0">
                  <a:pos x="1152" y="1363"/>
                </a:cxn>
                <a:cxn ang="0">
                  <a:pos x="1224" y="1399"/>
                </a:cxn>
                <a:cxn ang="0">
                  <a:pos x="1314" y="1405"/>
                </a:cxn>
                <a:cxn ang="0">
                  <a:pos x="1332" y="1411"/>
                </a:cxn>
              </a:cxnLst>
              <a:rect l="txL" t="txT" r="txR" b="txB"/>
              <a:pathLst>
                <a:path w="1332" h="1411">
                  <a:moveTo>
                    <a:pt x="0" y="1"/>
                  </a:moveTo>
                  <a:cubicBezTo>
                    <a:pt x="18" y="3"/>
                    <a:pt x="37" y="0"/>
                    <a:pt x="54" y="7"/>
                  </a:cubicBezTo>
                  <a:cubicBezTo>
                    <a:pt x="62" y="10"/>
                    <a:pt x="38" y="11"/>
                    <a:pt x="30" y="13"/>
                  </a:cubicBezTo>
                  <a:cubicBezTo>
                    <a:pt x="23" y="15"/>
                    <a:pt x="41" y="22"/>
                    <a:pt x="48" y="25"/>
                  </a:cubicBezTo>
                  <a:cubicBezTo>
                    <a:pt x="81" y="40"/>
                    <a:pt x="86" y="36"/>
                    <a:pt x="120" y="43"/>
                  </a:cubicBezTo>
                  <a:cubicBezTo>
                    <a:pt x="163" y="52"/>
                    <a:pt x="235" y="67"/>
                    <a:pt x="270" y="91"/>
                  </a:cubicBezTo>
                  <a:cubicBezTo>
                    <a:pt x="284" y="112"/>
                    <a:pt x="294" y="119"/>
                    <a:pt x="318" y="127"/>
                  </a:cubicBezTo>
                  <a:cubicBezTo>
                    <a:pt x="346" y="168"/>
                    <a:pt x="328" y="158"/>
                    <a:pt x="360" y="169"/>
                  </a:cubicBezTo>
                  <a:cubicBezTo>
                    <a:pt x="382" y="235"/>
                    <a:pt x="347" y="135"/>
                    <a:pt x="378" y="205"/>
                  </a:cubicBezTo>
                  <a:cubicBezTo>
                    <a:pt x="391" y="235"/>
                    <a:pt x="392" y="265"/>
                    <a:pt x="402" y="295"/>
                  </a:cubicBezTo>
                  <a:cubicBezTo>
                    <a:pt x="398" y="325"/>
                    <a:pt x="396" y="370"/>
                    <a:pt x="378" y="397"/>
                  </a:cubicBezTo>
                  <a:cubicBezTo>
                    <a:pt x="366" y="415"/>
                    <a:pt x="349" y="430"/>
                    <a:pt x="342" y="451"/>
                  </a:cubicBezTo>
                  <a:cubicBezTo>
                    <a:pt x="328" y="494"/>
                    <a:pt x="337" y="476"/>
                    <a:pt x="318" y="505"/>
                  </a:cubicBezTo>
                  <a:cubicBezTo>
                    <a:pt x="328" y="536"/>
                    <a:pt x="309" y="549"/>
                    <a:pt x="300" y="577"/>
                  </a:cubicBezTo>
                  <a:cubicBezTo>
                    <a:pt x="298" y="606"/>
                    <a:pt x="272" y="771"/>
                    <a:pt x="306" y="799"/>
                  </a:cubicBezTo>
                  <a:cubicBezTo>
                    <a:pt x="313" y="805"/>
                    <a:pt x="323" y="805"/>
                    <a:pt x="330" y="811"/>
                  </a:cubicBezTo>
                  <a:cubicBezTo>
                    <a:pt x="343" y="822"/>
                    <a:pt x="349" y="846"/>
                    <a:pt x="366" y="847"/>
                  </a:cubicBezTo>
                  <a:cubicBezTo>
                    <a:pt x="390" y="849"/>
                    <a:pt x="414" y="851"/>
                    <a:pt x="438" y="853"/>
                  </a:cubicBezTo>
                  <a:cubicBezTo>
                    <a:pt x="462" y="859"/>
                    <a:pt x="478" y="863"/>
                    <a:pt x="498" y="877"/>
                  </a:cubicBezTo>
                  <a:cubicBezTo>
                    <a:pt x="500" y="883"/>
                    <a:pt x="505" y="889"/>
                    <a:pt x="504" y="895"/>
                  </a:cubicBezTo>
                  <a:cubicBezTo>
                    <a:pt x="503" y="908"/>
                    <a:pt x="492" y="931"/>
                    <a:pt x="492" y="931"/>
                  </a:cubicBezTo>
                  <a:cubicBezTo>
                    <a:pt x="506" y="974"/>
                    <a:pt x="492" y="920"/>
                    <a:pt x="492" y="973"/>
                  </a:cubicBezTo>
                  <a:cubicBezTo>
                    <a:pt x="492" y="982"/>
                    <a:pt x="502" y="1017"/>
                    <a:pt x="504" y="1027"/>
                  </a:cubicBezTo>
                  <a:cubicBezTo>
                    <a:pt x="506" y="1037"/>
                    <a:pt x="503" y="1050"/>
                    <a:pt x="510" y="1057"/>
                  </a:cubicBezTo>
                  <a:cubicBezTo>
                    <a:pt x="519" y="1066"/>
                    <a:pt x="535" y="1062"/>
                    <a:pt x="546" y="1069"/>
                  </a:cubicBezTo>
                  <a:cubicBezTo>
                    <a:pt x="585" y="1095"/>
                    <a:pt x="570" y="1097"/>
                    <a:pt x="624" y="1105"/>
                  </a:cubicBezTo>
                  <a:cubicBezTo>
                    <a:pt x="647" y="1121"/>
                    <a:pt x="641" y="1134"/>
                    <a:pt x="660" y="1153"/>
                  </a:cubicBezTo>
                  <a:cubicBezTo>
                    <a:pt x="671" y="1164"/>
                    <a:pt x="684" y="1173"/>
                    <a:pt x="696" y="1183"/>
                  </a:cubicBezTo>
                  <a:cubicBezTo>
                    <a:pt x="707" y="1192"/>
                    <a:pt x="732" y="1207"/>
                    <a:pt x="732" y="1207"/>
                  </a:cubicBezTo>
                  <a:cubicBezTo>
                    <a:pt x="755" y="1241"/>
                    <a:pt x="801" y="1239"/>
                    <a:pt x="834" y="1261"/>
                  </a:cubicBezTo>
                  <a:cubicBezTo>
                    <a:pt x="840" y="1265"/>
                    <a:pt x="845" y="1272"/>
                    <a:pt x="852" y="1273"/>
                  </a:cubicBezTo>
                  <a:cubicBezTo>
                    <a:pt x="884" y="1278"/>
                    <a:pt x="916" y="1277"/>
                    <a:pt x="948" y="1279"/>
                  </a:cubicBezTo>
                  <a:cubicBezTo>
                    <a:pt x="989" y="1293"/>
                    <a:pt x="939" y="1277"/>
                    <a:pt x="1014" y="1291"/>
                  </a:cubicBezTo>
                  <a:cubicBezTo>
                    <a:pt x="1042" y="1296"/>
                    <a:pt x="1023" y="1297"/>
                    <a:pt x="1050" y="1309"/>
                  </a:cubicBezTo>
                  <a:cubicBezTo>
                    <a:pt x="1114" y="1338"/>
                    <a:pt x="1063" y="1306"/>
                    <a:pt x="1104" y="1333"/>
                  </a:cubicBezTo>
                  <a:cubicBezTo>
                    <a:pt x="1123" y="1362"/>
                    <a:pt x="1109" y="1349"/>
                    <a:pt x="1152" y="1363"/>
                  </a:cubicBezTo>
                  <a:cubicBezTo>
                    <a:pt x="1176" y="1371"/>
                    <a:pt x="1198" y="1396"/>
                    <a:pt x="1224" y="1399"/>
                  </a:cubicBezTo>
                  <a:cubicBezTo>
                    <a:pt x="1254" y="1402"/>
                    <a:pt x="1284" y="1403"/>
                    <a:pt x="1314" y="1405"/>
                  </a:cubicBezTo>
                  <a:cubicBezTo>
                    <a:pt x="1320" y="1407"/>
                    <a:pt x="1332" y="1411"/>
                    <a:pt x="1332" y="1411"/>
                  </a:cubicBezTo>
                </a:path>
              </a:pathLst>
            </a:custGeom>
            <a:noFill/>
            <a:ln w="53975" cap="flat" cmpd="sng">
              <a:solidFill>
                <a:srgbClr val="0033CC">
                  <a:alpha val="100000"/>
                </a:srgbClr>
              </a:solidFill>
              <a:prstDash val="solid"/>
              <a:round/>
              <a:headEnd type="none" w="med" len="med"/>
              <a:tailEnd type="none" w="med" len="med"/>
            </a:ln>
          </p:spPr>
          <p:txBody>
            <a:bodyPr/>
            <a:p>
              <a:endParaRPr lang="en-US"/>
            </a:p>
          </p:txBody>
        </p:sp>
        <p:sp>
          <p:nvSpPr>
            <p:cNvPr id="17446" name="Freeform 15"/>
            <p:cNvSpPr/>
            <p:nvPr/>
          </p:nvSpPr>
          <p:spPr>
            <a:xfrm>
              <a:off x="1590" y="1650"/>
              <a:ext cx="324" cy="360"/>
            </a:xfrm>
            <a:custGeom>
              <a:avLst/>
              <a:gdLst>
                <a:gd name="txL" fmla="*/ 0 w 324"/>
                <a:gd name="txT" fmla="*/ 0 h 360"/>
                <a:gd name="txR" fmla="*/ 324 w 324"/>
                <a:gd name="txB" fmla="*/ 360 h 360"/>
              </a:gdLst>
              <a:ahLst/>
              <a:cxnLst>
                <a:cxn ang="0">
                  <a:pos x="0" y="0"/>
                </a:cxn>
                <a:cxn ang="0">
                  <a:pos x="42" y="42"/>
                </a:cxn>
                <a:cxn ang="0">
                  <a:pos x="54" y="78"/>
                </a:cxn>
                <a:cxn ang="0">
                  <a:pos x="66" y="96"/>
                </a:cxn>
                <a:cxn ang="0">
                  <a:pos x="114" y="180"/>
                </a:cxn>
                <a:cxn ang="0">
                  <a:pos x="138" y="216"/>
                </a:cxn>
                <a:cxn ang="0">
                  <a:pos x="144" y="234"/>
                </a:cxn>
                <a:cxn ang="0">
                  <a:pos x="258" y="252"/>
                </a:cxn>
                <a:cxn ang="0">
                  <a:pos x="324" y="360"/>
                </a:cxn>
              </a:cxnLst>
              <a:rect l="txL" t="txT" r="txR" b="txB"/>
              <a:pathLst>
                <a:path w="324" h="360">
                  <a:moveTo>
                    <a:pt x="0" y="0"/>
                  </a:moveTo>
                  <a:cubicBezTo>
                    <a:pt x="22" y="14"/>
                    <a:pt x="20" y="28"/>
                    <a:pt x="42" y="42"/>
                  </a:cubicBezTo>
                  <a:cubicBezTo>
                    <a:pt x="46" y="54"/>
                    <a:pt x="47" y="67"/>
                    <a:pt x="54" y="78"/>
                  </a:cubicBezTo>
                  <a:cubicBezTo>
                    <a:pt x="58" y="84"/>
                    <a:pt x="63" y="89"/>
                    <a:pt x="66" y="96"/>
                  </a:cubicBezTo>
                  <a:cubicBezTo>
                    <a:pt x="80" y="128"/>
                    <a:pt x="84" y="160"/>
                    <a:pt x="114" y="180"/>
                  </a:cubicBezTo>
                  <a:cubicBezTo>
                    <a:pt x="129" y="253"/>
                    <a:pt x="106" y="184"/>
                    <a:pt x="138" y="216"/>
                  </a:cubicBezTo>
                  <a:cubicBezTo>
                    <a:pt x="142" y="220"/>
                    <a:pt x="140" y="229"/>
                    <a:pt x="144" y="234"/>
                  </a:cubicBezTo>
                  <a:cubicBezTo>
                    <a:pt x="167" y="262"/>
                    <a:pt x="252" y="252"/>
                    <a:pt x="258" y="252"/>
                  </a:cubicBezTo>
                  <a:cubicBezTo>
                    <a:pt x="306" y="268"/>
                    <a:pt x="292" y="328"/>
                    <a:pt x="324" y="360"/>
                  </a:cubicBezTo>
                </a:path>
              </a:pathLst>
            </a:custGeom>
            <a:noFill/>
            <a:ln w="53975" cap="flat" cmpd="sng">
              <a:solidFill>
                <a:srgbClr val="0033CC">
                  <a:alpha val="100000"/>
                </a:srgbClr>
              </a:solidFill>
              <a:prstDash val="solid"/>
              <a:round/>
              <a:headEnd type="none" w="med" len="med"/>
              <a:tailEnd type="none" w="med" len="med"/>
            </a:ln>
          </p:spPr>
          <p:txBody>
            <a:bodyPr/>
            <a:p>
              <a:endParaRPr lang="en-US"/>
            </a:p>
          </p:txBody>
        </p:sp>
        <p:sp>
          <p:nvSpPr>
            <p:cNvPr id="17447" name="Freeform 16"/>
            <p:cNvSpPr/>
            <p:nvPr/>
          </p:nvSpPr>
          <p:spPr>
            <a:xfrm>
              <a:off x="1009" y="768"/>
              <a:ext cx="1589" cy="1998"/>
            </a:xfrm>
            <a:custGeom>
              <a:avLst/>
              <a:gdLst>
                <a:gd name="txL" fmla="*/ 0 w 1589"/>
                <a:gd name="txT" fmla="*/ 0 h 1998"/>
                <a:gd name="txR" fmla="*/ 1589 w 1589"/>
                <a:gd name="txB" fmla="*/ 1998 h 1998"/>
              </a:gdLst>
              <a:ahLst/>
              <a:cxnLst>
                <a:cxn ang="0">
                  <a:pos x="53" y="0"/>
                </a:cxn>
                <a:cxn ang="0">
                  <a:pos x="47" y="60"/>
                </a:cxn>
                <a:cxn ang="0">
                  <a:pos x="65" y="96"/>
                </a:cxn>
                <a:cxn ang="0">
                  <a:pos x="137" y="114"/>
                </a:cxn>
                <a:cxn ang="0">
                  <a:pos x="131" y="198"/>
                </a:cxn>
                <a:cxn ang="0">
                  <a:pos x="113" y="210"/>
                </a:cxn>
                <a:cxn ang="0">
                  <a:pos x="137" y="246"/>
                </a:cxn>
                <a:cxn ang="0">
                  <a:pos x="161" y="378"/>
                </a:cxn>
                <a:cxn ang="0">
                  <a:pos x="179" y="414"/>
                </a:cxn>
                <a:cxn ang="0">
                  <a:pos x="185" y="558"/>
                </a:cxn>
                <a:cxn ang="0">
                  <a:pos x="173" y="576"/>
                </a:cxn>
                <a:cxn ang="0">
                  <a:pos x="209" y="678"/>
                </a:cxn>
                <a:cxn ang="0">
                  <a:pos x="221" y="786"/>
                </a:cxn>
                <a:cxn ang="0">
                  <a:pos x="263" y="894"/>
                </a:cxn>
                <a:cxn ang="0">
                  <a:pos x="281" y="912"/>
                </a:cxn>
                <a:cxn ang="0">
                  <a:pos x="293" y="930"/>
                </a:cxn>
                <a:cxn ang="0">
                  <a:pos x="329" y="954"/>
                </a:cxn>
                <a:cxn ang="0">
                  <a:pos x="359" y="978"/>
                </a:cxn>
                <a:cxn ang="0">
                  <a:pos x="371" y="996"/>
                </a:cxn>
                <a:cxn ang="0">
                  <a:pos x="389" y="1008"/>
                </a:cxn>
                <a:cxn ang="0">
                  <a:pos x="479" y="1062"/>
                </a:cxn>
                <a:cxn ang="0">
                  <a:pos x="533" y="1092"/>
                </a:cxn>
                <a:cxn ang="0">
                  <a:pos x="557" y="1164"/>
                </a:cxn>
                <a:cxn ang="0">
                  <a:pos x="569" y="1206"/>
                </a:cxn>
                <a:cxn ang="0">
                  <a:pos x="605" y="1230"/>
                </a:cxn>
                <a:cxn ang="0">
                  <a:pos x="653" y="1260"/>
                </a:cxn>
                <a:cxn ang="0">
                  <a:pos x="671" y="1266"/>
                </a:cxn>
                <a:cxn ang="0">
                  <a:pos x="725" y="1332"/>
                </a:cxn>
                <a:cxn ang="0">
                  <a:pos x="749" y="1368"/>
                </a:cxn>
                <a:cxn ang="0">
                  <a:pos x="767" y="1374"/>
                </a:cxn>
                <a:cxn ang="0">
                  <a:pos x="875" y="1428"/>
                </a:cxn>
                <a:cxn ang="0">
                  <a:pos x="917" y="1458"/>
                </a:cxn>
                <a:cxn ang="0">
                  <a:pos x="929" y="1440"/>
                </a:cxn>
                <a:cxn ang="0">
                  <a:pos x="911" y="1452"/>
                </a:cxn>
                <a:cxn ang="0">
                  <a:pos x="983" y="1494"/>
                </a:cxn>
                <a:cxn ang="0">
                  <a:pos x="1001" y="1506"/>
                </a:cxn>
                <a:cxn ang="0">
                  <a:pos x="1049" y="1542"/>
                </a:cxn>
                <a:cxn ang="0">
                  <a:pos x="1127" y="1590"/>
                </a:cxn>
                <a:cxn ang="0">
                  <a:pos x="1157" y="1614"/>
                </a:cxn>
                <a:cxn ang="0">
                  <a:pos x="1187" y="1650"/>
                </a:cxn>
                <a:cxn ang="0">
                  <a:pos x="1223" y="1674"/>
                </a:cxn>
                <a:cxn ang="0">
                  <a:pos x="1259" y="1698"/>
                </a:cxn>
                <a:cxn ang="0">
                  <a:pos x="1277" y="1710"/>
                </a:cxn>
                <a:cxn ang="0">
                  <a:pos x="1349" y="1800"/>
                </a:cxn>
                <a:cxn ang="0">
                  <a:pos x="1397" y="1836"/>
                </a:cxn>
                <a:cxn ang="0">
                  <a:pos x="1469" y="1878"/>
                </a:cxn>
                <a:cxn ang="0">
                  <a:pos x="1541" y="1950"/>
                </a:cxn>
                <a:cxn ang="0">
                  <a:pos x="1571" y="1986"/>
                </a:cxn>
                <a:cxn ang="0">
                  <a:pos x="1589" y="1998"/>
                </a:cxn>
              </a:cxnLst>
              <a:rect l="txL" t="txT" r="txR" b="txB"/>
              <a:pathLst>
                <a:path w="1589" h="1998">
                  <a:moveTo>
                    <a:pt x="53" y="0"/>
                  </a:moveTo>
                  <a:cubicBezTo>
                    <a:pt x="27" y="18"/>
                    <a:pt x="0" y="44"/>
                    <a:pt x="47" y="60"/>
                  </a:cubicBezTo>
                  <a:cubicBezTo>
                    <a:pt x="54" y="71"/>
                    <a:pt x="56" y="87"/>
                    <a:pt x="65" y="96"/>
                  </a:cubicBezTo>
                  <a:cubicBezTo>
                    <a:pt x="78" y="109"/>
                    <a:pt x="119" y="110"/>
                    <a:pt x="137" y="114"/>
                  </a:cubicBezTo>
                  <a:cubicBezTo>
                    <a:pt x="135" y="142"/>
                    <a:pt x="138" y="171"/>
                    <a:pt x="131" y="198"/>
                  </a:cubicBezTo>
                  <a:cubicBezTo>
                    <a:pt x="129" y="205"/>
                    <a:pt x="115" y="203"/>
                    <a:pt x="113" y="210"/>
                  </a:cubicBezTo>
                  <a:cubicBezTo>
                    <a:pt x="106" y="231"/>
                    <a:pt x="125" y="238"/>
                    <a:pt x="137" y="246"/>
                  </a:cubicBezTo>
                  <a:cubicBezTo>
                    <a:pt x="165" y="330"/>
                    <a:pt x="136" y="222"/>
                    <a:pt x="161" y="378"/>
                  </a:cubicBezTo>
                  <a:cubicBezTo>
                    <a:pt x="163" y="391"/>
                    <a:pt x="175" y="401"/>
                    <a:pt x="179" y="414"/>
                  </a:cubicBezTo>
                  <a:cubicBezTo>
                    <a:pt x="171" y="476"/>
                    <a:pt x="164" y="495"/>
                    <a:pt x="185" y="558"/>
                  </a:cubicBezTo>
                  <a:cubicBezTo>
                    <a:pt x="181" y="564"/>
                    <a:pt x="174" y="569"/>
                    <a:pt x="173" y="576"/>
                  </a:cubicBezTo>
                  <a:cubicBezTo>
                    <a:pt x="171" y="593"/>
                    <a:pt x="198" y="661"/>
                    <a:pt x="209" y="678"/>
                  </a:cubicBezTo>
                  <a:cubicBezTo>
                    <a:pt x="213" y="714"/>
                    <a:pt x="217" y="750"/>
                    <a:pt x="221" y="786"/>
                  </a:cubicBezTo>
                  <a:cubicBezTo>
                    <a:pt x="225" y="823"/>
                    <a:pt x="252" y="860"/>
                    <a:pt x="263" y="894"/>
                  </a:cubicBezTo>
                  <a:cubicBezTo>
                    <a:pt x="266" y="902"/>
                    <a:pt x="276" y="905"/>
                    <a:pt x="281" y="912"/>
                  </a:cubicBezTo>
                  <a:cubicBezTo>
                    <a:pt x="286" y="918"/>
                    <a:pt x="288" y="925"/>
                    <a:pt x="293" y="930"/>
                  </a:cubicBezTo>
                  <a:cubicBezTo>
                    <a:pt x="304" y="939"/>
                    <a:pt x="329" y="954"/>
                    <a:pt x="329" y="954"/>
                  </a:cubicBezTo>
                  <a:cubicBezTo>
                    <a:pt x="363" y="1006"/>
                    <a:pt x="318" y="945"/>
                    <a:pt x="359" y="978"/>
                  </a:cubicBezTo>
                  <a:cubicBezTo>
                    <a:pt x="365" y="983"/>
                    <a:pt x="366" y="991"/>
                    <a:pt x="371" y="996"/>
                  </a:cubicBezTo>
                  <a:cubicBezTo>
                    <a:pt x="376" y="1001"/>
                    <a:pt x="383" y="1004"/>
                    <a:pt x="389" y="1008"/>
                  </a:cubicBezTo>
                  <a:cubicBezTo>
                    <a:pt x="400" y="1042"/>
                    <a:pt x="446" y="1055"/>
                    <a:pt x="479" y="1062"/>
                  </a:cubicBezTo>
                  <a:cubicBezTo>
                    <a:pt x="520" y="1090"/>
                    <a:pt x="501" y="1081"/>
                    <a:pt x="533" y="1092"/>
                  </a:cubicBezTo>
                  <a:cubicBezTo>
                    <a:pt x="541" y="1116"/>
                    <a:pt x="549" y="1140"/>
                    <a:pt x="557" y="1164"/>
                  </a:cubicBezTo>
                  <a:cubicBezTo>
                    <a:pt x="557" y="1164"/>
                    <a:pt x="566" y="1203"/>
                    <a:pt x="569" y="1206"/>
                  </a:cubicBezTo>
                  <a:cubicBezTo>
                    <a:pt x="579" y="1216"/>
                    <a:pt x="605" y="1230"/>
                    <a:pt x="605" y="1230"/>
                  </a:cubicBezTo>
                  <a:cubicBezTo>
                    <a:pt x="624" y="1259"/>
                    <a:pt x="610" y="1246"/>
                    <a:pt x="653" y="1260"/>
                  </a:cubicBezTo>
                  <a:cubicBezTo>
                    <a:pt x="659" y="1262"/>
                    <a:pt x="671" y="1266"/>
                    <a:pt x="671" y="1266"/>
                  </a:cubicBezTo>
                  <a:cubicBezTo>
                    <a:pt x="690" y="1294"/>
                    <a:pt x="698" y="1314"/>
                    <a:pt x="725" y="1332"/>
                  </a:cubicBezTo>
                  <a:cubicBezTo>
                    <a:pt x="733" y="1344"/>
                    <a:pt x="741" y="1356"/>
                    <a:pt x="749" y="1368"/>
                  </a:cubicBezTo>
                  <a:cubicBezTo>
                    <a:pt x="753" y="1373"/>
                    <a:pt x="761" y="1371"/>
                    <a:pt x="767" y="1374"/>
                  </a:cubicBezTo>
                  <a:cubicBezTo>
                    <a:pt x="802" y="1394"/>
                    <a:pt x="837" y="1415"/>
                    <a:pt x="875" y="1428"/>
                  </a:cubicBezTo>
                  <a:cubicBezTo>
                    <a:pt x="882" y="1433"/>
                    <a:pt x="915" y="1458"/>
                    <a:pt x="917" y="1458"/>
                  </a:cubicBezTo>
                  <a:cubicBezTo>
                    <a:pt x="924" y="1457"/>
                    <a:pt x="934" y="1445"/>
                    <a:pt x="929" y="1440"/>
                  </a:cubicBezTo>
                  <a:cubicBezTo>
                    <a:pt x="924" y="1435"/>
                    <a:pt x="917" y="1448"/>
                    <a:pt x="911" y="1452"/>
                  </a:cubicBezTo>
                  <a:cubicBezTo>
                    <a:pt x="935" y="1468"/>
                    <a:pt x="958" y="1477"/>
                    <a:pt x="983" y="1494"/>
                  </a:cubicBezTo>
                  <a:cubicBezTo>
                    <a:pt x="989" y="1498"/>
                    <a:pt x="1001" y="1506"/>
                    <a:pt x="1001" y="1506"/>
                  </a:cubicBezTo>
                  <a:cubicBezTo>
                    <a:pt x="1015" y="1527"/>
                    <a:pt x="1025" y="1534"/>
                    <a:pt x="1049" y="1542"/>
                  </a:cubicBezTo>
                  <a:cubicBezTo>
                    <a:pt x="1068" y="1571"/>
                    <a:pt x="1097" y="1575"/>
                    <a:pt x="1127" y="1590"/>
                  </a:cubicBezTo>
                  <a:cubicBezTo>
                    <a:pt x="1154" y="1630"/>
                    <a:pt x="1122" y="1591"/>
                    <a:pt x="1157" y="1614"/>
                  </a:cubicBezTo>
                  <a:cubicBezTo>
                    <a:pt x="1202" y="1644"/>
                    <a:pt x="1152" y="1619"/>
                    <a:pt x="1187" y="1650"/>
                  </a:cubicBezTo>
                  <a:cubicBezTo>
                    <a:pt x="1198" y="1659"/>
                    <a:pt x="1211" y="1666"/>
                    <a:pt x="1223" y="1674"/>
                  </a:cubicBezTo>
                  <a:cubicBezTo>
                    <a:pt x="1235" y="1682"/>
                    <a:pt x="1247" y="1690"/>
                    <a:pt x="1259" y="1698"/>
                  </a:cubicBezTo>
                  <a:cubicBezTo>
                    <a:pt x="1265" y="1702"/>
                    <a:pt x="1277" y="1710"/>
                    <a:pt x="1277" y="1710"/>
                  </a:cubicBezTo>
                  <a:cubicBezTo>
                    <a:pt x="1286" y="1755"/>
                    <a:pt x="1312" y="1775"/>
                    <a:pt x="1349" y="1800"/>
                  </a:cubicBezTo>
                  <a:cubicBezTo>
                    <a:pt x="1363" y="1822"/>
                    <a:pt x="1376" y="1822"/>
                    <a:pt x="1397" y="1836"/>
                  </a:cubicBezTo>
                  <a:cubicBezTo>
                    <a:pt x="1414" y="1861"/>
                    <a:pt x="1442" y="1865"/>
                    <a:pt x="1469" y="1878"/>
                  </a:cubicBezTo>
                  <a:cubicBezTo>
                    <a:pt x="1493" y="1914"/>
                    <a:pt x="1495" y="1935"/>
                    <a:pt x="1541" y="1950"/>
                  </a:cubicBezTo>
                  <a:cubicBezTo>
                    <a:pt x="1553" y="1968"/>
                    <a:pt x="1554" y="1972"/>
                    <a:pt x="1571" y="1986"/>
                  </a:cubicBezTo>
                  <a:cubicBezTo>
                    <a:pt x="1577" y="1991"/>
                    <a:pt x="1589" y="1998"/>
                    <a:pt x="1589" y="1998"/>
                  </a:cubicBezTo>
                </a:path>
              </a:pathLst>
            </a:custGeom>
            <a:noFill/>
            <a:ln w="53975" cap="flat" cmpd="sng">
              <a:solidFill>
                <a:srgbClr val="0033CC">
                  <a:alpha val="100000"/>
                </a:srgbClr>
              </a:solidFill>
              <a:prstDash val="solid"/>
              <a:round/>
              <a:headEnd type="none" w="med" len="med"/>
              <a:tailEnd type="none" w="med" len="med"/>
            </a:ln>
          </p:spPr>
          <p:txBody>
            <a:bodyPr/>
            <a:p>
              <a:endParaRPr lang="en-US"/>
            </a:p>
          </p:txBody>
        </p:sp>
        <p:sp>
          <p:nvSpPr>
            <p:cNvPr id="17448" name="Freeform 17"/>
            <p:cNvSpPr/>
            <p:nvPr/>
          </p:nvSpPr>
          <p:spPr>
            <a:xfrm>
              <a:off x="1547" y="1842"/>
              <a:ext cx="43" cy="26"/>
            </a:xfrm>
            <a:custGeom>
              <a:avLst/>
              <a:gdLst>
                <a:gd name="txL" fmla="*/ 0 w 43"/>
                <a:gd name="txT" fmla="*/ 0 h 26"/>
                <a:gd name="txR" fmla="*/ 43 w 43"/>
                <a:gd name="txB" fmla="*/ 26 h 26"/>
              </a:gdLst>
              <a:ahLst/>
              <a:cxnLst>
                <a:cxn ang="0">
                  <a:pos x="43" y="0"/>
                </a:cxn>
                <a:cxn ang="0">
                  <a:pos x="25" y="6"/>
                </a:cxn>
                <a:cxn ang="0">
                  <a:pos x="7" y="24"/>
                </a:cxn>
              </a:cxnLst>
              <a:rect l="txL" t="txT" r="txR" b="txB"/>
              <a:pathLst>
                <a:path w="43" h="26">
                  <a:moveTo>
                    <a:pt x="43" y="0"/>
                  </a:moveTo>
                  <a:cubicBezTo>
                    <a:pt x="37" y="2"/>
                    <a:pt x="30" y="2"/>
                    <a:pt x="25" y="6"/>
                  </a:cubicBezTo>
                  <a:cubicBezTo>
                    <a:pt x="0" y="26"/>
                    <a:pt x="23" y="24"/>
                    <a:pt x="7" y="24"/>
                  </a:cubicBezTo>
                </a:path>
              </a:pathLst>
            </a:custGeom>
            <a:noFill/>
            <a:ln w="53975" cap="flat" cmpd="sng">
              <a:solidFill>
                <a:srgbClr val="0033CC">
                  <a:alpha val="100000"/>
                </a:srgbClr>
              </a:solidFill>
              <a:prstDash val="solid"/>
              <a:round/>
              <a:headEnd type="none" w="med" len="med"/>
              <a:tailEnd type="none" w="med" len="med"/>
            </a:ln>
          </p:spPr>
          <p:txBody>
            <a:bodyPr/>
            <a:p>
              <a:endParaRPr lang="en-US"/>
            </a:p>
          </p:txBody>
        </p:sp>
      </p:grpSp>
      <p:grpSp>
        <p:nvGrpSpPr>
          <p:cNvPr id="3" name="Group 18"/>
          <p:cNvGrpSpPr/>
          <p:nvPr/>
        </p:nvGrpSpPr>
        <p:grpSpPr>
          <a:xfrm>
            <a:off x="4519613" y="3352800"/>
            <a:ext cx="1938337" cy="1524000"/>
            <a:chOff x="2400" y="2106"/>
            <a:chExt cx="1221" cy="960"/>
          </a:xfrm>
        </p:grpSpPr>
        <p:sp>
          <p:nvSpPr>
            <p:cNvPr id="17434" name="Freeform 19"/>
            <p:cNvSpPr/>
            <p:nvPr/>
          </p:nvSpPr>
          <p:spPr>
            <a:xfrm>
              <a:off x="2418" y="2125"/>
              <a:ext cx="318" cy="59"/>
            </a:xfrm>
            <a:custGeom>
              <a:avLst/>
              <a:gdLst>
                <a:gd name="txL" fmla="*/ 0 w 318"/>
                <a:gd name="txT" fmla="*/ 0 h 59"/>
                <a:gd name="txR" fmla="*/ 318 w 318"/>
                <a:gd name="txB" fmla="*/ 59 h 59"/>
              </a:gdLst>
              <a:ahLst/>
              <a:cxnLst>
                <a:cxn ang="0">
                  <a:pos x="0" y="35"/>
                </a:cxn>
                <a:cxn ang="0">
                  <a:pos x="18" y="11"/>
                </a:cxn>
                <a:cxn ang="0">
                  <a:pos x="216" y="35"/>
                </a:cxn>
                <a:cxn ang="0">
                  <a:pos x="318" y="59"/>
                </a:cxn>
              </a:cxnLst>
              <a:rect l="txL" t="txT" r="txR" b="txB"/>
              <a:pathLst>
                <a:path w="318" h="59">
                  <a:moveTo>
                    <a:pt x="0" y="35"/>
                  </a:moveTo>
                  <a:cubicBezTo>
                    <a:pt x="6" y="27"/>
                    <a:pt x="8" y="13"/>
                    <a:pt x="18" y="11"/>
                  </a:cubicBezTo>
                  <a:cubicBezTo>
                    <a:pt x="72" y="0"/>
                    <a:pt x="160" y="29"/>
                    <a:pt x="216" y="35"/>
                  </a:cubicBezTo>
                  <a:cubicBezTo>
                    <a:pt x="263" y="51"/>
                    <a:pt x="263" y="59"/>
                    <a:pt x="318" y="59"/>
                  </a:cubicBezTo>
                </a:path>
              </a:pathLst>
            </a:custGeom>
            <a:noFill/>
            <a:ln w="38100" cap="flat" cmpd="sng">
              <a:solidFill>
                <a:srgbClr val="0033CC">
                  <a:alpha val="100000"/>
                </a:srgbClr>
              </a:solidFill>
              <a:prstDash val="solid"/>
              <a:round/>
              <a:headEnd type="none" w="med" len="med"/>
              <a:tailEnd type="none" w="med" len="med"/>
            </a:ln>
          </p:spPr>
          <p:txBody>
            <a:bodyPr/>
            <a:p>
              <a:endParaRPr lang="en-US"/>
            </a:p>
          </p:txBody>
        </p:sp>
        <p:sp>
          <p:nvSpPr>
            <p:cNvPr id="17435" name="Freeform 20"/>
            <p:cNvSpPr/>
            <p:nvPr/>
          </p:nvSpPr>
          <p:spPr>
            <a:xfrm>
              <a:off x="2730" y="2106"/>
              <a:ext cx="468" cy="78"/>
            </a:xfrm>
            <a:custGeom>
              <a:avLst/>
              <a:gdLst>
                <a:gd name="txL" fmla="*/ 0 w 468"/>
                <a:gd name="txT" fmla="*/ 0 h 78"/>
                <a:gd name="txR" fmla="*/ 468 w 468"/>
                <a:gd name="txB" fmla="*/ 78 h 78"/>
              </a:gdLst>
              <a:ahLst/>
              <a:cxnLst>
                <a:cxn ang="0">
                  <a:pos x="0" y="78"/>
                </a:cxn>
                <a:cxn ang="0">
                  <a:pos x="54" y="72"/>
                </a:cxn>
                <a:cxn ang="0">
                  <a:pos x="102" y="60"/>
                </a:cxn>
                <a:cxn ang="0">
                  <a:pos x="378" y="42"/>
                </a:cxn>
                <a:cxn ang="0">
                  <a:pos x="438" y="54"/>
                </a:cxn>
                <a:cxn ang="0">
                  <a:pos x="456" y="66"/>
                </a:cxn>
                <a:cxn ang="0">
                  <a:pos x="468" y="66"/>
                </a:cxn>
              </a:cxnLst>
              <a:rect l="txL" t="txT" r="txR" b="txB"/>
              <a:pathLst>
                <a:path w="468" h="78">
                  <a:moveTo>
                    <a:pt x="0" y="78"/>
                  </a:moveTo>
                  <a:cubicBezTo>
                    <a:pt x="18" y="76"/>
                    <a:pt x="36" y="75"/>
                    <a:pt x="54" y="72"/>
                  </a:cubicBezTo>
                  <a:cubicBezTo>
                    <a:pt x="70" y="69"/>
                    <a:pt x="102" y="60"/>
                    <a:pt x="102" y="60"/>
                  </a:cubicBezTo>
                  <a:cubicBezTo>
                    <a:pt x="193" y="0"/>
                    <a:pt x="214" y="38"/>
                    <a:pt x="378" y="42"/>
                  </a:cubicBezTo>
                  <a:cubicBezTo>
                    <a:pt x="398" y="46"/>
                    <a:pt x="418" y="50"/>
                    <a:pt x="438" y="54"/>
                  </a:cubicBezTo>
                  <a:cubicBezTo>
                    <a:pt x="445" y="55"/>
                    <a:pt x="449" y="63"/>
                    <a:pt x="456" y="66"/>
                  </a:cubicBezTo>
                  <a:cubicBezTo>
                    <a:pt x="460" y="67"/>
                    <a:pt x="464" y="66"/>
                    <a:pt x="468" y="66"/>
                  </a:cubicBezTo>
                </a:path>
              </a:pathLst>
            </a:custGeom>
            <a:noFill/>
            <a:ln w="38100" cap="flat" cmpd="sng">
              <a:solidFill>
                <a:srgbClr val="0033CC">
                  <a:alpha val="100000"/>
                </a:srgbClr>
              </a:solidFill>
              <a:prstDash val="solid"/>
              <a:round/>
              <a:headEnd type="none" w="med" len="med"/>
              <a:tailEnd type="none" w="med" len="med"/>
            </a:ln>
          </p:spPr>
          <p:txBody>
            <a:bodyPr/>
            <a:p>
              <a:endParaRPr lang="en-US"/>
            </a:p>
          </p:txBody>
        </p:sp>
        <p:sp>
          <p:nvSpPr>
            <p:cNvPr id="17436" name="Freeform 21"/>
            <p:cNvSpPr/>
            <p:nvPr/>
          </p:nvSpPr>
          <p:spPr>
            <a:xfrm>
              <a:off x="2730" y="2201"/>
              <a:ext cx="666" cy="337"/>
            </a:xfrm>
            <a:custGeom>
              <a:avLst/>
              <a:gdLst>
                <a:gd name="txL" fmla="*/ 0 w 666"/>
                <a:gd name="txT" fmla="*/ 0 h 337"/>
                <a:gd name="txR" fmla="*/ 666 w 666"/>
                <a:gd name="txB" fmla="*/ 337 h 337"/>
              </a:gdLst>
              <a:ahLst/>
              <a:cxnLst>
                <a:cxn ang="0">
                  <a:pos x="0" y="1"/>
                </a:cxn>
                <a:cxn ang="0">
                  <a:pos x="72" y="13"/>
                </a:cxn>
                <a:cxn ang="0">
                  <a:pos x="144" y="43"/>
                </a:cxn>
                <a:cxn ang="0">
                  <a:pos x="276" y="61"/>
                </a:cxn>
                <a:cxn ang="0">
                  <a:pos x="306" y="109"/>
                </a:cxn>
                <a:cxn ang="0">
                  <a:pos x="372" y="181"/>
                </a:cxn>
                <a:cxn ang="0">
                  <a:pos x="384" y="199"/>
                </a:cxn>
                <a:cxn ang="0">
                  <a:pos x="420" y="223"/>
                </a:cxn>
                <a:cxn ang="0">
                  <a:pos x="486" y="271"/>
                </a:cxn>
                <a:cxn ang="0">
                  <a:pos x="618" y="319"/>
                </a:cxn>
                <a:cxn ang="0">
                  <a:pos x="666" y="337"/>
                </a:cxn>
              </a:cxnLst>
              <a:rect l="txL" t="txT" r="txR" b="txB"/>
              <a:pathLst>
                <a:path w="666" h="337">
                  <a:moveTo>
                    <a:pt x="0" y="1"/>
                  </a:moveTo>
                  <a:cubicBezTo>
                    <a:pt x="24" y="5"/>
                    <a:pt x="52" y="0"/>
                    <a:pt x="72" y="13"/>
                  </a:cubicBezTo>
                  <a:cubicBezTo>
                    <a:pt x="93" y="27"/>
                    <a:pt x="119" y="40"/>
                    <a:pt x="144" y="43"/>
                  </a:cubicBezTo>
                  <a:cubicBezTo>
                    <a:pt x="188" y="49"/>
                    <a:pt x="232" y="52"/>
                    <a:pt x="276" y="61"/>
                  </a:cubicBezTo>
                  <a:cubicBezTo>
                    <a:pt x="290" y="104"/>
                    <a:pt x="277" y="90"/>
                    <a:pt x="306" y="109"/>
                  </a:cubicBezTo>
                  <a:cubicBezTo>
                    <a:pt x="319" y="147"/>
                    <a:pt x="335" y="169"/>
                    <a:pt x="372" y="181"/>
                  </a:cubicBezTo>
                  <a:cubicBezTo>
                    <a:pt x="376" y="187"/>
                    <a:pt x="379" y="194"/>
                    <a:pt x="384" y="199"/>
                  </a:cubicBezTo>
                  <a:cubicBezTo>
                    <a:pt x="395" y="208"/>
                    <a:pt x="420" y="223"/>
                    <a:pt x="420" y="223"/>
                  </a:cubicBezTo>
                  <a:cubicBezTo>
                    <a:pt x="436" y="247"/>
                    <a:pt x="460" y="254"/>
                    <a:pt x="486" y="271"/>
                  </a:cubicBezTo>
                  <a:cubicBezTo>
                    <a:pt x="529" y="299"/>
                    <a:pt x="567" y="312"/>
                    <a:pt x="618" y="319"/>
                  </a:cubicBezTo>
                  <a:cubicBezTo>
                    <a:pt x="635" y="330"/>
                    <a:pt x="646" y="337"/>
                    <a:pt x="666" y="337"/>
                  </a:cubicBezTo>
                </a:path>
              </a:pathLst>
            </a:custGeom>
            <a:noFill/>
            <a:ln w="38100" cap="flat" cmpd="sng">
              <a:solidFill>
                <a:srgbClr val="0033CC">
                  <a:alpha val="100000"/>
                </a:srgbClr>
              </a:solidFill>
              <a:prstDash val="solid"/>
              <a:round/>
              <a:headEnd type="none" w="med" len="med"/>
              <a:tailEnd type="none" w="med" len="med"/>
            </a:ln>
          </p:spPr>
          <p:txBody>
            <a:bodyPr/>
            <a:p>
              <a:endParaRPr lang="en-US"/>
            </a:p>
          </p:txBody>
        </p:sp>
        <p:sp>
          <p:nvSpPr>
            <p:cNvPr id="17437" name="Freeform 22"/>
            <p:cNvSpPr/>
            <p:nvPr/>
          </p:nvSpPr>
          <p:spPr>
            <a:xfrm>
              <a:off x="2736" y="2164"/>
              <a:ext cx="744" cy="272"/>
            </a:xfrm>
            <a:custGeom>
              <a:avLst/>
              <a:gdLst>
                <a:gd name="txL" fmla="*/ 0 w 744"/>
                <a:gd name="txT" fmla="*/ 0 h 272"/>
                <a:gd name="txR" fmla="*/ 744 w 744"/>
                <a:gd name="txB" fmla="*/ 272 h 272"/>
              </a:gdLst>
              <a:ahLst/>
              <a:cxnLst>
                <a:cxn ang="0">
                  <a:pos x="0" y="32"/>
                </a:cxn>
                <a:cxn ang="0">
                  <a:pos x="72" y="20"/>
                </a:cxn>
                <a:cxn ang="0">
                  <a:pos x="90" y="32"/>
                </a:cxn>
                <a:cxn ang="0">
                  <a:pos x="126" y="44"/>
                </a:cxn>
                <a:cxn ang="0">
                  <a:pos x="222" y="56"/>
                </a:cxn>
                <a:cxn ang="0">
                  <a:pos x="300" y="50"/>
                </a:cxn>
                <a:cxn ang="0">
                  <a:pos x="354" y="86"/>
                </a:cxn>
                <a:cxn ang="0">
                  <a:pos x="390" y="98"/>
                </a:cxn>
                <a:cxn ang="0">
                  <a:pos x="408" y="104"/>
                </a:cxn>
                <a:cxn ang="0">
                  <a:pos x="402" y="122"/>
                </a:cxn>
                <a:cxn ang="0">
                  <a:pos x="486" y="140"/>
                </a:cxn>
                <a:cxn ang="0">
                  <a:pos x="576" y="164"/>
                </a:cxn>
                <a:cxn ang="0">
                  <a:pos x="612" y="188"/>
                </a:cxn>
                <a:cxn ang="0">
                  <a:pos x="744" y="272"/>
                </a:cxn>
              </a:cxnLst>
              <a:rect l="txL" t="txT" r="txR" b="txB"/>
              <a:pathLst>
                <a:path w="744" h="272">
                  <a:moveTo>
                    <a:pt x="0" y="32"/>
                  </a:moveTo>
                  <a:cubicBezTo>
                    <a:pt x="21" y="0"/>
                    <a:pt x="10" y="6"/>
                    <a:pt x="72" y="20"/>
                  </a:cubicBezTo>
                  <a:cubicBezTo>
                    <a:pt x="79" y="22"/>
                    <a:pt x="83" y="29"/>
                    <a:pt x="90" y="32"/>
                  </a:cubicBezTo>
                  <a:cubicBezTo>
                    <a:pt x="102" y="37"/>
                    <a:pt x="114" y="42"/>
                    <a:pt x="126" y="44"/>
                  </a:cubicBezTo>
                  <a:cubicBezTo>
                    <a:pt x="178" y="54"/>
                    <a:pt x="146" y="49"/>
                    <a:pt x="222" y="56"/>
                  </a:cubicBezTo>
                  <a:cubicBezTo>
                    <a:pt x="256" y="30"/>
                    <a:pt x="261" y="37"/>
                    <a:pt x="300" y="50"/>
                  </a:cubicBezTo>
                  <a:cubicBezTo>
                    <a:pt x="314" y="71"/>
                    <a:pt x="330" y="76"/>
                    <a:pt x="354" y="86"/>
                  </a:cubicBezTo>
                  <a:cubicBezTo>
                    <a:pt x="366" y="91"/>
                    <a:pt x="378" y="94"/>
                    <a:pt x="390" y="98"/>
                  </a:cubicBezTo>
                  <a:cubicBezTo>
                    <a:pt x="396" y="100"/>
                    <a:pt x="408" y="104"/>
                    <a:pt x="408" y="104"/>
                  </a:cubicBezTo>
                  <a:cubicBezTo>
                    <a:pt x="406" y="110"/>
                    <a:pt x="398" y="118"/>
                    <a:pt x="402" y="122"/>
                  </a:cubicBezTo>
                  <a:cubicBezTo>
                    <a:pt x="414" y="134"/>
                    <a:pt x="475" y="139"/>
                    <a:pt x="486" y="140"/>
                  </a:cubicBezTo>
                  <a:cubicBezTo>
                    <a:pt x="516" y="150"/>
                    <a:pt x="546" y="154"/>
                    <a:pt x="576" y="164"/>
                  </a:cubicBezTo>
                  <a:cubicBezTo>
                    <a:pt x="590" y="169"/>
                    <a:pt x="612" y="188"/>
                    <a:pt x="612" y="188"/>
                  </a:cubicBezTo>
                  <a:cubicBezTo>
                    <a:pt x="640" y="231"/>
                    <a:pt x="717" y="218"/>
                    <a:pt x="744" y="272"/>
                  </a:cubicBezTo>
                </a:path>
              </a:pathLst>
            </a:custGeom>
            <a:noFill/>
            <a:ln w="38100" cap="flat" cmpd="sng">
              <a:solidFill>
                <a:srgbClr val="0033CC">
                  <a:alpha val="100000"/>
                </a:srgbClr>
              </a:solidFill>
              <a:prstDash val="solid"/>
              <a:round/>
              <a:headEnd type="none" w="med" len="med"/>
              <a:tailEnd type="none" w="med" len="med"/>
            </a:ln>
          </p:spPr>
          <p:txBody>
            <a:bodyPr/>
            <a:p>
              <a:endParaRPr lang="en-US"/>
            </a:p>
          </p:txBody>
        </p:sp>
        <p:sp>
          <p:nvSpPr>
            <p:cNvPr id="17438" name="Freeform 23"/>
            <p:cNvSpPr/>
            <p:nvPr/>
          </p:nvSpPr>
          <p:spPr>
            <a:xfrm>
              <a:off x="3159" y="2159"/>
              <a:ext cx="462" cy="152"/>
            </a:xfrm>
            <a:custGeom>
              <a:avLst/>
              <a:gdLst>
                <a:gd name="txL" fmla="*/ 0 w 462"/>
                <a:gd name="txT" fmla="*/ 0 h 152"/>
                <a:gd name="txR" fmla="*/ 462 w 462"/>
                <a:gd name="txB" fmla="*/ 152 h 152"/>
              </a:gdLst>
              <a:ahLst/>
              <a:cxnLst>
                <a:cxn ang="0">
                  <a:pos x="9" y="7"/>
                </a:cxn>
                <a:cxn ang="0">
                  <a:pos x="39" y="31"/>
                </a:cxn>
                <a:cxn ang="0">
                  <a:pos x="99" y="49"/>
                </a:cxn>
                <a:cxn ang="0">
                  <a:pos x="141" y="79"/>
                </a:cxn>
                <a:cxn ang="0">
                  <a:pos x="237" y="91"/>
                </a:cxn>
                <a:cxn ang="0">
                  <a:pos x="327" y="91"/>
                </a:cxn>
                <a:cxn ang="0">
                  <a:pos x="417" y="127"/>
                </a:cxn>
                <a:cxn ang="0">
                  <a:pos x="459" y="151"/>
                </a:cxn>
              </a:cxnLst>
              <a:rect l="txL" t="txT" r="txR" b="txB"/>
              <a:pathLst>
                <a:path w="462" h="152">
                  <a:moveTo>
                    <a:pt x="9" y="7"/>
                  </a:moveTo>
                  <a:cubicBezTo>
                    <a:pt x="54" y="22"/>
                    <a:pt x="0" y="0"/>
                    <a:pt x="39" y="31"/>
                  </a:cubicBezTo>
                  <a:cubicBezTo>
                    <a:pt x="53" y="42"/>
                    <a:pt x="82" y="43"/>
                    <a:pt x="99" y="49"/>
                  </a:cubicBezTo>
                  <a:cubicBezTo>
                    <a:pt x="113" y="59"/>
                    <a:pt x="124" y="75"/>
                    <a:pt x="141" y="79"/>
                  </a:cubicBezTo>
                  <a:cubicBezTo>
                    <a:pt x="173" y="86"/>
                    <a:pt x="237" y="91"/>
                    <a:pt x="237" y="91"/>
                  </a:cubicBezTo>
                  <a:cubicBezTo>
                    <a:pt x="269" y="75"/>
                    <a:pt x="293" y="80"/>
                    <a:pt x="327" y="91"/>
                  </a:cubicBezTo>
                  <a:cubicBezTo>
                    <a:pt x="359" y="123"/>
                    <a:pt x="382" y="108"/>
                    <a:pt x="417" y="127"/>
                  </a:cubicBezTo>
                  <a:cubicBezTo>
                    <a:pt x="462" y="152"/>
                    <a:pt x="438" y="151"/>
                    <a:pt x="459" y="151"/>
                  </a:cubicBezTo>
                </a:path>
              </a:pathLst>
            </a:custGeom>
            <a:noFill/>
            <a:ln w="38100" cap="flat" cmpd="sng">
              <a:solidFill>
                <a:srgbClr val="0033CC">
                  <a:alpha val="100000"/>
                </a:srgbClr>
              </a:solidFill>
              <a:prstDash val="solid"/>
              <a:round/>
              <a:headEnd type="none" w="med" len="med"/>
              <a:tailEnd type="none" w="med" len="med"/>
            </a:ln>
          </p:spPr>
          <p:txBody>
            <a:bodyPr/>
            <a:p>
              <a:endParaRPr lang="en-US"/>
            </a:p>
          </p:txBody>
        </p:sp>
        <p:sp>
          <p:nvSpPr>
            <p:cNvPr id="17439" name="Freeform 24"/>
            <p:cNvSpPr/>
            <p:nvPr/>
          </p:nvSpPr>
          <p:spPr>
            <a:xfrm>
              <a:off x="3204" y="2166"/>
              <a:ext cx="414" cy="53"/>
            </a:xfrm>
            <a:custGeom>
              <a:avLst/>
              <a:gdLst>
                <a:gd name="txL" fmla="*/ 0 w 414"/>
                <a:gd name="txT" fmla="*/ 0 h 53"/>
                <a:gd name="txR" fmla="*/ 414 w 414"/>
                <a:gd name="txB" fmla="*/ 53 h 53"/>
              </a:gdLst>
              <a:ahLst/>
              <a:cxnLst>
                <a:cxn ang="0">
                  <a:pos x="0" y="0"/>
                </a:cxn>
                <a:cxn ang="0">
                  <a:pos x="198" y="12"/>
                </a:cxn>
                <a:cxn ang="0">
                  <a:pos x="306" y="42"/>
                </a:cxn>
                <a:cxn ang="0">
                  <a:pos x="414" y="42"/>
                </a:cxn>
              </a:cxnLst>
              <a:rect l="txL" t="txT" r="txR" b="txB"/>
              <a:pathLst>
                <a:path w="414" h="53">
                  <a:moveTo>
                    <a:pt x="0" y="0"/>
                  </a:moveTo>
                  <a:cubicBezTo>
                    <a:pt x="77" y="3"/>
                    <a:pt x="128" y="2"/>
                    <a:pt x="198" y="12"/>
                  </a:cubicBezTo>
                  <a:cubicBezTo>
                    <a:pt x="235" y="17"/>
                    <a:pt x="270" y="30"/>
                    <a:pt x="306" y="42"/>
                  </a:cubicBezTo>
                  <a:cubicBezTo>
                    <a:pt x="340" y="53"/>
                    <a:pt x="378" y="42"/>
                    <a:pt x="414" y="42"/>
                  </a:cubicBezTo>
                </a:path>
              </a:pathLst>
            </a:custGeom>
            <a:noFill/>
            <a:ln w="38100" cap="flat" cmpd="sng">
              <a:solidFill>
                <a:srgbClr val="0033CC">
                  <a:alpha val="100000"/>
                </a:srgbClr>
              </a:solidFill>
              <a:prstDash val="solid"/>
              <a:round/>
              <a:headEnd type="none" w="med" len="med"/>
              <a:tailEnd type="none" w="med" len="med"/>
            </a:ln>
          </p:spPr>
          <p:txBody>
            <a:bodyPr/>
            <a:p>
              <a:endParaRPr lang="en-US"/>
            </a:p>
          </p:txBody>
        </p:sp>
        <p:sp>
          <p:nvSpPr>
            <p:cNvPr id="17440" name="Freeform 25"/>
            <p:cNvSpPr/>
            <p:nvPr/>
          </p:nvSpPr>
          <p:spPr>
            <a:xfrm>
              <a:off x="2400" y="2178"/>
              <a:ext cx="966" cy="547"/>
            </a:xfrm>
            <a:custGeom>
              <a:avLst/>
              <a:gdLst>
                <a:gd name="txL" fmla="*/ 0 w 966"/>
                <a:gd name="txT" fmla="*/ 0 h 547"/>
                <a:gd name="txR" fmla="*/ 966 w 966"/>
                <a:gd name="txB" fmla="*/ 547 h 547"/>
              </a:gdLst>
              <a:ahLst/>
              <a:cxnLst>
                <a:cxn ang="0">
                  <a:pos x="0" y="0"/>
                </a:cxn>
                <a:cxn ang="0">
                  <a:pos x="78" y="24"/>
                </a:cxn>
                <a:cxn ang="0">
                  <a:pos x="114" y="36"/>
                </a:cxn>
                <a:cxn ang="0">
                  <a:pos x="210" y="78"/>
                </a:cxn>
                <a:cxn ang="0">
                  <a:pos x="300" y="90"/>
                </a:cxn>
                <a:cxn ang="0">
                  <a:pos x="312" y="108"/>
                </a:cxn>
                <a:cxn ang="0">
                  <a:pos x="348" y="132"/>
                </a:cxn>
                <a:cxn ang="0">
                  <a:pos x="396" y="180"/>
                </a:cxn>
                <a:cxn ang="0">
                  <a:pos x="432" y="192"/>
                </a:cxn>
                <a:cxn ang="0">
                  <a:pos x="450" y="198"/>
                </a:cxn>
                <a:cxn ang="0">
                  <a:pos x="522" y="276"/>
                </a:cxn>
                <a:cxn ang="0">
                  <a:pos x="576" y="318"/>
                </a:cxn>
                <a:cxn ang="0">
                  <a:pos x="630" y="348"/>
                </a:cxn>
                <a:cxn ang="0">
                  <a:pos x="648" y="360"/>
                </a:cxn>
                <a:cxn ang="0">
                  <a:pos x="684" y="384"/>
                </a:cxn>
                <a:cxn ang="0">
                  <a:pos x="774" y="438"/>
                </a:cxn>
                <a:cxn ang="0">
                  <a:pos x="792" y="474"/>
                </a:cxn>
                <a:cxn ang="0">
                  <a:pos x="810" y="480"/>
                </a:cxn>
                <a:cxn ang="0">
                  <a:pos x="882" y="516"/>
                </a:cxn>
                <a:cxn ang="0">
                  <a:pos x="942" y="534"/>
                </a:cxn>
                <a:cxn ang="0">
                  <a:pos x="966" y="546"/>
                </a:cxn>
              </a:cxnLst>
              <a:rect l="txL" t="txT" r="txR" b="txB"/>
              <a:pathLst>
                <a:path w="966" h="547">
                  <a:moveTo>
                    <a:pt x="0" y="0"/>
                  </a:moveTo>
                  <a:cubicBezTo>
                    <a:pt x="26" y="9"/>
                    <a:pt x="52" y="16"/>
                    <a:pt x="78" y="24"/>
                  </a:cubicBezTo>
                  <a:cubicBezTo>
                    <a:pt x="90" y="28"/>
                    <a:pt x="114" y="36"/>
                    <a:pt x="114" y="36"/>
                  </a:cubicBezTo>
                  <a:cubicBezTo>
                    <a:pt x="141" y="63"/>
                    <a:pt x="175" y="66"/>
                    <a:pt x="210" y="78"/>
                  </a:cubicBezTo>
                  <a:cubicBezTo>
                    <a:pt x="255" y="63"/>
                    <a:pt x="264" y="66"/>
                    <a:pt x="300" y="90"/>
                  </a:cubicBezTo>
                  <a:cubicBezTo>
                    <a:pt x="304" y="96"/>
                    <a:pt x="307" y="103"/>
                    <a:pt x="312" y="108"/>
                  </a:cubicBezTo>
                  <a:cubicBezTo>
                    <a:pt x="323" y="117"/>
                    <a:pt x="348" y="132"/>
                    <a:pt x="348" y="132"/>
                  </a:cubicBezTo>
                  <a:cubicBezTo>
                    <a:pt x="361" y="151"/>
                    <a:pt x="374" y="170"/>
                    <a:pt x="396" y="180"/>
                  </a:cubicBezTo>
                  <a:cubicBezTo>
                    <a:pt x="408" y="185"/>
                    <a:pt x="420" y="188"/>
                    <a:pt x="432" y="192"/>
                  </a:cubicBezTo>
                  <a:cubicBezTo>
                    <a:pt x="438" y="194"/>
                    <a:pt x="450" y="198"/>
                    <a:pt x="450" y="198"/>
                  </a:cubicBezTo>
                  <a:cubicBezTo>
                    <a:pt x="460" y="229"/>
                    <a:pt x="496" y="255"/>
                    <a:pt x="522" y="276"/>
                  </a:cubicBezTo>
                  <a:cubicBezTo>
                    <a:pt x="543" y="293"/>
                    <a:pt x="546" y="308"/>
                    <a:pt x="576" y="318"/>
                  </a:cubicBezTo>
                  <a:cubicBezTo>
                    <a:pt x="608" y="329"/>
                    <a:pt x="589" y="320"/>
                    <a:pt x="630" y="348"/>
                  </a:cubicBezTo>
                  <a:cubicBezTo>
                    <a:pt x="636" y="352"/>
                    <a:pt x="648" y="360"/>
                    <a:pt x="648" y="360"/>
                  </a:cubicBezTo>
                  <a:cubicBezTo>
                    <a:pt x="671" y="395"/>
                    <a:pt x="645" y="365"/>
                    <a:pt x="684" y="384"/>
                  </a:cubicBezTo>
                  <a:cubicBezTo>
                    <a:pt x="706" y="395"/>
                    <a:pt x="752" y="423"/>
                    <a:pt x="774" y="438"/>
                  </a:cubicBezTo>
                  <a:cubicBezTo>
                    <a:pt x="781" y="449"/>
                    <a:pt x="783" y="465"/>
                    <a:pt x="792" y="474"/>
                  </a:cubicBezTo>
                  <a:cubicBezTo>
                    <a:pt x="796" y="478"/>
                    <a:pt x="804" y="477"/>
                    <a:pt x="810" y="480"/>
                  </a:cubicBezTo>
                  <a:cubicBezTo>
                    <a:pt x="834" y="492"/>
                    <a:pt x="858" y="506"/>
                    <a:pt x="882" y="516"/>
                  </a:cubicBezTo>
                  <a:cubicBezTo>
                    <a:pt x="905" y="526"/>
                    <a:pt x="918" y="518"/>
                    <a:pt x="942" y="534"/>
                  </a:cubicBezTo>
                  <a:cubicBezTo>
                    <a:pt x="962" y="547"/>
                    <a:pt x="953" y="546"/>
                    <a:pt x="966" y="546"/>
                  </a:cubicBezTo>
                </a:path>
              </a:pathLst>
            </a:custGeom>
            <a:noFill/>
            <a:ln w="50800" cap="flat" cmpd="sng">
              <a:solidFill>
                <a:srgbClr val="0033CC">
                  <a:alpha val="100000"/>
                </a:srgbClr>
              </a:solidFill>
              <a:prstDash val="solid"/>
              <a:round/>
              <a:headEnd type="none" w="med" len="med"/>
              <a:tailEnd type="none" w="med" len="med"/>
            </a:ln>
          </p:spPr>
          <p:txBody>
            <a:bodyPr/>
            <a:p>
              <a:endParaRPr lang="en-US"/>
            </a:p>
          </p:txBody>
        </p:sp>
        <p:sp>
          <p:nvSpPr>
            <p:cNvPr id="17441" name="Freeform 26"/>
            <p:cNvSpPr/>
            <p:nvPr/>
          </p:nvSpPr>
          <p:spPr>
            <a:xfrm>
              <a:off x="3216" y="2676"/>
              <a:ext cx="84" cy="126"/>
            </a:xfrm>
            <a:custGeom>
              <a:avLst/>
              <a:gdLst>
                <a:gd name="txL" fmla="*/ 0 w 84"/>
                <a:gd name="txT" fmla="*/ 0 h 126"/>
                <a:gd name="txR" fmla="*/ 84 w 84"/>
                <a:gd name="txB" fmla="*/ 126 h 126"/>
              </a:gdLst>
              <a:ahLst/>
              <a:cxnLst>
                <a:cxn ang="0">
                  <a:pos x="0" y="0"/>
                </a:cxn>
                <a:cxn ang="0">
                  <a:pos x="36" y="42"/>
                </a:cxn>
                <a:cxn ang="0">
                  <a:pos x="84" y="126"/>
                </a:cxn>
              </a:cxnLst>
              <a:rect l="txL" t="txT" r="txR" b="txB"/>
              <a:pathLst>
                <a:path w="84" h="126">
                  <a:moveTo>
                    <a:pt x="0" y="0"/>
                  </a:moveTo>
                  <a:cubicBezTo>
                    <a:pt x="9" y="27"/>
                    <a:pt x="23" y="16"/>
                    <a:pt x="36" y="42"/>
                  </a:cubicBezTo>
                  <a:cubicBezTo>
                    <a:pt x="53" y="76"/>
                    <a:pt x="45" y="106"/>
                    <a:pt x="84" y="126"/>
                  </a:cubicBezTo>
                </a:path>
              </a:pathLst>
            </a:custGeom>
            <a:noFill/>
            <a:ln w="38100" cap="flat" cmpd="sng">
              <a:solidFill>
                <a:srgbClr val="0033CC">
                  <a:alpha val="100000"/>
                </a:srgbClr>
              </a:solidFill>
              <a:prstDash val="solid"/>
              <a:round/>
              <a:headEnd type="none" w="med" len="med"/>
              <a:tailEnd type="none" w="med" len="med"/>
            </a:ln>
          </p:spPr>
          <p:txBody>
            <a:bodyPr/>
            <a:p>
              <a:endParaRPr lang="en-US"/>
            </a:p>
          </p:txBody>
        </p:sp>
        <p:sp>
          <p:nvSpPr>
            <p:cNvPr id="17442" name="Freeform 27"/>
            <p:cNvSpPr/>
            <p:nvPr/>
          </p:nvSpPr>
          <p:spPr>
            <a:xfrm>
              <a:off x="2598" y="2760"/>
              <a:ext cx="336" cy="222"/>
            </a:xfrm>
            <a:custGeom>
              <a:avLst/>
              <a:gdLst>
                <a:gd name="txL" fmla="*/ 0 w 336"/>
                <a:gd name="txT" fmla="*/ 0 h 222"/>
                <a:gd name="txR" fmla="*/ 336 w 336"/>
                <a:gd name="txB" fmla="*/ 222 h 222"/>
              </a:gdLst>
              <a:ahLst/>
              <a:cxnLst>
                <a:cxn ang="0">
                  <a:pos x="0" y="0"/>
                </a:cxn>
                <a:cxn ang="0">
                  <a:pos x="96" y="54"/>
                </a:cxn>
                <a:cxn ang="0">
                  <a:pos x="132" y="78"/>
                </a:cxn>
                <a:cxn ang="0">
                  <a:pos x="150" y="90"/>
                </a:cxn>
                <a:cxn ang="0">
                  <a:pos x="252" y="156"/>
                </a:cxn>
                <a:cxn ang="0">
                  <a:pos x="288" y="180"/>
                </a:cxn>
                <a:cxn ang="0">
                  <a:pos x="336" y="222"/>
                </a:cxn>
              </a:cxnLst>
              <a:rect l="txL" t="txT" r="txR" b="txB"/>
              <a:pathLst>
                <a:path w="336" h="222">
                  <a:moveTo>
                    <a:pt x="0" y="0"/>
                  </a:moveTo>
                  <a:cubicBezTo>
                    <a:pt x="37" y="9"/>
                    <a:pt x="65" y="33"/>
                    <a:pt x="96" y="54"/>
                  </a:cubicBezTo>
                  <a:cubicBezTo>
                    <a:pt x="108" y="62"/>
                    <a:pt x="120" y="70"/>
                    <a:pt x="132" y="78"/>
                  </a:cubicBezTo>
                  <a:cubicBezTo>
                    <a:pt x="138" y="82"/>
                    <a:pt x="150" y="90"/>
                    <a:pt x="150" y="90"/>
                  </a:cubicBezTo>
                  <a:cubicBezTo>
                    <a:pt x="176" y="129"/>
                    <a:pt x="214" y="135"/>
                    <a:pt x="252" y="156"/>
                  </a:cubicBezTo>
                  <a:cubicBezTo>
                    <a:pt x="265" y="163"/>
                    <a:pt x="288" y="180"/>
                    <a:pt x="288" y="180"/>
                  </a:cubicBezTo>
                  <a:cubicBezTo>
                    <a:pt x="302" y="201"/>
                    <a:pt x="319" y="205"/>
                    <a:pt x="336" y="222"/>
                  </a:cubicBezTo>
                </a:path>
              </a:pathLst>
            </a:custGeom>
            <a:noFill/>
            <a:ln w="38100" cap="flat" cmpd="sng">
              <a:solidFill>
                <a:srgbClr val="0033CC">
                  <a:alpha val="100000"/>
                </a:srgbClr>
              </a:solidFill>
              <a:prstDash val="solid"/>
              <a:round/>
              <a:headEnd type="none" w="med" len="med"/>
              <a:tailEnd type="none" w="med" len="med"/>
            </a:ln>
          </p:spPr>
          <p:txBody>
            <a:bodyPr/>
            <a:p>
              <a:endParaRPr lang="en-US"/>
            </a:p>
          </p:txBody>
        </p:sp>
        <p:sp>
          <p:nvSpPr>
            <p:cNvPr id="17443" name="Freeform 28"/>
            <p:cNvSpPr/>
            <p:nvPr/>
          </p:nvSpPr>
          <p:spPr>
            <a:xfrm>
              <a:off x="2598" y="2757"/>
              <a:ext cx="198" cy="309"/>
            </a:xfrm>
            <a:custGeom>
              <a:avLst/>
              <a:gdLst>
                <a:gd name="txL" fmla="*/ 0 w 198"/>
                <a:gd name="txT" fmla="*/ 0 h 309"/>
                <a:gd name="txR" fmla="*/ 198 w 198"/>
                <a:gd name="txB" fmla="*/ 309 h 309"/>
              </a:gdLst>
              <a:ahLst/>
              <a:cxnLst>
                <a:cxn ang="0">
                  <a:pos x="0" y="27"/>
                </a:cxn>
                <a:cxn ang="0">
                  <a:pos x="6" y="45"/>
                </a:cxn>
                <a:cxn ang="0">
                  <a:pos x="24" y="45"/>
                </a:cxn>
                <a:cxn ang="0">
                  <a:pos x="36" y="111"/>
                </a:cxn>
                <a:cxn ang="0">
                  <a:pos x="42" y="129"/>
                </a:cxn>
                <a:cxn ang="0">
                  <a:pos x="66" y="135"/>
                </a:cxn>
                <a:cxn ang="0">
                  <a:pos x="108" y="183"/>
                </a:cxn>
                <a:cxn ang="0">
                  <a:pos x="114" y="201"/>
                </a:cxn>
                <a:cxn ang="0">
                  <a:pos x="132" y="207"/>
                </a:cxn>
                <a:cxn ang="0">
                  <a:pos x="138" y="225"/>
                </a:cxn>
                <a:cxn ang="0">
                  <a:pos x="156" y="237"/>
                </a:cxn>
                <a:cxn ang="0">
                  <a:pos x="162" y="267"/>
                </a:cxn>
                <a:cxn ang="0">
                  <a:pos x="198" y="309"/>
                </a:cxn>
              </a:cxnLst>
              <a:rect l="txL" t="txT" r="txR" b="txB"/>
              <a:pathLst>
                <a:path w="198" h="309">
                  <a:moveTo>
                    <a:pt x="0" y="27"/>
                  </a:moveTo>
                  <a:cubicBezTo>
                    <a:pt x="2" y="33"/>
                    <a:pt x="0" y="45"/>
                    <a:pt x="6" y="45"/>
                  </a:cubicBezTo>
                  <a:cubicBezTo>
                    <a:pt x="29" y="45"/>
                    <a:pt x="9" y="0"/>
                    <a:pt x="24" y="45"/>
                  </a:cubicBezTo>
                  <a:cubicBezTo>
                    <a:pt x="17" y="82"/>
                    <a:pt x="21" y="80"/>
                    <a:pt x="36" y="111"/>
                  </a:cubicBezTo>
                  <a:cubicBezTo>
                    <a:pt x="39" y="117"/>
                    <a:pt x="37" y="125"/>
                    <a:pt x="42" y="129"/>
                  </a:cubicBezTo>
                  <a:cubicBezTo>
                    <a:pt x="48" y="134"/>
                    <a:pt x="58" y="133"/>
                    <a:pt x="66" y="135"/>
                  </a:cubicBezTo>
                  <a:cubicBezTo>
                    <a:pt x="87" y="149"/>
                    <a:pt x="98" y="153"/>
                    <a:pt x="108" y="183"/>
                  </a:cubicBezTo>
                  <a:cubicBezTo>
                    <a:pt x="110" y="189"/>
                    <a:pt x="110" y="197"/>
                    <a:pt x="114" y="201"/>
                  </a:cubicBezTo>
                  <a:cubicBezTo>
                    <a:pt x="118" y="205"/>
                    <a:pt x="126" y="205"/>
                    <a:pt x="132" y="207"/>
                  </a:cubicBezTo>
                  <a:cubicBezTo>
                    <a:pt x="134" y="213"/>
                    <a:pt x="134" y="220"/>
                    <a:pt x="138" y="225"/>
                  </a:cubicBezTo>
                  <a:cubicBezTo>
                    <a:pt x="143" y="231"/>
                    <a:pt x="152" y="231"/>
                    <a:pt x="156" y="237"/>
                  </a:cubicBezTo>
                  <a:cubicBezTo>
                    <a:pt x="161" y="246"/>
                    <a:pt x="158" y="257"/>
                    <a:pt x="162" y="267"/>
                  </a:cubicBezTo>
                  <a:cubicBezTo>
                    <a:pt x="168" y="284"/>
                    <a:pt x="186" y="297"/>
                    <a:pt x="198" y="309"/>
                  </a:cubicBezTo>
                </a:path>
              </a:pathLst>
            </a:custGeom>
            <a:noFill/>
            <a:ln w="38100" cap="flat" cmpd="sng">
              <a:solidFill>
                <a:srgbClr val="0033CC">
                  <a:alpha val="100000"/>
                </a:srgbClr>
              </a:solidFill>
              <a:prstDash val="solid"/>
              <a:round/>
              <a:headEnd type="none" w="med" len="med"/>
              <a:tailEnd type="none" w="med" len="med"/>
            </a:ln>
          </p:spPr>
          <p:txBody>
            <a:bodyPr/>
            <a:p>
              <a:endParaRPr lang="en-US"/>
            </a:p>
          </p:txBody>
        </p:sp>
        <p:sp>
          <p:nvSpPr>
            <p:cNvPr id="17444" name="Freeform 29"/>
            <p:cNvSpPr/>
            <p:nvPr/>
          </p:nvSpPr>
          <p:spPr>
            <a:xfrm>
              <a:off x="2694" y="2928"/>
              <a:ext cx="144" cy="114"/>
            </a:xfrm>
            <a:custGeom>
              <a:avLst/>
              <a:gdLst>
                <a:gd name="txL" fmla="*/ 0 w 144"/>
                <a:gd name="txT" fmla="*/ 0 h 114"/>
                <a:gd name="txR" fmla="*/ 144 w 144"/>
                <a:gd name="txB" fmla="*/ 114 h 114"/>
              </a:gdLst>
              <a:ahLst/>
              <a:cxnLst>
                <a:cxn ang="0">
                  <a:pos x="0" y="0"/>
                </a:cxn>
                <a:cxn ang="0">
                  <a:pos x="30" y="6"/>
                </a:cxn>
                <a:cxn ang="0">
                  <a:pos x="42" y="24"/>
                </a:cxn>
                <a:cxn ang="0">
                  <a:pos x="60" y="36"/>
                </a:cxn>
                <a:cxn ang="0">
                  <a:pos x="96" y="48"/>
                </a:cxn>
                <a:cxn ang="0">
                  <a:pos x="126" y="102"/>
                </a:cxn>
                <a:cxn ang="0">
                  <a:pos x="144" y="114"/>
                </a:cxn>
              </a:cxnLst>
              <a:rect l="txL" t="txT" r="txR" b="txB"/>
              <a:pathLst>
                <a:path w="144" h="114">
                  <a:moveTo>
                    <a:pt x="0" y="0"/>
                  </a:moveTo>
                  <a:cubicBezTo>
                    <a:pt x="10" y="2"/>
                    <a:pt x="21" y="1"/>
                    <a:pt x="30" y="6"/>
                  </a:cubicBezTo>
                  <a:cubicBezTo>
                    <a:pt x="36" y="10"/>
                    <a:pt x="37" y="19"/>
                    <a:pt x="42" y="24"/>
                  </a:cubicBezTo>
                  <a:cubicBezTo>
                    <a:pt x="47" y="29"/>
                    <a:pt x="53" y="33"/>
                    <a:pt x="60" y="36"/>
                  </a:cubicBezTo>
                  <a:cubicBezTo>
                    <a:pt x="72" y="41"/>
                    <a:pt x="96" y="48"/>
                    <a:pt x="96" y="48"/>
                  </a:cubicBezTo>
                  <a:cubicBezTo>
                    <a:pt x="107" y="65"/>
                    <a:pt x="112" y="88"/>
                    <a:pt x="126" y="102"/>
                  </a:cubicBezTo>
                  <a:cubicBezTo>
                    <a:pt x="131" y="107"/>
                    <a:pt x="144" y="114"/>
                    <a:pt x="144" y="114"/>
                  </a:cubicBezTo>
                </a:path>
              </a:pathLst>
            </a:custGeom>
            <a:noFill/>
            <a:ln w="38100" cap="flat" cmpd="sng">
              <a:solidFill>
                <a:srgbClr val="0033CC">
                  <a:alpha val="100000"/>
                </a:srgbClr>
              </a:solidFill>
              <a:prstDash val="solid"/>
              <a:round/>
              <a:headEnd type="none" w="med" len="med"/>
              <a:tailEnd type="none" w="med" len="med"/>
            </a:ln>
          </p:spPr>
          <p:txBody>
            <a:bodyPr/>
            <a:p>
              <a:endParaRPr lang="en-US"/>
            </a:p>
          </p:txBody>
        </p:sp>
      </p:grpSp>
      <p:sp>
        <p:nvSpPr>
          <p:cNvPr id="147486" name="Text Box 30"/>
          <p:cNvSpPr txBox="1"/>
          <p:nvPr/>
        </p:nvSpPr>
        <p:spPr>
          <a:xfrm rot="1651919">
            <a:off x="3429000" y="2890838"/>
            <a:ext cx="1295400" cy="336550"/>
          </a:xfrm>
          <a:prstGeom prst="rect">
            <a:avLst/>
          </a:prstGeom>
          <a:noFill/>
          <a:ln w="9525">
            <a:noFill/>
          </a:ln>
        </p:spPr>
        <p:txBody>
          <a:bodyPr>
            <a:spAutoFit/>
          </a:bodyPr>
          <a:p>
            <a:pPr eaLnBrk="1" hangingPunct="1">
              <a:spcBef>
                <a:spcPct val="50000"/>
              </a:spcBef>
            </a:pPr>
            <a:r>
              <a:rPr sz="1600" b="1" dirty="0">
                <a:solidFill>
                  <a:srgbClr val="FFFF00"/>
                </a:solidFill>
                <a:latin typeface="Arial" panose="020B0604020202020204" pitchFamily="34" charset="0"/>
                <a:cs typeface="Arial" panose="020B0604020202020204" pitchFamily="34" charset="0"/>
              </a:rPr>
              <a:t>Sông Tiền</a:t>
            </a:r>
            <a:endParaRPr sz="1600" b="1" dirty="0">
              <a:solidFill>
                <a:srgbClr val="FFFF00"/>
              </a:solidFill>
              <a:latin typeface="Arial" panose="020B0604020202020204" pitchFamily="34" charset="0"/>
              <a:ea typeface="Arial" panose="020B0604020202020204" pitchFamily="34" charset="0"/>
            </a:endParaRPr>
          </a:p>
        </p:txBody>
      </p:sp>
      <p:sp>
        <p:nvSpPr>
          <p:cNvPr id="147487" name="Text Box 31"/>
          <p:cNvSpPr txBox="1"/>
          <p:nvPr/>
        </p:nvSpPr>
        <p:spPr>
          <a:xfrm rot="2516827">
            <a:off x="2971800" y="3633788"/>
            <a:ext cx="1295400" cy="336550"/>
          </a:xfrm>
          <a:prstGeom prst="rect">
            <a:avLst/>
          </a:prstGeom>
          <a:noFill/>
          <a:ln w="9525">
            <a:noFill/>
          </a:ln>
        </p:spPr>
        <p:txBody>
          <a:bodyPr>
            <a:spAutoFit/>
          </a:bodyPr>
          <a:p>
            <a:pPr eaLnBrk="1" hangingPunct="1">
              <a:spcBef>
                <a:spcPct val="50000"/>
              </a:spcBef>
            </a:pPr>
            <a:r>
              <a:rPr sz="1600" b="1" dirty="0">
                <a:solidFill>
                  <a:srgbClr val="FFFF00"/>
                </a:solidFill>
                <a:latin typeface="Arial" panose="020B0604020202020204" pitchFamily="34" charset="0"/>
                <a:cs typeface="Arial" panose="020B0604020202020204" pitchFamily="34" charset="0"/>
              </a:rPr>
              <a:t>Sông Hậu</a:t>
            </a:r>
            <a:endParaRPr sz="1600" b="1" dirty="0">
              <a:solidFill>
                <a:srgbClr val="FFFF00"/>
              </a:solidFill>
              <a:latin typeface="Arial" panose="020B0604020202020204" pitchFamily="34" charset="0"/>
              <a:ea typeface="Arial" panose="020B0604020202020204" pitchFamily="34" charset="0"/>
            </a:endParaRPr>
          </a:p>
        </p:txBody>
      </p:sp>
      <p:sp>
        <p:nvSpPr>
          <p:cNvPr id="147488" name="Line 32"/>
          <p:cNvSpPr/>
          <p:nvPr/>
        </p:nvSpPr>
        <p:spPr>
          <a:xfrm flipV="1">
            <a:off x="6477000" y="2305050"/>
            <a:ext cx="1066800" cy="1219200"/>
          </a:xfrm>
          <a:prstGeom prst="line">
            <a:avLst/>
          </a:prstGeom>
          <a:ln w="28575" cap="flat" cmpd="sng">
            <a:solidFill>
              <a:srgbClr val="FF3300"/>
            </a:solidFill>
            <a:prstDash val="solid"/>
            <a:headEnd type="none" w="med" len="med"/>
            <a:tailEnd type="triangle" w="med" len="med"/>
          </a:ln>
        </p:spPr>
      </p:sp>
      <p:sp>
        <p:nvSpPr>
          <p:cNvPr id="147489" name="Line 33"/>
          <p:cNvSpPr/>
          <p:nvPr/>
        </p:nvSpPr>
        <p:spPr>
          <a:xfrm flipV="1">
            <a:off x="6400800" y="2838450"/>
            <a:ext cx="1219200" cy="838200"/>
          </a:xfrm>
          <a:prstGeom prst="line">
            <a:avLst/>
          </a:prstGeom>
          <a:ln w="28575" cap="flat" cmpd="sng">
            <a:solidFill>
              <a:srgbClr val="FF3300"/>
            </a:solidFill>
            <a:prstDash val="solid"/>
            <a:headEnd type="none" w="med" len="med"/>
            <a:tailEnd type="triangle" w="med" len="med"/>
          </a:ln>
        </p:spPr>
      </p:sp>
      <p:sp>
        <p:nvSpPr>
          <p:cNvPr id="147490" name="Line 34"/>
          <p:cNvSpPr/>
          <p:nvPr/>
        </p:nvSpPr>
        <p:spPr>
          <a:xfrm flipV="1">
            <a:off x="6172200" y="3295650"/>
            <a:ext cx="1447800" cy="609600"/>
          </a:xfrm>
          <a:prstGeom prst="line">
            <a:avLst/>
          </a:prstGeom>
          <a:ln w="28575" cap="flat" cmpd="sng">
            <a:solidFill>
              <a:srgbClr val="FF3300"/>
            </a:solidFill>
            <a:prstDash val="solid"/>
            <a:headEnd type="none" w="med" len="med"/>
            <a:tailEnd type="triangle" w="med" len="med"/>
          </a:ln>
        </p:spPr>
      </p:sp>
      <p:sp>
        <p:nvSpPr>
          <p:cNvPr id="147491" name="Line 35"/>
          <p:cNvSpPr/>
          <p:nvPr/>
        </p:nvSpPr>
        <p:spPr>
          <a:xfrm flipV="1">
            <a:off x="6096000" y="3733800"/>
            <a:ext cx="1371600" cy="323850"/>
          </a:xfrm>
          <a:prstGeom prst="line">
            <a:avLst/>
          </a:prstGeom>
          <a:ln w="28575" cap="flat" cmpd="sng">
            <a:solidFill>
              <a:srgbClr val="FF3300"/>
            </a:solidFill>
            <a:prstDash val="solid"/>
            <a:headEnd type="none" w="med" len="med"/>
            <a:tailEnd type="triangle" w="med" len="med"/>
          </a:ln>
        </p:spPr>
      </p:sp>
      <p:sp>
        <p:nvSpPr>
          <p:cNvPr id="147492" name="Line 36"/>
          <p:cNvSpPr/>
          <p:nvPr/>
        </p:nvSpPr>
        <p:spPr>
          <a:xfrm flipV="1">
            <a:off x="6019800" y="4210050"/>
            <a:ext cx="1600200" cy="152400"/>
          </a:xfrm>
          <a:prstGeom prst="line">
            <a:avLst/>
          </a:prstGeom>
          <a:ln w="28575" cap="flat" cmpd="sng">
            <a:solidFill>
              <a:srgbClr val="FF3300"/>
            </a:solidFill>
            <a:prstDash val="solid"/>
            <a:headEnd type="none" w="med" len="med"/>
            <a:tailEnd type="triangle" w="med" len="med"/>
          </a:ln>
        </p:spPr>
      </p:sp>
      <p:sp>
        <p:nvSpPr>
          <p:cNvPr id="147493" name="Line 37"/>
          <p:cNvSpPr/>
          <p:nvPr/>
        </p:nvSpPr>
        <p:spPr>
          <a:xfrm>
            <a:off x="5943600" y="4438650"/>
            <a:ext cx="1676400" cy="228600"/>
          </a:xfrm>
          <a:prstGeom prst="line">
            <a:avLst/>
          </a:prstGeom>
          <a:ln w="28575" cap="flat" cmpd="sng">
            <a:solidFill>
              <a:srgbClr val="FF3300"/>
            </a:solidFill>
            <a:prstDash val="solid"/>
            <a:headEnd type="none" w="med" len="med"/>
            <a:tailEnd type="triangle" w="med" len="med"/>
          </a:ln>
        </p:spPr>
      </p:sp>
      <p:sp>
        <p:nvSpPr>
          <p:cNvPr id="147494" name="Line 38"/>
          <p:cNvSpPr/>
          <p:nvPr/>
        </p:nvSpPr>
        <p:spPr>
          <a:xfrm>
            <a:off x="5334000" y="4743450"/>
            <a:ext cx="2286000" cy="514350"/>
          </a:xfrm>
          <a:prstGeom prst="line">
            <a:avLst/>
          </a:prstGeom>
          <a:ln w="28575" cap="flat" cmpd="sng">
            <a:solidFill>
              <a:srgbClr val="FF3300"/>
            </a:solidFill>
            <a:prstDash val="solid"/>
            <a:headEnd type="none" w="med" len="med"/>
            <a:tailEnd type="triangle" w="med" len="med"/>
          </a:ln>
        </p:spPr>
      </p:sp>
      <p:sp>
        <p:nvSpPr>
          <p:cNvPr id="147495" name="Line 39"/>
          <p:cNvSpPr/>
          <p:nvPr/>
        </p:nvSpPr>
        <p:spPr>
          <a:xfrm>
            <a:off x="5257800" y="4857750"/>
            <a:ext cx="2362200" cy="838200"/>
          </a:xfrm>
          <a:prstGeom prst="line">
            <a:avLst/>
          </a:prstGeom>
          <a:ln w="28575" cap="flat" cmpd="sng">
            <a:solidFill>
              <a:srgbClr val="FF3300"/>
            </a:solidFill>
            <a:prstDash val="solid"/>
            <a:headEnd type="none" w="med" len="med"/>
            <a:tailEnd type="triangle" w="med" len="med"/>
          </a:ln>
        </p:spPr>
      </p:sp>
      <p:sp>
        <p:nvSpPr>
          <p:cNvPr id="147496" name="Line 40"/>
          <p:cNvSpPr/>
          <p:nvPr/>
        </p:nvSpPr>
        <p:spPr>
          <a:xfrm>
            <a:off x="5105400" y="4895850"/>
            <a:ext cx="2514600" cy="1295400"/>
          </a:xfrm>
          <a:prstGeom prst="line">
            <a:avLst/>
          </a:prstGeom>
          <a:ln w="28575" cap="flat" cmpd="sng">
            <a:solidFill>
              <a:srgbClr val="FF3300"/>
            </a:solidFill>
            <a:prstDash val="solid"/>
            <a:headEnd type="none" w="med" len="med"/>
            <a:tailEnd type="triangle" w="med" len="med"/>
          </a:ln>
        </p:spPr>
      </p:sp>
    </p:spTree>
  </p:cSld>
  <p:clrMapOvr>
    <a:masterClrMapping/>
  </p:clrMapOvr>
  <p:transition>
    <p:checker/>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7468"/>
                                        </p:tgtEl>
                                        <p:attrNameLst>
                                          <p:attrName>style.visibility</p:attrName>
                                        </p:attrNameLst>
                                      </p:cBhvr>
                                      <p:to>
                                        <p:strVal val="visible"/>
                                      </p:to>
                                    </p:set>
                                    <p:animEffect transition="in" filter="wipe(up)">
                                      <p:cBhvr>
                                        <p:cTn id="7" dur="10000"/>
                                        <p:tgtEl>
                                          <p:spTgt spid="1474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0"/>
                                        <p:tgtEl>
                                          <p:spTgt spid="2"/>
                                        </p:tgtEl>
                                      </p:cBhvr>
                                    </p:animEffect>
                                  </p:childTnLst>
                                </p:cTn>
                              </p:par>
                            </p:childTnLst>
                          </p:cTn>
                        </p:par>
                        <p:par>
                          <p:cTn id="13" fill="hold">
                            <p:stCondLst>
                              <p:cond delay="10000"/>
                            </p:stCondLst>
                            <p:childTnLst>
                              <p:par>
                                <p:cTn id="14" presetID="4" presetClass="entr" presetSubtype="16" fill="hold" grpId="0" nodeType="afterEffect">
                                  <p:stCondLst>
                                    <p:cond delay="0"/>
                                  </p:stCondLst>
                                  <p:childTnLst>
                                    <p:set>
                                      <p:cBhvr>
                                        <p:cTn id="15" dur="1" fill="hold">
                                          <p:stCondLst>
                                            <p:cond delay="0"/>
                                          </p:stCondLst>
                                        </p:cTn>
                                        <p:tgtEl>
                                          <p:spTgt spid="147486"/>
                                        </p:tgtEl>
                                        <p:attrNameLst>
                                          <p:attrName>style.visibility</p:attrName>
                                        </p:attrNameLst>
                                      </p:cBhvr>
                                      <p:to>
                                        <p:strVal val="visible"/>
                                      </p:to>
                                    </p:set>
                                    <p:animEffect transition="in" filter="box(in)">
                                      <p:cBhvr>
                                        <p:cTn id="16" dur="500"/>
                                        <p:tgtEl>
                                          <p:spTgt spid="14748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47487"/>
                                        </p:tgtEl>
                                        <p:attrNameLst>
                                          <p:attrName>style.visibility</p:attrName>
                                        </p:attrNameLst>
                                      </p:cBhvr>
                                      <p:to>
                                        <p:strVal val="visible"/>
                                      </p:to>
                                    </p:set>
                                    <p:animEffect transition="in" filter="box(in)">
                                      <p:cBhvr>
                                        <p:cTn id="19" dur="500"/>
                                        <p:tgtEl>
                                          <p:spTgt spid="14748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10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47488"/>
                                        </p:tgtEl>
                                        <p:attrNameLst>
                                          <p:attrName>style.visibility</p:attrName>
                                        </p:attrNameLst>
                                      </p:cBhvr>
                                      <p:to>
                                        <p:strVal val="visible"/>
                                      </p:to>
                                    </p:set>
                                    <p:animEffect transition="in" filter="box(in)">
                                      <p:cBhvr>
                                        <p:cTn id="29" dur="500"/>
                                        <p:tgtEl>
                                          <p:spTgt spid="147488"/>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47459"/>
                                        </p:tgtEl>
                                        <p:attrNameLst>
                                          <p:attrName>style.visibility</p:attrName>
                                        </p:attrNameLst>
                                      </p:cBhvr>
                                      <p:to>
                                        <p:strVal val="visible"/>
                                      </p:to>
                                    </p:set>
                                    <p:animEffect transition="in" filter="box(in)">
                                      <p:cBhvr>
                                        <p:cTn id="32" dur="500"/>
                                        <p:tgtEl>
                                          <p:spTgt spid="147459"/>
                                        </p:tgtEl>
                                      </p:cBhvr>
                                    </p:animEffect>
                                  </p:childTnLst>
                                </p:cTn>
                              </p:par>
                              <p:par>
                                <p:cTn id="33" presetID="4" presetClass="entr" presetSubtype="16" fill="hold" nodeType="withEffect">
                                  <p:stCondLst>
                                    <p:cond delay="0"/>
                                  </p:stCondLst>
                                  <p:childTnLst>
                                    <p:set>
                                      <p:cBhvr>
                                        <p:cTn id="34" dur="1" fill="hold">
                                          <p:stCondLst>
                                            <p:cond delay="0"/>
                                          </p:stCondLst>
                                        </p:cTn>
                                        <p:tgtEl>
                                          <p:spTgt spid="147489"/>
                                        </p:tgtEl>
                                        <p:attrNameLst>
                                          <p:attrName>style.visibility</p:attrName>
                                        </p:attrNameLst>
                                      </p:cBhvr>
                                      <p:to>
                                        <p:strVal val="visible"/>
                                      </p:to>
                                    </p:set>
                                    <p:animEffect transition="in" filter="box(in)">
                                      <p:cBhvr>
                                        <p:cTn id="35" dur="500"/>
                                        <p:tgtEl>
                                          <p:spTgt spid="147489"/>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47460"/>
                                        </p:tgtEl>
                                        <p:attrNameLst>
                                          <p:attrName>style.visibility</p:attrName>
                                        </p:attrNameLst>
                                      </p:cBhvr>
                                      <p:to>
                                        <p:strVal val="visible"/>
                                      </p:to>
                                    </p:set>
                                    <p:animEffect transition="in" filter="box(in)">
                                      <p:cBhvr>
                                        <p:cTn id="38" dur="500"/>
                                        <p:tgtEl>
                                          <p:spTgt spid="147460"/>
                                        </p:tgtEl>
                                      </p:cBhvr>
                                    </p:animEffect>
                                  </p:childTnLst>
                                </p:cTn>
                              </p:par>
                              <p:par>
                                <p:cTn id="39" presetID="4" presetClass="entr" presetSubtype="16" fill="hold" nodeType="withEffect">
                                  <p:stCondLst>
                                    <p:cond delay="0"/>
                                  </p:stCondLst>
                                  <p:childTnLst>
                                    <p:set>
                                      <p:cBhvr>
                                        <p:cTn id="40" dur="1" fill="hold">
                                          <p:stCondLst>
                                            <p:cond delay="0"/>
                                          </p:stCondLst>
                                        </p:cTn>
                                        <p:tgtEl>
                                          <p:spTgt spid="147490"/>
                                        </p:tgtEl>
                                        <p:attrNameLst>
                                          <p:attrName>style.visibility</p:attrName>
                                        </p:attrNameLst>
                                      </p:cBhvr>
                                      <p:to>
                                        <p:strVal val="visible"/>
                                      </p:to>
                                    </p:set>
                                    <p:animEffect transition="in" filter="box(in)">
                                      <p:cBhvr>
                                        <p:cTn id="41" dur="500"/>
                                        <p:tgtEl>
                                          <p:spTgt spid="147490"/>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47461"/>
                                        </p:tgtEl>
                                        <p:attrNameLst>
                                          <p:attrName>style.visibility</p:attrName>
                                        </p:attrNameLst>
                                      </p:cBhvr>
                                      <p:to>
                                        <p:strVal val="visible"/>
                                      </p:to>
                                    </p:set>
                                    <p:animEffect transition="in" filter="box(in)">
                                      <p:cBhvr>
                                        <p:cTn id="44" dur="500"/>
                                        <p:tgtEl>
                                          <p:spTgt spid="147461"/>
                                        </p:tgtEl>
                                      </p:cBhvr>
                                    </p:animEffect>
                                  </p:childTnLst>
                                </p:cTn>
                              </p:par>
                              <p:par>
                                <p:cTn id="45" presetID="4" presetClass="entr" presetSubtype="16" fill="hold" nodeType="withEffect">
                                  <p:stCondLst>
                                    <p:cond delay="0"/>
                                  </p:stCondLst>
                                  <p:childTnLst>
                                    <p:set>
                                      <p:cBhvr>
                                        <p:cTn id="46" dur="1" fill="hold">
                                          <p:stCondLst>
                                            <p:cond delay="0"/>
                                          </p:stCondLst>
                                        </p:cTn>
                                        <p:tgtEl>
                                          <p:spTgt spid="147491"/>
                                        </p:tgtEl>
                                        <p:attrNameLst>
                                          <p:attrName>style.visibility</p:attrName>
                                        </p:attrNameLst>
                                      </p:cBhvr>
                                      <p:to>
                                        <p:strVal val="visible"/>
                                      </p:to>
                                    </p:set>
                                    <p:animEffect transition="in" filter="box(in)">
                                      <p:cBhvr>
                                        <p:cTn id="47" dur="500"/>
                                        <p:tgtEl>
                                          <p:spTgt spid="147491"/>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47462"/>
                                        </p:tgtEl>
                                        <p:attrNameLst>
                                          <p:attrName>style.visibility</p:attrName>
                                        </p:attrNameLst>
                                      </p:cBhvr>
                                      <p:to>
                                        <p:strVal val="visible"/>
                                      </p:to>
                                    </p:set>
                                    <p:animEffect transition="in" filter="box(in)">
                                      <p:cBhvr>
                                        <p:cTn id="50" dur="500"/>
                                        <p:tgtEl>
                                          <p:spTgt spid="147462"/>
                                        </p:tgtEl>
                                      </p:cBhvr>
                                    </p:animEffect>
                                  </p:childTnLst>
                                </p:cTn>
                              </p:par>
                              <p:par>
                                <p:cTn id="51" presetID="4" presetClass="entr" presetSubtype="16" fill="hold" nodeType="withEffect">
                                  <p:stCondLst>
                                    <p:cond delay="0"/>
                                  </p:stCondLst>
                                  <p:childTnLst>
                                    <p:set>
                                      <p:cBhvr>
                                        <p:cTn id="52" dur="1" fill="hold">
                                          <p:stCondLst>
                                            <p:cond delay="0"/>
                                          </p:stCondLst>
                                        </p:cTn>
                                        <p:tgtEl>
                                          <p:spTgt spid="147492"/>
                                        </p:tgtEl>
                                        <p:attrNameLst>
                                          <p:attrName>style.visibility</p:attrName>
                                        </p:attrNameLst>
                                      </p:cBhvr>
                                      <p:to>
                                        <p:strVal val="visible"/>
                                      </p:to>
                                    </p:set>
                                    <p:animEffect transition="in" filter="box(in)">
                                      <p:cBhvr>
                                        <p:cTn id="53" dur="500"/>
                                        <p:tgtEl>
                                          <p:spTgt spid="147492"/>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147463"/>
                                        </p:tgtEl>
                                        <p:attrNameLst>
                                          <p:attrName>style.visibility</p:attrName>
                                        </p:attrNameLst>
                                      </p:cBhvr>
                                      <p:to>
                                        <p:strVal val="visible"/>
                                      </p:to>
                                    </p:set>
                                    <p:animEffect transition="in" filter="box(in)">
                                      <p:cBhvr>
                                        <p:cTn id="56" dur="500"/>
                                        <p:tgtEl>
                                          <p:spTgt spid="147463"/>
                                        </p:tgtEl>
                                      </p:cBhvr>
                                    </p:animEffect>
                                  </p:childTnLst>
                                </p:cTn>
                              </p:par>
                              <p:par>
                                <p:cTn id="57" presetID="4" presetClass="entr" presetSubtype="16" fill="hold" nodeType="withEffect">
                                  <p:stCondLst>
                                    <p:cond delay="0"/>
                                  </p:stCondLst>
                                  <p:childTnLst>
                                    <p:set>
                                      <p:cBhvr>
                                        <p:cTn id="58" dur="1" fill="hold">
                                          <p:stCondLst>
                                            <p:cond delay="0"/>
                                          </p:stCondLst>
                                        </p:cTn>
                                        <p:tgtEl>
                                          <p:spTgt spid="147493"/>
                                        </p:tgtEl>
                                        <p:attrNameLst>
                                          <p:attrName>style.visibility</p:attrName>
                                        </p:attrNameLst>
                                      </p:cBhvr>
                                      <p:to>
                                        <p:strVal val="visible"/>
                                      </p:to>
                                    </p:set>
                                    <p:animEffect transition="in" filter="box(in)">
                                      <p:cBhvr>
                                        <p:cTn id="59" dur="500"/>
                                        <p:tgtEl>
                                          <p:spTgt spid="147493"/>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47464"/>
                                        </p:tgtEl>
                                        <p:attrNameLst>
                                          <p:attrName>style.visibility</p:attrName>
                                        </p:attrNameLst>
                                      </p:cBhvr>
                                      <p:to>
                                        <p:strVal val="visible"/>
                                      </p:to>
                                    </p:set>
                                    <p:animEffect transition="in" filter="box(in)">
                                      <p:cBhvr>
                                        <p:cTn id="62" dur="500"/>
                                        <p:tgtEl>
                                          <p:spTgt spid="147464"/>
                                        </p:tgtEl>
                                      </p:cBhvr>
                                    </p:animEffect>
                                  </p:childTnLst>
                                </p:cTn>
                              </p:par>
                              <p:par>
                                <p:cTn id="63" presetID="4" presetClass="entr" presetSubtype="16" fill="hold" nodeType="withEffect">
                                  <p:stCondLst>
                                    <p:cond delay="0"/>
                                  </p:stCondLst>
                                  <p:childTnLst>
                                    <p:set>
                                      <p:cBhvr>
                                        <p:cTn id="64" dur="1" fill="hold">
                                          <p:stCondLst>
                                            <p:cond delay="0"/>
                                          </p:stCondLst>
                                        </p:cTn>
                                        <p:tgtEl>
                                          <p:spTgt spid="147494"/>
                                        </p:tgtEl>
                                        <p:attrNameLst>
                                          <p:attrName>style.visibility</p:attrName>
                                        </p:attrNameLst>
                                      </p:cBhvr>
                                      <p:to>
                                        <p:strVal val="visible"/>
                                      </p:to>
                                    </p:set>
                                    <p:animEffect transition="in" filter="box(in)">
                                      <p:cBhvr>
                                        <p:cTn id="65" dur="500"/>
                                        <p:tgtEl>
                                          <p:spTgt spid="147494"/>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147465"/>
                                        </p:tgtEl>
                                        <p:attrNameLst>
                                          <p:attrName>style.visibility</p:attrName>
                                        </p:attrNameLst>
                                      </p:cBhvr>
                                      <p:to>
                                        <p:strVal val="visible"/>
                                      </p:to>
                                    </p:set>
                                    <p:animEffect transition="in" filter="box(in)">
                                      <p:cBhvr>
                                        <p:cTn id="68" dur="500"/>
                                        <p:tgtEl>
                                          <p:spTgt spid="147465"/>
                                        </p:tgtEl>
                                      </p:cBhvr>
                                    </p:animEffect>
                                  </p:childTnLst>
                                </p:cTn>
                              </p:par>
                              <p:par>
                                <p:cTn id="69" presetID="4" presetClass="entr" presetSubtype="16" fill="hold" nodeType="withEffect">
                                  <p:stCondLst>
                                    <p:cond delay="0"/>
                                  </p:stCondLst>
                                  <p:childTnLst>
                                    <p:set>
                                      <p:cBhvr>
                                        <p:cTn id="70" dur="1" fill="hold">
                                          <p:stCondLst>
                                            <p:cond delay="0"/>
                                          </p:stCondLst>
                                        </p:cTn>
                                        <p:tgtEl>
                                          <p:spTgt spid="147495"/>
                                        </p:tgtEl>
                                        <p:attrNameLst>
                                          <p:attrName>style.visibility</p:attrName>
                                        </p:attrNameLst>
                                      </p:cBhvr>
                                      <p:to>
                                        <p:strVal val="visible"/>
                                      </p:to>
                                    </p:set>
                                    <p:animEffect transition="in" filter="box(in)">
                                      <p:cBhvr>
                                        <p:cTn id="71" dur="500"/>
                                        <p:tgtEl>
                                          <p:spTgt spid="147495"/>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147466"/>
                                        </p:tgtEl>
                                        <p:attrNameLst>
                                          <p:attrName>style.visibility</p:attrName>
                                        </p:attrNameLst>
                                      </p:cBhvr>
                                      <p:to>
                                        <p:strVal val="visible"/>
                                      </p:to>
                                    </p:set>
                                    <p:animEffect transition="in" filter="box(in)">
                                      <p:cBhvr>
                                        <p:cTn id="74" dur="500"/>
                                        <p:tgtEl>
                                          <p:spTgt spid="147466"/>
                                        </p:tgtEl>
                                      </p:cBhvr>
                                    </p:animEffect>
                                  </p:childTnLst>
                                </p:cTn>
                              </p:par>
                              <p:par>
                                <p:cTn id="75" presetID="4" presetClass="entr" presetSubtype="16" fill="hold" nodeType="withEffect">
                                  <p:stCondLst>
                                    <p:cond delay="0"/>
                                  </p:stCondLst>
                                  <p:childTnLst>
                                    <p:set>
                                      <p:cBhvr>
                                        <p:cTn id="76" dur="1" fill="hold">
                                          <p:stCondLst>
                                            <p:cond delay="0"/>
                                          </p:stCondLst>
                                        </p:cTn>
                                        <p:tgtEl>
                                          <p:spTgt spid="147496"/>
                                        </p:tgtEl>
                                        <p:attrNameLst>
                                          <p:attrName>style.visibility</p:attrName>
                                        </p:attrNameLst>
                                      </p:cBhvr>
                                      <p:to>
                                        <p:strVal val="visible"/>
                                      </p:to>
                                    </p:set>
                                    <p:animEffect transition="in" filter="box(in)">
                                      <p:cBhvr>
                                        <p:cTn id="77" dur="500"/>
                                        <p:tgtEl>
                                          <p:spTgt spid="147496"/>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147467"/>
                                        </p:tgtEl>
                                        <p:attrNameLst>
                                          <p:attrName>style.visibility</p:attrName>
                                        </p:attrNameLst>
                                      </p:cBhvr>
                                      <p:to>
                                        <p:strVal val="visible"/>
                                      </p:to>
                                    </p:set>
                                    <p:animEffect transition="in" filter="box(in)">
                                      <p:cBhvr>
                                        <p:cTn id="80" dur="500"/>
                                        <p:tgtEl>
                                          <p:spTgt spid="147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p:bldP spid="147460" grpId="0"/>
      <p:bldP spid="147461" grpId="0"/>
      <p:bldP spid="147462" grpId="0"/>
      <p:bldP spid="147463" grpId="0"/>
      <p:bldP spid="147464" grpId="0"/>
      <p:bldP spid="147465" grpId="0"/>
      <p:bldP spid="147466" grpId="0"/>
      <p:bldP spid="147467" grpId="0"/>
      <p:bldP spid="147486" grpId="0"/>
      <p:bldP spid="1474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Text Box 7"/>
          <p:cNvSpPr txBox="1"/>
          <p:nvPr/>
        </p:nvSpPr>
        <p:spPr>
          <a:xfrm>
            <a:off x="0" y="1981200"/>
            <a:ext cx="8686800" cy="946150"/>
          </a:xfrm>
          <a:prstGeom prst="rect">
            <a:avLst/>
          </a:prstGeom>
          <a:noFill/>
          <a:ln w="9525">
            <a:noFill/>
          </a:ln>
        </p:spPr>
        <p:txBody>
          <a:bodyPr>
            <a:spAutoFit/>
          </a:bodyPr>
          <a:p>
            <a:pPr eaLnBrk="1" hangingPunct="1">
              <a:buChar char="-"/>
            </a:pPr>
            <a:r>
              <a:rPr sz="2800" b="1" dirty="0">
                <a:solidFill>
                  <a:srgbClr val="0000FF"/>
                </a:solidFill>
                <a:latin typeface="Times New Roman" panose="02020603050405020304" pitchFamily="18" charset="0"/>
              </a:rPr>
              <a:t> Vì sao người dân ở đồng bằng Nam Bộ không đắp đê ven sông?</a:t>
            </a:r>
            <a:endParaRPr sz="2800" b="1" dirty="0">
              <a:solidFill>
                <a:srgbClr val="0000FF"/>
              </a:solidFill>
              <a:latin typeface="Times New Roman" panose="02020603050405020304" pitchFamily="18" charset="0"/>
            </a:endParaRPr>
          </a:p>
        </p:txBody>
      </p:sp>
      <p:sp>
        <p:nvSpPr>
          <p:cNvPr id="13" name="Text Box 7"/>
          <p:cNvSpPr txBox="1"/>
          <p:nvPr/>
        </p:nvSpPr>
        <p:spPr>
          <a:xfrm>
            <a:off x="0" y="2895600"/>
            <a:ext cx="9144000" cy="946150"/>
          </a:xfrm>
          <a:prstGeom prst="rect">
            <a:avLst/>
          </a:prstGeom>
          <a:noFill/>
          <a:ln w="9525">
            <a:noFill/>
          </a:ln>
        </p:spPr>
        <p:txBody>
          <a:bodyPr>
            <a:spAutoFit/>
          </a:bodyPr>
          <a:p>
            <a:pPr eaLnBrk="1" hangingPunct="1"/>
            <a:r>
              <a:rPr sz="2800" b="1" dirty="0">
                <a:solidFill>
                  <a:srgbClr val="006600"/>
                </a:solidFill>
                <a:latin typeface="Times New Roman" panose="02020603050405020304" pitchFamily="18" charset="0"/>
              </a:rPr>
              <a:t>* Qua mùa lũ, đồng bằng được bồi đắp  thêm một lớp phù sa màu mỡ.</a:t>
            </a:r>
            <a:endParaRPr sz="2800" b="1" dirty="0">
              <a:solidFill>
                <a:srgbClr val="006600"/>
              </a:solidFill>
              <a:latin typeface="Times New Roman" panose="02020603050405020304" pitchFamily="18" charset="0"/>
            </a:endParaRPr>
          </a:p>
        </p:txBody>
      </p:sp>
      <p:sp>
        <p:nvSpPr>
          <p:cNvPr id="28682" name="Rectangle 1"/>
          <p:cNvSpPr/>
          <p:nvPr/>
        </p:nvSpPr>
        <p:spPr>
          <a:xfrm>
            <a:off x="0" y="3810000"/>
            <a:ext cx="9144000" cy="946150"/>
          </a:xfrm>
          <a:prstGeom prst="rect">
            <a:avLst/>
          </a:prstGeom>
          <a:noFill/>
          <a:ln w="9525">
            <a:noFill/>
          </a:ln>
        </p:spPr>
        <p:txBody>
          <a:bodyPr>
            <a:spAutoFit/>
          </a:bodyPr>
          <a:p>
            <a:pPr eaLnBrk="1" hangingPunct="1"/>
            <a:r>
              <a:rPr sz="2800" b="1" dirty="0">
                <a:solidFill>
                  <a:srgbClr val="0000FF"/>
                </a:solidFill>
                <a:latin typeface="Times New Roman" panose="02020603050405020304" pitchFamily="18" charset="0"/>
              </a:rPr>
              <a:t>- </a:t>
            </a:r>
            <a:r>
              <a:rPr lang="vi-VN" altLang="x-none" sz="2800" b="1" dirty="0">
                <a:solidFill>
                  <a:srgbClr val="0000FF"/>
                </a:solidFill>
                <a:latin typeface="Times New Roman" panose="02020603050405020304" pitchFamily="18" charset="0"/>
              </a:rPr>
              <a:t>Để khắc phục tình trạng thiếu nước ngọt vào mùa khô, người dân nơi đây đã làm gì?</a:t>
            </a:r>
            <a:endParaRPr sz="2800" b="1" dirty="0">
              <a:solidFill>
                <a:srgbClr val="0000FF"/>
              </a:solidFill>
              <a:latin typeface="Times New Roman" panose="02020603050405020304" pitchFamily="18" charset="0"/>
            </a:endParaRPr>
          </a:p>
        </p:txBody>
      </p:sp>
      <p:sp>
        <p:nvSpPr>
          <p:cNvPr id="4" name="Rectangle 3"/>
          <p:cNvSpPr/>
          <p:nvPr/>
        </p:nvSpPr>
        <p:spPr>
          <a:xfrm>
            <a:off x="0" y="4724400"/>
            <a:ext cx="9144000" cy="946150"/>
          </a:xfrm>
          <a:prstGeom prst="rect">
            <a:avLst/>
          </a:prstGeom>
          <a:noFill/>
          <a:ln w="9525">
            <a:noFill/>
          </a:ln>
        </p:spPr>
        <p:txBody>
          <a:bodyPr>
            <a:spAutoFit/>
          </a:bodyPr>
          <a:p>
            <a:pPr eaLnBrk="1" hangingPunct="1"/>
            <a:r>
              <a:rPr sz="2800" b="1" dirty="0">
                <a:solidFill>
                  <a:srgbClr val="006600"/>
                </a:solidFill>
                <a:latin typeface="Times New Roman" panose="02020603050405020304" pitchFamily="18" charset="0"/>
              </a:rPr>
              <a:t>* Xây dựng nhiều hồ lớn để cấp nước cho sinh hoạt và sản xuất vào mùa khô.</a:t>
            </a:r>
            <a:endParaRPr sz="2800" b="1" dirty="0">
              <a:solidFill>
                <a:srgbClr val="006600"/>
              </a:solidFill>
              <a:latin typeface="Times New Roman" panose="02020603050405020304" pitchFamily="18" charset="0"/>
            </a:endParaRPr>
          </a:p>
        </p:txBody>
      </p:sp>
      <p:sp>
        <p:nvSpPr>
          <p:cNvPr id="18440" name="Rectangle 5"/>
          <p:cNvSpPr/>
          <p:nvPr/>
        </p:nvSpPr>
        <p:spPr>
          <a:xfrm>
            <a:off x="0" y="1447800"/>
            <a:ext cx="9144000" cy="519113"/>
          </a:xfrm>
          <a:prstGeom prst="rect">
            <a:avLst/>
          </a:prstGeom>
          <a:noFill/>
          <a:ln w="38100">
            <a:noFill/>
          </a:ln>
        </p:spPr>
        <p:txBody>
          <a:bodyPr>
            <a:spAutoFit/>
          </a:bodyPr>
          <a:p>
            <a:pPr eaLnBrk="1" hangingPunct="1"/>
            <a:r>
              <a:rPr sz="2800" b="1" dirty="0">
                <a:solidFill>
                  <a:srgbClr val="006600"/>
                </a:solidFill>
                <a:latin typeface="Times New Roman" panose="02020603050405020304" pitchFamily="18" charset="0"/>
              </a:rPr>
              <a:t>2. Mạng lưới sông ngòi, kênh rạch chằng chịt</a:t>
            </a:r>
            <a:endParaRPr sz="2800" b="1" dirty="0">
              <a:solidFill>
                <a:srgbClr val="006600"/>
              </a:solidFill>
              <a:latin typeface="Times New Roman" panose="02020603050405020304" pitchFamily="18" charset="0"/>
            </a:endParaRPr>
          </a:p>
        </p:txBody>
      </p:sp>
    </p:spTree>
  </p:cSld>
  <p:clrMapOvr>
    <a:masterClrMapping/>
  </p:clrMapOvr>
  <p:transition>
    <p:circle/>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75"/>
                                        </p:tgtEl>
                                        <p:attrNameLst>
                                          <p:attrName>style.visibility</p:attrName>
                                        </p:attrNameLst>
                                      </p:cBhvr>
                                      <p:to>
                                        <p:strVal val="visible"/>
                                      </p:to>
                                    </p:set>
                                    <p:anim calcmode="discrete" valueType="clr">
                                      <p:cBhvr override="childStyle">
                                        <p:cTn id="7" dur="80"/>
                                        <p:tgtEl>
                                          <p:spTgt spid="286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5"/>
                                        </p:tgtEl>
                                        <p:attrNameLst>
                                          <p:attrName>fillcolor</p:attrName>
                                        </p:attrNameLst>
                                      </p:cBhvr>
                                      <p:tavLst>
                                        <p:tav tm="0">
                                          <p:val>
                                            <p:clrVal>
                                              <a:schemeClr val="accent2"/>
                                            </p:clrVal>
                                          </p:val>
                                        </p:tav>
                                        <p:tav tm="50000">
                                          <p:val>
                                            <p:clrVal>
                                              <a:schemeClr val="hlink"/>
                                            </p:clrVal>
                                          </p:val>
                                        </p:tav>
                                      </p:tavLst>
                                    </p:anim>
                                    <p:set>
                                      <p:cBhvr>
                                        <p:cTn id="9" dur="80"/>
                                        <p:tgtEl>
                                          <p:spTgt spid="2867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3"/>
                                        </p:tgtEl>
                                        <p:attrNameLst>
                                          <p:attrName>style.visibility</p:attrName>
                                        </p:attrNameLst>
                                      </p:cBhvr>
                                      <p:to>
                                        <p:strVal val="visible"/>
                                      </p:to>
                                    </p:set>
                                    <p:anim calcmode="discrete" valueType="clr">
                                      <p:cBhvr override="childStyle">
                                        <p:cTn id="1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
                                        </p:tgtEl>
                                        <p:attrNameLst>
                                          <p:attrName>fillcolor</p:attrName>
                                        </p:attrNameLst>
                                      </p:cBhvr>
                                      <p:tavLst>
                                        <p:tav tm="0">
                                          <p:val>
                                            <p:clrVal>
                                              <a:schemeClr val="accent2"/>
                                            </p:clrVal>
                                          </p:val>
                                        </p:tav>
                                        <p:tav tm="50000">
                                          <p:val>
                                            <p:clrVal>
                                              <a:schemeClr val="hlink"/>
                                            </p:clrVal>
                                          </p:val>
                                        </p:tav>
                                      </p:tavLst>
                                    </p:anim>
                                    <p:set>
                                      <p:cBhvr>
                                        <p:cTn id="16" dur="80"/>
                                        <p:tgtEl>
                                          <p:spTgt spid="1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682"/>
                                        </p:tgtEl>
                                        <p:attrNameLst>
                                          <p:attrName>style.visibility</p:attrName>
                                        </p:attrNameLst>
                                      </p:cBhvr>
                                      <p:to>
                                        <p:strVal val="visible"/>
                                      </p:to>
                                    </p:set>
                                    <p:anim calcmode="discrete" valueType="clr">
                                      <p:cBhvr override="childStyle">
                                        <p:cTn id="21" dur="80"/>
                                        <p:tgtEl>
                                          <p:spTgt spid="2868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682"/>
                                        </p:tgtEl>
                                        <p:attrNameLst>
                                          <p:attrName>fillcolor</p:attrName>
                                        </p:attrNameLst>
                                      </p:cBhvr>
                                      <p:tavLst>
                                        <p:tav tm="0">
                                          <p:val>
                                            <p:clrVal>
                                              <a:schemeClr val="accent2"/>
                                            </p:clrVal>
                                          </p:val>
                                        </p:tav>
                                        <p:tav tm="50000">
                                          <p:val>
                                            <p:clrVal>
                                              <a:schemeClr val="hlink"/>
                                            </p:clrVal>
                                          </p:val>
                                        </p:tav>
                                      </p:tavLst>
                                    </p:anim>
                                    <p:set>
                                      <p:cBhvr>
                                        <p:cTn id="23" dur="80"/>
                                        <p:tgtEl>
                                          <p:spTgt spid="2868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
                                        </p:tgtEl>
                                        <p:attrNameLst>
                                          <p:attrName>style.visibility</p:attrName>
                                        </p:attrNameLst>
                                      </p:cBhvr>
                                      <p:to>
                                        <p:strVal val="visible"/>
                                      </p:to>
                                    </p:set>
                                    <p:anim calcmode="discrete" valueType="clr">
                                      <p:cBhvr override="childStyle">
                                        <p:cTn id="2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gtEl>
                                        <p:attrNameLst>
                                          <p:attrName>fillcolor</p:attrName>
                                        </p:attrNameLst>
                                      </p:cBhvr>
                                      <p:tavLst>
                                        <p:tav tm="0">
                                          <p:val>
                                            <p:clrVal>
                                              <a:schemeClr val="accent2"/>
                                            </p:clrVal>
                                          </p:val>
                                        </p:tav>
                                        <p:tav tm="50000">
                                          <p:val>
                                            <p:clrVal>
                                              <a:schemeClr val="hlink"/>
                                            </p:clrVal>
                                          </p:val>
                                        </p:tav>
                                      </p:tavLst>
                                    </p:anim>
                                    <p:set>
                                      <p:cBhvr>
                                        <p:cTn id="3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13" grpId="0"/>
      <p:bldP spid="2868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3"/>
          <p:cNvPicPr>
            <a:picLocks noChangeAspect="1"/>
          </p:cNvPicPr>
          <p:nvPr>
            <p:ph idx="1"/>
          </p:nvPr>
        </p:nvPicPr>
        <p:blipFill>
          <a:blip r:embed="rId1"/>
          <a:srcRect/>
          <a:stretch>
            <a:fillRect/>
          </a:stretch>
        </p:blipFill>
        <p:spPr>
          <a:xfrm>
            <a:off x="514350" y="169863"/>
            <a:ext cx="7962900" cy="6032500"/>
          </a:xfrm>
          <a:ln/>
        </p:spPr>
      </p:pic>
      <p:sp>
        <p:nvSpPr>
          <p:cNvPr id="19459" name="Text Box 6"/>
          <p:cNvSpPr txBox="1"/>
          <p:nvPr/>
        </p:nvSpPr>
        <p:spPr>
          <a:xfrm>
            <a:off x="3048000" y="6202363"/>
            <a:ext cx="2895600" cy="520700"/>
          </a:xfrm>
          <a:prstGeom prst="rect">
            <a:avLst/>
          </a:prstGeom>
          <a:noFill/>
          <a:ln w="9525">
            <a:noFill/>
          </a:ln>
        </p:spPr>
        <p:txBody>
          <a:bodyPr>
            <a:spAutoFit/>
          </a:bodyPr>
          <a:p>
            <a:pPr eaLnBrk="1" hangingPunct="1">
              <a:spcBef>
                <a:spcPct val="50000"/>
              </a:spcBef>
            </a:pPr>
            <a:r>
              <a:rPr sz="2800" b="1" dirty="0">
                <a:solidFill>
                  <a:srgbClr val="0000CC"/>
                </a:solidFill>
                <a:latin typeface="Arial" panose="020B0604020202020204" pitchFamily="34" charset="0"/>
                <a:cs typeface="Arial" panose="020B0604020202020204" pitchFamily="34" charset="0"/>
              </a:rPr>
              <a:t>Hồ Dầu Tiếng</a:t>
            </a:r>
            <a:endParaRPr sz="2800" b="1" dirty="0">
              <a:solidFill>
                <a:srgbClr val="0000CC"/>
              </a:solidFill>
              <a:latin typeface="Arial" panose="020B0604020202020204" pitchFamily="34" charset="0"/>
              <a:ea typeface="Arial" panose="020B0604020202020204" pitchFamily="34" charset="0"/>
            </a:endParaRPr>
          </a:p>
        </p:txBody>
      </p:sp>
      <p:sp>
        <p:nvSpPr>
          <p:cNvPr id="16389" name="Text Box 7"/>
          <p:cNvSpPr txBox="1"/>
          <p:nvPr/>
        </p:nvSpPr>
        <p:spPr>
          <a:xfrm>
            <a:off x="3170238" y="6229350"/>
            <a:ext cx="2286000" cy="519113"/>
          </a:xfrm>
          <a:prstGeom prst="rect">
            <a:avLst/>
          </a:prstGeom>
          <a:solidFill>
            <a:schemeClr val="tx1"/>
          </a:solidFill>
          <a:ln w="9525">
            <a:noFill/>
          </a:ln>
        </p:spPr>
        <p:txBody>
          <a:bodyPr>
            <a:spAutoFit/>
          </a:bodyPr>
          <a:p>
            <a:pPr eaLnBrk="1" hangingPunct="1">
              <a:spcBef>
                <a:spcPct val="50000"/>
              </a:spcBef>
            </a:pPr>
            <a:r>
              <a:rPr sz="2800" b="1" dirty="0">
                <a:solidFill>
                  <a:srgbClr val="0000CC"/>
                </a:solidFill>
                <a:latin typeface="Arial" panose="020B0604020202020204" pitchFamily="34" charset="0"/>
                <a:cs typeface="Arial" panose="020B0604020202020204" pitchFamily="34" charset="0"/>
              </a:rPr>
              <a:t>Hồ Trị An</a:t>
            </a:r>
            <a:endParaRPr sz="2800" b="1" dirty="0">
              <a:solidFill>
                <a:srgbClr val="0000CC"/>
              </a:solidFill>
              <a:latin typeface="Arial" panose="020B0604020202020204" pitchFamily="34" charset="0"/>
              <a:ea typeface="Arial" panose="020B0604020202020204" pitchFamily="34" charset="0"/>
            </a:endParaRPr>
          </a:p>
        </p:txBody>
      </p:sp>
      <p:pic>
        <p:nvPicPr>
          <p:cNvPr id="6" name="Picture 5"/>
          <p:cNvPicPr>
            <a:picLocks noChangeAspect="1"/>
          </p:cNvPicPr>
          <p:nvPr/>
        </p:nvPicPr>
        <p:blipFill>
          <a:blip r:embed="rId2"/>
          <a:stretch>
            <a:fillRect/>
          </a:stretch>
        </p:blipFill>
        <p:spPr>
          <a:xfrm>
            <a:off x="0" y="0"/>
            <a:ext cx="9144000" cy="6248400"/>
          </a:xfrm>
          <a:prstGeom prst="rect">
            <a:avLst/>
          </a:prstGeom>
          <a:noFill/>
          <a:ln w="9525">
            <a:noFill/>
          </a:ln>
        </p:spPr>
      </p:pic>
    </p:spTree>
  </p:cSld>
  <p:clrMapOvr>
    <a:masterClrMapping/>
  </p:clrMapOvr>
  <p:transition>
    <p:sndAc>
      <p:stSnd>
        <p:snd r:embed="rId3"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barn(inVertical)">
                                      <p:cBhvr>
                                        <p:cTn id="1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1"/>
          <p:cNvSpPr/>
          <p:nvPr/>
        </p:nvSpPr>
        <p:spPr>
          <a:xfrm>
            <a:off x="0" y="1600200"/>
            <a:ext cx="8747125" cy="488950"/>
          </a:xfrm>
          <a:prstGeom prst="rect">
            <a:avLst/>
          </a:prstGeom>
          <a:noFill/>
          <a:ln w="9525">
            <a:noFill/>
          </a:ln>
        </p:spPr>
        <p:txBody>
          <a:bodyPr>
            <a:spAutoFit/>
          </a:bodyPr>
          <a:p>
            <a:pPr eaLnBrk="1" hangingPunct="1"/>
            <a:r>
              <a:rPr sz="2600" b="1" dirty="0">
                <a:solidFill>
                  <a:srgbClr val="006600"/>
                </a:solidFill>
                <a:latin typeface="Times New Roman" panose="02020603050405020304" pitchFamily="18" charset="0"/>
              </a:rPr>
              <a:t>* Đồng bằng Nam Bộ nằm ở phía nào nước ta? </a:t>
            </a:r>
            <a:endParaRPr sz="2600" b="1" dirty="0">
              <a:solidFill>
                <a:srgbClr val="006600"/>
              </a:solidFill>
              <a:latin typeface="Times New Roman" panose="02020603050405020304" pitchFamily="18" charset="0"/>
            </a:endParaRPr>
          </a:p>
        </p:txBody>
      </p:sp>
      <p:sp>
        <p:nvSpPr>
          <p:cNvPr id="3" name="Rectangle 2"/>
          <p:cNvSpPr/>
          <p:nvPr/>
        </p:nvSpPr>
        <p:spPr>
          <a:xfrm>
            <a:off x="0" y="2514600"/>
            <a:ext cx="9144000" cy="885825"/>
          </a:xfrm>
          <a:prstGeom prst="rect">
            <a:avLst/>
          </a:prstGeom>
          <a:noFill/>
          <a:ln w="9525">
            <a:noFill/>
          </a:ln>
        </p:spPr>
        <p:txBody>
          <a:bodyPr>
            <a:spAutoFit/>
          </a:bodyPr>
          <a:p>
            <a:pPr eaLnBrk="1" hangingPunct="1"/>
            <a:r>
              <a:rPr sz="2600" b="1" dirty="0">
                <a:solidFill>
                  <a:srgbClr val="006600"/>
                </a:solidFill>
                <a:latin typeface="Times New Roman" panose="02020603050405020304" pitchFamily="18" charset="0"/>
              </a:rPr>
              <a:t>* Đây là đồng bằng lớn thứ mấy của nước ta? Do phù sa của hệ thống sông nào bồi đắp?. </a:t>
            </a:r>
            <a:endParaRPr sz="2600" b="1" dirty="0">
              <a:solidFill>
                <a:srgbClr val="006600"/>
              </a:solidFill>
              <a:latin typeface="Times New Roman" panose="02020603050405020304" pitchFamily="18" charset="0"/>
            </a:endParaRPr>
          </a:p>
        </p:txBody>
      </p:sp>
      <p:sp>
        <p:nvSpPr>
          <p:cNvPr id="4" name="Rectangle 3"/>
          <p:cNvSpPr/>
          <p:nvPr/>
        </p:nvSpPr>
        <p:spPr>
          <a:xfrm>
            <a:off x="0" y="4191000"/>
            <a:ext cx="9144000" cy="488950"/>
          </a:xfrm>
          <a:prstGeom prst="rect">
            <a:avLst/>
          </a:prstGeom>
          <a:noFill/>
          <a:ln w="9525">
            <a:noFill/>
          </a:ln>
        </p:spPr>
        <p:txBody>
          <a:bodyPr>
            <a:spAutoFit/>
          </a:bodyPr>
          <a:p>
            <a:pPr eaLnBrk="1" hangingPunct="1"/>
            <a:r>
              <a:rPr sz="2600" b="1" dirty="0">
                <a:solidFill>
                  <a:srgbClr val="006600"/>
                </a:solidFill>
                <a:latin typeface="Times New Roman" panose="02020603050405020304" pitchFamily="18" charset="0"/>
              </a:rPr>
              <a:t>* Đồng bằng có mạng lưới sông ngòi, kênh rạch như thế nào? </a:t>
            </a:r>
            <a:endParaRPr sz="2600" b="1" dirty="0">
              <a:solidFill>
                <a:srgbClr val="006600"/>
              </a:solidFill>
              <a:latin typeface="Times New Roman" panose="02020603050405020304" pitchFamily="18" charset="0"/>
            </a:endParaRPr>
          </a:p>
        </p:txBody>
      </p:sp>
      <p:sp>
        <p:nvSpPr>
          <p:cNvPr id="6" name="Rectangle 5"/>
          <p:cNvSpPr/>
          <p:nvPr/>
        </p:nvSpPr>
        <p:spPr>
          <a:xfrm>
            <a:off x="0" y="5105400"/>
            <a:ext cx="9144000" cy="885825"/>
          </a:xfrm>
          <a:prstGeom prst="rect">
            <a:avLst/>
          </a:prstGeom>
          <a:noFill/>
          <a:ln w="9525">
            <a:noFill/>
          </a:ln>
        </p:spPr>
        <p:txBody>
          <a:bodyPr>
            <a:spAutoFit/>
          </a:bodyPr>
          <a:p>
            <a:pPr eaLnBrk="1" hangingPunct="1"/>
            <a:r>
              <a:rPr sz="2600" b="1" dirty="0">
                <a:solidFill>
                  <a:srgbClr val="006600"/>
                </a:solidFill>
                <a:latin typeface="Times New Roman" panose="02020603050405020304" pitchFamily="18" charset="0"/>
              </a:rPr>
              <a:t>* Ngoài đất phù sa màu mỡ, đồng bằng còn có những loại đất nào cần phải cải tạo?. </a:t>
            </a:r>
            <a:endParaRPr sz="2600" b="1" dirty="0">
              <a:solidFill>
                <a:srgbClr val="006600"/>
              </a:solidFill>
              <a:latin typeface="Times New Roman" panose="02020603050405020304" pitchFamily="18" charset="0"/>
            </a:endParaRPr>
          </a:p>
        </p:txBody>
      </p:sp>
      <p:sp>
        <p:nvSpPr>
          <p:cNvPr id="7" name="Rectangle 6"/>
          <p:cNvSpPr/>
          <p:nvPr/>
        </p:nvSpPr>
        <p:spPr>
          <a:xfrm>
            <a:off x="0" y="5972175"/>
            <a:ext cx="9144000" cy="885825"/>
          </a:xfrm>
          <a:prstGeom prst="rect">
            <a:avLst/>
          </a:prstGeom>
          <a:solidFill>
            <a:schemeClr val="tx1"/>
          </a:solidFill>
          <a:ln w="9525">
            <a:noFill/>
          </a:ln>
        </p:spPr>
        <p:txBody>
          <a:bodyPr>
            <a:spAutoFit/>
          </a:bodyPr>
          <a:p>
            <a:pPr eaLnBrk="1" hangingPunct="1"/>
            <a:r>
              <a:rPr sz="2600" b="1" dirty="0">
                <a:solidFill>
                  <a:srgbClr val="0000FF"/>
                </a:solidFill>
                <a:latin typeface="Times New Roman" panose="02020603050405020304" pitchFamily="18" charset="0"/>
              </a:rPr>
              <a:t>- Ngoài đất phù sa màu mỡ, đồng bằng còn nhiều đất phèn, đất mặn cần phải cải tạo. </a:t>
            </a:r>
            <a:endParaRPr sz="2600" b="1" dirty="0">
              <a:solidFill>
                <a:srgbClr val="0000FF"/>
              </a:solidFill>
              <a:latin typeface="Times New Roman" panose="02020603050405020304" pitchFamily="18" charset="0"/>
            </a:endParaRPr>
          </a:p>
        </p:txBody>
      </p:sp>
      <p:sp>
        <p:nvSpPr>
          <p:cNvPr id="5" name="Rectangle 4"/>
          <p:cNvSpPr/>
          <p:nvPr/>
        </p:nvSpPr>
        <p:spPr>
          <a:xfrm>
            <a:off x="0" y="4648200"/>
            <a:ext cx="9144000" cy="488950"/>
          </a:xfrm>
          <a:prstGeom prst="rect">
            <a:avLst/>
          </a:prstGeom>
          <a:solidFill>
            <a:schemeClr val="tx1"/>
          </a:solidFill>
          <a:ln w="9525">
            <a:noFill/>
          </a:ln>
        </p:spPr>
        <p:txBody>
          <a:bodyPr>
            <a:spAutoFit/>
          </a:bodyPr>
          <a:p>
            <a:pPr eaLnBrk="1" hangingPunct="1"/>
            <a:r>
              <a:rPr sz="2600" b="1" dirty="0">
                <a:solidFill>
                  <a:srgbClr val="0000FF"/>
                </a:solidFill>
                <a:latin typeface="Times New Roman" panose="02020603050405020304" pitchFamily="18" charset="0"/>
              </a:rPr>
              <a:t>- Đồng bằng có mạng lưới sông ngòi, kênh rạch chằng chịt. </a:t>
            </a:r>
            <a:endParaRPr sz="2600" b="1" dirty="0">
              <a:solidFill>
                <a:srgbClr val="0000FF"/>
              </a:solidFill>
              <a:latin typeface="Times New Roman" panose="02020603050405020304" pitchFamily="18" charset="0"/>
            </a:endParaRPr>
          </a:p>
        </p:txBody>
      </p:sp>
      <p:sp>
        <p:nvSpPr>
          <p:cNvPr id="32786" name="Text Box 18"/>
          <p:cNvSpPr txBox="1"/>
          <p:nvPr/>
        </p:nvSpPr>
        <p:spPr>
          <a:xfrm>
            <a:off x="0" y="3352800"/>
            <a:ext cx="9144000" cy="885825"/>
          </a:xfrm>
          <a:prstGeom prst="rect">
            <a:avLst/>
          </a:prstGeom>
          <a:noFill/>
          <a:ln w="38100">
            <a:noFill/>
          </a:ln>
        </p:spPr>
        <p:txBody>
          <a:bodyPr>
            <a:spAutoFit/>
          </a:bodyPr>
          <a:p>
            <a:pPr eaLnBrk="1" hangingPunct="1"/>
            <a:r>
              <a:rPr sz="2600" b="1" dirty="0">
                <a:solidFill>
                  <a:srgbClr val="0000FF"/>
                </a:solidFill>
                <a:latin typeface="Times New Roman" panose="02020603050405020304" pitchFamily="18" charset="0"/>
              </a:rPr>
              <a:t>- Đây là đồng bằng lớn nhất của đất nước, do phù sa của hệ thống sông Mê Công và sông Đồng Nai bồi đắp. </a:t>
            </a:r>
            <a:endParaRPr sz="2600" b="1" dirty="0">
              <a:solidFill>
                <a:srgbClr val="0000FF"/>
              </a:solidFill>
              <a:latin typeface="Times New Roman" panose="02020603050405020304" pitchFamily="18" charset="0"/>
            </a:endParaRPr>
          </a:p>
        </p:txBody>
      </p:sp>
      <p:sp>
        <p:nvSpPr>
          <p:cNvPr id="32788" name="Text Box 20"/>
          <p:cNvSpPr txBox="1"/>
          <p:nvPr/>
        </p:nvSpPr>
        <p:spPr>
          <a:xfrm>
            <a:off x="0" y="2057400"/>
            <a:ext cx="9144000" cy="488950"/>
          </a:xfrm>
          <a:prstGeom prst="rect">
            <a:avLst/>
          </a:prstGeom>
          <a:noFill/>
          <a:ln w="38100">
            <a:noFill/>
          </a:ln>
        </p:spPr>
        <p:txBody>
          <a:bodyPr>
            <a:spAutoFit/>
          </a:bodyPr>
          <a:p>
            <a:pPr eaLnBrk="1" hangingPunct="1"/>
            <a:r>
              <a:rPr sz="2600" b="1" dirty="0">
                <a:solidFill>
                  <a:srgbClr val="0000FF"/>
                </a:solidFill>
                <a:latin typeface="Times New Roman" panose="02020603050405020304" pitchFamily="18" charset="0"/>
              </a:rPr>
              <a:t>- Đồng bằng Nam Bộ nằm ở phía nam nước ta. </a:t>
            </a:r>
            <a:endParaRPr sz="2600" b="1" dirty="0">
              <a:solidFill>
                <a:srgbClr val="0000FF"/>
              </a:solidFill>
              <a:latin typeface="Times New Roman" panose="02020603050405020304" pitchFamily="18" charset="0"/>
            </a:endParaRPr>
          </a:p>
        </p:txBody>
      </p:sp>
    </p:spTree>
  </p:cSld>
  <p:clrMapOvr>
    <a:masterClrMapping/>
  </p:clrMapOvr>
  <p:transition>
    <p:circle/>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0"/>
                                        </p:tgtEl>
                                        <p:attrNameLst>
                                          <p:attrName>style.visibility</p:attrName>
                                        </p:attrNameLst>
                                      </p:cBhvr>
                                      <p:to>
                                        <p:strVal val="visible"/>
                                      </p:to>
                                    </p:set>
                                    <p:anim calcmode="discrete" valueType="clr">
                                      <p:cBhvr override="childStyle">
                                        <p:cTn id="7" dur="80"/>
                                        <p:tgtEl>
                                          <p:spTgt spid="3277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0"/>
                                        </p:tgtEl>
                                        <p:attrNameLst>
                                          <p:attrName>fillcolor</p:attrName>
                                        </p:attrNameLst>
                                      </p:cBhvr>
                                      <p:tavLst>
                                        <p:tav tm="0">
                                          <p:val>
                                            <p:clrVal>
                                              <a:schemeClr val="accent2"/>
                                            </p:clrVal>
                                          </p:val>
                                        </p:tav>
                                        <p:tav tm="50000">
                                          <p:val>
                                            <p:clrVal>
                                              <a:schemeClr val="hlink"/>
                                            </p:clrVal>
                                          </p:val>
                                        </p:tav>
                                      </p:tavLst>
                                    </p:anim>
                                    <p:set>
                                      <p:cBhvr>
                                        <p:cTn id="9" dur="80"/>
                                        <p:tgtEl>
                                          <p:spTgt spid="3277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2788"/>
                                        </p:tgtEl>
                                        <p:attrNameLst>
                                          <p:attrName>style.visibility</p:attrName>
                                        </p:attrNameLst>
                                      </p:cBhvr>
                                      <p:to>
                                        <p:strVal val="visible"/>
                                      </p:to>
                                    </p:set>
                                    <p:anim calcmode="discrete" valueType="clr">
                                      <p:cBhvr override="childStyle">
                                        <p:cTn id="14" dur="80"/>
                                        <p:tgtEl>
                                          <p:spTgt spid="3278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2788"/>
                                        </p:tgtEl>
                                        <p:attrNameLst>
                                          <p:attrName>fillcolor</p:attrName>
                                        </p:attrNameLst>
                                      </p:cBhvr>
                                      <p:tavLst>
                                        <p:tav tm="0">
                                          <p:val>
                                            <p:clrVal>
                                              <a:schemeClr val="accent2"/>
                                            </p:clrVal>
                                          </p:val>
                                        </p:tav>
                                        <p:tav tm="50000">
                                          <p:val>
                                            <p:clrVal>
                                              <a:schemeClr val="hlink"/>
                                            </p:clrVal>
                                          </p:val>
                                        </p:tav>
                                      </p:tavLst>
                                    </p:anim>
                                    <p:set>
                                      <p:cBhvr>
                                        <p:cTn id="16" dur="80"/>
                                        <p:tgtEl>
                                          <p:spTgt spid="3278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gtEl>
                                        <p:attrNameLst>
                                          <p:attrName>style.visibility</p:attrName>
                                        </p:attrNameLst>
                                      </p:cBhvr>
                                      <p:to>
                                        <p:strVal val="visible"/>
                                      </p:to>
                                    </p:set>
                                    <p:anim calcmode="discrete" valueType="clr">
                                      <p:cBhvr override="childStyle">
                                        <p:cTn id="21"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gtEl>
                                        <p:attrNameLst>
                                          <p:attrName>fillcolor</p:attrName>
                                        </p:attrNameLst>
                                      </p:cBhvr>
                                      <p:tavLst>
                                        <p:tav tm="0">
                                          <p:val>
                                            <p:clrVal>
                                              <a:schemeClr val="accent2"/>
                                            </p:clrVal>
                                          </p:val>
                                        </p:tav>
                                        <p:tav tm="50000">
                                          <p:val>
                                            <p:clrVal>
                                              <a:schemeClr val="hlink"/>
                                            </p:clrVal>
                                          </p:val>
                                        </p:tav>
                                      </p:tavLst>
                                    </p:anim>
                                    <p:set>
                                      <p:cBhvr>
                                        <p:cTn id="23" dur="80"/>
                                        <p:tgtEl>
                                          <p:spTgt spid="3"/>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2786"/>
                                        </p:tgtEl>
                                        <p:attrNameLst>
                                          <p:attrName>style.visibility</p:attrName>
                                        </p:attrNameLst>
                                      </p:cBhvr>
                                      <p:to>
                                        <p:strVal val="visible"/>
                                      </p:to>
                                    </p:set>
                                    <p:anim calcmode="discrete" valueType="clr">
                                      <p:cBhvr override="childStyle">
                                        <p:cTn id="28" dur="80"/>
                                        <p:tgtEl>
                                          <p:spTgt spid="3278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2786"/>
                                        </p:tgtEl>
                                        <p:attrNameLst>
                                          <p:attrName>fillcolor</p:attrName>
                                        </p:attrNameLst>
                                      </p:cBhvr>
                                      <p:tavLst>
                                        <p:tav tm="0">
                                          <p:val>
                                            <p:clrVal>
                                              <a:schemeClr val="accent2"/>
                                            </p:clrVal>
                                          </p:val>
                                        </p:tav>
                                        <p:tav tm="50000">
                                          <p:val>
                                            <p:clrVal>
                                              <a:schemeClr val="hlink"/>
                                            </p:clrVal>
                                          </p:val>
                                        </p:tav>
                                      </p:tavLst>
                                    </p:anim>
                                    <p:set>
                                      <p:cBhvr>
                                        <p:cTn id="30" dur="80"/>
                                        <p:tgtEl>
                                          <p:spTgt spid="3278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4"/>
                                        </p:tgtEl>
                                        <p:attrNameLst>
                                          <p:attrName>style.visibility</p:attrName>
                                        </p:attrNameLst>
                                      </p:cBhvr>
                                      <p:to>
                                        <p:strVal val="visible"/>
                                      </p:to>
                                    </p:set>
                                    <p:anim calcmode="discrete" valueType="clr">
                                      <p:cBhvr override="childStyle">
                                        <p:cTn id="35"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gtEl>
                                        <p:attrNameLst>
                                          <p:attrName>fillcolor</p:attrName>
                                        </p:attrNameLst>
                                      </p:cBhvr>
                                      <p:tavLst>
                                        <p:tav tm="0">
                                          <p:val>
                                            <p:clrVal>
                                              <a:schemeClr val="accent2"/>
                                            </p:clrVal>
                                          </p:val>
                                        </p:tav>
                                        <p:tav tm="50000">
                                          <p:val>
                                            <p:clrVal>
                                              <a:schemeClr val="hlink"/>
                                            </p:clrVal>
                                          </p:val>
                                        </p:tav>
                                      </p:tavLst>
                                    </p:anim>
                                    <p:set>
                                      <p:cBhvr>
                                        <p:cTn id="37" dur="80"/>
                                        <p:tgtEl>
                                          <p:spTgt spid="4"/>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5"/>
                                        </p:tgtEl>
                                        <p:attrNameLst>
                                          <p:attrName>style.visibility</p:attrName>
                                        </p:attrNameLst>
                                      </p:cBhvr>
                                      <p:to>
                                        <p:strVal val="visible"/>
                                      </p:to>
                                    </p:set>
                                    <p:anim calcmode="discrete" valueType="clr">
                                      <p:cBhvr override="childStyle">
                                        <p:cTn id="4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5"/>
                                        </p:tgtEl>
                                        <p:attrNameLst>
                                          <p:attrName>fillcolor</p:attrName>
                                        </p:attrNameLst>
                                      </p:cBhvr>
                                      <p:tavLst>
                                        <p:tav tm="0">
                                          <p:val>
                                            <p:clrVal>
                                              <a:schemeClr val="accent2"/>
                                            </p:clrVal>
                                          </p:val>
                                        </p:tav>
                                        <p:tav tm="50000">
                                          <p:val>
                                            <p:clrVal>
                                              <a:schemeClr val="hlink"/>
                                            </p:clrVal>
                                          </p:val>
                                        </p:tav>
                                      </p:tavLst>
                                    </p:anim>
                                    <p:set>
                                      <p:cBhvr>
                                        <p:cTn id="44" dur="80"/>
                                        <p:tgtEl>
                                          <p:spTgt spid="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6"/>
                                        </p:tgtEl>
                                        <p:attrNameLst>
                                          <p:attrName>style.visibility</p:attrName>
                                        </p:attrNameLst>
                                      </p:cBhvr>
                                      <p:to>
                                        <p:strVal val="visible"/>
                                      </p:to>
                                    </p:set>
                                    <p:anim calcmode="discrete" valueType="clr">
                                      <p:cBhvr override="childStyle">
                                        <p:cTn id="4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
                                        </p:tgtEl>
                                        <p:attrNameLst>
                                          <p:attrName>fillcolor</p:attrName>
                                        </p:attrNameLst>
                                      </p:cBhvr>
                                      <p:tavLst>
                                        <p:tav tm="0">
                                          <p:val>
                                            <p:clrVal>
                                              <a:schemeClr val="accent2"/>
                                            </p:clrVal>
                                          </p:val>
                                        </p:tav>
                                        <p:tav tm="50000">
                                          <p:val>
                                            <p:clrVal>
                                              <a:schemeClr val="hlink"/>
                                            </p:clrVal>
                                          </p:val>
                                        </p:tav>
                                      </p:tavLst>
                                    </p:anim>
                                    <p:set>
                                      <p:cBhvr>
                                        <p:cTn id="51" dur="80"/>
                                        <p:tgtEl>
                                          <p:spTgt spid="6"/>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7"/>
                                        </p:tgtEl>
                                        <p:attrNameLst>
                                          <p:attrName>style.visibility</p:attrName>
                                        </p:attrNameLst>
                                      </p:cBhvr>
                                      <p:to>
                                        <p:strVal val="visible"/>
                                      </p:to>
                                    </p:set>
                                    <p:anim calcmode="discrete" valueType="clr">
                                      <p:cBhvr override="childStyle">
                                        <p:cTn id="5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7"/>
                                        </p:tgtEl>
                                        <p:attrNameLst>
                                          <p:attrName>fillcolor</p:attrName>
                                        </p:attrNameLst>
                                      </p:cBhvr>
                                      <p:tavLst>
                                        <p:tav tm="0">
                                          <p:val>
                                            <p:clrVal>
                                              <a:schemeClr val="accent2"/>
                                            </p:clrVal>
                                          </p:val>
                                        </p:tav>
                                        <p:tav tm="50000">
                                          <p:val>
                                            <p:clrVal>
                                              <a:schemeClr val="hlink"/>
                                            </p:clrVal>
                                          </p:val>
                                        </p:tav>
                                      </p:tavLst>
                                    </p:anim>
                                    <p:set>
                                      <p:cBhvr>
                                        <p:cTn id="58"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 grpId="0"/>
      <p:bldP spid="4" grpId="0"/>
      <p:bldP spid="6" grpId="0"/>
      <p:bldP spid="7" grpId="0" animBg="1"/>
      <p:bldP spid="5" grpId="0" animBg="1"/>
      <p:bldP spid="32786" grpId="0"/>
      <p:bldP spid="327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p:nvPr/>
        </p:nvSpPr>
        <p:spPr>
          <a:xfrm>
            <a:off x="3657600" y="457200"/>
            <a:ext cx="3429000" cy="690563"/>
          </a:xfrm>
          <a:prstGeom prst="rect">
            <a:avLst/>
          </a:prstGeom>
          <a:solidFill>
            <a:schemeClr val="tx1"/>
          </a:solidFill>
          <a:ln w="38100">
            <a:noFill/>
          </a:ln>
        </p:spPr>
        <p:txBody>
          <a:bodyPr wrap="none" anchor="ctr" anchorCtr="0"/>
          <a:p>
            <a:pPr eaLnBrk="1" hangingPunct="1"/>
            <a:endParaRPr dirty="0">
              <a:latin typeface="Times New Roman" panose="02020603050405020304" pitchFamily="18" charset="0"/>
            </a:endParaRPr>
          </a:p>
        </p:txBody>
      </p:sp>
      <p:sp>
        <p:nvSpPr>
          <p:cNvPr id="33796" name="TextBox 1"/>
          <p:cNvSpPr txBox="1"/>
          <p:nvPr/>
        </p:nvSpPr>
        <p:spPr>
          <a:xfrm>
            <a:off x="533400" y="1600200"/>
            <a:ext cx="2514600" cy="579438"/>
          </a:xfrm>
          <a:prstGeom prst="rect">
            <a:avLst/>
          </a:prstGeom>
          <a:noFill/>
          <a:ln w="9525">
            <a:noFill/>
          </a:ln>
        </p:spPr>
        <p:txBody>
          <a:bodyPr>
            <a:spAutoFit/>
          </a:bodyPr>
          <a:p>
            <a:pPr eaLnBrk="1" hangingPunct="1"/>
            <a:r>
              <a:rPr sz="3200" b="1" dirty="0">
                <a:solidFill>
                  <a:srgbClr val="006600"/>
                </a:solidFill>
                <a:latin typeface="Times New Roman" panose="02020603050405020304" pitchFamily="18" charset="0"/>
              </a:rPr>
              <a:t>GHI NHỚ</a:t>
            </a:r>
            <a:endParaRPr sz="3200" b="1" dirty="0">
              <a:solidFill>
                <a:srgbClr val="006600"/>
              </a:solidFill>
              <a:latin typeface="Times New Roman" panose="02020603050405020304" pitchFamily="18" charset="0"/>
            </a:endParaRPr>
          </a:p>
        </p:txBody>
      </p:sp>
      <p:sp>
        <p:nvSpPr>
          <p:cNvPr id="33801" name="Text Box 9"/>
          <p:cNvSpPr txBox="1"/>
          <p:nvPr/>
        </p:nvSpPr>
        <p:spPr>
          <a:xfrm>
            <a:off x="0" y="2362200"/>
            <a:ext cx="9144000" cy="2654300"/>
          </a:xfrm>
          <a:prstGeom prst="rect">
            <a:avLst/>
          </a:prstGeom>
          <a:noFill/>
          <a:ln w="38100">
            <a:noFill/>
          </a:ln>
        </p:spPr>
        <p:txBody>
          <a:bodyPr>
            <a:spAutoFit/>
          </a:bodyPr>
          <a:p>
            <a:pPr eaLnBrk="1" hangingPunct="1">
              <a:spcBef>
                <a:spcPct val="50000"/>
              </a:spcBef>
            </a:pPr>
            <a:r>
              <a:rPr sz="2800" b="1" dirty="0">
                <a:solidFill>
                  <a:srgbClr val="0000FF"/>
                </a:solidFill>
                <a:latin typeface="Times New Roman" panose="02020603050405020304" pitchFamily="18" charset="0"/>
              </a:rPr>
              <a:t>     Đồng bằng Nam Bộ nằm ở phía nam nước ta. Đây là đồng bằng lớn nhất của đất nước, do phù sa của hệ thống sông Mê Công và sông Đồng Nai bồi đắp. Đồng bằng có mạng lưới sông ngòi, kênh rạch chằng chịt. Ngoài đất phù sa màu mỡ, đồng bằng còn nhiều đất phèn, đất mặn cần phải cải tạo.</a:t>
            </a:r>
            <a:r>
              <a:rPr sz="2800" dirty="0">
                <a:solidFill>
                  <a:srgbClr val="0000FF"/>
                </a:solidFill>
                <a:latin typeface="Times New Roman" panose="02020603050405020304" pitchFamily="18" charset="0"/>
              </a:rPr>
              <a:t>          </a:t>
            </a:r>
            <a:endParaRPr sz="2800" dirty="0">
              <a:solidFill>
                <a:srgbClr val="0000FF"/>
              </a:solidFill>
              <a:latin typeface="Times New Roman" panose="02020603050405020304" pitchFamily="18" charset="0"/>
            </a:endParaRPr>
          </a:p>
        </p:txBody>
      </p:sp>
    </p:spTree>
  </p:cSld>
  <p:clrMapOvr>
    <a:masterClrMapping/>
  </p:clrMapOvr>
  <p:transition>
    <p:circle/>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796"/>
                                        </p:tgtEl>
                                        <p:attrNameLst>
                                          <p:attrName>style.visibility</p:attrName>
                                        </p:attrNameLst>
                                      </p:cBhvr>
                                      <p:to>
                                        <p:strVal val="visible"/>
                                      </p:to>
                                    </p:set>
                                    <p:anim calcmode="discrete" valueType="clr">
                                      <p:cBhvr override="childStyle">
                                        <p:cTn id="7" dur="80"/>
                                        <p:tgtEl>
                                          <p:spTgt spid="337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6"/>
                                        </p:tgtEl>
                                        <p:attrNameLst>
                                          <p:attrName>fillcolor</p:attrName>
                                        </p:attrNameLst>
                                      </p:cBhvr>
                                      <p:tavLst>
                                        <p:tav tm="0">
                                          <p:val>
                                            <p:clrVal>
                                              <a:schemeClr val="accent2"/>
                                            </p:clrVal>
                                          </p:val>
                                        </p:tav>
                                        <p:tav tm="50000">
                                          <p:val>
                                            <p:clrVal>
                                              <a:schemeClr val="hlink"/>
                                            </p:clrVal>
                                          </p:val>
                                        </p:tav>
                                      </p:tavLst>
                                    </p:anim>
                                    <p:set>
                                      <p:cBhvr>
                                        <p:cTn id="9" dur="80"/>
                                        <p:tgtEl>
                                          <p:spTgt spid="3379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3801"/>
                                        </p:tgtEl>
                                        <p:attrNameLst>
                                          <p:attrName>style.visibility</p:attrName>
                                        </p:attrNameLst>
                                      </p:cBhvr>
                                      <p:to>
                                        <p:strVal val="visible"/>
                                      </p:to>
                                    </p:set>
                                    <p:anim calcmode="discrete" valueType="clr">
                                      <p:cBhvr override="childStyle">
                                        <p:cTn id="14" dur="80"/>
                                        <p:tgtEl>
                                          <p:spTgt spid="3380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3801"/>
                                        </p:tgtEl>
                                        <p:attrNameLst>
                                          <p:attrName>fillcolor</p:attrName>
                                        </p:attrNameLst>
                                      </p:cBhvr>
                                      <p:tavLst>
                                        <p:tav tm="0">
                                          <p:val>
                                            <p:clrVal>
                                              <a:schemeClr val="accent2"/>
                                            </p:clrVal>
                                          </p:val>
                                        </p:tav>
                                        <p:tav tm="50000">
                                          <p:val>
                                            <p:clrVal>
                                              <a:schemeClr val="hlink"/>
                                            </p:clrVal>
                                          </p:val>
                                        </p:tav>
                                      </p:tavLst>
                                    </p:anim>
                                    <p:set>
                                      <p:cBhvr>
                                        <p:cTn id="16" dur="80"/>
                                        <p:tgtEl>
                                          <p:spTgt spid="338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80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p:nvPr/>
        </p:nvSpPr>
        <p:spPr>
          <a:xfrm>
            <a:off x="0" y="0"/>
            <a:ext cx="9144000" cy="838200"/>
          </a:xfrm>
          <a:prstGeom prst="rect">
            <a:avLst/>
          </a:prstGeom>
          <a:gradFill rotWithShape="1">
            <a:gsLst>
              <a:gs pos="0">
                <a:srgbClr val="009900"/>
              </a:gs>
              <a:gs pos="50000">
                <a:srgbClr val="FFFFFF"/>
              </a:gs>
              <a:gs pos="100000">
                <a:srgbClr val="009900"/>
              </a:gs>
            </a:gsLst>
            <a:lin ang="5400000" scaled="1"/>
            <a:tileRect/>
          </a:gradFill>
          <a:ln w="38100" cap="flat" cmpd="sng">
            <a:solidFill>
              <a:schemeClr val="accent1"/>
            </a:solidFill>
            <a:prstDash val="solid"/>
            <a:miter/>
            <a:headEnd type="none" w="med" len="med"/>
            <a:tailEnd type="none" w="med" len="med"/>
          </a:ln>
        </p:spPr>
        <p:txBody>
          <a:bodyPr wrap="none" anchor="ctr" anchorCtr="0"/>
          <a:p>
            <a:pPr eaLnBrk="1" hangingPunct="1"/>
            <a:endParaRPr lang="vi-VN" altLang="x-none" dirty="0">
              <a:latin typeface="Times New Roman" panose="02020603050405020304" pitchFamily="18" charset="0"/>
            </a:endParaRPr>
          </a:p>
        </p:txBody>
      </p:sp>
      <p:sp>
        <p:nvSpPr>
          <p:cNvPr id="22531" name="WordArt 3"/>
          <p:cNvSpPr>
            <a:spLocks noTextEdit="1"/>
          </p:cNvSpPr>
          <p:nvPr/>
        </p:nvSpPr>
        <p:spPr>
          <a:xfrm>
            <a:off x="304800" y="133350"/>
            <a:ext cx="8543925" cy="609600"/>
          </a:xfrm>
          <a:prstGeom prst="rect">
            <a:avLst/>
          </a:prstGeom>
        </p:spPr>
        <p:txBody>
          <a:bodyPr wrap="none" fromWordArt="1">
            <a:prstTxWarp prst="textPlain">
              <a:avLst>
                <a:gd name="adj" fmla="val 50000"/>
              </a:avLst>
            </a:prstTxWarp>
            <a:normAutofit/>
          </a:bodyPr>
          <a:p>
            <a:pPr algn="ctr"/>
            <a:r>
              <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rPr>
              <a:t>Một số hình ảnh về đồng bằng Nam Bộ.</a:t>
            </a:r>
            <a:endParaRPr lang="en-US" sz="36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Arial" panose="020B0604020202020204" pitchFamily="34" charset="0"/>
              <a:ea typeface="Arial" panose="020B0604020202020204" pitchFamily="34" charset="0"/>
            </a:endParaRPr>
          </a:p>
        </p:txBody>
      </p:sp>
      <p:grpSp>
        <p:nvGrpSpPr>
          <p:cNvPr id="23564" name="Group 12"/>
          <p:cNvGrpSpPr/>
          <p:nvPr/>
        </p:nvGrpSpPr>
        <p:grpSpPr>
          <a:xfrm>
            <a:off x="76200" y="914400"/>
            <a:ext cx="9067800" cy="6019800"/>
            <a:chOff x="0" y="2544"/>
            <a:chExt cx="2976" cy="1776"/>
          </a:xfrm>
        </p:grpSpPr>
        <p:pic>
          <p:nvPicPr>
            <p:cNvPr id="22559" name="Picture 5" descr="image-upload-1"/>
            <p:cNvPicPr>
              <a:picLocks noChangeAspect="1"/>
            </p:cNvPicPr>
            <p:nvPr/>
          </p:nvPicPr>
          <p:blipFill>
            <a:blip r:embed="rId1"/>
            <a:stretch>
              <a:fillRect/>
            </a:stretch>
          </p:blipFill>
          <p:spPr>
            <a:xfrm>
              <a:off x="0" y="2544"/>
              <a:ext cx="2976" cy="1776"/>
            </a:xfrm>
            <a:prstGeom prst="rect">
              <a:avLst/>
            </a:prstGeom>
            <a:noFill/>
            <a:ln w="19050">
              <a:noFill/>
            </a:ln>
          </p:spPr>
        </p:pic>
        <p:sp>
          <p:nvSpPr>
            <p:cNvPr id="22560" name="Text Box 10"/>
            <p:cNvSpPr txBox="1"/>
            <p:nvPr/>
          </p:nvSpPr>
          <p:spPr>
            <a:xfrm>
              <a:off x="0" y="2544"/>
              <a:ext cx="472" cy="141"/>
            </a:xfrm>
            <a:prstGeom prst="rect">
              <a:avLst/>
            </a:prstGeom>
            <a:solidFill>
              <a:srgbClr val="D60093"/>
            </a:solidFill>
            <a:ln w="19050" cap="flat" cmpd="sng">
              <a:solidFill>
                <a:srgbClr val="0000FF"/>
              </a:solidFill>
              <a:prstDash val="solid"/>
              <a:miter/>
              <a:headEnd type="none" w="med" len="med"/>
              <a:tailEnd type="none" w="med" len="med"/>
            </a:ln>
          </p:spPr>
          <p:txBody>
            <a:bodyPr wrap="none">
              <a:spAutoFit/>
            </a:bodyPr>
            <a:p>
              <a:pPr eaLnBrk="1" hangingPunct="1"/>
              <a:r>
                <a:rPr sz="2400" b="1" dirty="0">
                  <a:solidFill>
                    <a:srgbClr val="99FF33"/>
                  </a:solidFill>
                  <a:latin typeface="Times New Roman" panose="02020603050405020304" pitchFamily="18" charset="0"/>
                </a:rPr>
                <a:t>Đầm Sen</a:t>
              </a:r>
              <a:r>
                <a:rPr dirty="0">
                  <a:latin typeface="Times New Roman" panose="02020603050405020304" pitchFamily="18" charset="0"/>
                </a:rPr>
                <a:t> </a:t>
              </a:r>
              <a:endParaRPr dirty="0">
                <a:latin typeface="Times New Roman" panose="02020603050405020304" pitchFamily="18" charset="0"/>
              </a:endParaRPr>
            </a:p>
          </p:txBody>
        </p:sp>
      </p:grpSp>
      <p:grpSp>
        <p:nvGrpSpPr>
          <p:cNvPr id="23566" name="Group 14"/>
          <p:cNvGrpSpPr/>
          <p:nvPr/>
        </p:nvGrpSpPr>
        <p:grpSpPr>
          <a:xfrm>
            <a:off x="0" y="914400"/>
            <a:ext cx="9144000" cy="6096000"/>
            <a:chOff x="0" y="2112"/>
            <a:chExt cx="2976" cy="2208"/>
          </a:xfrm>
        </p:grpSpPr>
        <p:pic>
          <p:nvPicPr>
            <p:cNvPr id="22557" name="Picture 15" descr="a11"/>
            <p:cNvPicPr>
              <a:picLocks noChangeAspect="1"/>
            </p:cNvPicPr>
            <p:nvPr/>
          </p:nvPicPr>
          <p:blipFill>
            <a:blip r:embed="rId2"/>
            <a:stretch>
              <a:fillRect/>
            </a:stretch>
          </p:blipFill>
          <p:spPr>
            <a:xfrm>
              <a:off x="0" y="2112"/>
              <a:ext cx="2976" cy="2208"/>
            </a:xfrm>
            <a:prstGeom prst="rect">
              <a:avLst/>
            </a:prstGeom>
            <a:noFill/>
            <a:ln w="9525">
              <a:noFill/>
            </a:ln>
          </p:spPr>
        </p:pic>
        <p:sp>
          <p:nvSpPr>
            <p:cNvPr id="22558" name="Text Box 16"/>
            <p:cNvSpPr txBox="1"/>
            <p:nvPr/>
          </p:nvSpPr>
          <p:spPr>
            <a:xfrm>
              <a:off x="960" y="3888"/>
              <a:ext cx="1968" cy="180"/>
            </a:xfrm>
            <a:prstGeom prst="rect">
              <a:avLst/>
            </a:prstGeom>
            <a:solidFill>
              <a:srgbClr val="006600"/>
            </a:solidFill>
            <a:ln w="38100" cap="flat" cmpd="sng">
              <a:solidFill>
                <a:srgbClr val="0000FF"/>
              </a:solidFill>
              <a:prstDash val="solid"/>
              <a:miter/>
              <a:headEnd type="none" w="med" len="med"/>
              <a:tailEnd type="none" w="med" len="med"/>
            </a:ln>
          </p:spPr>
          <p:txBody>
            <a:bodyPr>
              <a:spAutoFit/>
            </a:bodyPr>
            <a:p>
              <a:pPr eaLnBrk="1" hangingPunct="1"/>
              <a:r>
                <a:rPr sz="2400" b="1" dirty="0">
                  <a:solidFill>
                    <a:srgbClr val="FFFF00"/>
                  </a:solidFill>
                  <a:latin typeface="Times New Roman" panose="02020603050405020304" pitchFamily="18" charset="0"/>
                </a:rPr>
                <a:t>Sông nước CÀ MAU</a:t>
              </a:r>
              <a:endParaRPr sz="2400" b="1" dirty="0">
                <a:solidFill>
                  <a:srgbClr val="FFFF00"/>
                </a:solidFill>
                <a:latin typeface="Times New Roman" panose="02020603050405020304" pitchFamily="18" charset="0"/>
              </a:endParaRPr>
            </a:p>
          </p:txBody>
        </p:sp>
      </p:grpSp>
      <p:grpSp>
        <p:nvGrpSpPr>
          <p:cNvPr id="23569" name="Group 17"/>
          <p:cNvGrpSpPr/>
          <p:nvPr/>
        </p:nvGrpSpPr>
        <p:grpSpPr>
          <a:xfrm>
            <a:off x="0" y="838200"/>
            <a:ext cx="9105900" cy="6172200"/>
            <a:chOff x="3024" y="0"/>
            <a:chExt cx="2736" cy="2064"/>
          </a:xfrm>
        </p:grpSpPr>
        <p:pic>
          <p:nvPicPr>
            <p:cNvPr id="22555" name="Picture 18" descr="camau"/>
            <p:cNvPicPr>
              <a:picLocks noChangeAspect="1"/>
            </p:cNvPicPr>
            <p:nvPr/>
          </p:nvPicPr>
          <p:blipFill>
            <a:blip r:embed="rId3"/>
            <a:stretch>
              <a:fillRect/>
            </a:stretch>
          </p:blipFill>
          <p:spPr>
            <a:xfrm>
              <a:off x="3024" y="0"/>
              <a:ext cx="2736" cy="2064"/>
            </a:xfrm>
            <a:prstGeom prst="rect">
              <a:avLst/>
            </a:prstGeom>
            <a:noFill/>
            <a:ln w="9525">
              <a:noFill/>
            </a:ln>
          </p:spPr>
        </p:pic>
        <p:sp>
          <p:nvSpPr>
            <p:cNvPr id="22556" name="Text Box 19"/>
            <p:cNvSpPr txBox="1"/>
            <p:nvPr/>
          </p:nvSpPr>
          <p:spPr>
            <a:xfrm>
              <a:off x="3936" y="0"/>
              <a:ext cx="1824" cy="166"/>
            </a:xfrm>
            <a:prstGeom prst="rect">
              <a:avLst/>
            </a:prstGeom>
            <a:solidFill>
              <a:srgbClr val="FFFF00"/>
            </a:solidFill>
            <a:ln w="38100" cap="flat" cmpd="sng">
              <a:solidFill>
                <a:srgbClr val="0000FF"/>
              </a:solidFill>
              <a:prstDash val="solid"/>
              <a:miter/>
              <a:headEnd type="none" w="med" len="med"/>
              <a:tailEnd type="none" w="med" len="med"/>
            </a:ln>
          </p:spPr>
          <p:txBody>
            <a:bodyPr>
              <a:spAutoFit/>
            </a:bodyPr>
            <a:p>
              <a:pPr eaLnBrk="1" hangingPunct="1"/>
              <a:r>
                <a:rPr sz="2400" b="1" dirty="0">
                  <a:solidFill>
                    <a:srgbClr val="0000FF"/>
                  </a:solidFill>
                  <a:latin typeface="Times New Roman" panose="02020603050405020304" pitchFamily="18" charset="0"/>
                </a:rPr>
                <a:t>Đất Mũi Cà Mau</a:t>
              </a:r>
              <a:endParaRPr sz="2400" b="1" dirty="0">
                <a:solidFill>
                  <a:srgbClr val="0000FF"/>
                </a:solidFill>
                <a:latin typeface="Times New Roman" panose="02020603050405020304" pitchFamily="18" charset="0"/>
              </a:endParaRPr>
            </a:p>
          </p:txBody>
        </p:sp>
      </p:grpSp>
      <p:grpSp>
        <p:nvGrpSpPr>
          <p:cNvPr id="23572" name="Group 20"/>
          <p:cNvGrpSpPr/>
          <p:nvPr/>
        </p:nvGrpSpPr>
        <p:grpSpPr>
          <a:xfrm>
            <a:off x="0" y="838200"/>
            <a:ext cx="9144000" cy="6172200"/>
            <a:chOff x="3024" y="2112"/>
            <a:chExt cx="2736" cy="2208"/>
          </a:xfrm>
        </p:grpSpPr>
        <p:pic>
          <p:nvPicPr>
            <p:cNvPr id="22553" name="Picture 21" descr="a07"/>
            <p:cNvPicPr>
              <a:picLocks noChangeAspect="1"/>
            </p:cNvPicPr>
            <p:nvPr/>
          </p:nvPicPr>
          <p:blipFill>
            <a:blip r:embed="rId4"/>
            <a:stretch>
              <a:fillRect/>
            </a:stretch>
          </p:blipFill>
          <p:spPr>
            <a:xfrm>
              <a:off x="3024" y="2112"/>
              <a:ext cx="2736" cy="2208"/>
            </a:xfrm>
            <a:prstGeom prst="rect">
              <a:avLst/>
            </a:prstGeom>
            <a:noFill/>
            <a:ln w="9525">
              <a:noFill/>
            </a:ln>
          </p:spPr>
        </p:pic>
        <p:sp>
          <p:nvSpPr>
            <p:cNvPr id="22554" name="Text Box 22"/>
            <p:cNvSpPr txBox="1"/>
            <p:nvPr/>
          </p:nvSpPr>
          <p:spPr>
            <a:xfrm>
              <a:off x="4464" y="2227"/>
              <a:ext cx="1296" cy="177"/>
            </a:xfrm>
            <a:prstGeom prst="rect">
              <a:avLst/>
            </a:prstGeom>
            <a:solidFill>
              <a:srgbClr val="D60093"/>
            </a:solidFill>
            <a:ln w="38100" cap="flat" cmpd="sng">
              <a:solidFill>
                <a:srgbClr val="0000FF"/>
              </a:solidFill>
              <a:prstDash val="solid"/>
              <a:miter/>
              <a:headEnd type="none" w="med" len="med"/>
              <a:tailEnd type="none" w="med" len="med"/>
            </a:ln>
          </p:spPr>
          <p:txBody>
            <a:bodyPr anchor="ctr" anchorCtr="0">
              <a:spAutoFit/>
            </a:bodyPr>
            <a:p>
              <a:pPr algn="ctr" eaLnBrk="1" hangingPunct="1"/>
              <a:r>
                <a:rPr sz="2400" b="1" dirty="0">
                  <a:solidFill>
                    <a:srgbClr val="99FF66"/>
                  </a:solidFill>
                  <a:latin typeface="Times New Roman" panose="02020603050405020304" pitchFamily="18" charset="0"/>
                </a:rPr>
                <a:t>Ruộng lúa</a:t>
              </a:r>
              <a:endParaRPr sz="2400" b="1" dirty="0">
                <a:solidFill>
                  <a:srgbClr val="99FF66"/>
                </a:solidFill>
                <a:latin typeface="Times New Roman" panose="02020603050405020304" pitchFamily="18" charset="0"/>
              </a:endParaRPr>
            </a:p>
          </p:txBody>
        </p:sp>
      </p:grpSp>
      <p:grpSp>
        <p:nvGrpSpPr>
          <p:cNvPr id="23575" name="Group 23"/>
          <p:cNvGrpSpPr/>
          <p:nvPr/>
        </p:nvGrpSpPr>
        <p:grpSpPr>
          <a:xfrm>
            <a:off x="0" y="762000"/>
            <a:ext cx="9144000" cy="6096000"/>
            <a:chOff x="0" y="0"/>
            <a:chExt cx="2976" cy="2064"/>
          </a:xfrm>
        </p:grpSpPr>
        <p:pic>
          <p:nvPicPr>
            <p:cNvPr id="22551" name="Picture 24" descr="8"/>
            <p:cNvPicPr>
              <a:picLocks noChangeAspect="1"/>
            </p:cNvPicPr>
            <p:nvPr/>
          </p:nvPicPr>
          <p:blipFill>
            <a:blip r:embed="rId5"/>
            <a:stretch>
              <a:fillRect/>
            </a:stretch>
          </p:blipFill>
          <p:spPr>
            <a:xfrm>
              <a:off x="0" y="0"/>
              <a:ext cx="2976" cy="2064"/>
            </a:xfrm>
            <a:prstGeom prst="rect">
              <a:avLst/>
            </a:prstGeom>
            <a:noFill/>
            <a:ln w="9525">
              <a:noFill/>
            </a:ln>
          </p:spPr>
        </p:pic>
        <p:sp>
          <p:nvSpPr>
            <p:cNvPr id="22552" name="Text Box 25"/>
            <p:cNvSpPr txBox="1"/>
            <p:nvPr/>
          </p:nvSpPr>
          <p:spPr>
            <a:xfrm>
              <a:off x="0" y="1728"/>
              <a:ext cx="1920" cy="168"/>
            </a:xfrm>
            <a:prstGeom prst="rect">
              <a:avLst/>
            </a:prstGeom>
            <a:solidFill>
              <a:srgbClr val="0000FF"/>
            </a:solidFill>
            <a:ln w="38100" cap="flat" cmpd="sng">
              <a:solidFill>
                <a:srgbClr val="FFFF00"/>
              </a:solidFill>
              <a:prstDash val="solid"/>
              <a:miter/>
              <a:headEnd type="none" w="med" len="med"/>
              <a:tailEnd type="none" w="med" len="med"/>
            </a:ln>
          </p:spPr>
          <p:txBody>
            <a:bodyPr>
              <a:spAutoFit/>
            </a:bodyPr>
            <a:p>
              <a:pPr eaLnBrk="1" hangingPunct="1"/>
              <a:r>
                <a:rPr sz="2400" b="1" dirty="0">
                  <a:solidFill>
                    <a:srgbClr val="FFFF00"/>
                  </a:solidFill>
                  <a:latin typeface="Times New Roman" panose="02020603050405020304" pitchFamily="18" charset="0"/>
                </a:rPr>
                <a:t>Thành phố CÀ MAU</a:t>
              </a:r>
              <a:endParaRPr sz="2400" b="1" dirty="0">
                <a:solidFill>
                  <a:srgbClr val="FFFF00"/>
                </a:solidFill>
                <a:latin typeface="Times New Roman" panose="02020603050405020304" pitchFamily="18" charset="0"/>
              </a:endParaRPr>
            </a:p>
          </p:txBody>
        </p:sp>
      </p:grpSp>
      <p:pic>
        <p:nvPicPr>
          <p:cNvPr id="23581" name="Picture 29" descr="051125114420_DucTho112505cabasa[1]"/>
          <p:cNvPicPr>
            <a:picLocks noChangeAspect="1"/>
          </p:cNvPicPr>
          <p:nvPr/>
        </p:nvPicPr>
        <p:blipFill>
          <a:blip r:embed="rId6"/>
          <a:stretch>
            <a:fillRect/>
          </a:stretch>
        </p:blipFill>
        <p:spPr>
          <a:xfrm>
            <a:off x="0" y="703263"/>
            <a:ext cx="9144000" cy="6383337"/>
          </a:xfrm>
          <a:prstGeom prst="rect">
            <a:avLst/>
          </a:prstGeom>
          <a:noFill/>
          <a:ln w="28575" cap="flat" cmpd="sng">
            <a:solidFill>
              <a:srgbClr val="6600FF"/>
            </a:solidFill>
            <a:prstDash val="solid"/>
            <a:miter/>
            <a:headEnd type="none" w="med" len="med"/>
            <a:tailEnd type="none" w="med" len="med"/>
          </a:ln>
        </p:spPr>
      </p:pic>
      <p:pic>
        <p:nvPicPr>
          <p:cNvPr id="23587" name="doan nhac VN que huong toi.mp3">
            <a:hlinkClick r:id="" action="ppaction://media"/>
          </p:cNvPr>
          <p:cNvPicPr>
            <a:picLocks noRot="1" noChangeAspect="1"/>
          </p:cNvPicPr>
          <p:nvPr>
            <a:audioFile r:link="rId7"/>
            <p:extLst>
              <p:ext uri="{DAA4B4D4-6D71-4841-9C94-3DE7FCFB9230}">
                <p14:media xmlns:p14="http://schemas.microsoft.com/office/powerpoint/2010/main" r:link="rId8"/>
              </p:ext>
            </p:extLst>
          </p:nvPr>
        </p:nvPicPr>
        <p:blipFill>
          <a:blip r:embed="rId9"/>
          <a:stretch>
            <a:fillRect/>
          </a:stretch>
        </p:blipFill>
        <p:spPr>
          <a:xfrm>
            <a:off x="8610600" y="838200"/>
            <a:ext cx="304800" cy="304800"/>
          </a:xfrm>
          <a:prstGeom prst="rect">
            <a:avLst/>
          </a:prstGeom>
          <a:noFill/>
          <a:ln w="9525">
            <a:noFill/>
          </a:ln>
        </p:spPr>
      </p:pic>
      <p:grpSp>
        <p:nvGrpSpPr>
          <p:cNvPr id="23590" name="Group 38"/>
          <p:cNvGrpSpPr/>
          <p:nvPr/>
        </p:nvGrpSpPr>
        <p:grpSpPr>
          <a:xfrm>
            <a:off x="0" y="723900"/>
            <a:ext cx="9144000" cy="6362700"/>
            <a:chOff x="440" y="480"/>
            <a:chExt cx="4608" cy="2371"/>
          </a:xfrm>
        </p:grpSpPr>
        <p:pic>
          <p:nvPicPr>
            <p:cNvPr id="22545" name="Picture 39" descr="2z4a147"/>
            <p:cNvPicPr>
              <a:picLocks noChangeAspect="1"/>
            </p:cNvPicPr>
            <p:nvPr/>
          </p:nvPicPr>
          <p:blipFill>
            <a:blip r:embed="rId10"/>
            <a:stretch>
              <a:fillRect/>
            </a:stretch>
          </p:blipFill>
          <p:spPr>
            <a:xfrm>
              <a:off x="440" y="480"/>
              <a:ext cx="1536" cy="1152"/>
            </a:xfrm>
            <a:prstGeom prst="rect">
              <a:avLst/>
            </a:prstGeom>
            <a:noFill/>
            <a:ln w="9525">
              <a:noFill/>
            </a:ln>
          </p:spPr>
        </p:pic>
        <p:pic>
          <p:nvPicPr>
            <p:cNvPr id="22546" name="Picture 40" descr="Sau rieng"/>
            <p:cNvPicPr>
              <a:picLocks noChangeAspect="1"/>
            </p:cNvPicPr>
            <p:nvPr/>
          </p:nvPicPr>
          <p:blipFill>
            <a:blip r:embed="rId11"/>
            <a:stretch>
              <a:fillRect/>
            </a:stretch>
          </p:blipFill>
          <p:spPr>
            <a:xfrm>
              <a:off x="440" y="1640"/>
              <a:ext cx="1584" cy="1189"/>
            </a:xfrm>
            <a:prstGeom prst="rect">
              <a:avLst/>
            </a:prstGeom>
            <a:noFill/>
            <a:ln w="9525">
              <a:noFill/>
            </a:ln>
          </p:spPr>
        </p:pic>
        <p:pic>
          <p:nvPicPr>
            <p:cNvPr id="22547" name="Picture 41" descr="Chom chom"/>
            <p:cNvPicPr>
              <a:picLocks noChangeAspect="1"/>
            </p:cNvPicPr>
            <p:nvPr/>
          </p:nvPicPr>
          <p:blipFill>
            <a:blip r:embed="rId12"/>
            <a:stretch>
              <a:fillRect/>
            </a:stretch>
          </p:blipFill>
          <p:spPr>
            <a:xfrm>
              <a:off x="1968" y="492"/>
              <a:ext cx="1584" cy="1188"/>
            </a:xfrm>
            <a:prstGeom prst="rect">
              <a:avLst/>
            </a:prstGeom>
            <a:noFill/>
            <a:ln w="9525">
              <a:noFill/>
            </a:ln>
          </p:spPr>
        </p:pic>
        <p:pic>
          <p:nvPicPr>
            <p:cNvPr id="22548" name="Picture 42" descr="Buoi Nam Roi"/>
            <p:cNvPicPr>
              <a:picLocks noChangeAspect="1"/>
            </p:cNvPicPr>
            <p:nvPr/>
          </p:nvPicPr>
          <p:blipFill>
            <a:blip r:embed="rId13"/>
            <a:stretch>
              <a:fillRect/>
            </a:stretch>
          </p:blipFill>
          <p:spPr>
            <a:xfrm>
              <a:off x="1968" y="1664"/>
              <a:ext cx="1584" cy="1187"/>
            </a:xfrm>
            <a:prstGeom prst="rect">
              <a:avLst/>
            </a:prstGeom>
            <a:noFill/>
            <a:ln w="9525">
              <a:noFill/>
            </a:ln>
          </p:spPr>
        </p:pic>
        <p:pic>
          <p:nvPicPr>
            <p:cNvPr id="22549" name="Picture 43" descr="Xoai"/>
            <p:cNvPicPr>
              <a:picLocks noChangeAspect="1"/>
            </p:cNvPicPr>
            <p:nvPr/>
          </p:nvPicPr>
          <p:blipFill>
            <a:blip r:embed="rId14"/>
            <a:stretch>
              <a:fillRect/>
            </a:stretch>
          </p:blipFill>
          <p:spPr>
            <a:xfrm>
              <a:off x="3544" y="480"/>
              <a:ext cx="1488" cy="1200"/>
            </a:xfrm>
            <a:prstGeom prst="rect">
              <a:avLst/>
            </a:prstGeom>
            <a:noFill/>
            <a:ln w="9525">
              <a:noFill/>
            </a:ln>
          </p:spPr>
        </p:pic>
        <p:pic>
          <p:nvPicPr>
            <p:cNvPr id="22550" name="Picture 44" descr="Oi"/>
            <p:cNvPicPr>
              <a:picLocks noChangeAspect="1"/>
            </p:cNvPicPr>
            <p:nvPr/>
          </p:nvPicPr>
          <p:blipFill>
            <a:blip r:embed="rId15"/>
            <a:stretch>
              <a:fillRect/>
            </a:stretch>
          </p:blipFill>
          <p:spPr>
            <a:xfrm>
              <a:off x="3512" y="1696"/>
              <a:ext cx="1536" cy="1152"/>
            </a:xfrm>
            <a:prstGeom prst="rect">
              <a:avLst/>
            </a:prstGeom>
            <a:noFill/>
            <a:ln w="9525">
              <a:noFill/>
            </a:ln>
          </p:spPr>
        </p:pic>
      </p:grpSp>
      <p:pic>
        <p:nvPicPr>
          <p:cNvPr id="23597" name="Picture 45" descr="Son nuoc Nam Bo"/>
          <p:cNvPicPr>
            <a:picLocks noChangeAspect="1"/>
          </p:cNvPicPr>
          <p:nvPr/>
        </p:nvPicPr>
        <p:blipFill>
          <a:blip r:embed="rId16"/>
          <a:stretch>
            <a:fillRect/>
          </a:stretch>
        </p:blipFill>
        <p:spPr>
          <a:xfrm>
            <a:off x="0" y="762000"/>
            <a:ext cx="9144000" cy="6324600"/>
          </a:xfrm>
          <a:prstGeom prst="rect">
            <a:avLst/>
          </a:prstGeom>
          <a:noFill/>
          <a:ln w="9525">
            <a:noFill/>
          </a:ln>
        </p:spPr>
      </p:pic>
      <p:pic>
        <p:nvPicPr>
          <p:cNvPr id="23598" name="Picture 46" descr="image008-3"/>
          <p:cNvPicPr>
            <a:picLocks noChangeAspect="1"/>
          </p:cNvPicPr>
          <p:nvPr/>
        </p:nvPicPr>
        <p:blipFill>
          <a:blip r:embed="rId17"/>
          <a:stretch>
            <a:fillRect/>
          </a:stretch>
        </p:blipFill>
        <p:spPr>
          <a:xfrm>
            <a:off x="19050" y="742950"/>
            <a:ext cx="9144000" cy="6324600"/>
          </a:xfrm>
          <a:prstGeom prst="rect">
            <a:avLst/>
          </a:prstGeom>
          <a:noFill/>
          <a:ln w="9525">
            <a:noFill/>
          </a:ln>
        </p:spPr>
      </p:pic>
      <p:grpSp>
        <p:nvGrpSpPr>
          <p:cNvPr id="23599" name="Group 47"/>
          <p:cNvGrpSpPr/>
          <p:nvPr/>
        </p:nvGrpSpPr>
        <p:grpSpPr>
          <a:xfrm>
            <a:off x="19050" y="723900"/>
            <a:ext cx="9124950" cy="6362700"/>
            <a:chOff x="-288" y="960"/>
            <a:chExt cx="5760" cy="3888"/>
          </a:xfrm>
        </p:grpSpPr>
        <p:pic>
          <p:nvPicPr>
            <p:cNvPr id="22543" name="Picture 48" descr="11-2"/>
            <p:cNvPicPr>
              <a:picLocks noChangeAspect="1"/>
            </p:cNvPicPr>
            <p:nvPr/>
          </p:nvPicPr>
          <p:blipFill>
            <a:blip r:embed="rId18"/>
            <a:stretch>
              <a:fillRect/>
            </a:stretch>
          </p:blipFill>
          <p:spPr>
            <a:xfrm>
              <a:off x="-288" y="960"/>
              <a:ext cx="5760" cy="3834"/>
            </a:xfrm>
            <a:prstGeom prst="rect">
              <a:avLst/>
            </a:prstGeom>
            <a:noFill/>
            <a:ln w="9525">
              <a:noFill/>
            </a:ln>
          </p:spPr>
        </p:pic>
        <p:sp>
          <p:nvSpPr>
            <p:cNvPr id="22544" name="Rectangle 49"/>
            <p:cNvSpPr/>
            <p:nvPr/>
          </p:nvSpPr>
          <p:spPr>
            <a:xfrm>
              <a:off x="-228" y="4320"/>
              <a:ext cx="1440" cy="528"/>
            </a:xfrm>
            <a:prstGeom prst="rect">
              <a:avLst/>
            </a:prstGeom>
            <a:noFill/>
            <a:ln w="38100">
              <a:noFill/>
            </a:ln>
          </p:spPr>
          <p:txBody>
            <a:bodyPr wrap="none" anchor="ctr" anchorCtr="0"/>
            <a:p>
              <a:pPr algn="ctr" eaLnBrk="1" hangingPunct="1"/>
              <a:r>
                <a:rPr sz="3200" dirty="0">
                  <a:solidFill>
                    <a:srgbClr val="FFFF00"/>
                  </a:solidFill>
                  <a:latin typeface="Times New Roman" panose="02020603050405020304" pitchFamily="18" charset="0"/>
                </a:rPr>
                <a:t>Hồ Dầu Tiếng</a:t>
              </a:r>
              <a:endParaRPr sz="3200" dirty="0">
                <a:solidFill>
                  <a:srgbClr val="FFFF00"/>
                </a:solidFill>
                <a:latin typeface="Times New Roman" panose="02020603050405020304" pitchFamily="18" charset="0"/>
              </a:endParaRPr>
            </a:p>
          </p:txBody>
        </p:sp>
      </p:grpSp>
    </p:spTree>
  </p:cSld>
  <p:clrMapOvr>
    <a:masterClrMapping/>
  </p:clrMapOvr>
  <p:transition>
    <p:checker/>
    <p:sndAc>
      <p:stSnd>
        <p:snd r:embed="rId19" name="tieng din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strips(upRight)">
                                      <p:cBhvr>
                                        <p:cTn id="7" dur="500"/>
                                        <p:tgtEl>
                                          <p:spTgt spid="22531"/>
                                        </p:tgtEl>
                                      </p:cBhvr>
                                    </p:animEffect>
                                  </p:childTnLst>
                                </p:cTn>
                              </p:par>
                            </p:childTnLst>
                          </p:cTn>
                        </p:par>
                        <p:par>
                          <p:cTn id="8" fill="hold">
                            <p:stCondLst>
                              <p:cond delay="500"/>
                            </p:stCondLst>
                            <p:childTnLst>
                              <p:par>
                                <p:cTn id="9" presetID="8" presetClass="exit" presetSubtype="16" fill="hold" nodeType="afterEffect">
                                  <p:stCondLst>
                                    <p:cond delay="1500"/>
                                  </p:stCondLst>
                                  <p:childTnLst>
                                    <p:animEffect transition="out" filter="diamond(in)">
                                      <p:cBhvr>
                                        <p:cTn id="10" dur="2000"/>
                                        <p:tgtEl>
                                          <p:spTgt spid="23564"/>
                                        </p:tgtEl>
                                      </p:cBhvr>
                                    </p:animEffect>
                                    <p:set>
                                      <p:cBhvr>
                                        <p:cTn id="11" dur="1" fill="hold">
                                          <p:stCondLst>
                                            <p:cond delay="1999"/>
                                          </p:stCondLst>
                                        </p:cTn>
                                        <p:tgtEl>
                                          <p:spTgt spid="23564"/>
                                        </p:tgtEl>
                                        <p:attrNameLst>
                                          <p:attrName>style.visibility</p:attrName>
                                        </p:attrNameLst>
                                      </p:cBhvr>
                                      <p:to>
                                        <p:strVal val="hidden"/>
                                      </p:to>
                                    </p:se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23566"/>
                                        </p:tgtEl>
                                        <p:attrNameLst>
                                          <p:attrName>style.visibility</p:attrName>
                                        </p:attrNameLst>
                                      </p:cBhvr>
                                      <p:to>
                                        <p:strVal val="visible"/>
                                      </p:to>
                                    </p:set>
                                    <p:animEffect transition="in" filter="wedge">
                                      <p:cBhvr>
                                        <p:cTn id="15" dur="2000"/>
                                        <p:tgtEl>
                                          <p:spTgt spid="23566"/>
                                        </p:tgtEl>
                                      </p:cBhvr>
                                    </p:animEffect>
                                  </p:childTnLst>
                                </p:cTn>
                              </p:par>
                            </p:childTnLst>
                          </p:cTn>
                        </p:par>
                        <p:par>
                          <p:cTn id="16" fill="hold">
                            <p:stCondLst>
                              <p:cond delay="6000"/>
                            </p:stCondLst>
                            <p:childTnLst>
                              <p:par>
                                <p:cTn id="17" presetID="8" presetClass="exit" presetSubtype="16" fill="hold" nodeType="afterEffect">
                                  <p:stCondLst>
                                    <p:cond delay="1500"/>
                                  </p:stCondLst>
                                  <p:childTnLst>
                                    <p:animEffect transition="out" filter="diamond(in)">
                                      <p:cBhvr>
                                        <p:cTn id="18" dur="2000"/>
                                        <p:tgtEl>
                                          <p:spTgt spid="23566"/>
                                        </p:tgtEl>
                                      </p:cBhvr>
                                    </p:animEffect>
                                    <p:set>
                                      <p:cBhvr>
                                        <p:cTn id="19" dur="1" fill="hold">
                                          <p:stCondLst>
                                            <p:cond delay="1999"/>
                                          </p:stCondLst>
                                        </p:cTn>
                                        <p:tgtEl>
                                          <p:spTgt spid="23566"/>
                                        </p:tgtEl>
                                        <p:attrNameLst>
                                          <p:attrName>style.visibility</p:attrName>
                                        </p:attrNameLst>
                                      </p:cBhvr>
                                      <p:to>
                                        <p:strVal val="hidden"/>
                                      </p:to>
                                    </p:set>
                                  </p:childTnLst>
                                </p:cTn>
                              </p:par>
                            </p:childTnLst>
                          </p:cTn>
                        </p:par>
                        <p:par>
                          <p:cTn id="20" fill="hold">
                            <p:stCondLst>
                              <p:cond delay="9500"/>
                            </p:stCondLst>
                            <p:childTnLst>
                              <p:par>
                                <p:cTn id="21" presetID="18" presetClass="entr" presetSubtype="12" fill="hold" nodeType="afterEffect">
                                  <p:stCondLst>
                                    <p:cond delay="0"/>
                                  </p:stCondLst>
                                  <p:childTnLst>
                                    <p:set>
                                      <p:cBhvr>
                                        <p:cTn id="22" dur="1" fill="hold">
                                          <p:stCondLst>
                                            <p:cond delay="0"/>
                                          </p:stCondLst>
                                        </p:cTn>
                                        <p:tgtEl>
                                          <p:spTgt spid="23569"/>
                                        </p:tgtEl>
                                        <p:attrNameLst>
                                          <p:attrName>style.visibility</p:attrName>
                                        </p:attrNameLst>
                                      </p:cBhvr>
                                      <p:to>
                                        <p:strVal val="visible"/>
                                      </p:to>
                                    </p:set>
                                    <p:animEffect transition="in" filter="strips(downLeft)">
                                      <p:cBhvr>
                                        <p:cTn id="23" dur="500"/>
                                        <p:tgtEl>
                                          <p:spTgt spid="23569"/>
                                        </p:tgtEl>
                                      </p:cBhvr>
                                    </p:animEffect>
                                  </p:childTnLst>
                                </p:cTn>
                              </p:par>
                            </p:childTnLst>
                          </p:cTn>
                        </p:par>
                        <p:par>
                          <p:cTn id="24" fill="hold">
                            <p:stCondLst>
                              <p:cond delay="10000"/>
                            </p:stCondLst>
                            <p:childTnLst>
                              <p:par>
                                <p:cTn id="25" presetID="8" presetClass="exit" presetSubtype="16" fill="hold" nodeType="afterEffect">
                                  <p:stCondLst>
                                    <p:cond delay="1500"/>
                                  </p:stCondLst>
                                  <p:childTnLst>
                                    <p:animEffect transition="out" filter="diamond(in)">
                                      <p:cBhvr>
                                        <p:cTn id="26" dur="2000"/>
                                        <p:tgtEl>
                                          <p:spTgt spid="23569"/>
                                        </p:tgtEl>
                                      </p:cBhvr>
                                    </p:animEffect>
                                    <p:set>
                                      <p:cBhvr>
                                        <p:cTn id="27" dur="1" fill="hold">
                                          <p:stCondLst>
                                            <p:cond delay="1999"/>
                                          </p:stCondLst>
                                        </p:cTn>
                                        <p:tgtEl>
                                          <p:spTgt spid="2356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0030" fill="hold"/>
                                        <p:tgtEl>
                                          <p:spTgt spid="23587"/>
                                        </p:tgtEl>
                                      </p:cBhvr>
                                    </p:cmd>
                                  </p:childTnLst>
                                </p:cTn>
                              </p:par>
                            </p:childTnLst>
                          </p:cTn>
                        </p:par>
                        <p:par>
                          <p:cTn id="32" fill="hold">
                            <p:stCondLst>
                              <p:cond delay="60500"/>
                            </p:stCondLst>
                            <p:childTnLst>
                              <p:par>
                                <p:cTn id="33" presetID="20" presetClass="entr" presetSubtype="0" fill="hold" nodeType="afterEffect">
                                  <p:stCondLst>
                                    <p:cond delay="0"/>
                                  </p:stCondLst>
                                  <p:childTnLst>
                                    <p:set>
                                      <p:cBhvr>
                                        <p:cTn id="34" dur="1" fill="hold">
                                          <p:stCondLst>
                                            <p:cond delay="0"/>
                                          </p:stCondLst>
                                        </p:cTn>
                                        <p:tgtEl>
                                          <p:spTgt spid="23572"/>
                                        </p:tgtEl>
                                        <p:attrNameLst>
                                          <p:attrName>style.visibility</p:attrName>
                                        </p:attrNameLst>
                                      </p:cBhvr>
                                      <p:to>
                                        <p:strVal val="visible"/>
                                      </p:to>
                                    </p:set>
                                    <p:animEffect transition="in" filter="wedge">
                                      <p:cBhvr>
                                        <p:cTn id="35" dur="2000"/>
                                        <p:tgtEl>
                                          <p:spTgt spid="23572"/>
                                        </p:tgtEl>
                                      </p:cBhvr>
                                    </p:animEffect>
                                  </p:childTnLst>
                                </p:cTn>
                              </p:par>
                            </p:childTnLst>
                          </p:cTn>
                        </p:par>
                        <p:par>
                          <p:cTn id="36" fill="hold">
                            <p:stCondLst>
                              <p:cond delay="62500"/>
                            </p:stCondLst>
                            <p:childTnLst>
                              <p:par>
                                <p:cTn id="37" presetID="8" presetClass="exit" presetSubtype="16" fill="hold" nodeType="afterEffect">
                                  <p:stCondLst>
                                    <p:cond delay="1500"/>
                                  </p:stCondLst>
                                  <p:childTnLst>
                                    <p:animEffect transition="out" filter="diamond(in)">
                                      <p:cBhvr>
                                        <p:cTn id="38" dur="2000"/>
                                        <p:tgtEl>
                                          <p:spTgt spid="23572"/>
                                        </p:tgtEl>
                                      </p:cBhvr>
                                    </p:animEffect>
                                    <p:set>
                                      <p:cBhvr>
                                        <p:cTn id="39" dur="1" fill="hold">
                                          <p:stCondLst>
                                            <p:cond delay="1999"/>
                                          </p:stCondLst>
                                        </p:cTn>
                                        <p:tgtEl>
                                          <p:spTgt spid="23572"/>
                                        </p:tgtEl>
                                        <p:attrNameLst>
                                          <p:attrName>style.visibility</p:attrName>
                                        </p:attrNameLst>
                                      </p:cBhvr>
                                      <p:to>
                                        <p:strVal val="hidden"/>
                                      </p:to>
                                    </p:set>
                                  </p:childTnLst>
                                </p:cTn>
                              </p:par>
                            </p:childTnLst>
                          </p:cTn>
                        </p:par>
                        <p:par>
                          <p:cTn id="40" fill="hold">
                            <p:stCondLst>
                              <p:cond delay="66000"/>
                            </p:stCondLst>
                            <p:childTnLst>
                              <p:par>
                                <p:cTn id="41" presetID="18" presetClass="entr" presetSubtype="12" fill="hold" nodeType="afterEffect">
                                  <p:stCondLst>
                                    <p:cond delay="0"/>
                                  </p:stCondLst>
                                  <p:childTnLst>
                                    <p:set>
                                      <p:cBhvr>
                                        <p:cTn id="42" dur="1" fill="hold">
                                          <p:stCondLst>
                                            <p:cond delay="0"/>
                                          </p:stCondLst>
                                        </p:cTn>
                                        <p:tgtEl>
                                          <p:spTgt spid="23575"/>
                                        </p:tgtEl>
                                        <p:attrNameLst>
                                          <p:attrName>style.visibility</p:attrName>
                                        </p:attrNameLst>
                                      </p:cBhvr>
                                      <p:to>
                                        <p:strVal val="visible"/>
                                      </p:to>
                                    </p:set>
                                    <p:animEffect transition="in" filter="strips(downLeft)">
                                      <p:cBhvr>
                                        <p:cTn id="43" dur="3000"/>
                                        <p:tgtEl>
                                          <p:spTgt spid="23575"/>
                                        </p:tgtEl>
                                      </p:cBhvr>
                                    </p:animEffect>
                                  </p:childTnLst>
                                </p:cTn>
                              </p:par>
                            </p:childTnLst>
                          </p:cTn>
                        </p:par>
                        <p:par>
                          <p:cTn id="44" fill="hold">
                            <p:stCondLst>
                              <p:cond delay="69000"/>
                            </p:stCondLst>
                            <p:childTnLst>
                              <p:par>
                                <p:cTn id="45" presetID="8" presetClass="exit" presetSubtype="16" fill="hold" nodeType="afterEffect">
                                  <p:stCondLst>
                                    <p:cond delay="3000"/>
                                  </p:stCondLst>
                                  <p:childTnLst>
                                    <p:animEffect transition="out" filter="diamond(in)">
                                      <p:cBhvr>
                                        <p:cTn id="46" dur="2000"/>
                                        <p:tgtEl>
                                          <p:spTgt spid="23575"/>
                                        </p:tgtEl>
                                      </p:cBhvr>
                                    </p:animEffect>
                                    <p:set>
                                      <p:cBhvr>
                                        <p:cTn id="47" dur="1" fill="hold">
                                          <p:stCondLst>
                                            <p:cond delay="1999"/>
                                          </p:stCondLst>
                                        </p:cTn>
                                        <p:tgtEl>
                                          <p:spTgt spid="23575"/>
                                        </p:tgtEl>
                                        <p:attrNameLst>
                                          <p:attrName>style.visibility</p:attrName>
                                        </p:attrNameLst>
                                      </p:cBhvr>
                                      <p:to>
                                        <p:strVal val="hidden"/>
                                      </p:to>
                                    </p:set>
                                  </p:childTnLst>
                                </p:cTn>
                              </p:par>
                            </p:childTnLst>
                          </p:cTn>
                        </p:par>
                        <p:par>
                          <p:cTn id="48" fill="hold">
                            <p:stCondLst>
                              <p:cond delay="74000"/>
                            </p:stCondLst>
                            <p:childTnLst>
                              <p:par>
                                <p:cTn id="49" presetID="20" presetClass="entr" presetSubtype="0" fill="hold" nodeType="afterEffect">
                                  <p:stCondLst>
                                    <p:cond delay="0"/>
                                  </p:stCondLst>
                                  <p:childTnLst>
                                    <p:set>
                                      <p:cBhvr>
                                        <p:cTn id="50" dur="1" fill="hold">
                                          <p:stCondLst>
                                            <p:cond delay="0"/>
                                          </p:stCondLst>
                                        </p:cTn>
                                        <p:tgtEl>
                                          <p:spTgt spid="23581"/>
                                        </p:tgtEl>
                                        <p:attrNameLst>
                                          <p:attrName>style.visibility</p:attrName>
                                        </p:attrNameLst>
                                      </p:cBhvr>
                                      <p:to>
                                        <p:strVal val="visible"/>
                                      </p:to>
                                    </p:set>
                                    <p:animEffect transition="in" filter="wedge">
                                      <p:cBhvr>
                                        <p:cTn id="51" dur="2000"/>
                                        <p:tgtEl>
                                          <p:spTgt spid="23581"/>
                                        </p:tgtEl>
                                      </p:cBhvr>
                                    </p:animEffect>
                                  </p:childTnLst>
                                </p:cTn>
                              </p:par>
                            </p:childTnLst>
                          </p:cTn>
                        </p:par>
                        <p:par>
                          <p:cTn id="52" fill="hold">
                            <p:stCondLst>
                              <p:cond delay="76000"/>
                            </p:stCondLst>
                            <p:childTnLst>
                              <p:par>
                                <p:cTn id="53" presetID="13" presetClass="exit" presetSubtype="16" fill="hold" nodeType="afterEffect">
                                  <p:stCondLst>
                                    <p:cond delay="0"/>
                                  </p:stCondLst>
                                  <p:childTnLst>
                                    <p:animEffect transition="out" filter="plus(in)">
                                      <p:cBhvr>
                                        <p:cTn id="54" dur="2000"/>
                                        <p:tgtEl>
                                          <p:spTgt spid="23581"/>
                                        </p:tgtEl>
                                      </p:cBhvr>
                                    </p:animEffect>
                                    <p:set>
                                      <p:cBhvr>
                                        <p:cTn id="55" dur="1" fill="hold">
                                          <p:stCondLst>
                                            <p:cond delay="1999"/>
                                          </p:stCondLst>
                                        </p:cTn>
                                        <p:tgtEl>
                                          <p:spTgt spid="23581"/>
                                        </p:tgtEl>
                                        <p:attrNameLst>
                                          <p:attrName>style.visibility</p:attrName>
                                        </p:attrNameLst>
                                      </p:cBhvr>
                                      <p:to>
                                        <p:strVal val="hidden"/>
                                      </p:to>
                                    </p:set>
                                  </p:childTnLst>
                                </p:cTn>
                              </p:par>
                            </p:childTnLst>
                          </p:cTn>
                        </p:par>
                        <p:par>
                          <p:cTn id="56" fill="hold">
                            <p:stCondLst>
                              <p:cond delay="78000"/>
                            </p:stCondLst>
                            <p:childTnLst>
                              <p:par>
                                <p:cTn id="57" presetID="31" presetClass="entr" presetSubtype="0" fill="hold" nodeType="afterEffect">
                                  <p:stCondLst>
                                    <p:cond delay="0"/>
                                  </p:stCondLst>
                                  <p:iterate type="lt">
                                    <p:tmPct val="5000"/>
                                  </p:iterate>
                                  <p:childTnLst>
                                    <p:set>
                                      <p:cBhvr>
                                        <p:cTn id="58" dur="1" fill="hold">
                                          <p:stCondLst>
                                            <p:cond delay="0"/>
                                          </p:stCondLst>
                                        </p:cTn>
                                        <p:tgtEl>
                                          <p:spTgt spid="23590"/>
                                        </p:tgtEl>
                                        <p:attrNameLst>
                                          <p:attrName>style.visibility</p:attrName>
                                        </p:attrNameLst>
                                      </p:cBhvr>
                                      <p:to>
                                        <p:strVal val="visible"/>
                                      </p:to>
                                    </p:set>
                                    <p:anim calcmode="lin" valueType="num">
                                      <p:cBhvr>
                                        <p:cTn id="59" dur="1000" fill="hold"/>
                                        <p:tgtEl>
                                          <p:spTgt spid="23590"/>
                                        </p:tgtEl>
                                        <p:attrNameLst>
                                          <p:attrName>ppt_w</p:attrName>
                                        </p:attrNameLst>
                                      </p:cBhvr>
                                      <p:tavLst>
                                        <p:tav tm="0">
                                          <p:val>
                                            <p:fltVal val="0.000000"/>
                                          </p:val>
                                        </p:tav>
                                        <p:tav tm="100000">
                                          <p:val>
                                            <p:strVal val="#ppt_w"/>
                                          </p:val>
                                        </p:tav>
                                      </p:tavLst>
                                    </p:anim>
                                    <p:anim calcmode="lin" valueType="num">
                                      <p:cBhvr>
                                        <p:cTn id="60" dur="1000" fill="hold"/>
                                        <p:tgtEl>
                                          <p:spTgt spid="23590"/>
                                        </p:tgtEl>
                                        <p:attrNameLst>
                                          <p:attrName>ppt_h</p:attrName>
                                        </p:attrNameLst>
                                      </p:cBhvr>
                                      <p:tavLst>
                                        <p:tav tm="0">
                                          <p:val>
                                            <p:fltVal val="0.000000"/>
                                          </p:val>
                                        </p:tav>
                                        <p:tav tm="100000">
                                          <p:val>
                                            <p:strVal val="#ppt_h"/>
                                          </p:val>
                                        </p:tav>
                                      </p:tavLst>
                                    </p:anim>
                                    <p:anim calcmode="lin" valueType="num">
                                      <p:cBhvr>
                                        <p:cTn id="61" dur="1000" fill="hold"/>
                                        <p:tgtEl>
                                          <p:spTgt spid="23590"/>
                                        </p:tgtEl>
                                        <p:attrNameLst>
                                          <p:attrName>style.rotation</p:attrName>
                                        </p:attrNameLst>
                                      </p:cBhvr>
                                      <p:tavLst>
                                        <p:tav tm="0">
                                          <p:val>
                                            <p:fltVal val="90.000000"/>
                                          </p:val>
                                        </p:tav>
                                        <p:tav tm="100000">
                                          <p:val>
                                            <p:fltVal val="0.000000"/>
                                          </p:val>
                                        </p:tav>
                                      </p:tavLst>
                                    </p:anim>
                                    <p:animEffect transition="in" filter="fade">
                                      <p:cBhvr>
                                        <p:cTn id="62" dur="1000"/>
                                        <p:tgtEl>
                                          <p:spTgt spid="23590"/>
                                        </p:tgtEl>
                                      </p:cBhvr>
                                    </p:animEffect>
                                  </p:childTnLst>
                                </p:cTn>
                              </p:par>
                            </p:childTnLst>
                          </p:cTn>
                        </p:par>
                        <p:par>
                          <p:cTn id="63" fill="hold">
                            <p:stCondLst>
                              <p:cond delay="78529"/>
                            </p:stCondLst>
                            <p:childTnLst>
                              <p:par>
                                <p:cTn id="64" presetID="13" presetClass="exit" presetSubtype="16" fill="hold" nodeType="afterEffect">
                                  <p:stCondLst>
                                    <p:cond delay="3000"/>
                                  </p:stCondLst>
                                  <p:iterate type="lt">
                                    <p:tmPct val="0"/>
                                  </p:iterate>
                                  <p:childTnLst>
                                    <p:animEffect transition="out" filter="plus(in)">
                                      <p:cBhvr>
                                        <p:cTn id="65" dur="1000"/>
                                        <p:tgtEl>
                                          <p:spTgt spid="23590"/>
                                        </p:tgtEl>
                                      </p:cBhvr>
                                    </p:animEffect>
                                    <p:set>
                                      <p:cBhvr>
                                        <p:cTn id="66" dur="1" fill="hold">
                                          <p:stCondLst>
                                            <p:cond delay="999"/>
                                          </p:stCondLst>
                                        </p:cTn>
                                        <p:tgtEl>
                                          <p:spTgt spid="23590"/>
                                        </p:tgtEl>
                                        <p:attrNameLst>
                                          <p:attrName>style.visibility</p:attrName>
                                        </p:attrNameLst>
                                      </p:cBhvr>
                                      <p:to>
                                        <p:strVal val="hidden"/>
                                      </p:to>
                                    </p:set>
                                  </p:childTnLst>
                                </p:cTn>
                              </p:par>
                            </p:childTnLst>
                          </p:cTn>
                        </p:par>
                        <p:par>
                          <p:cTn id="67" fill="hold">
                            <p:stCondLst>
                              <p:cond delay="82529"/>
                            </p:stCondLst>
                            <p:childTnLst>
                              <p:par>
                                <p:cTn id="68" presetID="31" presetClass="entr" presetSubtype="0" fill="hold" nodeType="afterEffect">
                                  <p:stCondLst>
                                    <p:cond delay="0"/>
                                  </p:stCondLst>
                                  <p:iterate type="lt">
                                    <p:tmPct val="5000"/>
                                  </p:iterate>
                                  <p:childTnLst>
                                    <p:set>
                                      <p:cBhvr>
                                        <p:cTn id="69" dur="1" fill="hold">
                                          <p:stCondLst>
                                            <p:cond delay="0"/>
                                          </p:stCondLst>
                                        </p:cTn>
                                        <p:tgtEl>
                                          <p:spTgt spid="23597"/>
                                        </p:tgtEl>
                                        <p:attrNameLst>
                                          <p:attrName>style.visibility</p:attrName>
                                        </p:attrNameLst>
                                      </p:cBhvr>
                                      <p:to>
                                        <p:strVal val="visible"/>
                                      </p:to>
                                    </p:set>
                                    <p:anim calcmode="lin" valueType="num">
                                      <p:cBhvr>
                                        <p:cTn id="70" dur="1000" fill="hold"/>
                                        <p:tgtEl>
                                          <p:spTgt spid="23597"/>
                                        </p:tgtEl>
                                        <p:attrNameLst>
                                          <p:attrName>ppt_w</p:attrName>
                                        </p:attrNameLst>
                                      </p:cBhvr>
                                      <p:tavLst>
                                        <p:tav tm="0">
                                          <p:val>
                                            <p:fltVal val="0.000000"/>
                                          </p:val>
                                        </p:tav>
                                        <p:tav tm="100000">
                                          <p:val>
                                            <p:strVal val="#ppt_w"/>
                                          </p:val>
                                        </p:tav>
                                      </p:tavLst>
                                    </p:anim>
                                    <p:anim calcmode="lin" valueType="num">
                                      <p:cBhvr>
                                        <p:cTn id="71" dur="1000" fill="hold"/>
                                        <p:tgtEl>
                                          <p:spTgt spid="23597"/>
                                        </p:tgtEl>
                                        <p:attrNameLst>
                                          <p:attrName>ppt_h</p:attrName>
                                        </p:attrNameLst>
                                      </p:cBhvr>
                                      <p:tavLst>
                                        <p:tav tm="0">
                                          <p:val>
                                            <p:fltVal val="0.000000"/>
                                          </p:val>
                                        </p:tav>
                                        <p:tav tm="100000">
                                          <p:val>
                                            <p:strVal val="#ppt_h"/>
                                          </p:val>
                                        </p:tav>
                                      </p:tavLst>
                                    </p:anim>
                                    <p:anim calcmode="lin" valueType="num">
                                      <p:cBhvr>
                                        <p:cTn id="72" dur="1000" fill="hold"/>
                                        <p:tgtEl>
                                          <p:spTgt spid="23597"/>
                                        </p:tgtEl>
                                        <p:attrNameLst>
                                          <p:attrName>style.rotation</p:attrName>
                                        </p:attrNameLst>
                                      </p:cBhvr>
                                      <p:tavLst>
                                        <p:tav tm="0">
                                          <p:val>
                                            <p:fltVal val="90.000000"/>
                                          </p:val>
                                        </p:tav>
                                        <p:tav tm="100000">
                                          <p:val>
                                            <p:fltVal val="0.000000"/>
                                          </p:val>
                                        </p:tav>
                                      </p:tavLst>
                                    </p:anim>
                                    <p:animEffect transition="in" filter="fade">
                                      <p:cBhvr>
                                        <p:cTn id="73" dur="1000"/>
                                        <p:tgtEl>
                                          <p:spTgt spid="23597"/>
                                        </p:tgtEl>
                                      </p:cBhvr>
                                    </p:animEffect>
                                  </p:childTnLst>
                                </p:cTn>
                              </p:par>
                            </p:childTnLst>
                          </p:cTn>
                        </p:par>
                        <p:par>
                          <p:cTn id="74" fill="hold">
                            <p:stCondLst>
                              <p:cond delay="83529"/>
                            </p:stCondLst>
                            <p:childTnLst>
                              <p:par>
                                <p:cTn id="75" presetID="13" presetClass="exit" presetSubtype="16" fill="hold" nodeType="afterEffect">
                                  <p:stCondLst>
                                    <p:cond delay="3000"/>
                                  </p:stCondLst>
                                  <p:iterate type="lt">
                                    <p:tmPct val="0"/>
                                  </p:iterate>
                                  <p:childTnLst>
                                    <p:animEffect transition="out" filter="plus(in)">
                                      <p:cBhvr>
                                        <p:cTn id="76" dur="2000"/>
                                        <p:tgtEl>
                                          <p:spTgt spid="23597"/>
                                        </p:tgtEl>
                                      </p:cBhvr>
                                    </p:animEffect>
                                    <p:set>
                                      <p:cBhvr>
                                        <p:cTn id="77" dur="1" fill="hold">
                                          <p:stCondLst>
                                            <p:cond delay="1999"/>
                                          </p:stCondLst>
                                        </p:cTn>
                                        <p:tgtEl>
                                          <p:spTgt spid="23597"/>
                                        </p:tgtEl>
                                        <p:attrNameLst>
                                          <p:attrName>style.visibility</p:attrName>
                                        </p:attrNameLst>
                                      </p:cBhvr>
                                      <p:to>
                                        <p:strVal val="hidden"/>
                                      </p:to>
                                    </p:set>
                                  </p:childTnLst>
                                </p:cTn>
                              </p:par>
                            </p:childTnLst>
                          </p:cTn>
                        </p:par>
                        <p:par>
                          <p:cTn id="78" fill="hold">
                            <p:stCondLst>
                              <p:cond delay="88529"/>
                            </p:stCondLst>
                            <p:childTnLst>
                              <p:par>
                                <p:cTn id="79" presetID="18" presetClass="entr" presetSubtype="12" fill="hold" nodeType="afterEffect">
                                  <p:stCondLst>
                                    <p:cond delay="500"/>
                                  </p:stCondLst>
                                  <p:childTnLst>
                                    <p:set>
                                      <p:cBhvr>
                                        <p:cTn id="80" dur="1" fill="hold">
                                          <p:stCondLst>
                                            <p:cond delay="0"/>
                                          </p:stCondLst>
                                        </p:cTn>
                                        <p:tgtEl>
                                          <p:spTgt spid="23598"/>
                                        </p:tgtEl>
                                        <p:attrNameLst>
                                          <p:attrName>style.visibility</p:attrName>
                                        </p:attrNameLst>
                                      </p:cBhvr>
                                      <p:to>
                                        <p:strVal val="visible"/>
                                      </p:to>
                                    </p:set>
                                    <p:animEffect transition="in" filter="strips(downLeft)">
                                      <p:cBhvr>
                                        <p:cTn id="81" dur="500"/>
                                        <p:tgtEl>
                                          <p:spTgt spid="23598"/>
                                        </p:tgtEl>
                                      </p:cBhvr>
                                    </p:animEffect>
                                  </p:childTnLst>
                                </p:cTn>
                              </p:par>
                            </p:childTnLst>
                          </p:cTn>
                        </p:par>
                        <p:par>
                          <p:cTn id="82" fill="hold">
                            <p:stCondLst>
                              <p:cond delay="89529"/>
                            </p:stCondLst>
                            <p:childTnLst>
                              <p:par>
                                <p:cTn id="83" presetID="5" presetClass="exit" presetSubtype="10" fill="hold" nodeType="afterEffect">
                                  <p:stCondLst>
                                    <p:cond delay="3000"/>
                                  </p:stCondLst>
                                  <p:childTnLst>
                                    <p:animEffect transition="out" filter="checkerboard(across)">
                                      <p:cBhvr>
                                        <p:cTn id="84" dur="500"/>
                                        <p:tgtEl>
                                          <p:spTgt spid="23598"/>
                                        </p:tgtEl>
                                      </p:cBhvr>
                                    </p:animEffect>
                                    <p:set>
                                      <p:cBhvr>
                                        <p:cTn id="85" dur="1" fill="hold">
                                          <p:stCondLst>
                                            <p:cond delay="499"/>
                                          </p:stCondLst>
                                        </p:cTn>
                                        <p:tgtEl>
                                          <p:spTgt spid="23598"/>
                                        </p:tgtEl>
                                        <p:attrNameLst>
                                          <p:attrName>style.visibility</p:attrName>
                                        </p:attrNameLst>
                                      </p:cBhvr>
                                      <p:to>
                                        <p:strVal val="hidden"/>
                                      </p:to>
                                    </p:set>
                                  </p:childTnLst>
                                </p:cTn>
                              </p:par>
                            </p:childTnLst>
                          </p:cTn>
                        </p:par>
                        <p:par>
                          <p:cTn id="86" fill="hold">
                            <p:stCondLst>
                              <p:cond delay="93029"/>
                            </p:stCondLst>
                            <p:childTnLst>
                              <p:par>
                                <p:cTn id="87" presetID="31" presetClass="entr" presetSubtype="0" fill="hold" nodeType="afterEffect">
                                  <p:stCondLst>
                                    <p:cond delay="0"/>
                                  </p:stCondLst>
                                  <p:iterate type="lt">
                                    <p:tmPct val="5000"/>
                                  </p:iterate>
                                  <p:childTnLst>
                                    <p:set>
                                      <p:cBhvr>
                                        <p:cTn id="88" dur="1" fill="hold">
                                          <p:stCondLst>
                                            <p:cond delay="0"/>
                                          </p:stCondLst>
                                        </p:cTn>
                                        <p:tgtEl>
                                          <p:spTgt spid="23599"/>
                                        </p:tgtEl>
                                        <p:attrNameLst>
                                          <p:attrName>style.visibility</p:attrName>
                                        </p:attrNameLst>
                                      </p:cBhvr>
                                      <p:to>
                                        <p:strVal val="visible"/>
                                      </p:to>
                                    </p:set>
                                    <p:anim calcmode="lin" valueType="num">
                                      <p:cBhvr>
                                        <p:cTn id="89" dur="1000" fill="hold"/>
                                        <p:tgtEl>
                                          <p:spTgt spid="23599"/>
                                        </p:tgtEl>
                                        <p:attrNameLst>
                                          <p:attrName>ppt_w</p:attrName>
                                        </p:attrNameLst>
                                      </p:cBhvr>
                                      <p:tavLst>
                                        <p:tav tm="0">
                                          <p:val>
                                            <p:fltVal val="0.000000"/>
                                          </p:val>
                                        </p:tav>
                                        <p:tav tm="100000">
                                          <p:val>
                                            <p:strVal val="#ppt_w"/>
                                          </p:val>
                                        </p:tav>
                                      </p:tavLst>
                                    </p:anim>
                                    <p:anim calcmode="lin" valueType="num">
                                      <p:cBhvr>
                                        <p:cTn id="90" dur="1000" fill="hold"/>
                                        <p:tgtEl>
                                          <p:spTgt spid="23599"/>
                                        </p:tgtEl>
                                        <p:attrNameLst>
                                          <p:attrName>ppt_h</p:attrName>
                                        </p:attrNameLst>
                                      </p:cBhvr>
                                      <p:tavLst>
                                        <p:tav tm="0">
                                          <p:val>
                                            <p:fltVal val="0.000000"/>
                                          </p:val>
                                        </p:tav>
                                        <p:tav tm="100000">
                                          <p:val>
                                            <p:strVal val="#ppt_h"/>
                                          </p:val>
                                        </p:tav>
                                      </p:tavLst>
                                    </p:anim>
                                    <p:anim calcmode="lin" valueType="num">
                                      <p:cBhvr>
                                        <p:cTn id="91" dur="1000" fill="hold"/>
                                        <p:tgtEl>
                                          <p:spTgt spid="23599"/>
                                        </p:tgtEl>
                                        <p:attrNameLst>
                                          <p:attrName>style.rotation</p:attrName>
                                        </p:attrNameLst>
                                      </p:cBhvr>
                                      <p:tavLst>
                                        <p:tav tm="0">
                                          <p:val>
                                            <p:fltVal val="90.000000"/>
                                          </p:val>
                                        </p:tav>
                                        <p:tav tm="100000">
                                          <p:val>
                                            <p:fltVal val="0.000000"/>
                                          </p:val>
                                        </p:tav>
                                      </p:tavLst>
                                    </p:anim>
                                    <p:animEffect transition="in" filter="fade">
                                      <p:cBhvr>
                                        <p:cTn id="92" dur="1000"/>
                                        <p:tgtEl>
                                          <p:spTgt spid="2359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93" fill="hold" display="0">
                  <p:stCondLst>
                    <p:cond delay="indefinite"/>
                  </p:stCondLst>
                  <p:endCondLst>
                    <p:cond evt="onNext" delay="0">
                      <p:tgtEl>
                        <p:sldTgt/>
                      </p:tgtEl>
                    </p:cond>
                    <p:cond evt="onPrev" delay="0">
                      <p:tgtEl>
                        <p:sldTgt/>
                      </p:tgtEl>
                    </p:cond>
                    <p:cond evt="onStopAudio" delay="0">
                      <p:tgtEl>
                        <p:sldTgt/>
                      </p:tgtEl>
                    </p:cond>
                  </p:endCondLst>
                </p:cTn>
                <p:tgtEl>
                  <p:spTgt spid="2358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3554" name="Picture 3" descr="Hoa"/>
          <p:cNvPicPr>
            <a:picLocks noChangeAspect="1"/>
          </p:cNvPicPr>
          <p:nvPr/>
        </p:nvPicPr>
        <p:blipFill>
          <a:blip r:embed="rId2"/>
          <a:stretch>
            <a:fillRect/>
          </a:stretch>
        </p:blipFill>
        <p:spPr>
          <a:xfrm>
            <a:off x="1828800" y="3352800"/>
            <a:ext cx="614363" cy="609600"/>
          </a:xfrm>
          <a:prstGeom prst="rect">
            <a:avLst/>
          </a:prstGeom>
          <a:noFill/>
          <a:ln w="9525">
            <a:noFill/>
          </a:ln>
        </p:spPr>
      </p:pic>
      <p:sp>
        <p:nvSpPr>
          <p:cNvPr id="23555" name="WordArt 7"/>
          <p:cNvSpPr>
            <a:spLocks noTextEdit="1"/>
          </p:cNvSpPr>
          <p:nvPr/>
        </p:nvSpPr>
        <p:spPr>
          <a:xfrm>
            <a:off x="838200" y="1219200"/>
            <a:ext cx="7162800" cy="38862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sz="3600" b="1">
                <a:gradFill rotWithShape="1">
                  <a:gsLst>
                    <a:gs pos="0">
                      <a:srgbClr val="FFE701"/>
                    </a:gs>
                    <a:gs pos="100000">
                      <a:srgbClr val="FE3E02"/>
                    </a:gs>
                  </a:gsLst>
                  <a:lin ang="5400000" scaled="1"/>
                  <a:tileRect/>
                </a:gradFill>
                <a:latin typeface="Impact" panose="020B0806030902050204" charset="0"/>
                <a:ea typeface="Impact" panose="020B0806030902050204" charset="0"/>
              </a:rPr>
              <a:t>CHÀO CÁC EM !</a:t>
            </a:r>
            <a:endParaRPr lang="en-US" sz="3600" b="1">
              <a:gradFill rotWithShape="1">
                <a:gsLst>
                  <a:gs pos="0">
                    <a:srgbClr val="FFE701"/>
                  </a:gs>
                  <a:gs pos="100000">
                    <a:srgbClr val="FE3E02"/>
                  </a:gs>
                </a:gsLst>
                <a:lin ang="5400000" scaled="1"/>
                <a:tileRect/>
              </a:gradFill>
              <a:latin typeface="Impact" panose="020B0806030902050204" charset="0"/>
              <a:ea typeface="Impact" panose="020B0806030902050204" charset="0"/>
            </a:endParaRPr>
          </a:p>
        </p:txBody>
      </p:sp>
    </p:spTree>
  </p:cSld>
  <p:clrMapOvr>
    <a:masterClrMapping/>
  </p:clrMapOvr>
  <p:transition>
    <p:comb dir="vert"/>
    <p:sndAc>
      <p:stSnd>
        <p:snd r:embed="rId3" name="tad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descr="Picture 024"/>
          <p:cNvPicPr>
            <a:picLocks noChangeAspect="1"/>
          </p:cNvPicPr>
          <p:nvPr/>
        </p:nvPicPr>
        <p:blipFill>
          <a:blip r:embed="rId1">
            <a:lum bright="-6000" contrast="24000"/>
          </a:blip>
          <a:srcRect l="20026" t="25050" r="18225" b="8701"/>
          <a:stretch>
            <a:fillRect/>
          </a:stretch>
        </p:blipFill>
        <p:spPr>
          <a:xfrm>
            <a:off x="3771900" y="771525"/>
            <a:ext cx="5334000" cy="5567680"/>
          </a:xfrm>
          <a:prstGeom prst="rect">
            <a:avLst/>
          </a:prstGeom>
          <a:noFill/>
          <a:ln w="76200" cap="flat" cmpd="sng">
            <a:solidFill>
              <a:srgbClr val="00FF00"/>
            </a:solidFill>
            <a:prstDash val="solid"/>
            <a:miter/>
            <a:headEnd type="none" w="med" len="med"/>
            <a:tailEnd type="none" w="med" len="med"/>
          </a:ln>
        </p:spPr>
      </p:pic>
      <p:sp>
        <p:nvSpPr>
          <p:cNvPr id="126979" name="Text Box 3"/>
          <p:cNvSpPr txBox="1"/>
          <p:nvPr/>
        </p:nvSpPr>
        <p:spPr>
          <a:xfrm>
            <a:off x="9144000" y="3200400"/>
            <a:ext cx="1295400" cy="1552575"/>
          </a:xfrm>
          <a:prstGeom prst="rect">
            <a:avLst/>
          </a:prstGeom>
          <a:noFill/>
          <a:ln w="9525">
            <a:noFill/>
          </a:ln>
        </p:spPr>
        <p:txBody>
          <a:bodyPr>
            <a:spAutoFit/>
          </a:bodyPr>
          <a:p>
            <a:pPr>
              <a:spcBef>
                <a:spcPct val="50000"/>
              </a:spcBef>
            </a:pPr>
            <a:r>
              <a:rPr sz="2400" b="1" dirty="0">
                <a:solidFill>
                  <a:srgbClr val="FFFF00"/>
                </a:solidFill>
                <a:latin typeface="Arial" panose="020B0604020202020204" pitchFamily="34" charset="0"/>
              </a:rPr>
              <a:t>Đồng bằng Nam Bộ</a:t>
            </a:r>
            <a:endParaRPr sz="2400" b="1" dirty="0">
              <a:solidFill>
                <a:srgbClr val="FFFF00"/>
              </a:solidFill>
              <a:latin typeface="Arial" panose="020B0604020202020204" pitchFamily="34" charset="0"/>
            </a:endParaRPr>
          </a:p>
        </p:txBody>
      </p:sp>
      <p:sp>
        <p:nvSpPr>
          <p:cNvPr id="6148" name="Text Box 4"/>
          <p:cNvSpPr txBox="1"/>
          <p:nvPr/>
        </p:nvSpPr>
        <p:spPr>
          <a:xfrm>
            <a:off x="3124200" y="6338888"/>
            <a:ext cx="6019800" cy="519112"/>
          </a:xfrm>
          <a:prstGeom prst="rect">
            <a:avLst/>
          </a:prstGeom>
          <a:noFill/>
          <a:ln w="76200">
            <a:noFill/>
          </a:ln>
        </p:spPr>
        <p:txBody>
          <a:bodyPr>
            <a:spAutoFit/>
          </a:bodyPr>
          <a:p>
            <a:pPr eaLnBrk="1" hangingPunct="1">
              <a:spcBef>
                <a:spcPct val="50000"/>
              </a:spcBef>
            </a:pPr>
            <a:r>
              <a:rPr sz="2800" b="1" dirty="0">
                <a:solidFill>
                  <a:srgbClr val="0000CC"/>
                </a:solidFill>
                <a:latin typeface="Times New Roman" panose="02020603050405020304" pitchFamily="18" charset="0"/>
                <a:cs typeface="Times New Roman" panose="02020603050405020304" pitchFamily="18" charset="0"/>
              </a:rPr>
              <a:t>Lược đồ tự nhiên đồng bằng Nam Bộ</a:t>
            </a:r>
            <a:r>
              <a:rPr sz="2800" b="1" dirty="0">
                <a:solidFill>
                  <a:srgbClr val="0000CC"/>
                </a:solidFill>
                <a:latin typeface="Arial" panose="020B0604020202020204" pitchFamily="34" charset="0"/>
                <a:cs typeface="Times New Roman" panose="02020603050405020304" pitchFamily="18" charset="0"/>
              </a:rPr>
              <a:t> </a:t>
            </a:r>
            <a:endParaRPr sz="2800" b="1" dirty="0">
              <a:solidFill>
                <a:srgbClr val="0000CC"/>
              </a:solidFill>
              <a:latin typeface="Arial" panose="020B0604020202020204" pitchFamily="34" charset="0"/>
              <a:ea typeface="Times New Roman" panose="02020603050405020304" pitchFamily="18" charset="0"/>
            </a:endParaRPr>
          </a:p>
        </p:txBody>
      </p:sp>
      <p:sp>
        <p:nvSpPr>
          <p:cNvPr id="126981" name="Freeform 5"/>
          <p:cNvSpPr/>
          <p:nvPr/>
        </p:nvSpPr>
        <p:spPr>
          <a:xfrm>
            <a:off x="4953000" y="2133600"/>
            <a:ext cx="2967038" cy="4040188"/>
          </a:xfrm>
          <a:custGeom>
            <a:avLst/>
            <a:gdLst>
              <a:gd name="txL" fmla="*/ 0 w 3369"/>
              <a:gd name="txT" fmla="*/ 0 h 3045"/>
              <a:gd name="txR" fmla="*/ 3369 w 3369"/>
              <a:gd name="txB" fmla="*/ 3045 h 30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369" h="3045">
                <a:moveTo>
                  <a:pt x="3104" y="660"/>
                </a:moveTo>
                <a:cubicBezTo>
                  <a:pt x="3075" y="617"/>
                  <a:pt x="3018" y="537"/>
                  <a:pt x="2972" y="516"/>
                </a:cubicBezTo>
                <a:cubicBezTo>
                  <a:pt x="2897" y="483"/>
                  <a:pt x="2869" y="489"/>
                  <a:pt x="2780" y="480"/>
                </a:cubicBezTo>
                <a:cubicBezTo>
                  <a:pt x="2758" y="465"/>
                  <a:pt x="2729" y="460"/>
                  <a:pt x="2708" y="444"/>
                </a:cubicBezTo>
                <a:cubicBezTo>
                  <a:pt x="2681" y="423"/>
                  <a:pt x="2655" y="400"/>
                  <a:pt x="2636" y="372"/>
                </a:cubicBezTo>
                <a:cubicBezTo>
                  <a:pt x="2628" y="360"/>
                  <a:pt x="2623" y="345"/>
                  <a:pt x="2612" y="336"/>
                </a:cubicBezTo>
                <a:cubicBezTo>
                  <a:pt x="2590" y="317"/>
                  <a:pt x="2564" y="304"/>
                  <a:pt x="2540" y="288"/>
                </a:cubicBezTo>
                <a:cubicBezTo>
                  <a:pt x="2528" y="280"/>
                  <a:pt x="2504" y="264"/>
                  <a:pt x="2504" y="264"/>
                </a:cubicBezTo>
                <a:cubicBezTo>
                  <a:pt x="2496" y="252"/>
                  <a:pt x="2490" y="239"/>
                  <a:pt x="2480" y="228"/>
                </a:cubicBezTo>
                <a:cubicBezTo>
                  <a:pt x="2457" y="203"/>
                  <a:pt x="2408" y="156"/>
                  <a:pt x="2408" y="156"/>
                </a:cubicBezTo>
                <a:cubicBezTo>
                  <a:pt x="2392" y="107"/>
                  <a:pt x="2366" y="88"/>
                  <a:pt x="2324" y="60"/>
                </a:cubicBezTo>
                <a:cubicBezTo>
                  <a:pt x="2312" y="68"/>
                  <a:pt x="2302" y="84"/>
                  <a:pt x="2288" y="84"/>
                </a:cubicBezTo>
                <a:cubicBezTo>
                  <a:pt x="2263" y="84"/>
                  <a:pt x="2241" y="64"/>
                  <a:pt x="2216" y="60"/>
                </a:cubicBezTo>
                <a:cubicBezTo>
                  <a:pt x="2188" y="56"/>
                  <a:pt x="2160" y="52"/>
                  <a:pt x="2132" y="48"/>
                </a:cubicBezTo>
                <a:cubicBezTo>
                  <a:pt x="2066" y="26"/>
                  <a:pt x="2000" y="40"/>
                  <a:pt x="1940" y="0"/>
                </a:cubicBezTo>
                <a:cubicBezTo>
                  <a:pt x="1890" y="17"/>
                  <a:pt x="1889" y="42"/>
                  <a:pt x="1844" y="72"/>
                </a:cubicBezTo>
                <a:cubicBezTo>
                  <a:pt x="1840" y="84"/>
                  <a:pt x="1844" y="103"/>
                  <a:pt x="1832" y="108"/>
                </a:cubicBezTo>
                <a:cubicBezTo>
                  <a:pt x="1825" y="111"/>
                  <a:pt x="1759" y="88"/>
                  <a:pt x="1748" y="84"/>
                </a:cubicBezTo>
                <a:cubicBezTo>
                  <a:pt x="1628" y="124"/>
                  <a:pt x="1694" y="289"/>
                  <a:pt x="1736" y="372"/>
                </a:cubicBezTo>
                <a:cubicBezTo>
                  <a:pt x="1750" y="401"/>
                  <a:pt x="1747" y="431"/>
                  <a:pt x="1772" y="456"/>
                </a:cubicBezTo>
                <a:cubicBezTo>
                  <a:pt x="1781" y="465"/>
                  <a:pt x="1797" y="462"/>
                  <a:pt x="1808" y="468"/>
                </a:cubicBezTo>
                <a:cubicBezTo>
                  <a:pt x="1821" y="474"/>
                  <a:pt x="1831" y="486"/>
                  <a:pt x="1844" y="492"/>
                </a:cubicBezTo>
                <a:cubicBezTo>
                  <a:pt x="1867" y="502"/>
                  <a:pt x="1916" y="516"/>
                  <a:pt x="1916" y="516"/>
                </a:cubicBezTo>
                <a:cubicBezTo>
                  <a:pt x="1955" y="575"/>
                  <a:pt x="1976" y="576"/>
                  <a:pt x="2048" y="588"/>
                </a:cubicBezTo>
                <a:cubicBezTo>
                  <a:pt x="2084" y="624"/>
                  <a:pt x="2104" y="648"/>
                  <a:pt x="2120" y="696"/>
                </a:cubicBezTo>
                <a:cubicBezTo>
                  <a:pt x="2116" y="748"/>
                  <a:pt x="2128" y="804"/>
                  <a:pt x="2108" y="852"/>
                </a:cubicBezTo>
                <a:cubicBezTo>
                  <a:pt x="2102" y="867"/>
                  <a:pt x="2074" y="848"/>
                  <a:pt x="2060" y="840"/>
                </a:cubicBezTo>
                <a:cubicBezTo>
                  <a:pt x="2045" y="832"/>
                  <a:pt x="2038" y="813"/>
                  <a:pt x="2024" y="804"/>
                </a:cubicBezTo>
                <a:cubicBezTo>
                  <a:pt x="1984" y="777"/>
                  <a:pt x="1928" y="785"/>
                  <a:pt x="1880" y="780"/>
                </a:cubicBezTo>
                <a:cubicBezTo>
                  <a:pt x="1868" y="784"/>
                  <a:pt x="1855" y="785"/>
                  <a:pt x="1844" y="792"/>
                </a:cubicBezTo>
                <a:cubicBezTo>
                  <a:pt x="1830" y="801"/>
                  <a:pt x="1824" y="823"/>
                  <a:pt x="1808" y="828"/>
                </a:cubicBezTo>
                <a:cubicBezTo>
                  <a:pt x="1793" y="833"/>
                  <a:pt x="1743" y="798"/>
                  <a:pt x="1736" y="792"/>
                </a:cubicBezTo>
                <a:cubicBezTo>
                  <a:pt x="1676" y="739"/>
                  <a:pt x="1645" y="674"/>
                  <a:pt x="1568" y="648"/>
                </a:cubicBezTo>
                <a:cubicBezTo>
                  <a:pt x="1488" y="658"/>
                  <a:pt x="1405" y="650"/>
                  <a:pt x="1328" y="672"/>
                </a:cubicBezTo>
                <a:cubicBezTo>
                  <a:pt x="1300" y="680"/>
                  <a:pt x="1285" y="717"/>
                  <a:pt x="1256" y="720"/>
                </a:cubicBezTo>
                <a:cubicBezTo>
                  <a:pt x="1104" y="735"/>
                  <a:pt x="1176" y="727"/>
                  <a:pt x="1040" y="744"/>
                </a:cubicBezTo>
                <a:cubicBezTo>
                  <a:pt x="900" y="791"/>
                  <a:pt x="838" y="734"/>
                  <a:pt x="752" y="648"/>
                </a:cubicBezTo>
                <a:cubicBezTo>
                  <a:pt x="734" y="701"/>
                  <a:pt x="709" y="741"/>
                  <a:pt x="692" y="792"/>
                </a:cubicBezTo>
                <a:cubicBezTo>
                  <a:pt x="698" y="809"/>
                  <a:pt x="716" y="861"/>
                  <a:pt x="716" y="876"/>
                </a:cubicBezTo>
                <a:cubicBezTo>
                  <a:pt x="716" y="914"/>
                  <a:pt x="690" y="922"/>
                  <a:pt x="668" y="948"/>
                </a:cubicBezTo>
                <a:cubicBezTo>
                  <a:pt x="640" y="981"/>
                  <a:pt x="647" y="994"/>
                  <a:pt x="608" y="1020"/>
                </a:cubicBezTo>
                <a:cubicBezTo>
                  <a:pt x="586" y="1035"/>
                  <a:pt x="558" y="1041"/>
                  <a:pt x="536" y="1056"/>
                </a:cubicBezTo>
                <a:cubicBezTo>
                  <a:pt x="524" y="1074"/>
                  <a:pt x="504" y="1114"/>
                  <a:pt x="476" y="1116"/>
                </a:cubicBezTo>
                <a:cubicBezTo>
                  <a:pt x="370" y="1125"/>
                  <a:pt x="255" y="1077"/>
                  <a:pt x="152" y="1056"/>
                </a:cubicBezTo>
                <a:cubicBezTo>
                  <a:pt x="140" y="1060"/>
                  <a:pt x="125" y="1059"/>
                  <a:pt x="116" y="1068"/>
                </a:cubicBezTo>
                <a:cubicBezTo>
                  <a:pt x="84" y="1100"/>
                  <a:pt x="64" y="1144"/>
                  <a:pt x="32" y="1176"/>
                </a:cubicBezTo>
                <a:cubicBezTo>
                  <a:pt x="24" y="1200"/>
                  <a:pt x="0" y="1224"/>
                  <a:pt x="8" y="1248"/>
                </a:cubicBezTo>
                <a:cubicBezTo>
                  <a:pt x="26" y="1302"/>
                  <a:pt x="72" y="1344"/>
                  <a:pt x="104" y="1392"/>
                </a:cubicBezTo>
                <a:cubicBezTo>
                  <a:pt x="221" y="1568"/>
                  <a:pt x="51" y="1387"/>
                  <a:pt x="164" y="1500"/>
                </a:cubicBezTo>
                <a:cubicBezTo>
                  <a:pt x="283" y="1460"/>
                  <a:pt x="101" y="1527"/>
                  <a:pt x="236" y="1452"/>
                </a:cubicBezTo>
                <a:cubicBezTo>
                  <a:pt x="258" y="1440"/>
                  <a:pt x="308" y="1428"/>
                  <a:pt x="308" y="1428"/>
                </a:cubicBezTo>
                <a:cubicBezTo>
                  <a:pt x="340" y="1432"/>
                  <a:pt x="374" y="1429"/>
                  <a:pt x="404" y="1440"/>
                </a:cubicBezTo>
                <a:cubicBezTo>
                  <a:pt x="431" y="1450"/>
                  <a:pt x="476" y="1488"/>
                  <a:pt x="476" y="1488"/>
                </a:cubicBezTo>
                <a:cubicBezTo>
                  <a:pt x="480" y="1500"/>
                  <a:pt x="479" y="1515"/>
                  <a:pt x="488" y="1524"/>
                </a:cubicBezTo>
                <a:cubicBezTo>
                  <a:pt x="517" y="1553"/>
                  <a:pt x="641" y="1550"/>
                  <a:pt x="692" y="1560"/>
                </a:cubicBezTo>
                <a:cubicBezTo>
                  <a:pt x="707" y="1604"/>
                  <a:pt x="704" y="1644"/>
                  <a:pt x="668" y="1680"/>
                </a:cubicBezTo>
                <a:cubicBezTo>
                  <a:pt x="658" y="1690"/>
                  <a:pt x="645" y="1698"/>
                  <a:pt x="632" y="1704"/>
                </a:cubicBezTo>
                <a:cubicBezTo>
                  <a:pt x="609" y="1714"/>
                  <a:pt x="560" y="1728"/>
                  <a:pt x="560" y="1728"/>
                </a:cubicBezTo>
                <a:cubicBezTo>
                  <a:pt x="552" y="1740"/>
                  <a:pt x="546" y="1754"/>
                  <a:pt x="536" y="1764"/>
                </a:cubicBezTo>
                <a:cubicBezTo>
                  <a:pt x="526" y="1774"/>
                  <a:pt x="509" y="1777"/>
                  <a:pt x="500" y="1788"/>
                </a:cubicBezTo>
                <a:cubicBezTo>
                  <a:pt x="441" y="1856"/>
                  <a:pt x="421" y="1943"/>
                  <a:pt x="404" y="2028"/>
                </a:cubicBezTo>
                <a:cubicBezTo>
                  <a:pt x="395" y="2159"/>
                  <a:pt x="380" y="2222"/>
                  <a:pt x="356" y="2340"/>
                </a:cubicBezTo>
                <a:cubicBezTo>
                  <a:pt x="360" y="2504"/>
                  <a:pt x="339" y="2671"/>
                  <a:pt x="368" y="2832"/>
                </a:cubicBezTo>
                <a:cubicBezTo>
                  <a:pt x="372" y="2857"/>
                  <a:pt x="440" y="2808"/>
                  <a:pt x="440" y="2808"/>
                </a:cubicBezTo>
                <a:cubicBezTo>
                  <a:pt x="448" y="2820"/>
                  <a:pt x="467" y="2830"/>
                  <a:pt x="464" y="2844"/>
                </a:cubicBezTo>
                <a:cubicBezTo>
                  <a:pt x="461" y="2858"/>
                  <a:pt x="438" y="2858"/>
                  <a:pt x="428" y="2868"/>
                </a:cubicBezTo>
                <a:cubicBezTo>
                  <a:pt x="396" y="2900"/>
                  <a:pt x="379" y="2948"/>
                  <a:pt x="332" y="2964"/>
                </a:cubicBezTo>
                <a:cubicBezTo>
                  <a:pt x="309" y="2972"/>
                  <a:pt x="284" y="2972"/>
                  <a:pt x="260" y="2976"/>
                </a:cubicBezTo>
                <a:cubicBezTo>
                  <a:pt x="364" y="3045"/>
                  <a:pt x="485" y="3006"/>
                  <a:pt x="608" y="3000"/>
                </a:cubicBezTo>
                <a:cubicBezTo>
                  <a:pt x="636" y="2996"/>
                  <a:pt x="665" y="2996"/>
                  <a:pt x="692" y="2988"/>
                </a:cubicBezTo>
                <a:cubicBezTo>
                  <a:pt x="706" y="2984"/>
                  <a:pt x="715" y="2970"/>
                  <a:pt x="728" y="2964"/>
                </a:cubicBezTo>
                <a:cubicBezTo>
                  <a:pt x="798" y="2933"/>
                  <a:pt x="871" y="2904"/>
                  <a:pt x="944" y="2880"/>
                </a:cubicBezTo>
                <a:cubicBezTo>
                  <a:pt x="984" y="2867"/>
                  <a:pt x="1017" y="2820"/>
                  <a:pt x="1052" y="2796"/>
                </a:cubicBezTo>
                <a:cubicBezTo>
                  <a:pt x="1116" y="2700"/>
                  <a:pt x="1032" y="2816"/>
                  <a:pt x="1112" y="2736"/>
                </a:cubicBezTo>
                <a:cubicBezTo>
                  <a:pt x="1192" y="2656"/>
                  <a:pt x="1076" y="2740"/>
                  <a:pt x="1172" y="2676"/>
                </a:cubicBezTo>
                <a:cubicBezTo>
                  <a:pt x="1227" y="2594"/>
                  <a:pt x="1181" y="2596"/>
                  <a:pt x="1220" y="2508"/>
                </a:cubicBezTo>
                <a:cubicBezTo>
                  <a:pt x="1221" y="2505"/>
                  <a:pt x="1288" y="2486"/>
                  <a:pt x="1304" y="2484"/>
                </a:cubicBezTo>
                <a:cubicBezTo>
                  <a:pt x="1340" y="2478"/>
                  <a:pt x="1376" y="2476"/>
                  <a:pt x="1412" y="2472"/>
                </a:cubicBezTo>
                <a:cubicBezTo>
                  <a:pt x="1493" y="2452"/>
                  <a:pt x="1570" y="2430"/>
                  <a:pt x="1652" y="2412"/>
                </a:cubicBezTo>
                <a:cubicBezTo>
                  <a:pt x="1697" y="2402"/>
                  <a:pt x="1784" y="2376"/>
                  <a:pt x="1784" y="2376"/>
                </a:cubicBezTo>
                <a:cubicBezTo>
                  <a:pt x="1848" y="2333"/>
                  <a:pt x="1891" y="2316"/>
                  <a:pt x="1964" y="2292"/>
                </a:cubicBezTo>
                <a:cubicBezTo>
                  <a:pt x="1978" y="2287"/>
                  <a:pt x="1987" y="2274"/>
                  <a:pt x="2000" y="2268"/>
                </a:cubicBezTo>
                <a:cubicBezTo>
                  <a:pt x="2039" y="2248"/>
                  <a:pt x="2077" y="2231"/>
                  <a:pt x="2120" y="2220"/>
                </a:cubicBezTo>
                <a:cubicBezTo>
                  <a:pt x="2128" y="2208"/>
                  <a:pt x="2134" y="2194"/>
                  <a:pt x="2144" y="2184"/>
                </a:cubicBezTo>
                <a:cubicBezTo>
                  <a:pt x="2154" y="2174"/>
                  <a:pt x="2171" y="2171"/>
                  <a:pt x="2180" y="2160"/>
                </a:cubicBezTo>
                <a:cubicBezTo>
                  <a:pt x="2219" y="2112"/>
                  <a:pt x="2160" y="2133"/>
                  <a:pt x="2216" y="2088"/>
                </a:cubicBezTo>
                <a:cubicBezTo>
                  <a:pt x="2226" y="2080"/>
                  <a:pt x="2240" y="2080"/>
                  <a:pt x="2252" y="2076"/>
                </a:cubicBezTo>
                <a:cubicBezTo>
                  <a:pt x="2278" y="1999"/>
                  <a:pt x="2261" y="1978"/>
                  <a:pt x="2312" y="2040"/>
                </a:cubicBezTo>
                <a:cubicBezTo>
                  <a:pt x="2321" y="2051"/>
                  <a:pt x="2328" y="2064"/>
                  <a:pt x="2336" y="2076"/>
                </a:cubicBezTo>
                <a:cubicBezTo>
                  <a:pt x="2404" y="2068"/>
                  <a:pt x="2475" y="2074"/>
                  <a:pt x="2540" y="2052"/>
                </a:cubicBezTo>
                <a:cubicBezTo>
                  <a:pt x="2567" y="2043"/>
                  <a:pt x="2612" y="2004"/>
                  <a:pt x="2612" y="2004"/>
                </a:cubicBezTo>
                <a:cubicBezTo>
                  <a:pt x="2620" y="1992"/>
                  <a:pt x="2633" y="1982"/>
                  <a:pt x="2636" y="1968"/>
                </a:cubicBezTo>
                <a:cubicBezTo>
                  <a:pt x="2648" y="1917"/>
                  <a:pt x="2623" y="1849"/>
                  <a:pt x="2660" y="1812"/>
                </a:cubicBezTo>
                <a:cubicBezTo>
                  <a:pt x="2669" y="1803"/>
                  <a:pt x="2685" y="1806"/>
                  <a:pt x="2696" y="1800"/>
                </a:cubicBezTo>
                <a:cubicBezTo>
                  <a:pt x="2721" y="1786"/>
                  <a:pt x="2768" y="1752"/>
                  <a:pt x="2768" y="1752"/>
                </a:cubicBezTo>
                <a:cubicBezTo>
                  <a:pt x="2751" y="1700"/>
                  <a:pt x="2750" y="1686"/>
                  <a:pt x="2696" y="1668"/>
                </a:cubicBezTo>
                <a:cubicBezTo>
                  <a:pt x="2688" y="1656"/>
                  <a:pt x="2665" y="1645"/>
                  <a:pt x="2672" y="1632"/>
                </a:cubicBezTo>
                <a:cubicBezTo>
                  <a:pt x="2703" y="1578"/>
                  <a:pt x="2802" y="1570"/>
                  <a:pt x="2852" y="1560"/>
                </a:cubicBezTo>
                <a:cubicBezTo>
                  <a:pt x="2864" y="1552"/>
                  <a:pt x="2884" y="1550"/>
                  <a:pt x="2888" y="1536"/>
                </a:cubicBezTo>
                <a:cubicBezTo>
                  <a:pt x="2894" y="1516"/>
                  <a:pt x="2878" y="1496"/>
                  <a:pt x="2876" y="1476"/>
                </a:cubicBezTo>
                <a:cubicBezTo>
                  <a:pt x="2870" y="1392"/>
                  <a:pt x="2864" y="1308"/>
                  <a:pt x="2864" y="1224"/>
                </a:cubicBezTo>
                <a:cubicBezTo>
                  <a:pt x="2864" y="1211"/>
                  <a:pt x="2868" y="1250"/>
                  <a:pt x="2876" y="1260"/>
                </a:cubicBezTo>
                <a:cubicBezTo>
                  <a:pt x="2885" y="1271"/>
                  <a:pt x="2900" y="1276"/>
                  <a:pt x="2912" y="1284"/>
                </a:cubicBezTo>
                <a:cubicBezTo>
                  <a:pt x="2989" y="1232"/>
                  <a:pt x="2910" y="1270"/>
                  <a:pt x="2960" y="1332"/>
                </a:cubicBezTo>
                <a:cubicBezTo>
                  <a:pt x="2968" y="1342"/>
                  <a:pt x="2984" y="1324"/>
                  <a:pt x="2996" y="1320"/>
                </a:cubicBezTo>
                <a:cubicBezTo>
                  <a:pt x="3004" y="1308"/>
                  <a:pt x="3010" y="1294"/>
                  <a:pt x="3020" y="1284"/>
                </a:cubicBezTo>
                <a:cubicBezTo>
                  <a:pt x="3030" y="1274"/>
                  <a:pt x="3050" y="1273"/>
                  <a:pt x="3056" y="1260"/>
                </a:cubicBezTo>
                <a:cubicBezTo>
                  <a:pt x="3104" y="1152"/>
                  <a:pt x="3026" y="1190"/>
                  <a:pt x="3104" y="1164"/>
                </a:cubicBezTo>
                <a:cubicBezTo>
                  <a:pt x="3128" y="1172"/>
                  <a:pt x="3162" y="1167"/>
                  <a:pt x="3176" y="1188"/>
                </a:cubicBezTo>
                <a:cubicBezTo>
                  <a:pt x="3214" y="1245"/>
                  <a:pt x="3257" y="1268"/>
                  <a:pt x="3320" y="1284"/>
                </a:cubicBezTo>
                <a:cubicBezTo>
                  <a:pt x="3332" y="1276"/>
                  <a:pt x="3353" y="1274"/>
                  <a:pt x="3356" y="1260"/>
                </a:cubicBezTo>
                <a:cubicBezTo>
                  <a:pt x="3369" y="1202"/>
                  <a:pt x="3346" y="1179"/>
                  <a:pt x="3320" y="1140"/>
                </a:cubicBezTo>
                <a:cubicBezTo>
                  <a:pt x="3303" y="1071"/>
                  <a:pt x="3266" y="1035"/>
                  <a:pt x="3224" y="984"/>
                </a:cubicBezTo>
                <a:cubicBezTo>
                  <a:pt x="3186" y="938"/>
                  <a:pt x="3205" y="924"/>
                  <a:pt x="3152" y="888"/>
                </a:cubicBezTo>
                <a:cubicBezTo>
                  <a:pt x="3063" y="754"/>
                  <a:pt x="3146" y="847"/>
                  <a:pt x="3068" y="804"/>
                </a:cubicBezTo>
                <a:cubicBezTo>
                  <a:pt x="3043" y="790"/>
                  <a:pt x="2996" y="756"/>
                  <a:pt x="2996" y="756"/>
                </a:cubicBezTo>
                <a:cubicBezTo>
                  <a:pt x="3019" y="687"/>
                  <a:pt x="2990" y="735"/>
                  <a:pt x="3044" y="744"/>
                </a:cubicBezTo>
                <a:cubicBezTo>
                  <a:pt x="3056" y="746"/>
                  <a:pt x="3068" y="736"/>
                  <a:pt x="3080" y="732"/>
                </a:cubicBezTo>
                <a:cubicBezTo>
                  <a:pt x="3111" y="686"/>
                  <a:pt x="3104" y="710"/>
                  <a:pt x="3104" y="660"/>
                </a:cubicBezTo>
                <a:close/>
              </a:path>
            </a:pathLst>
          </a:custGeom>
          <a:noFill/>
          <a:ln w="76200" cap="flat" cmpd="sng">
            <a:solidFill>
              <a:schemeClr val="accent1">
                <a:alpha val="100000"/>
              </a:schemeClr>
            </a:solidFill>
            <a:prstDash val="solid"/>
            <a:round/>
            <a:headEnd type="none" w="med" len="med"/>
            <a:tailEnd type="none" w="med" len="med"/>
          </a:ln>
        </p:spPr>
        <p:txBody>
          <a:bodyPr/>
          <a:p>
            <a:endParaRPr lang="en-US"/>
          </a:p>
        </p:txBody>
      </p:sp>
      <p:sp>
        <p:nvSpPr>
          <p:cNvPr id="8202" name="Rectangle 3"/>
          <p:cNvSpPr/>
          <p:nvPr/>
        </p:nvSpPr>
        <p:spPr>
          <a:xfrm>
            <a:off x="94615" y="228600"/>
            <a:ext cx="6416675" cy="460375"/>
          </a:xfrm>
          <a:prstGeom prst="rect">
            <a:avLst/>
          </a:prstGeom>
          <a:noFill/>
          <a:ln w="9525">
            <a:noFill/>
          </a:ln>
        </p:spPr>
        <p:txBody>
          <a:bodyPr wrap="square">
            <a:spAutoFit/>
          </a:bodyPr>
          <a:p>
            <a:pPr eaLnBrk="1" hangingPunct="1"/>
            <a:r>
              <a:rPr sz="2400" b="1" dirty="0">
                <a:solidFill>
                  <a:srgbClr val="0000CC"/>
                </a:solidFill>
                <a:latin typeface="Times New Roman" panose="02020603050405020304" pitchFamily="18" charset="0"/>
              </a:rPr>
              <a:t>1. </a:t>
            </a:r>
            <a:r>
              <a:rPr lang="vi-VN" altLang="x-none" sz="2400" b="1" dirty="0">
                <a:solidFill>
                  <a:srgbClr val="0000CC"/>
                </a:solidFill>
                <a:latin typeface="Times New Roman" panose="02020603050405020304" pitchFamily="18" charset="0"/>
              </a:rPr>
              <a:t>Đồng bằng lớn nhất của nước ta</a:t>
            </a:r>
            <a:r>
              <a:rPr sz="2400" b="1" dirty="0">
                <a:solidFill>
                  <a:srgbClr val="0000CC"/>
                </a:solidFill>
                <a:latin typeface="Times New Roman" panose="02020603050405020304" pitchFamily="18" charset="0"/>
              </a:rPr>
              <a:t>.</a:t>
            </a:r>
            <a:endParaRPr sz="2400" dirty="0">
              <a:solidFill>
                <a:srgbClr val="0000CC"/>
              </a:solidFill>
              <a:latin typeface="Times New Roman" panose="02020603050405020304" pitchFamily="18" charset="0"/>
            </a:endParaRPr>
          </a:p>
        </p:txBody>
      </p:sp>
      <p:sp>
        <p:nvSpPr>
          <p:cNvPr id="8203" name="Text Box 5"/>
          <p:cNvSpPr txBox="1"/>
          <p:nvPr/>
        </p:nvSpPr>
        <p:spPr>
          <a:xfrm>
            <a:off x="0" y="2971800"/>
            <a:ext cx="3733800" cy="1187450"/>
          </a:xfrm>
          <a:prstGeom prst="rect">
            <a:avLst/>
          </a:prstGeom>
          <a:noFill/>
          <a:ln w="9525">
            <a:noFill/>
          </a:ln>
        </p:spPr>
        <p:txBody>
          <a:bodyPr>
            <a:spAutoFit/>
          </a:bodyPr>
          <a:p>
            <a:pPr eaLnBrk="1" hangingPunct="1">
              <a:spcBef>
                <a:spcPct val="50000"/>
              </a:spcBef>
            </a:pPr>
            <a:r>
              <a:rPr sz="2400" b="1" dirty="0">
                <a:solidFill>
                  <a:srgbClr val="0000FF"/>
                </a:solidFill>
                <a:latin typeface="Times New Roman" panose="02020603050405020304" pitchFamily="18" charset="0"/>
              </a:rPr>
              <a:t> - Đồng bằng Nam Bộ do phù sa của các sông nào bồi đắp nên?</a:t>
            </a:r>
            <a:endParaRPr sz="2400" b="1" dirty="0">
              <a:solidFill>
                <a:srgbClr val="0000FF"/>
              </a:solidFill>
              <a:latin typeface="Times New Roman" panose="02020603050405020304" pitchFamily="18" charset="0"/>
            </a:endParaRPr>
          </a:p>
        </p:txBody>
      </p:sp>
      <p:sp>
        <p:nvSpPr>
          <p:cNvPr id="8204" name="Text Box 11"/>
          <p:cNvSpPr txBox="1"/>
          <p:nvPr/>
        </p:nvSpPr>
        <p:spPr>
          <a:xfrm>
            <a:off x="0" y="1828800"/>
            <a:ext cx="3733800" cy="1187450"/>
          </a:xfrm>
          <a:prstGeom prst="rect">
            <a:avLst/>
          </a:prstGeom>
          <a:noFill/>
          <a:ln w="9525">
            <a:noFill/>
          </a:ln>
        </p:spPr>
        <p:txBody>
          <a:bodyPr>
            <a:spAutoFit/>
          </a:bodyPr>
          <a:p>
            <a:pPr eaLnBrk="1" hangingPunct="1">
              <a:spcBef>
                <a:spcPct val="50000"/>
              </a:spcBef>
            </a:pPr>
            <a:r>
              <a:rPr sz="2400" b="1" dirty="0">
                <a:solidFill>
                  <a:srgbClr val="006600"/>
                </a:solidFill>
                <a:latin typeface="Times New Roman" panose="02020603050405020304" pitchFamily="18" charset="0"/>
              </a:rPr>
              <a:t>* Đọc mục 1 SGK(116) cùng với vốn hiểu biết của mình trả lời các câu hỏi :</a:t>
            </a:r>
            <a:endParaRPr sz="2400" b="1" dirty="0">
              <a:solidFill>
                <a:srgbClr val="006600"/>
              </a:solidFill>
              <a:latin typeface="Times New Roman" panose="02020603050405020304" pitchFamily="18" charset="0"/>
            </a:endParaRPr>
          </a:p>
        </p:txBody>
      </p:sp>
      <p:sp>
        <p:nvSpPr>
          <p:cNvPr id="8205" name="Text Box 13"/>
          <p:cNvSpPr txBox="1"/>
          <p:nvPr/>
        </p:nvSpPr>
        <p:spPr>
          <a:xfrm>
            <a:off x="0" y="1905000"/>
            <a:ext cx="3733800" cy="1552575"/>
          </a:xfrm>
          <a:prstGeom prst="rect">
            <a:avLst/>
          </a:prstGeom>
          <a:noFill/>
          <a:ln w="38100">
            <a:noFill/>
          </a:ln>
        </p:spPr>
        <p:txBody>
          <a:bodyPr>
            <a:spAutoFit/>
          </a:bodyPr>
          <a:p>
            <a:pPr>
              <a:spcBef>
                <a:spcPct val="50000"/>
              </a:spcBef>
            </a:pPr>
            <a:r>
              <a:rPr sz="2400" dirty="0">
                <a:solidFill>
                  <a:srgbClr val="006600"/>
                </a:solidFill>
                <a:latin typeface="Times New Roman" panose="02020603050405020304" pitchFamily="18" charset="0"/>
              </a:rPr>
              <a:t>- </a:t>
            </a:r>
            <a:r>
              <a:rPr lang="vi-VN" altLang="x-none" sz="2400" b="1" dirty="0">
                <a:solidFill>
                  <a:srgbClr val="006600"/>
                </a:solidFill>
                <a:latin typeface="Times New Roman" panose="02020603050405020304" pitchFamily="18" charset="0"/>
              </a:rPr>
              <a:t>Đồng bằng Nam Bộ do phù sa của hệ thống sông Mê Công và Đồng Nai bồi đắp. </a:t>
            </a:r>
            <a:endParaRPr sz="2400" dirty="0">
              <a:solidFill>
                <a:srgbClr val="006600"/>
              </a:solidFill>
              <a:latin typeface="Times New Roman" panose="02020603050405020304" pitchFamily="18" charset="0"/>
            </a:endParaRPr>
          </a:p>
        </p:txBody>
      </p:sp>
      <p:sp>
        <p:nvSpPr>
          <p:cNvPr id="8206" name="Text Box 6"/>
          <p:cNvSpPr txBox="1"/>
          <p:nvPr/>
        </p:nvSpPr>
        <p:spPr>
          <a:xfrm>
            <a:off x="0" y="4038600"/>
            <a:ext cx="3733800" cy="1187450"/>
          </a:xfrm>
          <a:prstGeom prst="rect">
            <a:avLst/>
          </a:prstGeom>
          <a:noFill/>
          <a:ln w="9525">
            <a:noFill/>
          </a:ln>
        </p:spPr>
        <p:txBody>
          <a:bodyPr>
            <a:spAutoFit/>
          </a:bodyPr>
          <a:p>
            <a:pPr eaLnBrk="1" hangingPunct="1">
              <a:spcBef>
                <a:spcPct val="50000"/>
              </a:spcBef>
            </a:pPr>
            <a:r>
              <a:rPr sz="2400" b="1" dirty="0">
                <a:solidFill>
                  <a:srgbClr val="0000FF"/>
                </a:solidFill>
                <a:latin typeface="Times New Roman" panose="02020603050405020304" pitchFamily="18" charset="0"/>
              </a:rPr>
              <a:t>- Đồng bằng Nam Bộ có những đặc điểm gì tiêu biểu về: </a:t>
            </a:r>
            <a:endParaRPr sz="2400" b="1" dirty="0">
              <a:solidFill>
                <a:srgbClr val="0000FF"/>
              </a:solidFill>
              <a:latin typeface="Times New Roman" panose="02020603050405020304" pitchFamily="18" charset="0"/>
            </a:endParaRPr>
          </a:p>
        </p:txBody>
      </p:sp>
      <p:sp>
        <p:nvSpPr>
          <p:cNvPr id="8207" name="Text Box 15"/>
          <p:cNvSpPr txBox="1"/>
          <p:nvPr/>
        </p:nvSpPr>
        <p:spPr>
          <a:xfrm>
            <a:off x="0" y="5181600"/>
            <a:ext cx="1752600" cy="457200"/>
          </a:xfrm>
          <a:prstGeom prst="rect">
            <a:avLst/>
          </a:prstGeom>
          <a:noFill/>
          <a:ln w="38100">
            <a:noFill/>
          </a:ln>
        </p:spPr>
        <p:txBody>
          <a:bodyPr>
            <a:spAutoFit/>
          </a:bodyPr>
          <a:p>
            <a:pPr eaLnBrk="1" hangingPunct="1">
              <a:spcBef>
                <a:spcPct val="50000"/>
              </a:spcBef>
              <a:buChar char="-"/>
            </a:pPr>
            <a:r>
              <a:rPr sz="2400" b="1" dirty="0">
                <a:solidFill>
                  <a:srgbClr val="0000FF"/>
                </a:solidFill>
                <a:latin typeface="Times New Roman" panose="02020603050405020304" pitchFamily="18" charset="0"/>
              </a:rPr>
              <a:t> Diện tích:</a:t>
            </a:r>
            <a:endParaRPr sz="2400" dirty="0">
              <a:solidFill>
                <a:srgbClr val="0000FF"/>
              </a:solidFill>
              <a:latin typeface="Times New Roman" panose="02020603050405020304" pitchFamily="18" charset="0"/>
            </a:endParaRPr>
          </a:p>
        </p:txBody>
      </p:sp>
      <p:sp>
        <p:nvSpPr>
          <p:cNvPr id="8208" name="Text Box 16"/>
          <p:cNvSpPr txBox="1"/>
          <p:nvPr/>
        </p:nvSpPr>
        <p:spPr>
          <a:xfrm>
            <a:off x="0" y="5638800"/>
            <a:ext cx="1692275" cy="457200"/>
          </a:xfrm>
          <a:prstGeom prst="rect">
            <a:avLst/>
          </a:prstGeom>
          <a:noFill/>
          <a:ln w="38100">
            <a:noFill/>
          </a:ln>
        </p:spPr>
        <p:txBody>
          <a:bodyPr>
            <a:spAutoFit/>
          </a:bodyPr>
          <a:p>
            <a:pPr>
              <a:spcBef>
                <a:spcPct val="50000"/>
              </a:spcBef>
            </a:pPr>
            <a:r>
              <a:rPr sz="2400" b="1" dirty="0">
                <a:solidFill>
                  <a:srgbClr val="0000FF"/>
                </a:solidFill>
                <a:latin typeface="Times New Roman" panose="02020603050405020304" pitchFamily="18" charset="0"/>
              </a:rPr>
              <a:t>- Địa hình: </a:t>
            </a:r>
            <a:endParaRPr sz="2400" b="1" dirty="0">
              <a:solidFill>
                <a:srgbClr val="0000FF"/>
              </a:solidFill>
              <a:latin typeface="Times New Roman" panose="02020603050405020304" pitchFamily="18" charset="0"/>
            </a:endParaRPr>
          </a:p>
        </p:txBody>
      </p:sp>
      <p:sp>
        <p:nvSpPr>
          <p:cNvPr id="8209" name="Text Box 17"/>
          <p:cNvSpPr txBox="1"/>
          <p:nvPr/>
        </p:nvSpPr>
        <p:spPr>
          <a:xfrm>
            <a:off x="0" y="6172200"/>
            <a:ext cx="1692275" cy="457200"/>
          </a:xfrm>
          <a:prstGeom prst="rect">
            <a:avLst/>
          </a:prstGeom>
          <a:noFill/>
          <a:ln w="38100">
            <a:noFill/>
          </a:ln>
        </p:spPr>
        <p:txBody>
          <a:bodyPr>
            <a:spAutoFit/>
          </a:bodyPr>
          <a:p>
            <a:pPr eaLnBrk="1" hangingPunct="1">
              <a:spcBef>
                <a:spcPct val="50000"/>
              </a:spcBef>
              <a:buChar char="-"/>
            </a:pPr>
            <a:r>
              <a:rPr sz="2400" b="1" dirty="0">
                <a:solidFill>
                  <a:srgbClr val="0000FF"/>
                </a:solidFill>
                <a:latin typeface="Times New Roman" panose="02020603050405020304" pitchFamily="18" charset="0"/>
              </a:rPr>
              <a:t> Đất đai</a:t>
            </a:r>
            <a:endParaRPr sz="2400" dirty="0">
              <a:solidFill>
                <a:srgbClr val="0000FF"/>
              </a:solidFill>
              <a:latin typeface="Times New Roman" panose="02020603050405020304" pitchFamily="18" charset="0"/>
            </a:endParaRPr>
          </a:p>
        </p:txBody>
      </p:sp>
    </p:spTree>
  </p:cSld>
  <p:clrMapOvr>
    <a:masterClrMapping/>
  </p:clrMapOvr>
  <p:transition>
    <p:checker/>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02"/>
                                        </p:tgtEl>
                                        <p:attrNameLst>
                                          <p:attrName>style.visibility</p:attrName>
                                        </p:attrNameLst>
                                      </p:cBhvr>
                                      <p:to>
                                        <p:strVal val="visible"/>
                                      </p:to>
                                    </p:set>
                                    <p:anim calcmode="discrete" valueType="clr">
                                      <p:cBhvr override="childStyle">
                                        <p:cTn id="7" dur="80"/>
                                        <p:tgtEl>
                                          <p:spTgt spid="82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02"/>
                                        </p:tgtEl>
                                        <p:attrNameLst>
                                          <p:attrName>fillcolor</p:attrName>
                                        </p:attrNameLst>
                                      </p:cBhvr>
                                      <p:tavLst>
                                        <p:tav tm="0">
                                          <p:val>
                                            <p:clrVal>
                                              <a:schemeClr val="accent2"/>
                                            </p:clrVal>
                                          </p:val>
                                        </p:tav>
                                        <p:tav tm="50000">
                                          <p:val>
                                            <p:clrVal>
                                              <a:schemeClr val="hlink"/>
                                            </p:clrVal>
                                          </p:val>
                                        </p:tav>
                                      </p:tavLst>
                                    </p:anim>
                                    <p:set>
                                      <p:cBhvr>
                                        <p:cTn id="9" dur="80"/>
                                        <p:tgtEl>
                                          <p:spTgt spid="820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204"/>
                                        </p:tgtEl>
                                        <p:attrNameLst>
                                          <p:attrName>style.visibility</p:attrName>
                                        </p:attrNameLst>
                                      </p:cBhvr>
                                      <p:to>
                                        <p:strVal val="visible"/>
                                      </p:to>
                                    </p:set>
                                    <p:anim calcmode="discrete" valueType="clr">
                                      <p:cBhvr override="childStyle">
                                        <p:cTn id="14" dur="80"/>
                                        <p:tgtEl>
                                          <p:spTgt spid="820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4"/>
                                        </p:tgtEl>
                                        <p:attrNameLst>
                                          <p:attrName>fillcolor</p:attrName>
                                        </p:attrNameLst>
                                      </p:cBhvr>
                                      <p:tavLst>
                                        <p:tav tm="0">
                                          <p:val>
                                            <p:clrVal>
                                              <a:schemeClr val="accent2"/>
                                            </p:clrVal>
                                          </p:val>
                                        </p:tav>
                                        <p:tav tm="50000">
                                          <p:val>
                                            <p:clrVal>
                                              <a:schemeClr val="hlink"/>
                                            </p:clrVal>
                                          </p:val>
                                        </p:tav>
                                      </p:tavLst>
                                    </p:anim>
                                    <p:set>
                                      <p:cBhvr>
                                        <p:cTn id="16" dur="80"/>
                                        <p:tgtEl>
                                          <p:spTgt spid="820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26981"/>
                                        </p:tgtEl>
                                        <p:attrNameLst>
                                          <p:attrName>style.visibility</p:attrName>
                                        </p:attrNameLst>
                                      </p:cBhvr>
                                      <p:to>
                                        <p:strVal val="visible"/>
                                      </p:to>
                                    </p:set>
                                    <p:animEffect transition="in" filter="wipe(up)">
                                      <p:cBhvr>
                                        <p:cTn id="21" dur="500"/>
                                        <p:tgtEl>
                                          <p:spTgt spid="126981"/>
                                        </p:tgtEl>
                                      </p:cBhvr>
                                    </p:animEffect>
                                  </p:childTnLst>
                                </p:cTn>
                              </p:par>
                            </p:childTnLst>
                          </p:cTn>
                        </p:par>
                        <p:par>
                          <p:cTn id="22" fill="hold">
                            <p:stCondLst>
                              <p:cond delay="500"/>
                            </p:stCondLst>
                            <p:childTnLst>
                              <p:par>
                                <p:cTn id="23" presetID="0" presetClass="path" presetSubtype="0" accel="50000" decel="50000" fill="hold" grpId="0" nodeType="afterEffect">
                                  <p:stCondLst>
                                    <p:cond delay="0"/>
                                  </p:stCondLst>
                                  <p:childTnLst>
                                    <p:animMotion origin="layout" path="M 0.04584 -0.0044 L -0.37916 0.00209 " pathEditMode="relative" rAng="0" ptsTypes="AA">
                                      <p:cBhvr>
                                        <p:cTn id="24" dur="2000" fill="hold"/>
                                        <p:tgtEl>
                                          <p:spTgt spid="126979"/>
                                        </p:tgtEl>
                                        <p:attrNameLst>
                                          <p:attrName>ppt_x</p:attrName>
                                          <p:attrName>ppt_y</p:attrName>
                                        </p:attrNameLst>
                                      </p:cBhvr>
                                      <p:rCtr x="-21200" y="300"/>
                                    </p:animMotion>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8203">
                                            <p:txEl>
                                              <p:charRg st="0" end="60"/>
                                            </p:txEl>
                                          </p:spTgt>
                                        </p:tgtEl>
                                        <p:attrNameLst>
                                          <p:attrName>style.visibility</p:attrName>
                                        </p:attrNameLst>
                                      </p:cBhvr>
                                      <p:to>
                                        <p:strVal val="visible"/>
                                      </p:to>
                                    </p:set>
                                    <p:anim calcmode="discrete" valueType="clr">
                                      <p:cBhvr override="childStyle">
                                        <p:cTn id="29" dur="80"/>
                                        <p:tgtEl>
                                          <p:spTgt spid="8203">
                                            <p:txEl>
                                              <p:charRg st="0" end="6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8203">
                                            <p:txEl>
                                              <p:charRg st="0" end="60"/>
                                            </p:txEl>
                                          </p:spTgt>
                                        </p:tgtEl>
                                        <p:attrNameLst>
                                          <p:attrName>fillcolor</p:attrName>
                                        </p:attrNameLst>
                                      </p:cBhvr>
                                      <p:tavLst>
                                        <p:tav tm="0">
                                          <p:val>
                                            <p:clrVal>
                                              <a:schemeClr val="accent2"/>
                                            </p:clrVal>
                                          </p:val>
                                        </p:tav>
                                        <p:tav tm="50000">
                                          <p:val>
                                            <p:clrVal>
                                              <a:schemeClr val="hlink"/>
                                            </p:clrVal>
                                          </p:val>
                                        </p:tav>
                                      </p:tavLst>
                                    </p:anim>
                                    <p:set>
                                      <p:cBhvr>
                                        <p:cTn id="31" dur="80"/>
                                        <p:tgtEl>
                                          <p:spTgt spid="8203">
                                            <p:txEl>
                                              <p:charRg st="0" end="6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iterate type="lt">
                                    <p:tmPct val="0"/>
                                  </p:iterate>
                                  <p:childTnLst>
                                    <p:anim calcmode="lin" valueType="num">
                                      <p:cBhvr additive="base">
                                        <p:cTn id="35" dur="500"/>
                                        <p:tgtEl>
                                          <p:spTgt spid="8204"/>
                                        </p:tgtEl>
                                        <p:attrNameLst>
                                          <p:attrName>ppt_x</p:attrName>
                                        </p:attrNameLst>
                                      </p:cBhvr>
                                      <p:tavLst>
                                        <p:tav tm="0">
                                          <p:val>
                                            <p:strVal val="ppt_x"/>
                                          </p:val>
                                        </p:tav>
                                        <p:tav tm="100000">
                                          <p:val>
                                            <p:strVal val="ppt_x"/>
                                          </p:val>
                                        </p:tav>
                                      </p:tavLst>
                                    </p:anim>
                                    <p:anim calcmode="lin" valueType="num">
                                      <p:cBhvr additive="base">
                                        <p:cTn id="36" dur="500"/>
                                        <p:tgtEl>
                                          <p:spTgt spid="8204"/>
                                        </p:tgtEl>
                                        <p:attrNameLst>
                                          <p:attrName>ppt_y</p:attrName>
                                        </p:attrNameLst>
                                      </p:cBhvr>
                                      <p:tavLst>
                                        <p:tav tm="0">
                                          <p:val>
                                            <p:strVal val="ppt_y"/>
                                          </p:val>
                                        </p:tav>
                                        <p:tav tm="100000">
                                          <p:val>
                                            <p:strVal val="1+ppt_h/2"/>
                                          </p:val>
                                        </p:tav>
                                      </p:tavLst>
                                    </p:anim>
                                    <p:set>
                                      <p:cBhvr>
                                        <p:cTn id="37" dur="1" fill="hold">
                                          <p:stCondLst>
                                            <p:cond delay="499"/>
                                          </p:stCondLst>
                                        </p:cTn>
                                        <p:tgtEl>
                                          <p:spTgt spid="8204"/>
                                        </p:tgtEl>
                                        <p:attrNameLst>
                                          <p:attrName>style.visibility</p:attrName>
                                        </p:attrNameLst>
                                      </p:cBhvr>
                                      <p:to>
                                        <p:strVal val="hidden"/>
                                      </p:to>
                                    </p:set>
                                  </p:childTnLst>
                                </p:cTn>
                              </p:par>
                              <p:par>
                                <p:cTn id="38" presetID="2" presetClass="exit" presetSubtype="4" fill="hold" nodeType="withEffect">
                                  <p:stCondLst>
                                    <p:cond delay="0"/>
                                  </p:stCondLst>
                                  <p:iterate type="lt">
                                    <p:tmPct val="0"/>
                                  </p:iterate>
                                  <p:childTnLst>
                                    <p:anim calcmode="lin" valueType="num">
                                      <p:cBhvr additive="base">
                                        <p:cTn id="39" dur="500"/>
                                        <p:tgtEl>
                                          <p:spTgt spid="8203">
                                            <p:txEl>
                                              <p:charRg st="0" end="60"/>
                                            </p:txEl>
                                          </p:spTgt>
                                        </p:tgtEl>
                                        <p:attrNameLst>
                                          <p:attrName>ppt_x</p:attrName>
                                        </p:attrNameLst>
                                      </p:cBhvr>
                                      <p:tavLst>
                                        <p:tav tm="0">
                                          <p:val>
                                            <p:strVal val="ppt_x"/>
                                          </p:val>
                                        </p:tav>
                                        <p:tav tm="100000">
                                          <p:val>
                                            <p:strVal val="ppt_x"/>
                                          </p:val>
                                        </p:tav>
                                      </p:tavLst>
                                    </p:anim>
                                    <p:anim calcmode="lin" valueType="num">
                                      <p:cBhvr additive="base">
                                        <p:cTn id="40" dur="500"/>
                                        <p:tgtEl>
                                          <p:spTgt spid="8203">
                                            <p:txEl>
                                              <p:charRg st="0" end="60"/>
                                            </p:txEl>
                                          </p:spTgt>
                                        </p:tgtEl>
                                        <p:attrNameLst>
                                          <p:attrName>ppt_y</p:attrName>
                                        </p:attrNameLst>
                                      </p:cBhvr>
                                      <p:tavLst>
                                        <p:tav tm="0">
                                          <p:val>
                                            <p:strVal val="ppt_y"/>
                                          </p:val>
                                        </p:tav>
                                        <p:tav tm="100000">
                                          <p:val>
                                            <p:strVal val="1+ppt_h/2"/>
                                          </p:val>
                                        </p:tav>
                                      </p:tavLst>
                                    </p:anim>
                                    <p:set>
                                      <p:cBhvr>
                                        <p:cTn id="41" dur="1" fill="hold">
                                          <p:stCondLst>
                                            <p:cond delay="499"/>
                                          </p:stCondLst>
                                        </p:cTn>
                                        <p:tgtEl>
                                          <p:spTgt spid="8203">
                                            <p:txEl>
                                              <p:charRg st="0" end="60"/>
                                            </p:txEl>
                                          </p:spTgt>
                                        </p:tgtEl>
                                        <p:attrNameLst>
                                          <p:attrName>style.visibility</p:attrName>
                                        </p:attrNameLst>
                                      </p:cBhvr>
                                      <p:to>
                                        <p:strVal val="hidden"/>
                                      </p:to>
                                    </p:set>
                                  </p:childTnLst>
                                </p:cTn>
                              </p:par>
                            </p:childTnLst>
                          </p:cTn>
                        </p:par>
                        <p:par>
                          <p:cTn id="42" fill="hold">
                            <p:stCondLst>
                              <p:cond delay="500"/>
                            </p:stCondLst>
                            <p:childTnLst>
                              <p:par>
                                <p:cTn id="43" presetID="27" presetClass="entr" presetSubtype="0" fill="hold" nodeType="afterEffect">
                                  <p:stCondLst>
                                    <p:cond delay="0"/>
                                  </p:stCondLst>
                                  <p:iterate type="lt">
                                    <p:tmPct val="50000"/>
                                  </p:iterate>
                                  <p:childTnLst>
                                    <p:set>
                                      <p:cBhvr>
                                        <p:cTn id="44" dur="1" fill="hold">
                                          <p:stCondLst>
                                            <p:cond delay="0"/>
                                          </p:stCondLst>
                                        </p:cTn>
                                        <p:tgtEl>
                                          <p:spTgt spid="8205">
                                            <p:txEl>
                                              <p:charRg st="0" end="77"/>
                                            </p:txEl>
                                          </p:spTgt>
                                        </p:tgtEl>
                                        <p:attrNameLst>
                                          <p:attrName>style.visibility</p:attrName>
                                        </p:attrNameLst>
                                      </p:cBhvr>
                                      <p:to>
                                        <p:strVal val="visible"/>
                                      </p:to>
                                    </p:set>
                                    <p:anim calcmode="discrete" valueType="clr">
                                      <p:cBhvr override="childStyle">
                                        <p:cTn id="45" dur="80"/>
                                        <p:tgtEl>
                                          <p:spTgt spid="8205">
                                            <p:txEl>
                                              <p:charRg st="0" end="7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8205">
                                            <p:txEl>
                                              <p:charRg st="0" end="77"/>
                                            </p:txEl>
                                          </p:spTgt>
                                        </p:tgtEl>
                                        <p:attrNameLst>
                                          <p:attrName>fillcolor</p:attrName>
                                        </p:attrNameLst>
                                      </p:cBhvr>
                                      <p:tavLst>
                                        <p:tav tm="0">
                                          <p:val>
                                            <p:clrVal>
                                              <a:schemeClr val="accent2"/>
                                            </p:clrVal>
                                          </p:val>
                                        </p:tav>
                                        <p:tav tm="50000">
                                          <p:val>
                                            <p:clrVal>
                                              <a:schemeClr val="hlink"/>
                                            </p:clrVal>
                                          </p:val>
                                        </p:tav>
                                      </p:tavLst>
                                    </p:anim>
                                    <p:set>
                                      <p:cBhvr>
                                        <p:cTn id="47" dur="80"/>
                                        <p:tgtEl>
                                          <p:spTgt spid="8205">
                                            <p:txEl>
                                              <p:charRg st="0" end="77"/>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8206"/>
                                        </p:tgtEl>
                                        <p:attrNameLst>
                                          <p:attrName>style.visibility</p:attrName>
                                        </p:attrNameLst>
                                      </p:cBhvr>
                                      <p:to>
                                        <p:strVal val="visible"/>
                                      </p:to>
                                    </p:set>
                                    <p:anim calcmode="discrete" valueType="clr">
                                      <p:cBhvr override="childStyle">
                                        <p:cTn id="52" dur="80"/>
                                        <p:tgtEl>
                                          <p:spTgt spid="8206"/>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8206"/>
                                        </p:tgtEl>
                                        <p:attrNameLst>
                                          <p:attrName>fillcolor</p:attrName>
                                        </p:attrNameLst>
                                      </p:cBhvr>
                                      <p:tavLst>
                                        <p:tav tm="0">
                                          <p:val>
                                            <p:clrVal>
                                              <a:schemeClr val="accent2"/>
                                            </p:clrVal>
                                          </p:val>
                                        </p:tav>
                                        <p:tav tm="50000">
                                          <p:val>
                                            <p:clrVal>
                                              <a:schemeClr val="hlink"/>
                                            </p:clrVal>
                                          </p:val>
                                        </p:tav>
                                      </p:tavLst>
                                    </p:anim>
                                    <p:set>
                                      <p:cBhvr>
                                        <p:cTn id="54" dur="80"/>
                                        <p:tgtEl>
                                          <p:spTgt spid="8206"/>
                                        </p:tgtEl>
                                        <p:attrNameLst>
                                          <p:attrName>fill.type</p:attrName>
                                        </p:attrNameLst>
                                      </p:cBhvr>
                                      <p:to>
                                        <p:strVal val="solid"/>
                                      </p:to>
                                    </p:set>
                                  </p:childTnLst>
                                </p:cTn>
                              </p:par>
                            </p:childTnLst>
                          </p:cTn>
                        </p:par>
                        <p:par>
                          <p:cTn id="55" fill="hold">
                            <p:stCondLst>
                              <p:cond delay="2200"/>
                            </p:stCondLst>
                            <p:childTnLst>
                              <p:par>
                                <p:cTn id="56" presetID="27" presetClass="entr" presetSubtype="0" fill="hold" grpId="0" nodeType="afterEffect">
                                  <p:stCondLst>
                                    <p:cond delay="0"/>
                                  </p:stCondLst>
                                  <p:iterate type="lt">
                                    <p:tmPct val="50000"/>
                                  </p:iterate>
                                  <p:childTnLst>
                                    <p:set>
                                      <p:cBhvr>
                                        <p:cTn id="57" dur="1" fill="hold">
                                          <p:stCondLst>
                                            <p:cond delay="0"/>
                                          </p:stCondLst>
                                        </p:cTn>
                                        <p:tgtEl>
                                          <p:spTgt spid="8207"/>
                                        </p:tgtEl>
                                        <p:attrNameLst>
                                          <p:attrName>style.visibility</p:attrName>
                                        </p:attrNameLst>
                                      </p:cBhvr>
                                      <p:to>
                                        <p:strVal val="visible"/>
                                      </p:to>
                                    </p:set>
                                    <p:anim calcmode="discrete" valueType="clr">
                                      <p:cBhvr override="childStyle">
                                        <p:cTn id="58" dur="80"/>
                                        <p:tgtEl>
                                          <p:spTgt spid="8207"/>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8207"/>
                                        </p:tgtEl>
                                        <p:attrNameLst>
                                          <p:attrName>fillcolor</p:attrName>
                                        </p:attrNameLst>
                                      </p:cBhvr>
                                      <p:tavLst>
                                        <p:tav tm="0">
                                          <p:val>
                                            <p:clrVal>
                                              <a:schemeClr val="accent2"/>
                                            </p:clrVal>
                                          </p:val>
                                        </p:tav>
                                        <p:tav tm="50000">
                                          <p:val>
                                            <p:clrVal>
                                              <a:schemeClr val="hlink"/>
                                            </p:clrVal>
                                          </p:val>
                                        </p:tav>
                                      </p:tavLst>
                                    </p:anim>
                                    <p:set>
                                      <p:cBhvr>
                                        <p:cTn id="60" dur="80"/>
                                        <p:tgtEl>
                                          <p:spTgt spid="8207"/>
                                        </p:tgtEl>
                                        <p:attrNameLst>
                                          <p:attrName>fill.type</p:attrName>
                                        </p:attrNameLst>
                                      </p:cBhvr>
                                      <p:to>
                                        <p:strVal val="solid"/>
                                      </p:to>
                                    </p:set>
                                  </p:childTnLst>
                                </p:cTn>
                              </p:par>
                            </p:childTnLst>
                          </p:cTn>
                        </p:par>
                        <p:par>
                          <p:cTn id="61" fill="hold">
                            <p:stCondLst>
                              <p:cond delay="2680"/>
                            </p:stCondLst>
                            <p:childTnLst>
                              <p:par>
                                <p:cTn id="62" presetID="27" presetClass="entr" presetSubtype="0" fill="hold" grpId="0" nodeType="afterEffect">
                                  <p:stCondLst>
                                    <p:cond delay="0"/>
                                  </p:stCondLst>
                                  <p:iterate type="lt">
                                    <p:tmPct val="50000"/>
                                  </p:iterate>
                                  <p:childTnLst>
                                    <p:set>
                                      <p:cBhvr>
                                        <p:cTn id="63" dur="1" fill="hold">
                                          <p:stCondLst>
                                            <p:cond delay="0"/>
                                          </p:stCondLst>
                                        </p:cTn>
                                        <p:tgtEl>
                                          <p:spTgt spid="8208"/>
                                        </p:tgtEl>
                                        <p:attrNameLst>
                                          <p:attrName>style.visibility</p:attrName>
                                        </p:attrNameLst>
                                      </p:cBhvr>
                                      <p:to>
                                        <p:strVal val="visible"/>
                                      </p:to>
                                    </p:set>
                                    <p:anim calcmode="discrete" valueType="clr">
                                      <p:cBhvr override="childStyle">
                                        <p:cTn id="64" dur="80"/>
                                        <p:tgtEl>
                                          <p:spTgt spid="8208"/>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8208"/>
                                        </p:tgtEl>
                                        <p:attrNameLst>
                                          <p:attrName>fillcolor</p:attrName>
                                        </p:attrNameLst>
                                      </p:cBhvr>
                                      <p:tavLst>
                                        <p:tav tm="0">
                                          <p:val>
                                            <p:clrVal>
                                              <a:schemeClr val="accent2"/>
                                            </p:clrVal>
                                          </p:val>
                                        </p:tav>
                                        <p:tav tm="50000">
                                          <p:val>
                                            <p:clrVal>
                                              <a:schemeClr val="hlink"/>
                                            </p:clrVal>
                                          </p:val>
                                        </p:tav>
                                      </p:tavLst>
                                    </p:anim>
                                    <p:set>
                                      <p:cBhvr>
                                        <p:cTn id="66" dur="80"/>
                                        <p:tgtEl>
                                          <p:spTgt spid="8208"/>
                                        </p:tgtEl>
                                        <p:attrNameLst>
                                          <p:attrName>fill.type</p:attrName>
                                        </p:attrNameLst>
                                      </p:cBhvr>
                                      <p:to>
                                        <p:strVal val="solid"/>
                                      </p:to>
                                    </p:set>
                                  </p:childTnLst>
                                </p:cTn>
                              </p:par>
                            </p:childTnLst>
                          </p:cTn>
                        </p:par>
                        <p:par>
                          <p:cTn id="67" fill="hold">
                            <p:stCondLst>
                              <p:cond delay="320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8209"/>
                                        </p:tgtEl>
                                        <p:attrNameLst>
                                          <p:attrName>style.visibility</p:attrName>
                                        </p:attrNameLst>
                                      </p:cBhvr>
                                      <p:to>
                                        <p:strVal val="visible"/>
                                      </p:to>
                                    </p:set>
                                    <p:anim calcmode="discrete" valueType="clr">
                                      <p:cBhvr override="childStyle">
                                        <p:cTn id="70" dur="80"/>
                                        <p:tgtEl>
                                          <p:spTgt spid="8209"/>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8209"/>
                                        </p:tgtEl>
                                        <p:attrNameLst>
                                          <p:attrName>fillcolor</p:attrName>
                                        </p:attrNameLst>
                                      </p:cBhvr>
                                      <p:tavLst>
                                        <p:tav tm="0">
                                          <p:val>
                                            <p:clrVal>
                                              <a:schemeClr val="accent2"/>
                                            </p:clrVal>
                                          </p:val>
                                        </p:tav>
                                        <p:tav tm="50000">
                                          <p:val>
                                            <p:clrVal>
                                              <a:schemeClr val="hlink"/>
                                            </p:clrVal>
                                          </p:val>
                                        </p:tav>
                                      </p:tavLst>
                                    </p:anim>
                                    <p:set>
                                      <p:cBhvr>
                                        <p:cTn id="72" dur="80"/>
                                        <p:tgtEl>
                                          <p:spTgt spid="82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p:bldP spid="8202" grpId="0"/>
      <p:bldP spid="8203" grpId="0" build="allAtOnce"/>
      <p:bldP spid="8204" grpId="0"/>
      <p:bldP spid="8204" grpId="1"/>
      <p:bldP spid="8206" grpId="0"/>
      <p:bldP spid="8207" grpId="0"/>
      <p:bldP spid="8208" grpId="0"/>
      <p:bldP spid="82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4" descr="scan0026"/>
          <p:cNvPicPr>
            <a:picLocks noChangeAspect="1"/>
          </p:cNvPicPr>
          <p:nvPr/>
        </p:nvPicPr>
        <p:blipFill>
          <a:blip r:embed="rId1"/>
          <a:srcRect r="1804"/>
          <a:stretch>
            <a:fillRect/>
          </a:stretch>
        </p:blipFill>
        <p:spPr>
          <a:xfrm>
            <a:off x="0" y="0"/>
            <a:ext cx="9144000" cy="5486400"/>
          </a:xfrm>
          <a:prstGeom prst="rect">
            <a:avLst/>
          </a:prstGeom>
          <a:noFill/>
          <a:ln w="38100" cap="flat" cmpd="sng">
            <a:solidFill>
              <a:srgbClr val="006600"/>
            </a:solidFill>
            <a:prstDash val="solid"/>
            <a:miter/>
            <a:headEnd type="none" w="med" len="med"/>
            <a:tailEnd type="none" w="med" len="med"/>
          </a:ln>
        </p:spPr>
      </p:pic>
      <p:grpSp>
        <p:nvGrpSpPr>
          <p:cNvPr id="2" name="Group 5"/>
          <p:cNvGrpSpPr/>
          <p:nvPr/>
        </p:nvGrpSpPr>
        <p:grpSpPr>
          <a:xfrm>
            <a:off x="3352800" y="152400"/>
            <a:ext cx="2286000" cy="3886200"/>
            <a:chOff x="2064" y="144"/>
            <a:chExt cx="1440" cy="2448"/>
          </a:xfrm>
        </p:grpSpPr>
        <p:grpSp>
          <p:nvGrpSpPr>
            <p:cNvPr id="7179" name="Group 6"/>
            <p:cNvGrpSpPr/>
            <p:nvPr/>
          </p:nvGrpSpPr>
          <p:grpSpPr>
            <a:xfrm>
              <a:off x="2064" y="144"/>
              <a:ext cx="1440" cy="2400"/>
              <a:chOff x="2064" y="144"/>
              <a:chExt cx="1440" cy="2400"/>
            </a:xfrm>
          </p:grpSpPr>
          <p:sp>
            <p:nvSpPr>
              <p:cNvPr id="7182" name="Freeform 7"/>
              <p:cNvSpPr/>
              <p:nvPr/>
            </p:nvSpPr>
            <p:spPr>
              <a:xfrm>
                <a:off x="2064" y="144"/>
                <a:ext cx="1440" cy="1872"/>
              </a:xfrm>
              <a:custGeom>
                <a:avLst/>
                <a:gdLst>
                  <a:gd name="txL" fmla="*/ 0 w 1440"/>
                  <a:gd name="txT" fmla="*/ 0 h 1872"/>
                  <a:gd name="txR" fmla="*/ 1440 w 1440"/>
                  <a:gd name="txB" fmla="*/ 1872 h 1872"/>
                </a:gdLst>
                <a:ahLst/>
                <a:cxnLst>
                  <a:cxn ang="0">
                    <a:pos x="864" y="0"/>
                  </a:cxn>
                  <a:cxn ang="0">
                    <a:pos x="816" y="48"/>
                  </a:cxn>
                  <a:cxn ang="0">
                    <a:pos x="768" y="48"/>
                  </a:cxn>
                  <a:cxn ang="0">
                    <a:pos x="672" y="48"/>
                  </a:cxn>
                  <a:cxn ang="0">
                    <a:pos x="624" y="48"/>
                  </a:cxn>
                  <a:cxn ang="0">
                    <a:pos x="576" y="0"/>
                  </a:cxn>
                  <a:cxn ang="0">
                    <a:pos x="528" y="0"/>
                  </a:cxn>
                  <a:cxn ang="0">
                    <a:pos x="528" y="48"/>
                  </a:cxn>
                  <a:cxn ang="0">
                    <a:pos x="480" y="96"/>
                  </a:cxn>
                  <a:cxn ang="0">
                    <a:pos x="480" y="240"/>
                  </a:cxn>
                  <a:cxn ang="0">
                    <a:pos x="432" y="288"/>
                  </a:cxn>
                  <a:cxn ang="0">
                    <a:pos x="384" y="336"/>
                  </a:cxn>
                  <a:cxn ang="0">
                    <a:pos x="336" y="288"/>
                  </a:cxn>
                  <a:cxn ang="0">
                    <a:pos x="240" y="288"/>
                  </a:cxn>
                  <a:cxn ang="0">
                    <a:pos x="192" y="288"/>
                  </a:cxn>
                  <a:cxn ang="0">
                    <a:pos x="192" y="336"/>
                  </a:cxn>
                  <a:cxn ang="0">
                    <a:pos x="144" y="336"/>
                  </a:cxn>
                  <a:cxn ang="0">
                    <a:pos x="96" y="384"/>
                  </a:cxn>
                  <a:cxn ang="0">
                    <a:pos x="48" y="480"/>
                  </a:cxn>
                  <a:cxn ang="0">
                    <a:pos x="0" y="528"/>
                  </a:cxn>
                  <a:cxn ang="0">
                    <a:pos x="48" y="576"/>
                  </a:cxn>
                  <a:cxn ang="0">
                    <a:pos x="96" y="672"/>
                  </a:cxn>
                  <a:cxn ang="0">
                    <a:pos x="192" y="720"/>
                  </a:cxn>
                  <a:cxn ang="0">
                    <a:pos x="240" y="768"/>
                  </a:cxn>
                  <a:cxn ang="0">
                    <a:pos x="240" y="864"/>
                  </a:cxn>
                  <a:cxn ang="0">
                    <a:pos x="192" y="1008"/>
                  </a:cxn>
                  <a:cxn ang="0">
                    <a:pos x="192" y="1056"/>
                  </a:cxn>
                  <a:cxn ang="0">
                    <a:pos x="192" y="1152"/>
                  </a:cxn>
                  <a:cxn ang="0">
                    <a:pos x="192" y="1200"/>
                  </a:cxn>
                  <a:cxn ang="0">
                    <a:pos x="192" y="1248"/>
                  </a:cxn>
                  <a:cxn ang="0">
                    <a:pos x="240" y="1296"/>
                  </a:cxn>
                  <a:cxn ang="0">
                    <a:pos x="288" y="1296"/>
                  </a:cxn>
                  <a:cxn ang="0">
                    <a:pos x="336" y="1344"/>
                  </a:cxn>
                  <a:cxn ang="0">
                    <a:pos x="384" y="1488"/>
                  </a:cxn>
                  <a:cxn ang="0">
                    <a:pos x="480" y="1536"/>
                  </a:cxn>
                  <a:cxn ang="0">
                    <a:pos x="480" y="1584"/>
                  </a:cxn>
                  <a:cxn ang="0">
                    <a:pos x="576" y="1632"/>
                  </a:cxn>
                  <a:cxn ang="0">
                    <a:pos x="624" y="1680"/>
                  </a:cxn>
                  <a:cxn ang="0">
                    <a:pos x="672" y="1728"/>
                  </a:cxn>
                  <a:cxn ang="0">
                    <a:pos x="768" y="1728"/>
                  </a:cxn>
                  <a:cxn ang="0">
                    <a:pos x="816" y="1680"/>
                  </a:cxn>
                  <a:cxn ang="0">
                    <a:pos x="864" y="1728"/>
                  </a:cxn>
                  <a:cxn ang="0">
                    <a:pos x="960" y="1728"/>
                  </a:cxn>
                  <a:cxn ang="0">
                    <a:pos x="1056" y="1728"/>
                  </a:cxn>
                  <a:cxn ang="0">
                    <a:pos x="1152" y="1680"/>
                  </a:cxn>
                  <a:cxn ang="0">
                    <a:pos x="1200" y="1728"/>
                  </a:cxn>
                  <a:cxn ang="0">
                    <a:pos x="1296" y="1776"/>
                  </a:cxn>
                  <a:cxn ang="0">
                    <a:pos x="1344" y="1824"/>
                  </a:cxn>
                  <a:cxn ang="0">
                    <a:pos x="1440" y="1872"/>
                  </a:cxn>
                </a:cxnLst>
                <a:rect l="txL" t="txT" r="txR" b="txB"/>
                <a:pathLst>
                  <a:path w="1440" h="1872">
                    <a:moveTo>
                      <a:pt x="864" y="0"/>
                    </a:moveTo>
                    <a:lnTo>
                      <a:pt x="816" y="48"/>
                    </a:lnTo>
                    <a:lnTo>
                      <a:pt x="768" y="48"/>
                    </a:lnTo>
                    <a:lnTo>
                      <a:pt x="672" y="48"/>
                    </a:lnTo>
                    <a:lnTo>
                      <a:pt x="624" y="48"/>
                    </a:lnTo>
                    <a:lnTo>
                      <a:pt x="576" y="0"/>
                    </a:lnTo>
                    <a:lnTo>
                      <a:pt x="528" y="0"/>
                    </a:lnTo>
                    <a:lnTo>
                      <a:pt x="528" y="48"/>
                    </a:lnTo>
                    <a:lnTo>
                      <a:pt x="480" y="96"/>
                    </a:lnTo>
                    <a:lnTo>
                      <a:pt x="480" y="240"/>
                    </a:lnTo>
                    <a:lnTo>
                      <a:pt x="432" y="288"/>
                    </a:lnTo>
                    <a:lnTo>
                      <a:pt x="384" y="336"/>
                    </a:lnTo>
                    <a:lnTo>
                      <a:pt x="336" y="288"/>
                    </a:lnTo>
                    <a:lnTo>
                      <a:pt x="240" y="288"/>
                    </a:lnTo>
                    <a:lnTo>
                      <a:pt x="192" y="288"/>
                    </a:lnTo>
                    <a:lnTo>
                      <a:pt x="192" y="336"/>
                    </a:lnTo>
                    <a:lnTo>
                      <a:pt x="144" y="336"/>
                    </a:lnTo>
                    <a:lnTo>
                      <a:pt x="96" y="384"/>
                    </a:lnTo>
                    <a:lnTo>
                      <a:pt x="48" y="480"/>
                    </a:lnTo>
                    <a:lnTo>
                      <a:pt x="0" y="528"/>
                    </a:lnTo>
                    <a:lnTo>
                      <a:pt x="48" y="576"/>
                    </a:lnTo>
                    <a:lnTo>
                      <a:pt x="96" y="672"/>
                    </a:lnTo>
                    <a:lnTo>
                      <a:pt x="192" y="720"/>
                    </a:lnTo>
                    <a:lnTo>
                      <a:pt x="240" y="768"/>
                    </a:lnTo>
                    <a:lnTo>
                      <a:pt x="240" y="864"/>
                    </a:lnTo>
                    <a:lnTo>
                      <a:pt x="192" y="1008"/>
                    </a:lnTo>
                    <a:lnTo>
                      <a:pt x="192" y="1056"/>
                    </a:lnTo>
                    <a:lnTo>
                      <a:pt x="192" y="1152"/>
                    </a:lnTo>
                    <a:lnTo>
                      <a:pt x="192" y="1200"/>
                    </a:lnTo>
                    <a:lnTo>
                      <a:pt x="192" y="1248"/>
                    </a:lnTo>
                    <a:lnTo>
                      <a:pt x="240" y="1296"/>
                    </a:lnTo>
                    <a:lnTo>
                      <a:pt x="288" y="1296"/>
                    </a:lnTo>
                    <a:lnTo>
                      <a:pt x="336" y="1344"/>
                    </a:lnTo>
                    <a:lnTo>
                      <a:pt x="384" y="1488"/>
                    </a:lnTo>
                    <a:lnTo>
                      <a:pt x="480" y="1536"/>
                    </a:lnTo>
                    <a:lnTo>
                      <a:pt x="480" y="1584"/>
                    </a:lnTo>
                    <a:lnTo>
                      <a:pt x="576" y="1632"/>
                    </a:lnTo>
                    <a:lnTo>
                      <a:pt x="624" y="1680"/>
                    </a:lnTo>
                    <a:lnTo>
                      <a:pt x="672" y="1728"/>
                    </a:lnTo>
                    <a:lnTo>
                      <a:pt x="768" y="1728"/>
                    </a:lnTo>
                    <a:lnTo>
                      <a:pt x="816" y="1680"/>
                    </a:lnTo>
                    <a:lnTo>
                      <a:pt x="864" y="1728"/>
                    </a:lnTo>
                    <a:lnTo>
                      <a:pt x="960" y="1728"/>
                    </a:lnTo>
                    <a:lnTo>
                      <a:pt x="1056" y="1728"/>
                    </a:lnTo>
                    <a:lnTo>
                      <a:pt x="1152" y="1680"/>
                    </a:lnTo>
                    <a:lnTo>
                      <a:pt x="1200" y="1728"/>
                    </a:lnTo>
                    <a:lnTo>
                      <a:pt x="1296" y="1776"/>
                    </a:lnTo>
                    <a:lnTo>
                      <a:pt x="1344" y="1824"/>
                    </a:lnTo>
                    <a:lnTo>
                      <a:pt x="1440" y="1872"/>
                    </a:lnTo>
                  </a:path>
                </a:pathLst>
              </a:custGeom>
              <a:noFill/>
              <a:ln w="57150" cap="flat" cmpd="sng">
                <a:solidFill>
                  <a:srgbClr val="0000CC">
                    <a:alpha val="100000"/>
                  </a:srgbClr>
                </a:solidFill>
                <a:prstDash val="solid"/>
                <a:round/>
                <a:headEnd type="none" w="med" len="med"/>
                <a:tailEnd type="none" w="med" len="med"/>
              </a:ln>
            </p:spPr>
            <p:txBody>
              <a:bodyPr/>
              <a:p>
                <a:endParaRPr lang="en-US"/>
              </a:p>
            </p:txBody>
          </p:sp>
          <p:sp>
            <p:nvSpPr>
              <p:cNvPr id="7183" name="Freeform 8"/>
              <p:cNvSpPr/>
              <p:nvPr/>
            </p:nvSpPr>
            <p:spPr>
              <a:xfrm>
                <a:off x="2064" y="672"/>
                <a:ext cx="1056" cy="1824"/>
              </a:xfrm>
              <a:custGeom>
                <a:avLst/>
                <a:gdLst>
                  <a:gd name="txL" fmla="*/ 0 w 1056"/>
                  <a:gd name="txT" fmla="*/ 0 h 1824"/>
                  <a:gd name="txR" fmla="*/ 1056 w 1056"/>
                  <a:gd name="txB" fmla="*/ 1824 h 1824"/>
                </a:gdLst>
                <a:ahLst/>
                <a:cxnLst>
                  <a:cxn ang="0">
                    <a:pos x="0" y="0"/>
                  </a:cxn>
                  <a:cxn ang="0">
                    <a:pos x="48" y="96"/>
                  </a:cxn>
                  <a:cxn ang="0">
                    <a:pos x="0" y="144"/>
                  </a:cxn>
                  <a:cxn ang="0">
                    <a:pos x="48" y="192"/>
                  </a:cxn>
                  <a:cxn ang="0">
                    <a:pos x="96" y="288"/>
                  </a:cxn>
                  <a:cxn ang="0">
                    <a:pos x="96" y="336"/>
                  </a:cxn>
                  <a:cxn ang="0">
                    <a:pos x="96" y="432"/>
                  </a:cxn>
                  <a:cxn ang="0">
                    <a:pos x="96" y="576"/>
                  </a:cxn>
                  <a:cxn ang="0">
                    <a:pos x="96" y="672"/>
                  </a:cxn>
                  <a:cxn ang="0">
                    <a:pos x="144" y="768"/>
                  </a:cxn>
                  <a:cxn ang="0">
                    <a:pos x="192" y="864"/>
                  </a:cxn>
                  <a:cxn ang="0">
                    <a:pos x="240" y="960"/>
                  </a:cxn>
                  <a:cxn ang="0">
                    <a:pos x="288" y="960"/>
                  </a:cxn>
                  <a:cxn ang="0">
                    <a:pos x="288" y="1056"/>
                  </a:cxn>
                  <a:cxn ang="0">
                    <a:pos x="336" y="1104"/>
                  </a:cxn>
                  <a:cxn ang="0">
                    <a:pos x="432" y="1152"/>
                  </a:cxn>
                  <a:cxn ang="0">
                    <a:pos x="480" y="1248"/>
                  </a:cxn>
                  <a:cxn ang="0">
                    <a:pos x="576" y="1344"/>
                  </a:cxn>
                  <a:cxn ang="0">
                    <a:pos x="672" y="1392"/>
                  </a:cxn>
                  <a:cxn ang="0">
                    <a:pos x="768" y="1536"/>
                  </a:cxn>
                  <a:cxn ang="0">
                    <a:pos x="912" y="1728"/>
                  </a:cxn>
                  <a:cxn ang="0">
                    <a:pos x="1056" y="1824"/>
                  </a:cxn>
                </a:cxnLst>
                <a:rect l="txL" t="txT" r="txR" b="txB"/>
                <a:pathLst>
                  <a:path w="1056" h="1824">
                    <a:moveTo>
                      <a:pt x="0" y="0"/>
                    </a:moveTo>
                    <a:lnTo>
                      <a:pt x="48" y="96"/>
                    </a:lnTo>
                    <a:lnTo>
                      <a:pt x="0" y="144"/>
                    </a:lnTo>
                    <a:lnTo>
                      <a:pt x="48" y="192"/>
                    </a:lnTo>
                    <a:lnTo>
                      <a:pt x="96" y="288"/>
                    </a:lnTo>
                    <a:lnTo>
                      <a:pt x="96" y="336"/>
                    </a:lnTo>
                    <a:lnTo>
                      <a:pt x="96" y="432"/>
                    </a:lnTo>
                    <a:lnTo>
                      <a:pt x="96" y="576"/>
                    </a:lnTo>
                    <a:lnTo>
                      <a:pt x="96" y="672"/>
                    </a:lnTo>
                    <a:lnTo>
                      <a:pt x="144" y="768"/>
                    </a:lnTo>
                    <a:lnTo>
                      <a:pt x="192" y="864"/>
                    </a:lnTo>
                    <a:lnTo>
                      <a:pt x="240" y="960"/>
                    </a:lnTo>
                    <a:lnTo>
                      <a:pt x="288" y="960"/>
                    </a:lnTo>
                    <a:lnTo>
                      <a:pt x="288" y="1056"/>
                    </a:lnTo>
                    <a:lnTo>
                      <a:pt x="336" y="1104"/>
                    </a:lnTo>
                    <a:lnTo>
                      <a:pt x="432" y="1152"/>
                    </a:lnTo>
                    <a:lnTo>
                      <a:pt x="480" y="1248"/>
                    </a:lnTo>
                    <a:lnTo>
                      <a:pt x="576" y="1344"/>
                    </a:lnTo>
                    <a:lnTo>
                      <a:pt x="672" y="1392"/>
                    </a:lnTo>
                    <a:lnTo>
                      <a:pt x="768" y="1536"/>
                    </a:lnTo>
                    <a:lnTo>
                      <a:pt x="912" y="1728"/>
                    </a:lnTo>
                    <a:lnTo>
                      <a:pt x="1056" y="1824"/>
                    </a:lnTo>
                  </a:path>
                </a:pathLst>
              </a:custGeom>
              <a:noFill/>
              <a:ln w="57150" cap="flat" cmpd="sng">
                <a:solidFill>
                  <a:srgbClr val="0000CC">
                    <a:alpha val="100000"/>
                  </a:srgbClr>
                </a:solidFill>
                <a:prstDash val="solid"/>
                <a:round/>
                <a:headEnd type="none" w="med" len="med"/>
                <a:tailEnd type="none" w="med" len="med"/>
              </a:ln>
            </p:spPr>
            <p:txBody>
              <a:bodyPr/>
              <a:p>
                <a:endParaRPr lang="en-US"/>
              </a:p>
            </p:txBody>
          </p:sp>
          <p:sp>
            <p:nvSpPr>
              <p:cNvPr id="7184" name="Freeform 9"/>
              <p:cNvSpPr/>
              <p:nvPr/>
            </p:nvSpPr>
            <p:spPr>
              <a:xfrm>
                <a:off x="2352" y="1440"/>
                <a:ext cx="96" cy="192"/>
              </a:xfrm>
              <a:custGeom>
                <a:avLst/>
                <a:gdLst>
                  <a:gd name="txL" fmla="*/ 0 w 96"/>
                  <a:gd name="txT" fmla="*/ 0 h 192"/>
                  <a:gd name="txR" fmla="*/ 96 w 96"/>
                  <a:gd name="txB" fmla="*/ 192 h 192"/>
                </a:gdLst>
                <a:ahLst/>
                <a:cxnLst>
                  <a:cxn ang="0">
                    <a:pos x="0" y="0"/>
                  </a:cxn>
                  <a:cxn ang="0">
                    <a:pos x="0" y="96"/>
                  </a:cxn>
                  <a:cxn ang="0">
                    <a:pos x="0" y="144"/>
                  </a:cxn>
                  <a:cxn ang="0">
                    <a:pos x="0" y="192"/>
                  </a:cxn>
                  <a:cxn ang="0">
                    <a:pos x="96" y="192"/>
                  </a:cxn>
                </a:cxnLst>
                <a:rect l="txL" t="txT" r="txR" b="txB"/>
                <a:pathLst>
                  <a:path w="96" h="192">
                    <a:moveTo>
                      <a:pt x="0" y="0"/>
                    </a:moveTo>
                    <a:lnTo>
                      <a:pt x="0" y="96"/>
                    </a:lnTo>
                    <a:lnTo>
                      <a:pt x="0" y="144"/>
                    </a:lnTo>
                    <a:lnTo>
                      <a:pt x="0" y="192"/>
                    </a:lnTo>
                    <a:lnTo>
                      <a:pt x="96" y="192"/>
                    </a:lnTo>
                  </a:path>
                </a:pathLst>
              </a:custGeom>
              <a:noFill/>
              <a:ln w="57150" cap="flat" cmpd="sng">
                <a:solidFill>
                  <a:srgbClr val="0000CC">
                    <a:alpha val="100000"/>
                  </a:srgbClr>
                </a:solidFill>
                <a:prstDash val="solid"/>
                <a:round/>
                <a:headEnd type="none" w="med" len="med"/>
                <a:tailEnd type="none" w="med" len="med"/>
              </a:ln>
            </p:spPr>
            <p:txBody>
              <a:bodyPr/>
              <a:p>
                <a:endParaRPr lang="en-US"/>
              </a:p>
            </p:txBody>
          </p:sp>
          <p:sp>
            <p:nvSpPr>
              <p:cNvPr id="7185" name="Freeform 10"/>
              <p:cNvSpPr/>
              <p:nvPr/>
            </p:nvSpPr>
            <p:spPr>
              <a:xfrm>
                <a:off x="2928" y="2352"/>
                <a:ext cx="144" cy="192"/>
              </a:xfrm>
              <a:custGeom>
                <a:avLst/>
                <a:gdLst>
                  <a:gd name="txL" fmla="*/ 0 w 144"/>
                  <a:gd name="txT" fmla="*/ 0 h 192"/>
                  <a:gd name="txR" fmla="*/ 144 w 144"/>
                  <a:gd name="txB" fmla="*/ 192 h 192"/>
                </a:gdLst>
                <a:ahLst/>
                <a:cxnLst>
                  <a:cxn ang="0">
                    <a:pos x="0" y="0"/>
                  </a:cxn>
                  <a:cxn ang="0">
                    <a:pos x="48" y="96"/>
                  </a:cxn>
                  <a:cxn ang="0">
                    <a:pos x="96" y="144"/>
                  </a:cxn>
                  <a:cxn ang="0">
                    <a:pos x="144" y="192"/>
                  </a:cxn>
                </a:cxnLst>
                <a:rect l="txL" t="txT" r="txR" b="txB"/>
                <a:pathLst>
                  <a:path w="144" h="192">
                    <a:moveTo>
                      <a:pt x="0" y="0"/>
                    </a:moveTo>
                    <a:lnTo>
                      <a:pt x="48" y="96"/>
                    </a:lnTo>
                    <a:lnTo>
                      <a:pt x="96" y="144"/>
                    </a:lnTo>
                    <a:lnTo>
                      <a:pt x="144" y="192"/>
                    </a:lnTo>
                  </a:path>
                </a:pathLst>
              </a:custGeom>
              <a:noFill/>
              <a:ln w="57150" cap="flat" cmpd="sng">
                <a:solidFill>
                  <a:srgbClr val="0000CC">
                    <a:alpha val="100000"/>
                  </a:srgbClr>
                </a:solidFill>
                <a:prstDash val="solid"/>
                <a:round/>
                <a:headEnd type="none" w="med" len="med"/>
                <a:tailEnd type="none" w="med" len="med"/>
              </a:ln>
            </p:spPr>
            <p:txBody>
              <a:bodyPr/>
              <a:p>
                <a:endParaRPr lang="en-US"/>
              </a:p>
            </p:txBody>
          </p:sp>
          <p:sp>
            <p:nvSpPr>
              <p:cNvPr id="7186" name="Freeform 11"/>
              <p:cNvSpPr/>
              <p:nvPr/>
            </p:nvSpPr>
            <p:spPr>
              <a:xfrm>
                <a:off x="2832" y="1872"/>
                <a:ext cx="480" cy="480"/>
              </a:xfrm>
              <a:custGeom>
                <a:avLst/>
                <a:gdLst>
                  <a:gd name="txL" fmla="*/ 0 w 480"/>
                  <a:gd name="txT" fmla="*/ 0 h 480"/>
                  <a:gd name="txR" fmla="*/ 480 w 480"/>
                  <a:gd name="txB" fmla="*/ 480 h 480"/>
                </a:gdLst>
                <a:ahLst/>
                <a:cxnLst>
                  <a:cxn ang="0">
                    <a:pos x="0" y="0"/>
                  </a:cxn>
                  <a:cxn ang="0">
                    <a:pos x="48" y="48"/>
                  </a:cxn>
                  <a:cxn ang="0">
                    <a:pos x="144" y="48"/>
                  </a:cxn>
                  <a:cxn ang="0">
                    <a:pos x="192" y="144"/>
                  </a:cxn>
                  <a:cxn ang="0">
                    <a:pos x="288" y="240"/>
                  </a:cxn>
                  <a:cxn ang="0">
                    <a:pos x="384" y="336"/>
                  </a:cxn>
                  <a:cxn ang="0">
                    <a:pos x="480" y="480"/>
                  </a:cxn>
                </a:cxnLst>
                <a:rect l="txL" t="txT" r="txR" b="txB"/>
                <a:pathLst>
                  <a:path w="480" h="480">
                    <a:moveTo>
                      <a:pt x="0" y="0"/>
                    </a:moveTo>
                    <a:lnTo>
                      <a:pt x="48" y="48"/>
                    </a:lnTo>
                    <a:lnTo>
                      <a:pt x="144" y="48"/>
                    </a:lnTo>
                    <a:lnTo>
                      <a:pt x="192" y="144"/>
                    </a:lnTo>
                    <a:lnTo>
                      <a:pt x="288" y="240"/>
                    </a:lnTo>
                    <a:lnTo>
                      <a:pt x="384" y="336"/>
                    </a:lnTo>
                    <a:lnTo>
                      <a:pt x="480" y="480"/>
                    </a:lnTo>
                  </a:path>
                </a:pathLst>
              </a:custGeom>
              <a:noFill/>
              <a:ln w="57150" cap="flat" cmpd="sng">
                <a:solidFill>
                  <a:srgbClr val="0000CC">
                    <a:alpha val="100000"/>
                  </a:srgbClr>
                </a:solidFill>
                <a:prstDash val="solid"/>
                <a:round/>
                <a:headEnd type="none" w="med" len="med"/>
                <a:tailEnd type="none" w="med" len="med"/>
              </a:ln>
            </p:spPr>
            <p:txBody>
              <a:bodyPr/>
              <a:p>
                <a:endParaRPr lang="en-US"/>
              </a:p>
            </p:txBody>
          </p:sp>
          <p:sp>
            <p:nvSpPr>
              <p:cNvPr id="7187" name="Freeform 12"/>
              <p:cNvSpPr/>
              <p:nvPr/>
            </p:nvSpPr>
            <p:spPr>
              <a:xfrm>
                <a:off x="2928" y="1872"/>
                <a:ext cx="480" cy="288"/>
              </a:xfrm>
              <a:custGeom>
                <a:avLst/>
                <a:gdLst>
                  <a:gd name="txL" fmla="*/ 0 w 480"/>
                  <a:gd name="txT" fmla="*/ 0 h 288"/>
                  <a:gd name="txR" fmla="*/ 480 w 480"/>
                  <a:gd name="txB" fmla="*/ 288 h 288"/>
                </a:gdLst>
                <a:ahLst/>
                <a:cxnLst>
                  <a:cxn ang="0">
                    <a:pos x="0" y="0"/>
                  </a:cxn>
                  <a:cxn ang="0">
                    <a:pos x="96" y="48"/>
                  </a:cxn>
                  <a:cxn ang="0">
                    <a:pos x="192" y="48"/>
                  </a:cxn>
                  <a:cxn ang="0">
                    <a:pos x="240" y="48"/>
                  </a:cxn>
                  <a:cxn ang="0">
                    <a:pos x="288" y="144"/>
                  </a:cxn>
                  <a:cxn ang="0">
                    <a:pos x="336" y="240"/>
                  </a:cxn>
                  <a:cxn ang="0">
                    <a:pos x="384" y="288"/>
                  </a:cxn>
                  <a:cxn ang="0">
                    <a:pos x="480" y="288"/>
                  </a:cxn>
                </a:cxnLst>
                <a:rect l="txL" t="txT" r="txR" b="txB"/>
                <a:pathLst>
                  <a:path w="480" h="288">
                    <a:moveTo>
                      <a:pt x="0" y="0"/>
                    </a:moveTo>
                    <a:lnTo>
                      <a:pt x="96" y="48"/>
                    </a:lnTo>
                    <a:lnTo>
                      <a:pt x="192" y="48"/>
                    </a:lnTo>
                    <a:lnTo>
                      <a:pt x="240" y="48"/>
                    </a:lnTo>
                    <a:lnTo>
                      <a:pt x="288" y="144"/>
                    </a:lnTo>
                    <a:lnTo>
                      <a:pt x="336" y="240"/>
                    </a:lnTo>
                    <a:lnTo>
                      <a:pt x="384" y="288"/>
                    </a:lnTo>
                    <a:lnTo>
                      <a:pt x="480" y="288"/>
                    </a:lnTo>
                  </a:path>
                </a:pathLst>
              </a:custGeom>
              <a:noFill/>
              <a:ln w="57150" cap="flat" cmpd="sng">
                <a:solidFill>
                  <a:srgbClr val="0000CC">
                    <a:alpha val="100000"/>
                  </a:srgbClr>
                </a:solidFill>
                <a:prstDash val="solid"/>
                <a:round/>
                <a:headEnd type="none" w="med" len="med"/>
                <a:tailEnd type="none" w="med" len="med"/>
              </a:ln>
            </p:spPr>
            <p:txBody>
              <a:bodyPr/>
              <a:p>
                <a:endParaRPr lang="en-US"/>
              </a:p>
            </p:txBody>
          </p:sp>
          <p:sp>
            <p:nvSpPr>
              <p:cNvPr id="7188" name="Freeform 13"/>
              <p:cNvSpPr/>
              <p:nvPr/>
            </p:nvSpPr>
            <p:spPr>
              <a:xfrm>
                <a:off x="3264" y="1872"/>
                <a:ext cx="240" cy="48"/>
              </a:xfrm>
              <a:custGeom>
                <a:avLst/>
                <a:gdLst>
                  <a:gd name="txL" fmla="*/ 0 w 240"/>
                  <a:gd name="txT" fmla="*/ 0 h 48"/>
                  <a:gd name="txR" fmla="*/ 240 w 240"/>
                  <a:gd name="txB" fmla="*/ 48 h 48"/>
                </a:gdLst>
                <a:ahLst/>
                <a:cxnLst>
                  <a:cxn ang="0">
                    <a:pos x="0" y="0"/>
                  </a:cxn>
                  <a:cxn ang="0">
                    <a:pos x="48" y="0"/>
                  </a:cxn>
                  <a:cxn ang="0">
                    <a:pos x="96" y="0"/>
                  </a:cxn>
                  <a:cxn ang="0">
                    <a:pos x="144" y="0"/>
                  </a:cxn>
                  <a:cxn ang="0">
                    <a:pos x="192" y="48"/>
                  </a:cxn>
                  <a:cxn ang="0">
                    <a:pos x="240" y="48"/>
                  </a:cxn>
                </a:cxnLst>
                <a:rect l="txL" t="txT" r="txR" b="txB"/>
                <a:pathLst>
                  <a:path w="240" h="48">
                    <a:moveTo>
                      <a:pt x="0" y="0"/>
                    </a:moveTo>
                    <a:lnTo>
                      <a:pt x="48" y="0"/>
                    </a:lnTo>
                    <a:lnTo>
                      <a:pt x="96" y="0"/>
                    </a:lnTo>
                    <a:lnTo>
                      <a:pt x="144" y="0"/>
                    </a:lnTo>
                    <a:lnTo>
                      <a:pt x="192" y="48"/>
                    </a:lnTo>
                    <a:lnTo>
                      <a:pt x="240" y="48"/>
                    </a:lnTo>
                  </a:path>
                </a:pathLst>
              </a:custGeom>
              <a:noFill/>
              <a:ln w="57150" cap="flat" cmpd="sng">
                <a:solidFill>
                  <a:srgbClr val="0000CC">
                    <a:alpha val="100000"/>
                  </a:srgbClr>
                </a:solidFill>
                <a:prstDash val="solid"/>
                <a:round/>
                <a:headEnd type="none" w="med" len="med"/>
                <a:tailEnd type="none" w="med" len="med"/>
              </a:ln>
            </p:spPr>
            <p:txBody>
              <a:bodyPr/>
              <a:p>
                <a:endParaRPr lang="en-US"/>
              </a:p>
            </p:txBody>
          </p:sp>
        </p:grpSp>
        <p:sp>
          <p:nvSpPr>
            <p:cNvPr id="7180" name="Freeform 14"/>
            <p:cNvSpPr/>
            <p:nvPr/>
          </p:nvSpPr>
          <p:spPr>
            <a:xfrm>
              <a:off x="2976" y="2448"/>
              <a:ext cx="48" cy="144"/>
            </a:xfrm>
            <a:custGeom>
              <a:avLst/>
              <a:gdLst>
                <a:gd name="txL" fmla="*/ 0 w 48"/>
                <a:gd name="txT" fmla="*/ 0 h 144"/>
                <a:gd name="txR" fmla="*/ 48 w 48"/>
                <a:gd name="txB" fmla="*/ 144 h 144"/>
              </a:gdLst>
              <a:ahLst/>
              <a:cxnLst>
                <a:cxn ang="0">
                  <a:pos x="0" y="0"/>
                </a:cxn>
                <a:cxn ang="0">
                  <a:pos x="48" y="96"/>
                </a:cxn>
                <a:cxn ang="0">
                  <a:pos x="48" y="144"/>
                </a:cxn>
              </a:cxnLst>
              <a:rect l="txL" t="txT" r="txR" b="txB"/>
              <a:pathLst>
                <a:path w="48" h="144">
                  <a:moveTo>
                    <a:pt x="0" y="0"/>
                  </a:moveTo>
                  <a:lnTo>
                    <a:pt x="48" y="96"/>
                  </a:lnTo>
                  <a:lnTo>
                    <a:pt x="48" y="144"/>
                  </a:lnTo>
                </a:path>
              </a:pathLst>
            </a:custGeom>
            <a:noFill/>
            <a:ln w="57150" cap="flat" cmpd="sng">
              <a:solidFill>
                <a:srgbClr val="0000CC">
                  <a:alpha val="100000"/>
                </a:srgbClr>
              </a:solidFill>
              <a:prstDash val="solid"/>
              <a:round/>
              <a:headEnd type="none" w="med" len="med"/>
              <a:tailEnd type="none" w="med" len="med"/>
            </a:ln>
          </p:spPr>
          <p:txBody>
            <a:bodyPr/>
            <a:p>
              <a:endParaRPr lang="en-US"/>
            </a:p>
          </p:txBody>
        </p:sp>
        <p:sp>
          <p:nvSpPr>
            <p:cNvPr id="7181" name="Freeform 15"/>
            <p:cNvSpPr/>
            <p:nvPr/>
          </p:nvSpPr>
          <p:spPr>
            <a:xfrm>
              <a:off x="3168" y="2160"/>
              <a:ext cx="192" cy="144"/>
            </a:xfrm>
            <a:custGeom>
              <a:avLst/>
              <a:gdLst>
                <a:gd name="txL" fmla="*/ 0 w 192"/>
                <a:gd name="txT" fmla="*/ 0 h 144"/>
                <a:gd name="txR" fmla="*/ 192 w 192"/>
                <a:gd name="txB" fmla="*/ 144 h 144"/>
              </a:gdLst>
              <a:ahLst/>
              <a:cxnLst>
                <a:cxn ang="0">
                  <a:pos x="0" y="0"/>
                </a:cxn>
                <a:cxn ang="0">
                  <a:pos x="96" y="48"/>
                </a:cxn>
                <a:cxn ang="0">
                  <a:pos x="144" y="96"/>
                </a:cxn>
                <a:cxn ang="0">
                  <a:pos x="192" y="144"/>
                </a:cxn>
              </a:cxnLst>
              <a:rect l="txL" t="txT" r="txR" b="txB"/>
              <a:pathLst>
                <a:path w="192" h="144">
                  <a:moveTo>
                    <a:pt x="0" y="0"/>
                  </a:moveTo>
                  <a:lnTo>
                    <a:pt x="96" y="48"/>
                  </a:lnTo>
                  <a:lnTo>
                    <a:pt x="144" y="96"/>
                  </a:lnTo>
                  <a:lnTo>
                    <a:pt x="192" y="144"/>
                  </a:lnTo>
                </a:path>
              </a:pathLst>
            </a:custGeom>
            <a:noFill/>
            <a:ln w="57150" cap="flat" cmpd="sng">
              <a:solidFill>
                <a:srgbClr val="0000CC">
                  <a:alpha val="100000"/>
                </a:srgbClr>
              </a:solidFill>
              <a:prstDash val="solid"/>
              <a:round/>
              <a:headEnd type="none" w="med" len="med"/>
              <a:tailEnd type="none" w="med" len="med"/>
            </a:ln>
          </p:spPr>
          <p:txBody>
            <a:bodyPr/>
            <a:p>
              <a:endParaRPr lang="en-US"/>
            </a:p>
          </p:txBody>
        </p:sp>
      </p:grpSp>
      <p:grpSp>
        <p:nvGrpSpPr>
          <p:cNvPr id="4" name="Group 16"/>
          <p:cNvGrpSpPr/>
          <p:nvPr/>
        </p:nvGrpSpPr>
        <p:grpSpPr>
          <a:xfrm>
            <a:off x="5562600" y="457200"/>
            <a:ext cx="2362200" cy="2286000"/>
            <a:chOff x="3456" y="336"/>
            <a:chExt cx="1488" cy="1440"/>
          </a:xfrm>
        </p:grpSpPr>
        <p:sp>
          <p:nvSpPr>
            <p:cNvPr id="7177" name="Freeform 17"/>
            <p:cNvSpPr/>
            <p:nvPr/>
          </p:nvSpPr>
          <p:spPr>
            <a:xfrm>
              <a:off x="3456" y="336"/>
              <a:ext cx="1488" cy="1440"/>
            </a:xfrm>
            <a:custGeom>
              <a:avLst/>
              <a:gdLst>
                <a:gd name="txL" fmla="*/ 0 w 1488"/>
                <a:gd name="txT" fmla="*/ 0 h 1440"/>
                <a:gd name="txR" fmla="*/ 1488 w 1488"/>
                <a:gd name="txB" fmla="*/ 1440 h 1440"/>
              </a:gdLst>
              <a:ahLst/>
              <a:cxnLst>
                <a:cxn ang="0">
                  <a:pos x="1488" y="0"/>
                </a:cxn>
                <a:cxn ang="0">
                  <a:pos x="1488" y="96"/>
                </a:cxn>
                <a:cxn ang="0">
                  <a:pos x="1440" y="144"/>
                </a:cxn>
                <a:cxn ang="0">
                  <a:pos x="1488" y="192"/>
                </a:cxn>
                <a:cxn ang="0">
                  <a:pos x="1440" y="240"/>
                </a:cxn>
                <a:cxn ang="0">
                  <a:pos x="1392" y="336"/>
                </a:cxn>
                <a:cxn ang="0">
                  <a:pos x="1344" y="336"/>
                </a:cxn>
                <a:cxn ang="0">
                  <a:pos x="1296" y="336"/>
                </a:cxn>
                <a:cxn ang="0">
                  <a:pos x="1248" y="384"/>
                </a:cxn>
                <a:cxn ang="0">
                  <a:pos x="1200" y="384"/>
                </a:cxn>
                <a:cxn ang="0">
                  <a:pos x="1152" y="384"/>
                </a:cxn>
                <a:cxn ang="0">
                  <a:pos x="1104" y="384"/>
                </a:cxn>
                <a:cxn ang="0">
                  <a:pos x="1056" y="336"/>
                </a:cxn>
                <a:cxn ang="0">
                  <a:pos x="1008" y="336"/>
                </a:cxn>
                <a:cxn ang="0">
                  <a:pos x="960" y="240"/>
                </a:cxn>
                <a:cxn ang="0">
                  <a:pos x="912" y="240"/>
                </a:cxn>
                <a:cxn ang="0">
                  <a:pos x="864" y="240"/>
                </a:cxn>
                <a:cxn ang="0">
                  <a:pos x="816" y="240"/>
                </a:cxn>
                <a:cxn ang="0">
                  <a:pos x="768" y="192"/>
                </a:cxn>
                <a:cxn ang="0">
                  <a:pos x="720" y="192"/>
                </a:cxn>
                <a:cxn ang="0">
                  <a:pos x="672" y="240"/>
                </a:cxn>
                <a:cxn ang="0">
                  <a:pos x="624" y="288"/>
                </a:cxn>
                <a:cxn ang="0">
                  <a:pos x="528" y="288"/>
                </a:cxn>
                <a:cxn ang="0">
                  <a:pos x="480" y="288"/>
                </a:cxn>
                <a:cxn ang="0">
                  <a:pos x="480" y="336"/>
                </a:cxn>
                <a:cxn ang="0">
                  <a:pos x="432" y="384"/>
                </a:cxn>
                <a:cxn ang="0">
                  <a:pos x="432" y="432"/>
                </a:cxn>
                <a:cxn ang="0">
                  <a:pos x="480" y="480"/>
                </a:cxn>
                <a:cxn ang="0">
                  <a:pos x="528" y="528"/>
                </a:cxn>
                <a:cxn ang="0">
                  <a:pos x="576" y="528"/>
                </a:cxn>
                <a:cxn ang="0">
                  <a:pos x="576" y="576"/>
                </a:cxn>
                <a:cxn ang="0">
                  <a:pos x="528" y="624"/>
                </a:cxn>
                <a:cxn ang="0">
                  <a:pos x="480" y="624"/>
                </a:cxn>
                <a:cxn ang="0">
                  <a:pos x="480" y="672"/>
                </a:cxn>
                <a:cxn ang="0">
                  <a:pos x="480" y="720"/>
                </a:cxn>
                <a:cxn ang="0">
                  <a:pos x="432" y="768"/>
                </a:cxn>
                <a:cxn ang="0">
                  <a:pos x="384" y="720"/>
                </a:cxn>
                <a:cxn ang="0">
                  <a:pos x="336" y="720"/>
                </a:cxn>
                <a:cxn ang="0">
                  <a:pos x="288" y="768"/>
                </a:cxn>
                <a:cxn ang="0">
                  <a:pos x="336" y="816"/>
                </a:cxn>
                <a:cxn ang="0">
                  <a:pos x="288" y="816"/>
                </a:cxn>
                <a:cxn ang="0">
                  <a:pos x="240" y="864"/>
                </a:cxn>
                <a:cxn ang="0">
                  <a:pos x="192" y="864"/>
                </a:cxn>
                <a:cxn ang="0">
                  <a:pos x="144" y="912"/>
                </a:cxn>
                <a:cxn ang="0">
                  <a:pos x="48" y="912"/>
                </a:cxn>
                <a:cxn ang="0">
                  <a:pos x="48" y="960"/>
                </a:cxn>
                <a:cxn ang="0">
                  <a:pos x="48" y="1008"/>
                </a:cxn>
                <a:cxn ang="0">
                  <a:pos x="96" y="1056"/>
                </a:cxn>
                <a:cxn ang="0">
                  <a:pos x="96" y="1104"/>
                </a:cxn>
                <a:cxn ang="0">
                  <a:pos x="48" y="1152"/>
                </a:cxn>
                <a:cxn ang="0">
                  <a:pos x="0" y="1248"/>
                </a:cxn>
                <a:cxn ang="0">
                  <a:pos x="0" y="1344"/>
                </a:cxn>
                <a:cxn ang="0">
                  <a:pos x="48" y="1440"/>
                </a:cxn>
              </a:cxnLst>
              <a:rect l="txL" t="txT" r="txR" b="txB"/>
              <a:pathLst>
                <a:path w="1488" h="1440">
                  <a:moveTo>
                    <a:pt x="1488" y="0"/>
                  </a:moveTo>
                  <a:lnTo>
                    <a:pt x="1488" y="96"/>
                  </a:lnTo>
                  <a:lnTo>
                    <a:pt x="1440" y="144"/>
                  </a:lnTo>
                  <a:lnTo>
                    <a:pt x="1488" y="192"/>
                  </a:lnTo>
                  <a:lnTo>
                    <a:pt x="1440" y="240"/>
                  </a:lnTo>
                  <a:lnTo>
                    <a:pt x="1392" y="336"/>
                  </a:lnTo>
                  <a:lnTo>
                    <a:pt x="1344" y="336"/>
                  </a:lnTo>
                  <a:lnTo>
                    <a:pt x="1296" y="336"/>
                  </a:lnTo>
                  <a:lnTo>
                    <a:pt x="1248" y="384"/>
                  </a:lnTo>
                  <a:lnTo>
                    <a:pt x="1200" y="384"/>
                  </a:lnTo>
                  <a:lnTo>
                    <a:pt x="1152" y="384"/>
                  </a:lnTo>
                  <a:lnTo>
                    <a:pt x="1104" y="384"/>
                  </a:lnTo>
                  <a:lnTo>
                    <a:pt x="1056" y="336"/>
                  </a:lnTo>
                  <a:lnTo>
                    <a:pt x="1008" y="336"/>
                  </a:lnTo>
                  <a:lnTo>
                    <a:pt x="960" y="240"/>
                  </a:lnTo>
                  <a:lnTo>
                    <a:pt x="912" y="240"/>
                  </a:lnTo>
                  <a:lnTo>
                    <a:pt x="864" y="240"/>
                  </a:lnTo>
                  <a:lnTo>
                    <a:pt x="816" y="240"/>
                  </a:lnTo>
                  <a:lnTo>
                    <a:pt x="768" y="192"/>
                  </a:lnTo>
                  <a:lnTo>
                    <a:pt x="720" y="192"/>
                  </a:lnTo>
                  <a:lnTo>
                    <a:pt x="672" y="240"/>
                  </a:lnTo>
                  <a:lnTo>
                    <a:pt x="624" y="288"/>
                  </a:lnTo>
                  <a:lnTo>
                    <a:pt x="528" y="288"/>
                  </a:lnTo>
                  <a:lnTo>
                    <a:pt x="480" y="288"/>
                  </a:lnTo>
                  <a:lnTo>
                    <a:pt x="480" y="336"/>
                  </a:lnTo>
                  <a:lnTo>
                    <a:pt x="432" y="384"/>
                  </a:lnTo>
                  <a:lnTo>
                    <a:pt x="432" y="432"/>
                  </a:lnTo>
                  <a:lnTo>
                    <a:pt x="480" y="480"/>
                  </a:lnTo>
                  <a:lnTo>
                    <a:pt x="528" y="528"/>
                  </a:lnTo>
                  <a:lnTo>
                    <a:pt x="576" y="528"/>
                  </a:lnTo>
                  <a:lnTo>
                    <a:pt x="576" y="576"/>
                  </a:lnTo>
                  <a:lnTo>
                    <a:pt x="528" y="624"/>
                  </a:lnTo>
                  <a:lnTo>
                    <a:pt x="480" y="624"/>
                  </a:lnTo>
                  <a:lnTo>
                    <a:pt x="480" y="672"/>
                  </a:lnTo>
                  <a:lnTo>
                    <a:pt x="480" y="720"/>
                  </a:lnTo>
                  <a:lnTo>
                    <a:pt x="432" y="768"/>
                  </a:lnTo>
                  <a:lnTo>
                    <a:pt x="384" y="720"/>
                  </a:lnTo>
                  <a:lnTo>
                    <a:pt x="336" y="720"/>
                  </a:lnTo>
                  <a:lnTo>
                    <a:pt x="288" y="768"/>
                  </a:lnTo>
                  <a:lnTo>
                    <a:pt x="336" y="816"/>
                  </a:lnTo>
                  <a:lnTo>
                    <a:pt x="288" y="816"/>
                  </a:lnTo>
                  <a:lnTo>
                    <a:pt x="240" y="864"/>
                  </a:lnTo>
                  <a:lnTo>
                    <a:pt x="192" y="864"/>
                  </a:lnTo>
                  <a:lnTo>
                    <a:pt x="144" y="912"/>
                  </a:lnTo>
                  <a:lnTo>
                    <a:pt x="48" y="912"/>
                  </a:lnTo>
                  <a:lnTo>
                    <a:pt x="48" y="960"/>
                  </a:lnTo>
                  <a:lnTo>
                    <a:pt x="48" y="1008"/>
                  </a:lnTo>
                  <a:lnTo>
                    <a:pt x="96" y="1056"/>
                  </a:lnTo>
                  <a:lnTo>
                    <a:pt x="96" y="1104"/>
                  </a:lnTo>
                  <a:lnTo>
                    <a:pt x="48" y="1152"/>
                  </a:lnTo>
                  <a:lnTo>
                    <a:pt x="0" y="1248"/>
                  </a:lnTo>
                  <a:lnTo>
                    <a:pt x="0" y="1344"/>
                  </a:lnTo>
                  <a:lnTo>
                    <a:pt x="48" y="1440"/>
                  </a:lnTo>
                </a:path>
              </a:pathLst>
            </a:custGeom>
            <a:noFill/>
            <a:ln w="57150" cap="flat" cmpd="sng">
              <a:solidFill>
                <a:srgbClr val="0000FF">
                  <a:alpha val="100000"/>
                </a:srgbClr>
              </a:solidFill>
              <a:prstDash val="solid"/>
              <a:round/>
              <a:headEnd type="none" w="med" len="med"/>
              <a:tailEnd type="none" w="med" len="med"/>
            </a:ln>
          </p:spPr>
          <p:txBody>
            <a:bodyPr/>
            <a:p>
              <a:endParaRPr lang="en-US"/>
            </a:p>
          </p:txBody>
        </p:sp>
        <p:sp>
          <p:nvSpPr>
            <p:cNvPr id="7178" name="Freeform 18"/>
            <p:cNvSpPr/>
            <p:nvPr/>
          </p:nvSpPr>
          <p:spPr>
            <a:xfrm>
              <a:off x="3696" y="816"/>
              <a:ext cx="864" cy="432"/>
            </a:xfrm>
            <a:custGeom>
              <a:avLst/>
              <a:gdLst>
                <a:gd name="txL" fmla="*/ 0 w 864"/>
                <a:gd name="txT" fmla="*/ 0 h 432"/>
                <a:gd name="txR" fmla="*/ 864 w 864"/>
                <a:gd name="txB" fmla="*/ 432 h 432"/>
              </a:gdLst>
              <a:ahLst/>
              <a:cxnLst>
                <a:cxn ang="0">
                  <a:pos x="864" y="0"/>
                </a:cxn>
                <a:cxn ang="0">
                  <a:pos x="816" y="0"/>
                </a:cxn>
                <a:cxn ang="0">
                  <a:pos x="768" y="48"/>
                </a:cxn>
                <a:cxn ang="0">
                  <a:pos x="720" y="48"/>
                </a:cxn>
                <a:cxn ang="0">
                  <a:pos x="672" y="48"/>
                </a:cxn>
                <a:cxn ang="0">
                  <a:pos x="672" y="96"/>
                </a:cxn>
                <a:cxn ang="0">
                  <a:pos x="720" y="192"/>
                </a:cxn>
                <a:cxn ang="0">
                  <a:pos x="720" y="288"/>
                </a:cxn>
                <a:cxn ang="0">
                  <a:pos x="720" y="336"/>
                </a:cxn>
                <a:cxn ang="0">
                  <a:pos x="672" y="336"/>
                </a:cxn>
                <a:cxn ang="0">
                  <a:pos x="576" y="336"/>
                </a:cxn>
                <a:cxn ang="0">
                  <a:pos x="528" y="384"/>
                </a:cxn>
                <a:cxn ang="0">
                  <a:pos x="432" y="336"/>
                </a:cxn>
                <a:cxn ang="0">
                  <a:pos x="432" y="288"/>
                </a:cxn>
                <a:cxn ang="0">
                  <a:pos x="384" y="240"/>
                </a:cxn>
                <a:cxn ang="0">
                  <a:pos x="336" y="336"/>
                </a:cxn>
                <a:cxn ang="0">
                  <a:pos x="288" y="384"/>
                </a:cxn>
                <a:cxn ang="0">
                  <a:pos x="288" y="432"/>
                </a:cxn>
                <a:cxn ang="0">
                  <a:pos x="240" y="432"/>
                </a:cxn>
                <a:cxn ang="0">
                  <a:pos x="192" y="336"/>
                </a:cxn>
                <a:cxn ang="0">
                  <a:pos x="192" y="288"/>
                </a:cxn>
                <a:cxn ang="0">
                  <a:pos x="144" y="288"/>
                </a:cxn>
                <a:cxn ang="0">
                  <a:pos x="144" y="336"/>
                </a:cxn>
                <a:cxn ang="0">
                  <a:pos x="96" y="384"/>
                </a:cxn>
                <a:cxn ang="0">
                  <a:pos x="96" y="432"/>
                </a:cxn>
                <a:cxn ang="0">
                  <a:pos x="48" y="432"/>
                </a:cxn>
                <a:cxn ang="0">
                  <a:pos x="0" y="384"/>
                </a:cxn>
              </a:cxnLst>
              <a:rect l="txL" t="txT" r="txR" b="txB"/>
              <a:pathLst>
                <a:path w="864" h="432">
                  <a:moveTo>
                    <a:pt x="864" y="0"/>
                  </a:moveTo>
                  <a:lnTo>
                    <a:pt x="816" y="0"/>
                  </a:lnTo>
                  <a:lnTo>
                    <a:pt x="768" y="48"/>
                  </a:lnTo>
                  <a:lnTo>
                    <a:pt x="720" y="48"/>
                  </a:lnTo>
                  <a:lnTo>
                    <a:pt x="672" y="48"/>
                  </a:lnTo>
                  <a:lnTo>
                    <a:pt x="672" y="96"/>
                  </a:lnTo>
                  <a:lnTo>
                    <a:pt x="720" y="192"/>
                  </a:lnTo>
                  <a:lnTo>
                    <a:pt x="720" y="288"/>
                  </a:lnTo>
                  <a:lnTo>
                    <a:pt x="720" y="336"/>
                  </a:lnTo>
                  <a:lnTo>
                    <a:pt x="672" y="336"/>
                  </a:lnTo>
                  <a:lnTo>
                    <a:pt x="576" y="336"/>
                  </a:lnTo>
                  <a:lnTo>
                    <a:pt x="528" y="384"/>
                  </a:lnTo>
                  <a:lnTo>
                    <a:pt x="432" y="336"/>
                  </a:lnTo>
                  <a:lnTo>
                    <a:pt x="432" y="288"/>
                  </a:lnTo>
                  <a:lnTo>
                    <a:pt x="384" y="240"/>
                  </a:lnTo>
                  <a:lnTo>
                    <a:pt x="336" y="336"/>
                  </a:lnTo>
                  <a:lnTo>
                    <a:pt x="288" y="384"/>
                  </a:lnTo>
                  <a:lnTo>
                    <a:pt x="288" y="432"/>
                  </a:lnTo>
                  <a:lnTo>
                    <a:pt x="240" y="432"/>
                  </a:lnTo>
                  <a:lnTo>
                    <a:pt x="192" y="336"/>
                  </a:lnTo>
                  <a:lnTo>
                    <a:pt x="192" y="288"/>
                  </a:lnTo>
                  <a:lnTo>
                    <a:pt x="144" y="288"/>
                  </a:lnTo>
                  <a:lnTo>
                    <a:pt x="144" y="336"/>
                  </a:lnTo>
                  <a:lnTo>
                    <a:pt x="96" y="384"/>
                  </a:lnTo>
                  <a:lnTo>
                    <a:pt x="96" y="432"/>
                  </a:lnTo>
                  <a:lnTo>
                    <a:pt x="48" y="432"/>
                  </a:lnTo>
                  <a:lnTo>
                    <a:pt x="0" y="384"/>
                  </a:lnTo>
                </a:path>
              </a:pathLst>
            </a:custGeom>
            <a:noFill/>
            <a:ln w="57150" cap="flat" cmpd="sng">
              <a:solidFill>
                <a:srgbClr val="0000FF">
                  <a:alpha val="100000"/>
                </a:srgbClr>
              </a:solidFill>
              <a:prstDash val="solid"/>
              <a:round/>
              <a:headEnd type="none" w="med" len="med"/>
              <a:tailEnd type="none" w="med" len="med"/>
            </a:ln>
          </p:spPr>
          <p:txBody>
            <a:bodyPr/>
            <a:p>
              <a:endParaRPr lang="en-US"/>
            </a:p>
          </p:txBody>
        </p:sp>
      </p:grpSp>
      <p:sp>
        <p:nvSpPr>
          <p:cNvPr id="122899" name="Text Box 19"/>
          <p:cNvSpPr txBox="1"/>
          <p:nvPr/>
        </p:nvSpPr>
        <p:spPr>
          <a:xfrm rot="-2299510">
            <a:off x="2640013" y="317500"/>
            <a:ext cx="2111375" cy="396875"/>
          </a:xfrm>
          <a:prstGeom prst="rect">
            <a:avLst/>
          </a:prstGeom>
          <a:noFill/>
          <a:ln w="38100">
            <a:noFill/>
          </a:ln>
        </p:spPr>
        <p:txBody>
          <a:bodyPr>
            <a:spAutoFit/>
          </a:bodyPr>
          <a:p>
            <a:pPr eaLnBrk="1" hangingPunct="1"/>
            <a:r>
              <a:rPr sz="2000" b="1" dirty="0">
                <a:solidFill>
                  <a:srgbClr val="CC0000"/>
                </a:solidFill>
                <a:latin typeface="Times New Roman" panose="02020603050405020304" pitchFamily="18" charset="0"/>
              </a:rPr>
              <a:t>Sông Mê Công</a:t>
            </a:r>
            <a:endParaRPr sz="2000" b="1" dirty="0">
              <a:solidFill>
                <a:srgbClr val="CC0000"/>
              </a:solidFill>
              <a:latin typeface="Times New Roman" panose="02020603050405020304" pitchFamily="18" charset="0"/>
            </a:endParaRPr>
          </a:p>
        </p:txBody>
      </p:sp>
      <p:sp>
        <p:nvSpPr>
          <p:cNvPr id="122900" name="Text Box 20"/>
          <p:cNvSpPr txBox="1"/>
          <p:nvPr/>
        </p:nvSpPr>
        <p:spPr>
          <a:xfrm rot="978025">
            <a:off x="6381750" y="682625"/>
            <a:ext cx="1997075" cy="396875"/>
          </a:xfrm>
          <a:prstGeom prst="rect">
            <a:avLst/>
          </a:prstGeom>
          <a:noFill/>
          <a:ln w="38100">
            <a:noFill/>
          </a:ln>
        </p:spPr>
        <p:txBody>
          <a:bodyPr>
            <a:spAutoFit/>
          </a:bodyPr>
          <a:p>
            <a:pPr eaLnBrk="1" hangingPunct="1"/>
            <a:r>
              <a:rPr sz="2000" b="1" dirty="0">
                <a:solidFill>
                  <a:srgbClr val="CC0000"/>
                </a:solidFill>
                <a:latin typeface="Times New Roman" panose="02020603050405020304" pitchFamily="18" charset="0"/>
              </a:rPr>
              <a:t>Sông Đồng Nai</a:t>
            </a:r>
            <a:endParaRPr sz="2000" b="1" dirty="0">
              <a:solidFill>
                <a:srgbClr val="CC0000"/>
              </a:solidFill>
              <a:latin typeface="Times New Roman" panose="02020603050405020304" pitchFamily="18" charset="0"/>
            </a:endParaRPr>
          </a:p>
        </p:txBody>
      </p:sp>
      <p:sp>
        <p:nvSpPr>
          <p:cNvPr id="122901" name="Rectangle 21"/>
          <p:cNvSpPr/>
          <p:nvPr/>
        </p:nvSpPr>
        <p:spPr>
          <a:xfrm>
            <a:off x="0" y="5486400"/>
            <a:ext cx="9144000" cy="822325"/>
          </a:xfrm>
          <a:prstGeom prst="rect">
            <a:avLst/>
          </a:prstGeom>
          <a:noFill/>
          <a:ln w="9525">
            <a:noFill/>
          </a:ln>
        </p:spPr>
        <p:txBody>
          <a:bodyPr>
            <a:spAutoFit/>
          </a:bodyPr>
          <a:p>
            <a:pPr eaLnBrk="1" hangingPunct="1"/>
            <a:r>
              <a:rPr sz="2400" b="1" dirty="0">
                <a:solidFill>
                  <a:srgbClr val="0000FF"/>
                </a:solidFill>
                <a:latin typeface="Times New Roman" panose="02020603050405020304" pitchFamily="18" charset="0"/>
              </a:rPr>
              <a:t>- Đồng bằng Nam Bộ do phù sa của hệ thống sông Mê Công và sông Đồng Nai bồi đắp.</a:t>
            </a:r>
            <a:endParaRPr sz="2400" b="1" dirty="0">
              <a:solidFill>
                <a:srgbClr val="0000FF"/>
              </a:solidFill>
              <a:latin typeface="Times New Roman" panose="02020603050405020304" pitchFamily="18" charset="0"/>
            </a:endParaRPr>
          </a:p>
        </p:txBody>
      </p:sp>
      <p:sp>
        <p:nvSpPr>
          <p:cNvPr id="5" name="Rectangle 4"/>
          <p:cNvSpPr/>
          <p:nvPr/>
        </p:nvSpPr>
        <p:spPr>
          <a:xfrm>
            <a:off x="2590800" y="6035675"/>
            <a:ext cx="6553200" cy="822325"/>
          </a:xfrm>
          <a:prstGeom prst="rect">
            <a:avLst/>
          </a:prstGeom>
          <a:noFill/>
          <a:ln w="9525">
            <a:noFill/>
          </a:ln>
        </p:spPr>
        <p:txBody>
          <a:bodyPr>
            <a:spAutoFit/>
          </a:bodyPr>
          <a:p>
            <a:pPr eaLnBrk="1" hangingPunct="1"/>
            <a:r>
              <a:rPr sz="2400" b="1" dirty="0">
                <a:solidFill>
                  <a:srgbClr val="0000FF"/>
                </a:solidFill>
                <a:latin typeface="Times New Roman" panose="02020603050405020304" pitchFamily="18" charset="0"/>
              </a:rPr>
              <a:t>- </a:t>
            </a:r>
            <a:r>
              <a:rPr lang="vi-VN" altLang="x-none" sz="2400" b="1" dirty="0">
                <a:solidFill>
                  <a:srgbClr val="0000FF"/>
                </a:solidFill>
                <a:latin typeface="Times New Roman" panose="02020603050405020304" pitchFamily="18" charset="0"/>
              </a:rPr>
              <a:t>Đồng bằng Nam Bộ có diện tích lớn nhất nước ta, diện tích gấp khoảng 3 lần đồng bằng Bắc Bộ.</a:t>
            </a:r>
            <a:endParaRPr sz="2400" b="1" dirty="0">
              <a:solidFill>
                <a:srgbClr val="0000FF"/>
              </a:solidFill>
              <a:latin typeface="Times New Roman" panose="02020603050405020304" pitchFamily="18" charset="0"/>
            </a:endParaRPr>
          </a:p>
        </p:txBody>
      </p:sp>
    </p:spTree>
  </p:cSld>
  <p:clrMapOvr>
    <a:masterClrMapping/>
  </p:clrMapOvr>
  <p:transition>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lip.wav"/>
                                        </p:tgtEl>
                                      </p:cMediaNode>
                                    </p:audio>
                                  </p:subTnLst>
                                </p:cTn>
                              </p:par>
                            </p:childTnLst>
                          </p:cTn>
                        </p:par>
                        <p:par>
                          <p:cTn id="8" fill="hold">
                            <p:stCondLst>
                              <p:cond delay="5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0"/>
                                        <p:tgtEl>
                                          <p:spTgt spid="4"/>
                                        </p:tgtEl>
                                      </p:cBhvr>
                                    </p:animEffect>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par>
                          <p:cTn id="12" fill="hold">
                            <p:stCondLst>
                              <p:cond delay="10000"/>
                            </p:stCondLst>
                            <p:childTnLst>
                              <p:par>
                                <p:cTn id="13" presetID="9" presetClass="entr" presetSubtype="0" fill="hold" grpId="0" nodeType="afterEffect">
                                  <p:stCondLst>
                                    <p:cond delay="0"/>
                                  </p:stCondLst>
                                  <p:childTnLst>
                                    <p:set>
                                      <p:cBhvr>
                                        <p:cTn id="14" dur="1" fill="hold">
                                          <p:stCondLst>
                                            <p:cond delay="0"/>
                                          </p:stCondLst>
                                        </p:cTn>
                                        <p:tgtEl>
                                          <p:spTgt spid="122899"/>
                                        </p:tgtEl>
                                        <p:attrNameLst>
                                          <p:attrName>style.visibility</p:attrName>
                                        </p:attrNameLst>
                                      </p:cBhvr>
                                      <p:to>
                                        <p:strVal val="visible"/>
                                      </p:to>
                                    </p:set>
                                    <p:animEffect transition="in" filter="dissolve">
                                      <p:cBhvr>
                                        <p:cTn id="15" dur="500"/>
                                        <p:tgtEl>
                                          <p:spTgt spid="122899"/>
                                        </p:tgtEl>
                                      </p:cBhvr>
                                    </p:animEffect>
                                  </p:childTnLst>
                                  <p:subTnLst>
                                    <p:audio>
                                      <p:cMediaNode>
                                        <p:cTn display="0" masterRel="sameClick">
                                          <p:stCondLst>
                                            <p:cond evt="begin" delay="0">
                                              <p:tn val="13"/>
                                            </p:cond>
                                          </p:stCondLst>
                                          <p:endCondLst>
                                            <p:cond evt="onStopAudio" delay="0">
                                              <p:tgtEl>
                                                <p:sldTgt/>
                                              </p:tgtEl>
                                            </p:cond>
                                          </p:endCondLst>
                                        </p:cTn>
                                        <p:tgtEl>
                                          <p:sndTgt r:embed="rId3" name="Blip.wav"/>
                                        </p:tgtEl>
                                      </p:cMediaNode>
                                    </p:audio>
                                  </p:subTnLst>
                                </p:cTn>
                              </p:par>
                            </p:childTnLst>
                          </p:cTn>
                        </p:par>
                        <p:par>
                          <p:cTn id="16" fill="hold">
                            <p:stCondLst>
                              <p:cond delay="10500"/>
                            </p:stCondLst>
                            <p:childTnLst>
                              <p:par>
                                <p:cTn id="17" presetID="9" presetClass="entr" presetSubtype="0" fill="hold" grpId="0" nodeType="afterEffect">
                                  <p:stCondLst>
                                    <p:cond delay="0"/>
                                  </p:stCondLst>
                                  <p:childTnLst>
                                    <p:set>
                                      <p:cBhvr>
                                        <p:cTn id="18" dur="1" fill="hold">
                                          <p:stCondLst>
                                            <p:cond delay="0"/>
                                          </p:stCondLst>
                                        </p:cTn>
                                        <p:tgtEl>
                                          <p:spTgt spid="122900"/>
                                        </p:tgtEl>
                                        <p:attrNameLst>
                                          <p:attrName>style.visibility</p:attrName>
                                        </p:attrNameLst>
                                      </p:cBhvr>
                                      <p:to>
                                        <p:strVal val="visible"/>
                                      </p:to>
                                    </p:set>
                                    <p:animEffect transition="in" filter="dissolve">
                                      <p:cBhvr>
                                        <p:cTn id="19" dur="1000"/>
                                        <p:tgtEl>
                                          <p:spTgt spid="122900"/>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2901"/>
                                        </p:tgtEl>
                                        <p:attrNameLst>
                                          <p:attrName>style.visibility</p:attrName>
                                        </p:attrNameLst>
                                      </p:cBhvr>
                                      <p:to>
                                        <p:strVal val="visible"/>
                                      </p:to>
                                    </p:set>
                                    <p:animEffect transition="in" filter="dissolve">
                                      <p:cBhvr>
                                        <p:cTn id="24" dur="1000"/>
                                        <p:tgtEl>
                                          <p:spTgt spid="122901"/>
                                        </p:tgtEl>
                                      </p:cBhvr>
                                    </p:animEffect>
                                  </p:childTnLst>
                                  <p:subTnLst>
                                    <p:audio>
                                      <p:cMediaNode>
                                        <p:cTn display="0" masterRel="sameClick">
                                          <p:stCondLst>
                                            <p:cond evt="begin" delay="0">
                                              <p:tn val="22"/>
                                            </p:cond>
                                          </p:stCondLst>
                                          <p:endCondLst>
                                            <p:cond evt="onStopAudio" delay="0">
                                              <p:tgtEl>
                                                <p:sldTgt/>
                                              </p:tgtEl>
                                            </p:cond>
                                          </p:endCondLst>
                                        </p:cTn>
                                        <p:tgtEl>
                                          <p:sndTgt r:embed="rId3" name="Blip.wav"/>
                                        </p:tgtEl>
                                      </p:cMediaNode>
                                    </p:audio>
                                  </p:sub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9" grpId="0"/>
      <p:bldP spid="122900"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5" descr="trang6"/>
          <p:cNvPicPr>
            <a:picLocks noChangeAspect="1"/>
          </p:cNvPicPr>
          <p:nvPr/>
        </p:nvPicPr>
        <p:blipFill>
          <a:blip r:embed="rId1"/>
          <a:stretch>
            <a:fillRect/>
          </a:stretch>
        </p:blipFill>
        <p:spPr>
          <a:xfrm>
            <a:off x="228600" y="0"/>
            <a:ext cx="8763000" cy="6858000"/>
          </a:xfrm>
          <a:prstGeom prst="rect">
            <a:avLst/>
          </a:prstGeom>
          <a:noFill/>
          <a:ln w="9525" cap="flat" cmpd="sng">
            <a:solidFill>
              <a:srgbClr val="0000CC"/>
            </a:solidFill>
            <a:prstDash val="solid"/>
            <a:miter/>
            <a:headEnd type="none" w="med" len="med"/>
            <a:tailEnd type="none" w="med" len="med"/>
          </a:ln>
        </p:spPr>
      </p:pic>
      <p:sp>
        <p:nvSpPr>
          <p:cNvPr id="121865" name="Text Box 9"/>
          <p:cNvSpPr txBox="1"/>
          <p:nvPr/>
        </p:nvSpPr>
        <p:spPr>
          <a:xfrm>
            <a:off x="3200400" y="5257800"/>
            <a:ext cx="4191000" cy="823913"/>
          </a:xfrm>
          <a:prstGeom prst="rect">
            <a:avLst/>
          </a:prstGeom>
          <a:noFill/>
          <a:ln w="38100">
            <a:noFill/>
          </a:ln>
        </p:spPr>
        <p:txBody>
          <a:bodyPr>
            <a:spAutoFit/>
          </a:bodyPr>
          <a:p>
            <a:pPr algn="ctr" eaLnBrk="1" hangingPunct="1"/>
            <a:r>
              <a:rPr sz="3000" b="1" i="1" dirty="0">
                <a:solidFill>
                  <a:srgbClr val="003300"/>
                </a:solidFill>
                <a:latin typeface="Times New Roman" panose="02020603050405020304" pitchFamily="18" charset="0"/>
              </a:rPr>
              <a:t>  </a:t>
            </a:r>
            <a:r>
              <a:rPr b="1" dirty="0">
                <a:solidFill>
                  <a:srgbClr val="800000"/>
                </a:solidFill>
                <a:latin typeface="Times New Roman" panose="02020603050405020304" pitchFamily="18" charset="0"/>
              </a:rPr>
              <a:t>Diện tích rộng</a:t>
            </a:r>
            <a:endParaRPr b="1" dirty="0">
              <a:solidFill>
                <a:srgbClr val="800000"/>
              </a:solidFill>
              <a:latin typeface="Times New Roman" panose="02020603050405020304" pitchFamily="18" charset="0"/>
            </a:endParaRPr>
          </a:p>
          <a:p>
            <a:pPr algn="ctr" eaLnBrk="1" hangingPunct="1"/>
            <a:r>
              <a:rPr b="1" dirty="0">
                <a:solidFill>
                  <a:srgbClr val="800000"/>
                </a:solidFill>
                <a:latin typeface="Times New Roman" panose="02020603050405020304" pitchFamily="18" charset="0"/>
              </a:rPr>
              <a:t> khoảng 63 000km</a:t>
            </a:r>
            <a:r>
              <a:rPr b="1" baseline="30000" dirty="0">
                <a:solidFill>
                  <a:srgbClr val="800000"/>
                </a:solidFill>
                <a:latin typeface="Times New Roman" panose="02020603050405020304" pitchFamily="18" charset="0"/>
              </a:rPr>
              <a:t>2</a:t>
            </a:r>
            <a:r>
              <a:rPr b="1" dirty="0">
                <a:solidFill>
                  <a:srgbClr val="800000"/>
                </a:solidFill>
                <a:latin typeface="Times New Roman" panose="02020603050405020304" pitchFamily="18" charset="0"/>
              </a:rPr>
              <a:t> </a:t>
            </a:r>
            <a:r>
              <a:rPr b="1" dirty="0">
                <a:solidFill>
                  <a:srgbClr val="FFFF00"/>
                </a:solidFill>
                <a:latin typeface="Times New Roman" panose="02020603050405020304" pitchFamily="18" charset="0"/>
              </a:rPr>
              <a:t> </a:t>
            </a:r>
            <a:endParaRPr b="1" dirty="0">
              <a:solidFill>
                <a:srgbClr val="FFFF00"/>
              </a:solidFill>
              <a:latin typeface="Times New Roman" panose="02020603050405020304" pitchFamily="18" charset="0"/>
            </a:endParaRPr>
          </a:p>
        </p:txBody>
      </p:sp>
      <p:sp>
        <p:nvSpPr>
          <p:cNvPr id="121866" name="Text Box 10"/>
          <p:cNvSpPr txBox="1"/>
          <p:nvPr/>
        </p:nvSpPr>
        <p:spPr>
          <a:xfrm>
            <a:off x="3505200" y="1066800"/>
            <a:ext cx="2286000" cy="641350"/>
          </a:xfrm>
          <a:prstGeom prst="rect">
            <a:avLst/>
          </a:prstGeom>
          <a:noFill/>
          <a:ln w="38100">
            <a:noFill/>
          </a:ln>
        </p:spPr>
        <p:txBody>
          <a:bodyPr>
            <a:spAutoFit/>
          </a:bodyPr>
          <a:p>
            <a:pPr algn="ctr" eaLnBrk="1" hangingPunct="1"/>
            <a:r>
              <a:rPr b="1" dirty="0">
                <a:solidFill>
                  <a:srgbClr val="0000CC"/>
                </a:solidFill>
                <a:latin typeface="Times New Roman" panose="02020603050405020304" pitchFamily="18" charset="0"/>
              </a:rPr>
              <a:t>Diện tích rộng khoảng 15 000km</a:t>
            </a:r>
            <a:r>
              <a:rPr b="1" baseline="30000" dirty="0">
                <a:solidFill>
                  <a:srgbClr val="0000CC"/>
                </a:solidFill>
                <a:latin typeface="Times New Roman" panose="02020603050405020304" pitchFamily="18" charset="0"/>
              </a:rPr>
              <a:t>2</a:t>
            </a:r>
            <a:endParaRPr b="1" dirty="0">
              <a:solidFill>
                <a:srgbClr val="0000CC"/>
              </a:solidFill>
              <a:latin typeface="Times New Roman" panose="02020603050405020304" pitchFamily="18" charset="0"/>
            </a:endParaRPr>
          </a:p>
        </p:txBody>
      </p:sp>
      <p:sp>
        <p:nvSpPr>
          <p:cNvPr id="121867" name="Freeform 11"/>
          <p:cNvSpPr/>
          <p:nvPr/>
        </p:nvSpPr>
        <p:spPr>
          <a:xfrm>
            <a:off x="3657600" y="4953000"/>
            <a:ext cx="1371600" cy="1295400"/>
          </a:xfrm>
          <a:custGeom>
            <a:avLst/>
            <a:gdLst>
              <a:gd name="txL" fmla="*/ 0 w 3369"/>
              <a:gd name="txT" fmla="*/ 0 h 3045"/>
              <a:gd name="txR" fmla="*/ 3369 w 3369"/>
              <a:gd name="txB" fmla="*/ 3045 h 3045"/>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369" h="3045">
                <a:moveTo>
                  <a:pt x="3104" y="660"/>
                </a:moveTo>
                <a:cubicBezTo>
                  <a:pt x="3075" y="617"/>
                  <a:pt x="3018" y="537"/>
                  <a:pt x="2972" y="516"/>
                </a:cubicBezTo>
                <a:cubicBezTo>
                  <a:pt x="2897" y="483"/>
                  <a:pt x="2869" y="489"/>
                  <a:pt x="2780" y="480"/>
                </a:cubicBezTo>
                <a:cubicBezTo>
                  <a:pt x="2758" y="465"/>
                  <a:pt x="2729" y="460"/>
                  <a:pt x="2708" y="444"/>
                </a:cubicBezTo>
                <a:cubicBezTo>
                  <a:pt x="2681" y="423"/>
                  <a:pt x="2655" y="400"/>
                  <a:pt x="2636" y="372"/>
                </a:cubicBezTo>
                <a:cubicBezTo>
                  <a:pt x="2628" y="360"/>
                  <a:pt x="2623" y="345"/>
                  <a:pt x="2612" y="336"/>
                </a:cubicBezTo>
                <a:cubicBezTo>
                  <a:pt x="2590" y="317"/>
                  <a:pt x="2564" y="304"/>
                  <a:pt x="2540" y="288"/>
                </a:cubicBezTo>
                <a:cubicBezTo>
                  <a:pt x="2528" y="280"/>
                  <a:pt x="2504" y="264"/>
                  <a:pt x="2504" y="264"/>
                </a:cubicBezTo>
                <a:cubicBezTo>
                  <a:pt x="2496" y="252"/>
                  <a:pt x="2490" y="239"/>
                  <a:pt x="2480" y="228"/>
                </a:cubicBezTo>
                <a:cubicBezTo>
                  <a:pt x="2457" y="203"/>
                  <a:pt x="2408" y="156"/>
                  <a:pt x="2408" y="156"/>
                </a:cubicBezTo>
                <a:cubicBezTo>
                  <a:pt x="2392" y="107"/>
                  <a:pt x="2366" y="88"/>
                  <a:pt x="2324" y="60"/>
                </a:cubicBezTo>
                <a:cubicBezTo>
                  <a:pt x="2312" y="68"/>
                  <a:pt x="2302" y="84"/>
                  <a:pt x="2288" y="84"/>
                </a:cubicBezTo>
                <a:cubicBezTo>
                  <a:pt x="2263" y="84"/>
                  <a:pt x="2241" y="64"/>
                  <a:pt x="2216" y="60"/>
                </a:cubicBezTo>
                <a:cubicBezTo>
                  <a:pt x="2188" y="56"/>
                  <a:pt x="2160" y="52"/>
                  <a:pt x="2132" y="48"/>
                </a:cubicBezTo>
                <a:cubicBezTo>
                  <a:pt x="2066" y="26"/>
                  <a:pt x="2000" y="40"/>
                  <a:pt x="1940" y="0"/>
                </a:cubicBezTo>
                <a:cubicBezTo>
                  <a:pt x="1890" y="17"/>
                  <a:pt x="1889" y="42"/>
                  <a:pt x="1844" y="72"/>
                </a:cubicBezTo>
                <a:cubicBezTo>
                  <a:pt x="1840" y="84"/>
                  <a:pt x="1844" y="103"/>
                  <a:pt x="1832" y="108"/>
                </a:cubicBezTo>
                <a:cubicBezTo>
                  <a:pt x="1825" y="111"/>
                  <a:pt x="1759" y="88"/>
                  <a:pt x="1748" y="84"/>
                </a:cubicBezTo>
                <a:cubicBezTo>
                  <a:pt x="1628" y="124"/>
                  <a:pt x="1694" y="289"/>
                  <a:pt x="1736" y="372"/>
                </a:cubicBezTo>
                <a:cubicBezTo>
                  <a:pt x="1750" y="401"/>
                  <a:pt x="1747" y="431"/>
                  <a:pt x="1772" y="456"/>
                </a:cubicBezTo>
                <a:cubicBezTo>
                  <a:pt x="1781" y="465"/>
                  <a:pt x="1797" y="462"/>
                  <a:pt x="1808" y="468"/>
                </a:cubicBezTo>
                <a:cubicBezTo>
                  <a:pt x="1821" y="474"/>
                  <a:pt x="1831" y="486"/>
                  <a:pt x="1844" y="492"/>
                </a:cubicBezTo>
                <a:cubicBezTo>
                  <a:pt x="1867" y="502"/>
                  <a:pt x="1916" y="516"/>
                  <a:pt x="1916" y="516"/>
                </a:cubicBezTo>
                <a:cubicBezTo>
                  <a:pt x="1955" y="575"/>
                  <a:pt x="1976" y="576"/>
                  <a:pt x="2048" y="588"/>
                </a:cubicBezTo>
                <a:cubicBezTo>
                  <a:pt x="2084" y="624"/>
                  <a:pt x="2104" y="648"/>
                  <a:pt x="2120" y="696"/>
                </a:cubicBezTo>
                <a:cubicBezTo>
                  <a:pt x="2116" y="748"/>
                  <a:pt x="2128" y="804"/>
                  <a:pt x="2108" y="852"/>
                </a:cubicBezTo>
                <a:cubicBezTo>
                  <a:pt x="2102" y="867"/>
                  <a:pt x="2074" y="848"/>
                  <a:pt x="2060" y="840"/>
                </a:cubicBezTo>
                <a:cubicBezTo>
                  <a:pt x="2045" y="832"/>
                  <a:pt x="2038" y="813"/>
                  <a:pt x="2024" y="804"/>
                </a:cubicBezTo>
                <a:cubicBezTo>
                  <a:pt x="1984" y="777"/>
                  <a:pt x="1928" y="785"/>
                  <a:pt x="1880" y="780"/>
                </a:cubicBezTo>
                <a:cubicBezTo>
                  <a:pt x="1868" y="784"/>
                  <a:pt x="1855" y="785"/>
                  <a:pt x="1844" y="792"/>
                </a:cubicBezTo>
                <a:cubicBezTo>
                  <a:pt x="1830" y="801"/>
                  <a:pt x="1824" y="823"/>
                  <a:pt x="1808" y="828"/>
                </a:cubicBezTo>
                <a:cubicBezTo>
                  <a:pt x="1793" y="833"/>
                  <a:pt x="1743" y="798"/>
                  <a:pt x="1736" y="792"/>
                </a:cubicBezTo>
                <a:cubicBezTo>
                  <a:pt x="1676" y="739"/>
                  <a:pt x="1645" y="674"/>
                  <a:pt x="1568" y="648"/>
                </a:cubicBezTo>
                <a:cubicBezTo>
                  <a:pt x="1488" y="658"/>
                  <a:pt x="1405" y="650"/>
                  <a:pt x="1328" y="672"/>
                </a:cubicBezTo>
                <a:cubicBezTo>
                  <a:pt x="1300" y="680"/>
                  <a:pt x="1285" y="717"/>
                  <a:pt x="1256" y="720"/>
                </a:cubicBezTo>
                <a:cubicBezTo>
                  <a:pt x="1104" y="735"/>
                  <a:pt x="1176" y="727"/>
                  <a:pt x="1040" y="744"/>
                </a:cubicBezTo>
                <a:cubicBezTo>
                  <a:pt x="900" y="791"/>
                  <a:pt x="838" y="734"/>
                  <a:pt x="752" y="648"/>
                </a:cubicBezTo>
                <a:cubicBezTo>
                  <a:pt x="734" y="701"/>
                  <a:pt x="709" y="741"/>
                  <a:pt x="692" y="792"/>
                </a:cubicBezTo>
                <a:cubicBezTo>
                  <a:pt x="698" y="809"/>
                  <a:pt x="716" y="861"/>
                  <a:pt x="716" y="876"/>
                </a:cubicBezTo>
                <a:cubicBezTo>
                  <a:pt x="716" y="914"/>
                  <a:pt x="690" y="922"/>
                  <a:pt x="668" y="948"/>
                </a:cubicBezTo>
                <a:cubicBezTo>
                  <a:pt x="640" y="981"/>
                  <a:pt x="647" y="994"/>
                  <a:pt x="608" y="1020"/>
                </a:cubicBezTo>
                <a:cubicBezTo>
                  <a:pt x="586" y="1035"/>
                  <a:pt x="558" y="1041"/>
                  <a:pt x="536" y="1056"/>
                </a:cubicBezTo>
                <a:cubicBezTo>
                  <a:pt x="524" y="1074"/>
                  <a:pt x="504" y="1114"/>
                  <a:pt x="476" y="1116"/>
                </a:cubicBezTo>
                <a:cubicBezTo>
                  <a:pt x="370" y="1125"/>
                  <a:pt x="255" y="1077"/>
                  <a:pt x="152" y="1056"/>
                </a:cubicBezTo>
                <a:cubicBezTo>
                  <a:pt x="140" y="1060"/>
                  <a:pt x="125" y="1059"/>
                  <a:pt x="116" y="1068"/>
                </a:cubicBezTo>
                <a:cubicBezTo>
                  <a:pt x="84" y="1100"/>
                  <a:pt x="64" y="1144"/>
                  <a:pt x="32" y="1176"/>
                </a:cubicBezTo>
                <a:cubicBezTo>
                  <a:pt x="24" y="1200"/>
                  <a:pt x="0" y="1224"/>
                  <a:pt x="8" y="1248"/>
                </a:cubicBezTo>
                <a:cubicBezTo>
                  <a:pt x="26" y="1302"/>
                  <a:pt x="72" y="1344"/>
                  <a:pt x="104" y="1392"/>
                </a:cubicBezTo>
                <a:cubicBezTo>
                  <a:pt x="221" y="1568"/>
                  <a:pt x="51" y="1387"/>
                  <a:pt x="164" y="1500"/>
                </a:cubicBezTo>
                <a:cubicBezTo>
                  <a:pt x="283" y="1460"/>
                  <a:pt x="101" y="1527"/>
                  <a:pt x="236" y="1452"/>
                </a:cubicBezTo>
                <a:cubicBezTo>
                  <a:pt x="258" y="1440"/>
                  <a:pt x="308" y="1428"/>
                  <a:pt x="308" y="1428"/>
                </a:cubicBezTo>
                <a:cubicBezTo>
                  <a:pt x="340" y="1432"/>
                  <a:pt x="374" y="1429"/>
                  <a:pt x="404" y="1440"/>
                </a:cubicBezTo>
                <a:cubicBezTo>
                  <a:pt x="431" y="1450"/>
                  <a:pt x="476" y="1488"/>
                  <a:pt x="476" y="1488"/>
                </a:cubicBezTo>
                <a:cubicBezTo>
                  <a:pt x="480" y="1500"/>
                  <a:pt x="479" y="1515"/>
                  <a:pt x="488" y="1524"/>
                </a:cubicBezTo>
                <a:cubicBezTo>
                  <a:pt x="517" y="1553"/>
                  <a:pt x="641" y="1550"/>
                  <a:pt x="692" y="1560"/>
                </a:cubicBezTo>
                <a:cubicBezTo>
                  <a:pt x="707" y="1604"/>
                  <a:pt x="704" y="1644"/>
                  <a:pt x="668" y="1680"/>
                </a:cubicBezTo>
                <a:cubicBezTo>
                  <a:pt x="658" y="1690"/>
                  <a:pt x="645" y="1698"/>
                  <a:pt x="632" y="1704"/>
                </a:cubicBezTo>
                <a:cubicBezTo>
                  <a:pt x="609" y="1714"/>
                  <a:pt x="560" y="1728"/>
                  <a:pt x="560" y="1728"/>
                </a:cubicBezTo>
                <a:cubicBezTo>
                  <a:pt x="552" y="1740"/>
                  <a:pt x="546" y="1754"/>
                  <a:pt x="536" y="1764"/>
                </a:cubicBezTo>
                <a:cubicBezTo>
                  <a:pt x="526" y="1774"/>
                  <a:pt x="509" y="1777"/>
                  <a:pt x="500" y="1788"/>
                </a:cubicBezTo>
                <a:cubicBezTo>
                  <a:pt x="441" y="1856"/>
                  <a:pt x="421" y="1943"/>
                  <a:pt x="404" y="2028"/>
                </a:cubicBezTo>
                <a:cubicBezTo>
                  <a:pt x="395" y="2159"/>
                  <a:pt x="380" y="2222"/>
                  <a:pt x="356" y="2340"/>
                </a:cubicBezTo>
                <a:cubicBezTo>
                  <a:pt x="360" y="2504"/>
                  <a:pt x="339" y="2671"/>
                  <a:pt x="368" y="2832"/>
                </a:cubicBezTo>
                <a:cubicBezTo>
                  <a:pt x="372" y="2857"/>
                  <a:pt x="440" y="2808"/>
                  <a:pt x="440" y="2808"/>
                </a:cubicBezTo>
                <a:cubicBezTo>
                  <a:pt x="448" y="2820"/>
                  <a:pt x="467" y="2830"/>
                  <a:pt x="464" y="2844"/>
                </a:cubicBezTo>
                <a:cubicBezTo>
                  <a:pt x="461" y="2858"/>
                  <a:pt x="438" y="2858"/>
                  <a:pt x="428" y="2868"/>
                </a:cubicBezTo>
                <a:cubicBezTo>
                  <a:pt x="396" y="2900"/>
                  <a:pt x="379" y="2948"/>
                  <a:pt x="332" y="2964"/>
                </a:cubicBezTo>
                <a:cubicBezTo>
                  <a:pt x="309" y="2972"/>
                  <a:pt x="284" y="2972"/>
                  <a:pt x="260" y="2976"/>
                </a:cubicBezTo>
                <a:cubicBezTo>
                  <a:pt x="364" y="3045"/>
                  <a:pt x="485" y="3006"/>
                  <a:pt x="608" y="3000"/>
                </a:cubicBezTo>
                <a:cubicBezTo>
                  <a:pt x="636" y="2996"/>
                  <a:pt x="665" y="2996"/>
                  <a:pt x="692" y="2988"/>
                </a:cubicBezTo>
                <a:cubicBezTo>
                  <a:pt x="706" y="2984"/>
                  <a:pt x="715" y="2970"/>
                  <a:pt x="728" y="2964"/>
                </a:cubicBezTo>
                <a:cubicBezTo>
                  <a:pt x="798" y="2933"/>
                  <a:pt x="871" y="2904"/>
                  <a:pt x="944" y="2880"/>
                </a:cubicBezTo>
                <a:cubicBezTo>
                  <a:pt x="984" y="2867"/>
                  <a:pt x="1017" y="2820"/>
                  <a:pt x="1052" y="2796"/>
                </a:cubicBezTo>
                <a:cubicBezTo>
                  <a:pt x="1116" y="2700"/>
                  <a:pt x="1032" y="2816"/>
                  <a:pt x="1112" y="2736"/>
                </a:cubicBezTo>
                <a:cubicBezTo>
                  <a:pt x="1192" y="2656"/>
                  <a:pt x="1076" y="2740"/>
                  <a:pt x="1172" y="2676"/>
                </a:cubicBezTo>
                <a:cubicBezTo>
                  <a:pt x="1227" y="2594"/>
                  <a:pt x="1181" y="2596"/>
                  <a:pt x="1220" y="2508"/>
                </a:cubicBezTo>
                <a:cubicBezTo>
                  <a:pt x="1221" y="2505"/>
                  <a:pt x="1288" y="2486"/>
                  <a:pt x="1304" y="2484"/>
                </a:cubicBezTo>
                <a:cubicBezTo>
                  <a:pt x="1340" y="2478"/>
                  <a:pt x="1376" y="2476"/>
                  <a:pt x="1412" y="2472"/>
                </a:cubicBezTo>
                <a:cubicBezTo>
                  <a:pt x="1493" y="2452"/>
                  <a:pt x="1570" y="2430"/>
                  <a:pt x="1652" y="2412"/>
                </a:cubicBezTo>
                <a:cubicBezTo>
                  <a:pt x="1697" y="2402"/>
                  <a:pt x="1784" y="2376"/>
                  <a:pt x="1784" y="2376"/>
                </a:cubicBezTo>
                <a:cubicBezTo>
                  <a:pt x="1848" y="2333"/>
                  <a:pt x="1891" y="2316"/>
                  <a:pt x="1964" y="2292"/>
                </a:cubicBezTo>
                <a:cubicBezTo>
                  <a:pt x="1978" y="2287"/>
                  <a:pt x="1987" y="2274"/>
                  <a:pt x="2000" y="2268"/>
                </a:cubicBezTo>
                <a:cubicBezTo>
                  <a:pt x="2039" y="2248"/>
                  <a:pt x="2077" y="2231"/>
                  <a:pt x="2120" y="2220"/>
                </a:cubicBezTo>
                <a:cubicBezTo>
                  <a:pt x="2128" y="2208"/>
                  <a:pt x="2134" y="2194"/>
                  <a:pt x="2144" y="2184"/>
                </a:cubicBezTo>
                <a:cubicBezTo>
                  <a:pt x="2154" y="2174"/>
                  <a:pt x="2171" y="2171"/>
                  <a:pt x="2180" y="2160"/>
                </a:cubicBezTo>
                <a:cubicBezTo>
                  <a:pt x="2219" y="2112"/>
                  <a:pt x="2160" y="2133"/>
                  <a:pt x="2216" y="2088"/>
                </a:cubicBezTo>
                <a:cubicBezTo>
                  <a:pt x="2226" y="2080"/>
                  <a:pt x="2240" y="2080"/>
                  <a:pt x="2252" y="2076"/>
                </a:cubicBezTo>
                <a:cubicBezTo>
                  <a:pt x="2278" y="1999"/>
                  <a:pt x="2261" y="1978"/>
                  <a:pt x="2312" y="2040"/>
                </a:cubicBezTo>
                <a:cubicBezTo>
                  <a:pt x="2321" y="2051"/>
                  <a:pt x="2328" y="2064"/>
                  <a:pt x="2336" y="2076"/>
                </a:cubicBezTo>
                <a:cubicBezTo>
                  <a:pt x="2404" y="2068"/>
                  <a:pt x="2475" y="2074"/>
                  <a:pt x="2540" y="2052"/>
                </a:cubicBezTo>
                <a:cubicBezTo>
                  <a:pt x="2567" y="2043"/>
                  <a:pt x="2612" y="2004"/>
                  <a:pt x="2612" y="2004"/>
                </a:cubicBezTo>
                <a:cubicBezTo>
                  <a:pt x="2620" y="1992"/>
                  <a:pt x="2633" y="1982"/>
                  <a:pt x="2636" y="1968"/>
                </a:cubicBezTo>
                <a:cubicBezTo>
                  <a:pt x="2648" y="1917"/>
                  <a:pt x="2623" y="1849"/>
                  <a:pt x="2660" y="1812"/>
                </a:cubicBezTo>
                <a:cubicBezTo>
                  <a:pt x="2669" y="1803"/>
                  <a:pt x="2685" y="1806"/>
                  <a:pt x="2696" y="1800"/>
                </a:cubicBezTo>
                <a:cubicBezTo>
                  <a:pt x="2721" y="1786"/>
                  <a:pt x="2768" y="1752"/>
                  <a:pt x="2768" y="1752"/>
                </a:cubicBezTo>
                <a:cubicBezTo>
                  <a:pt x="2751" y="1700"/>
                  <a:pt x="2750" y="1686"/>
                  <a:pt x="2696" y="1668"/>
                </a:cubicBezTo>
                <a:cubicBezTo>
                  <a:pt x="2688" y="1656"/>
                  <a:pt x="2665" y="1645"/>
                  <a:pt x="2672" y="1632"/>
                </a:cubicBezTo>
                <a:cubicBezTo>
                  <a:pt x="2703" y="1578"/>
                  <a:pt x="2802" y="1570"/>
                  <a:pt x="2852" y="1560"/>
                </a:cubicBezTo>
                <a:cubicBezTo>
                  <a:pt x="2864" y="1552"/>
                  <a:pt x="2884" y="1550"/>
                  <a:pt x="2888" y="1536"/>
                </a:cubicBezTo>
                <a:cubicBezTo>
                  <a:pt x="2894" y="1516"/>
                  <a:pt x="2878" y="1496"/>
                  <a:pt x="2876" y="1476"/>
                </a:cubicBezTo>
                <a:cubicBezTo>
                  <a:pt x="2870" y="1392"/>
                  <a:pt x="2864" y="1308"/>
                  <a:pt x="2864" y="1224"/>
                </a:cubicBezTo>
                <a:cubicBezTo>
                  <a:pt x="2864" y="1211"/>
                  <a:pt x="2868" y="1250"/>
                  <a:pt x="2876" y="1260"/>
                </a:cubicBezTo>
                <a:cubicBezTo>
                  <a:pt x="2885" y="1271"/>
                  <a:pt x="2900" y="1276"/>
                  <a:pt x="2912" y="1284"/>
                </a:cubicBezTo>
                <a:cubicBezTo>
                  <a:pt x="2989" y="1232"/>
                  <a:pt x="2910" y="1270"/>
                  <a:pt x="2960" y="1332"/>
                </a:cubicBezTo>
                <a:cubicBezTo>
                  <a:pt x="2968" y="1342"/>
                  <a:pt x="2984" y="1324"/>
                  <a:pt x="2996" y="1320"/>
                </a:cubicBezTo>
                <a:cubicBezTo>
                  <a:pt x="3004" y="1308"/>
                  <a:pt x="3010" y="1294"/>
                  <a:pt x="3020" y="1284"/>
                </a:cubicBezTo>
                <a:cubicBezTo>
                  <a:pt x="3030" y="1274"/>
                  <a:pt x="3050" y="1273"/>
                  <a:pt x="3056" y="1260"/>
                </a:cubicBezTo>
                <a:cubicBezTo>
                  <a:pt x="3104" y="1152"/>
                  <a:pt x="3026" y="1190"/>
                  <a:pt x="3104" y="1164"/>
                </a:cubicBezTo>
                <a:cubicBezTo>
                  <a:pt x="3128" y="1172"/>
                  <a:pt x="3162" y="1167"/>
                  <a:pt x="3176" y="1188"/>
                </a:cubicBezTo>
                <a:cubicBezTo>
                  <a:pt x="3214" y="1245"/>
                  <a:pt x="3257" y="1268"/>
                  <a:pt x="3320" y="1284"/>
                </a:cubicBezTo>
                <a:cubicBezTo>
                  <a:pt x="3332" y="1276"/>
                  <a:pt x="3353" y="1274"/>
                  <a:pt x="3356" y="1260"/>
                </a:cubicBezTo>
                <a:cubicBezTo>
                  <a:pt x="3369" y="1202"/>
                  <a:pt x="3346" y="1179"/>
                  <a:pt x="3320" y="1140"/>
                </a:cubicBezTo>
                <a:cubicBezTo>
                  <a:pt x="3303" y="1071"/>
                  <a:pt x="3266" y="1035"/>
                  <a:pt x="3224" y="984"/>
                </a:cubicBezTo>
                <a:cubicBezTo>
                  <a:pt x="3186" y="938"/>
                  <a:pt x="3205" y="924"/>
                  <a:pt x="3152" y="888"/>
                </a:cubicBezTo>
                <a:cubicBezTo>
                  <a:pt x="3063" y="754"/>
                  <a:pt x="3146" y="847"/>
                  <a:pt x="3068" y="804"/>
                </a:cubicBezTo>
                <a:cubicBezTo>
                  <a:pt x="3043" y="790"/>
                  <a:pt x="2996" y="756"/>
                  <a:pt x="2996" y="756"/>
                </a:cubicBezTo>
                <a:cubicBezTo>
                  <a:pt x="3019" y="687"/>
                  <a:pt x="2990" y="735"/>
                  <a:pt x="3044" y="744"/>
                </a:cubicBezTo>
                <a:cubicBezTo>
                  <a:pt x="3056" y="746"/>
                  <a:pt x="3068" y="736"/>
                  <a:pt x="3080" y="732"/>
                </a:cubicBezTo>
                <a:cubicBezTo>
                  <a:pt x="3111" y="686"/>
                  <a:pt x="3104" y="710"/>
                  <a:pt x="3104" y="660"/>
                </a:cubicBezTo>
                <a:close/>
              </a:path>
            </a:pathLst>
          </a:custGeom>
          <a:noFill/>
          <a:ln w="19050" cap="flat" cmpd="sng">
            <a:solidFill>
              <a:srgbClr val="0000CC">
                <a:alpha val="100000"/>
              </a:srgbClr>
            </a:solidFill>
            <a:prstDash val="solid"/>
            <a:round/>
            <a:headEnd type="none" w="med" len="med"/>
            <a:tailEnd type="none" w="med" len="med"/>
          </a:ln>
        </p:spPr>
        <p:txBody>
          <a:bodyPr/>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2000" fill="hold" grpId="0" nodeType="afterEffect">
                                  <p:stCondLst>
                                    <p:cond delay="0"/>
                                  </p:stCondLst>
                                  <p:childTnLst>
                                    <p:set>
                                      <p:cBhvr>
                                        <p:cTn id="6" dur="1" fill="hold">
                                          <p:stCondLst>
                                            <p:cond delay="0"/>
                                          </p:stCondLst>
                                        </p:cTn>
                                        <p:tgtEl>
                                          <p:spTgt spid="121865"/>
                                        </p:tgtEl>
                                        <p:attrNameLst>
                                          <p:attrName>style.visibility</p:attrName>
                                        </p:attrNameLst>
                                      </p:cBhvr>
                                      <p:to>
                                        <p:strVal val="visible"/>
                                      </p:to>
                                    </p:set>
                                    <p:anim calcmode="lin" valueType="num">
                                      <p:cBhvr>
                                        <p:cTn id="7" dur="1000" fill="hold"/>
                                        <p:tgtEl>
                                          <p:spTgt spid="121865"/>
                                        </p:tgtEl>
                                        <p:attrNameLst>
                                          <p:attrName>ppt_w</p:attrName>
                                        </p:attrNameLst>
                                      </p:cBhvr>
                                      <p:tavLst>
                                        <p:tav tm="0">
                                          <p:val>
                                            <p:fltVal val="0.000000"/>
                                          </p:val>
                                        </p:tav>
                                        <p:tav tm="100000">
                                          <p:val>
                                            <p:strVal val="#ppt_w"/>
                                          </p:val>
                                        </p:tav>
                                      </p:tavLst>
                                    </p:anim>
                                    <p:anim calcmode="lin" valueType="num">
                                      <p:cBhvr>
                                        <p:cTn id="8" dur="1000" fill="hold"/>
                                        <p:tgtEl>
                                          <p:spTgt spid="121865"/>
                                        </p:tgtEl>
                                        <p:attrNameLst>
                                          <p:attrName>ppt_h</p:attrName>
                                        </p:attrNameLst>
                                      </p:cBhvr>
                                      <p:tavLst>
                                        <p:tav tm="0">
                                          <p:val>
                                            <p:fltVal val="0.000000"/>
                                          </p:val>
                                        </p:tav>
                                        <p:tav tm="100000">
                                          <p:val>
                                            <p:strVal val="#ppt_h"/>
                                          </p:val>
                                        </p:tav>
                                      </p:tavLst>
                                    </p:anim>
                                    <p:animEffect transition="in" filter="fade">
                                      <p:cBhvr>
                                        <p:cTn id="9" dur="1000"/>
                                        <p:tgtEl>
                                          <p:spTgt spid="121865"/>
                                        </p:tgtEl>
                                      </p:cBhvr>
                                    </p:animEffect>
                                  </p:childTnLst>
                                  <p:subTnLst>
                                    <p:audio>
                                      <p:cMediaNode>
                                        <p:cTn display="0" masterRel="sameClick">
                                          <p:stCondLst>
                                            <p:cond evt="begin" delay="0">
                                              <p:tn val="5"/>
                                            </p:cond>
                                          </p:stCondLst>
                                          <p:endCondLst>
                                            <p:cond evt="onStopAudio" delay="0">
                                              <p:tgtEl>
                                                <p:sldTgt/>
                                              </p:tgtEl>
                                            </p:cond>
                                          </p:endCondLst>
                                        </p:cTn>
                                        <p:tgtEl>
                                          <p:sndTgt r:embed="rId2" name="tada.wav"/>
                                        </p:tgtEl>
                                      </p:cMediaNode>
                                    </p:audio>
                                  </p:subTnLst>
                                </p:cTn>
                              </p:par>
                            </p:childTnLst>
                          </p:cTn>
                        </p:par>
                        <p:par>
                          <p:cTn id="10" fill="hold">
                            <p:stCondLst>
                              <p:cond delay="1000"/>
                            </p:stCondLst>
                            <p:childTnLst>
                              <p:par>
                                <p:cTn id="11" presetID="53" presetClass="entr" presetSubtype="16" repeatCount="2000" fill="hold" grpId="0" nodeType="afterEffect">
                                  <p:stCondLst>
                                    <p:cond delay="0"/>
                                  </p:stCondLst>
                                  <p:childTnLst>
                                    <p:set>
                                      <p:cBhvr>
                                        <p:cTn id="12" dur="1" fill="hold">
                                          <p:stCondLst>
                                            <p:cond delay="0"/>
                                          </p:stCondLst>
                                        </p:cTn>
                                        <p:tgtEl>
                                          <p:spTgt spid="121866"/>
                                        </p:tgtEl>
                                        <p:attrNameLst>
                                          <p:attrName>style.visibility</p:attrName>
                                        </p:attrNameLst>
                                      </p:cBhvr>
                                      <p:to>
                                        <p:strVal val="visible"/>
                                      </p:to>
                                    </p:set>
                                    <p:anim calcmode="lin" valueType="num">
                                      <p:cBhvr>
                                        <p:cTn id="13" dur="1000" fill="hold"/>
                                        <p:tgtEl>
                                          <p:spTgt spid="121866"/>
                                        </p:tgtEl>
                                        <p:attrNameLst>
                                          <p:attrName>ppt_w</p:attrName>
                                        </p:attrNameLst>
                                      </p:cBhvr>
                                      <p:tavLst>
                                        <p:tav tm="0">
                                          <p:val>
                                            <p:fltVal val="0.000000"/>
                                          </p:val>
                                        </p:tav>
                                        <p:tav tm="100000">
                                          <p:val>
                                            <p:strVal val="#ppt_w"/>
                                          </p:val>
                                        </p:tav>
                                      </p:tavLst>
                                    </p:anim>
                                    <p:anim calcmode="lin" valueType="num">
                                      <p:cBhvr>
                                        <p:cTn id="14" dur="1000" fill="hold"/>
                                        <p:tgtEl>
                                          <p:spTgt spid="121866"/>
                                        </p:tgtEl>
                                        <p:attrNameLst>
                                          <p:attrName>ppt_h</p:attrName>
                                        </p:attrNameLst>
                                      </p:cBhvr>
                                      <p:tavLst>
                                        <p:tav tm="0">
                                          <p:val>
                                            <p:fltVal val="0.000000"/>
                                          </p:val>
                                        </p:tav>
                                        <p:tav tm="100000">
                                          <p:val>
                                            <p:strVal val="#ppt_h"/>
                                          </p:val>
                                        </p:tav>
                                      </p:tavLst>
                                    </p:anim>
                                    <p:animEffect transition="in" filter="fade">
                                      <p:cBhvr>
                                        <p:cTn id="15" dur="1000"/>
                                        <p:tgtEl>
                                          <p:spTgt spid="121866"/>
                                        </p:tgtEl>
                                      </p:cBhvr>
                                    </p:animEffect>
                                  </p:childTnLst>
                                  <p:subTnLst>
                                    <p:audio>
                                      <p:cMediaNode>
                                        <p:cTn display="0" masterRel="sameClick">
                                          <p:stCondLst>
                                            <p:cond evt="begin" delay="0">
                                              <p:tn val="11"/>
                                            </p:cond>
                                          </p:stCondLst>
                                          <p:endCondLst>
                                            <p:cond evt="onStopAudio" delay="0">
                                              <p:tgtEl>
                                                <p:sldTgt/>
                                              </p:tgtEl>
                                            </p:cond>
                                          </p:endCondLst>
                                        </p:cTn>
                                        <p:tgtEl>
                                          <p:sndTgt r:embed="rId2" name="tada.wav"/>
                                        </p:tgtEl>
                                      </p:cMediaNode>
                                    </p:audio>
                                  </p:subTnLst>
                                </p:cTn>
                              </p:par>
                              <p:par>
                                <p:cTn id="16" presetID="22" presetClass="entr" presetSubtype="1" fill="hold" nodeType="withEffect">
                                  <p:stCondLst>
                                    <p:cond delay="0"/>
                                  </p:stCondLst>
                                  <p:childTnLst>
                                    <p:set>
                                      <p:cBhvr>
                                        <p:cTn id="17" dur="1" fill="hold">
                                          <p:stCondLst>
                                            <p:cond delay="0"/>
                                          </p:stCondLst>
                                        </p:cTn>
                                        <p:tgtEl>
                                          <p:spTgt spid="121867"/>
                                        </p:tgtEl>
                                        <p:attrNameLst>
                                          <p:attrName>style.visibility</p:attrName>
                                        </p:attrNameLst>
                                      </p:cBhvr>
                                      <p:to>
                                        <p:strVal val="visible"/>
                                      </p:to>
                                    </p:set>
                                    <p:animEffect transition="in" filter="wipe(up)">
                                      <p:cBhvr>
                                        <p:cTn id="18" dur="500"/>
                                        <p:tgtEl>
                                          <p:spTgt spid="121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5" grpId="0"/>
      <p:bldP spid="1218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 Box 2"/>
          <p:cNvSpPr txBox="1"/>
          <p:nvPr/>
        </p:nvSpPr>
        <p:spPr>
          <a:xfrm>
            <a:off x="0" y="457200"/>
            <a:ext cx="3048000" cy="366713"/>
          </a:xfrm>
          <a:prstGeom prst="rect">
            <a:avLst/>
          </a:prstGeom>
          <a:noFill/>
          <a:ln w="9525">
            <a:noFill/>
          </a:ln>
        </p:spPr>
        <p:txBody>
          <a:bodyPr>
            <a:spAutoFit/>
          </a:bodyPr>
          <a:p>
            <a:pPr eaLnBrk="1" hangingPunct="1">
              <a:spcBef>
                <a:spcPct val="50000"/>
              </a:spcBef>
            </a:pPr>
            <a:r>
              <a:rPr u="sng" dirty="0">
                <a:latin typeface="Arial" panose="020B0604020202020204" pitchFamily="34" charset="0"/>
              </a:rPr>
              <a:t>ĐỊA LÍ</a:t>
            </a:r>
            <a:r>
              <a:rPr dirty="0">
                <a:latin typeface="Arial" panose="020B0604020202020204" pitchFamily="34" charset="0"/>
              </a:rPr>
              <a:t>:</a:t>
            </a:r>
            <a:endParaRPr dirty="0">
              <a:latin typeface="Arial" panose="020B0604020202020204" pitchFamily="34" charset="0"/>
            </a:endParaRPr>
          </a:p>
        </p:txBody>
      </p:sp>
      <p:sp>
        <p:nvSpPr>
          <p:cNvPr id="9220" name="Rectangle 4"/>
          <p:cNvSpPr/>
          <p:nvPr/>
        </p:nvSpPr>
        <p:spPr>
          <a:xfrm>
            <a:off x="0" y="1828800"/>
            <a:ext cx="9144000" cy="1373188"/>
          </a:xfrm>
          <a:prstGeom prst="rect">
            <a:avLst/>
          </a:prstGeom>
          <a:noFill/>
          <a:ln w="38100">
            <a:noFill/>
          </a:ln>
        </p:spPr>
        <p:txBody>
          <a:bodyPr>
            <a:spAutoFit/>
          </a:bodyPr>
          <a:p>
            <a:pPr eaLnBrk="1" hangingPunct="1"/>
            <a:r>
              <a:rPr sz="2800" b="1" dirty="0">
                <a:solidFill>
                  <a:srgbClr val="0000FF"/>
                </a:solidFill>
                <a:latin typeface="Times New Roman" panose="02020603050405020304" pitchFamily="18" charset="0"/>
              </a:rPr>
              <a:t>- Đồng bằng Nam Bộ nằm ở phía nam nước ta. Đây là đồng bằng lớn nhất của đất nước, do phù sa của hệ thống sông Mê Công và sông Đồng Nai bồi đắp.</a:t>
            </a:r>
            <a:endParaRPr sz="2800" b="1" dirty="0">
              <a:solidFill>
                <a:srgbClr val="0000FF"/>
              </a:solidFill>
              <a:latin typeface="Times New Roman" panose="02020603050405020304" pitchFamily="18" charset="0"/>
            </a:endParaRPr>
          </a:p>
        </p:txBody>
      </p:sp>
      <p:sp>
        <p:nvSpPr>
          <p:cNvPr id="9221" name="Rectangle 3"/>
          <p:cNvSpPr/>
          <p:nvPr/>
        </p:nvSpPr>
        <p:spPr>
          <a:xfrm>
            <a:off x="0" y="1371600"/>
            <a:ext cx="8001000" cy="519113"/>
          </a:xfrm>
          <a:prstGeom prst="rect">
            <a:avLst/>
          </a:prstGeom>
          <a:noFill/>
          <a:ln w="9525">
            <a:noFill/>
          </a:ln>
        </p:spPr>
        <p:txBody>
          <a:bodyPr>
            <a:spAutoFit/>
          </a:bodyPr>
          <a:p>
            <a:pPr eaLnBrk="1" hangingPunct="1"/>
            <a:r>
              <a:rPr sz="2800" b="1" dirty="0">
                <a:solidFill>
                  <a:srgbClr val="006600"/>
                </a:solidFill>
                <a:latin typeface="Times New Roman" panose="02020603050405020304" pitchFamily="18" charset="0"/>
              </a:rPr>
              <a:t>1. </a:t>
            </a:r>
            <a:r>
              <a:rPr lang="vi-VN" altLang="x-none" sz="2800" b="1" dirty="0">
                <a:solidFill>
                  <a:srgbClr val="006600"/>
                </a:solidFill>
                <a:latin typeface="Times New Roman" panose="02020603050405020304" pitchFamily="18" charset="0"/>
              </a:rPr>
              <a:t>Đồng bằng lớn nhất của nước ta</a:t>
            </a:r>
            <a:endParaRPr sz="2800" dirty="0">
              <a:solidFill>
                <a:srgbClr val="006600"/>
              </a:solidFill>
              <a:latin typeface="Times New Roman" panose="02020603050405020304" pitchFamily="18" charset="0"/>
            </a:endParaRPr>
          </a:p>
        </p:txBody>
      </p:sp>
      <p:sp>
        <p:nvSpPr>
          <p:cNvPr id="5" name="Rectangle 4"/>
          <p:cNvSpPr/>
          <p:nvPr/>
        </p:nvSpPr>
        <p:spPr>
          <a:xfrm>
            <a:off x="0" y="3200400"/>
            <a:ext cx="9144000" cy="946150"/>
          </a:xfrm>
          <a:prstGeom prst="rect">
            <a:avLst/>
          </a:prstGeom>
          <a:noFill/>
          <a:ln w="9525">
            <a:noFill/>
          </a:ln>
        </p:spPr>
        <p:txBody>
          <a:bodyPr>
            <a:spAutoFit/>
          </a:bodyPr>
          <a:p>
            <a:pPr eaLnBrk="1" hangingPunct="1"/>
            <a:r>
              <a:rPr sz="2800" b="1" dirty="0">
                <a:solidFill>
                  <a:srgbClr val="006600"/>
                </a:solidFill>
                <a:latin typeface="Times New Roman" panose="02020603050405020304" pitchFamily="18" charset="0"/>
              </a:rPr>
              <a:t>* </a:t>
            </a:r>
            <a:r>
              <a:rPr lang="vi-VN" altLang="x-none" sz="2800" b="1" dirty="0">
                <a:solidFill>
                  <a:srgbClr val="006600"/>
                </a:solidFill>
                <a:latin typeface="Times New Roman" panose="02020603050405020304" pitchFamily="18" charset="0"/>
              </a:rPr>
              <a:t>Kể tên một số vùng trũng do ngập nước thuộc đồng bằng Nam Bộ?</a:t>
            </a:r>
            <a:endParaRPr sz="2800" b="1" dirty="0">
              <a:solidFill>
                <a:srgbClr val="006600"/>
              </a:solidFill>
              <a:latin typeface="Times New Roman" panose="02020603050405020304" pitchFamily="18" charset="0"/>
            </a:endParaRPr>
          </a:p>
        </p:txBody>
      </p:sp>
      <p:sp>
        <p:nvSpPr>
          <p:cNvPr id="6" name="Rectangle 5"/>
          <p:cNvSpPr/>
          <p:nvPr/>
        </p:nvSpPr>
        <p:spPr>
          <a:xfrm>
            <a:off x="0" y="4114800"/>
            <a:ext cx="7467600" cy="1373188"/>
          </a:xfrm>
          <a:prstGeom prst="rect">
            <a:avLst/>
          </a:prstGeom>
          <a:noFill/>
          <a:ln w="9525">
            <a:noFill/>
          </a:ln>
        </p:spPr>
        <p:txBody>
          <a:bodyPr>
            <a:spAutoFit/>
          </a:bodyPr>
          <a:p>
            <a:pPr eaLnBrk="1" hangingPunct="1"/>
            <a:r>
              <a:rPr sz="2800" b="1" dirty="0">
                <a:solidFill>
                  <a:srgbClr val="0000FF"/>
                </a:solidFill>
                <a:latin typeface="Times New Roman" panose="02020603050405020304" pitchFamily="18" charset="0"/>
              </a:rPr>
              <a:t>- </a:t>
            </a:r>
            <a:r>
              <a:rPr lang="vi-VN" altLang="x-none" sz="2800" b="1" dirty="0">
                <a:solidFill>
                  <a:srgbClr val="0000FF"/>
                </a:solidFill>
                <a:latin typeface="Times New Roman" panose="02020603050405020304" pitchFamily="18" charset="0"/>
              </a:rPr>
              <a:t>Đồng Tháp Mười</a:t>
            </a:r>
            <a:endParaRPr sz="2800" b="1" dirty="0">
              <a:solidFill>
                <a:srgbClr val="0000FF"/>
              </a:solidFill>
              <a:latin typeface="Times New Roman" panose="02020603050405020304" pitchFamily="18" charset="0"/>
            </a:endParaRPr>
          </a:p>
          <a:p>
            <a:pPr eaLnBrk="1" hangingPunct="1"/>
            <a:r>
              <a:rPr sz="2800" b="1" dirty="0">
                <a:solidFill>
                  <a:srgbClr val="0000FF"/>
                </a:solidFill>
                <a:latin typeface="Times New Roman" panose="02020603050405020304" pitchFamily="18" charset="0"/>
              </a:rPr>
              <a:t>- </a:t>
            </a:r>
            <a:r>
              <a:rPr lang="vi-VN" altLang="x-none" sz="2800" b="1" dirty="0">
                <a:solidFill>
                  <a:srgbClr val="0000FF"/>
                </a:solidFill>
                <a:latin typeface="Times New Roman" panose="02020603050405020304" pitchFamily="18" charset="0"/>
              </a:rPr>
              <a:t>Kiên Giang </a:t>
            </a:r>
            <a:endParaRPr sz="2800" b="1" dirty="0">
              <a:solidFill>
                <a:srgbClr val="0000FF"/>
              </a:solidFill>
              <a:latin typeface="Times New Roman" panose="02020603050405020304" pitchFamily="18" charset="0"/>
            </a:endParaRPr>
          </a:p>
          <a:p>
            <a:pPr eaLnBrk="1" hangingPunct="1"/>
            <a:r>
              <a:rPr sz="2800" b="1" dirty="0">
                <a:solidFill>
                  <a:srgbClr val="0000FF"/>
                </a:solidFill>
                <a:latin typeface="Times New Roman" panose="02020603050405020304" pitchFamily="18" charset="0"/>
              </a:rPr>
              <a:t>- </a:t>
            </a:r>
            <a:r>
              <a:rPr lang="vi-VN" altLang="x-none" sz="2800" b="1" dirty="0">
                <a:solidFill>
                  <a:srgbClr val="0000FF"/>
                </a:solidFill>
                <a:latin typeface="Times New Roman" panose="02020603050405020304" pitchFamily="18" charset="0"/>
              </a:rPr>
              <a:t>Cà Mau.</a:t>
            </a:r>
            <a:endParaRPr sz="2800" b="1" dirty="0">
              <a:solidFill>
                <a:srgbClr val="0000FF"/>
              </a:solidFill>
              <a:latin typeface="Times New Roman" panose="02020603050405020304" pitchFamily="18" charset="0"/>
            </a:endParaRPr>
          </a:p>
        </p:txBody>
      </p:sp>
    </p:spTree>
  </p:cSld>
  <p:clrMapOvr>
    <a:masterClrMapping/>
  </p:clrMapOvr>
  <p:transition>
    <p:checker/>
    <p:sndAc>
      <p:stSnd>
        <p:snd r:embed="rId1"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ext Box 2"/>
          <p:cNvSpPr txBox="1"/>
          <p:nvPr/>
        </p:nvSpPr>
        <p:spPr>
          <a:xfrm>
            <a:off x="304800" y="2514600"/>
            <a:ext cx="4495800" cy="366713"/>
          </a:xfrm>
          <a:prstGeom prst="rect">
            <a:avLst/>
          </a:prstGeom>
          <a:noFill/>
          <a:ln w="38100">
            <a:noFill/>
          </a:ln>
        </p:spPr>
        <p:txBody>
          <a:bodyPr>
            <a:spAutoFit/>
          </a:bodyPr>
          <a:p>
            <a:pPr algn="ctr" eaLnBrk="1" hangingPunct="1">
              <a:spcBef>
                <a:spcPct val="50000"/>
              </a:spcBef>
            </a:pPr>
            <a:endParaRPr lang="vi-VN" altLang="x-none" dirty="0">
              <a:latin typeface="VNI-Cooper" pitchFamily="2" charset="0"/>
            </a:endParaRPr>
          </a:p>
        </p:txBody>
      </p:sp>
      <p:sp>
        <p:nvSpPr>
          <p:cNvPr id="10243" name="Text Box 3"/>
          <p:cNvSpPr txBox="1"/>
          <p:nvPr/>
        </p:nvSpPr>
        <p:spPr>
          <a:xfrm rot="2741922">
            <a:off x="2392363" y="5303838"/>
            <a:ext cx="352425" cy="260350"/>
          </a:xfrm>
          <a:prstGeom prst="rect">
            <a:avLst/>
          </a:prstGeom>
          <a:noFill/>
          <a:ln w="38100">
            <a:noFill/>
          </a:ln>
        </p:spPr>
        <p:txBody>
          <a:bodyPr rot="10800000" vert="eaVert">
            <a:spAutoFit/>
          </a:bodyPr>
          <a:p>
            <a:pPr algn="ctr" eaLnBrk="1" hangingPunct="1"/>
            <a:endParaRPr lang="vi-VN" altLang="x-none" sz="1100" dirty="0">
              <a:solidFill>
                <a:srgbClr val="66FF66"/>
              </a:solidFill>
              <a:latin typeface="VNI-Cooper" pitchFamily="2" charset="0"/>
            </a:endParaRPr>
          </a:p>
        </p:txBody>
      </p:sp>
      <p:sp>
        <p:nvSpPr>
          <p:cNvPr id="10244" name="Rectangle 4"/>
          <p:cNvSpPr/>
          <p:nvPr/>
        </p:nvSpPr>
        <p:spPr>
          <a:xfrm>
            <a:off x="5791200" y="6477000"/>
            <a:ext cx="685800" cy="152400"/>
          </a:xfrm>
          <a:prstGeom prst="rect">
            <a:avLst/>
          </a:prstGeom>
          <a:solidFill>
            <a:schemeClr val="tx1"/>
          </a:solidFill>
          <a:ln w="38100">
            <a:noFill/>
          </a:ln>
        </p:spPr>
        <p:txBody>
          <a:bodyPr wrap="none" anchor="ctr" anchorCtr="0"/>
          <a:p>
            <a:pPr eaLnBrk="1" hangingPunct="1"/>
            <a:endParaRPr dirty="0">
              <a:latin typeface="Times New Roman" panose="02020603050405020304" pitchFamily="18" charset="0"/>
            </a:endParaRPr>
          </a:p>
        </p:txBody>
      </p:sp>
      <p:pic>
        <p:nvPicPr>
          <p:cNvPr id="10245" name="Picture 6" descr="scan0026"/>
          <p:cNvPicPr>
            <a:picLocks noChangeAspect="1"/>
          </p:cNvPicPr>
          <p:nvPr/>
        </p:nvPicPr>
        <p:blipFill>
          <a:blip r:embed="rId1"/>
          <a:srcRect r="1804"/>
          <a:stretch>
            <a:fillRect/>
          </a:stretch>
        </p:blipFill>
        <p:spPr>
          <a:xfrm>
            <a:off x="0" y="0"/>
            <a:ext cx="7543800" cy="6858000"/>
          </a:xfrm>
          <a:prstGeom prst="rect">
            <a:avLst/>
          </a:prstGeom>
          <a:noFill/>
          <a:ln w="28575" cap="flat" cmpd="sng">
            <a:solidFill>
              <a:srgbClr val="00CCFF"/>
            </a:solidFill>
            <a:prstDash val="solid"/>
            <a:miter/>
            <a:headEnd type="none" w="med" len="med"/>
            <a:tailEnd type="none" w="med" len="med"/>
          </a:ln>
        </p:spPr>
      </p:pic>
      <p:sp>
        <p:nvSpPr>
          <p:cNvPr id="10246" name="WordArt 7"/>
          <p:cNvSpPr>
            <a:spLocks noTextEdit="1"/>
          </p:cNvSpPr>
          <p:nvPr/>
        </p:nvSpPr>
        <p:spPr>
          <a:xfrm>
            <a:off x="2438400" y="2438400"/>
            <a:ext cx="914400" cy="442913"/>
          </a:xfrm>
          <a:prstGeom prst="rect">
            <a:avLst/>
          </a:prstGeom>
        </p:spPr>
        <p:txBody>
          <a:bodyPr wrap="none" fromWordArt="1">
            <a:prstTxWarp prst="textPlain">
              <a:avLst>
                <a:gd name="adj" fmla="val 50000"/>
              </a:avLst>
            </a:prstTxWarp>
            <a:normAutofit/>
          </a:bodyPr>
          <a:p>
            <a:pPr algn="ctr"/>
            <a:r>
              <a:rPr lang="en-US" sz="4000" b="1">
                <a:ln w="9525" cap="flat" cmpd="sng">
                  <a:solidFill>
                    <a:srgbClr val="000099"/>
                  </a:solidFill>
                  <a:prstDash val="solid"/>
                  <a:headEnd type="none" w="med" len="med"/>
                  <a:tailEnd type="none" w="med" len="med"/>
                </a:ln>
                <a:solidFill>
                  <a:srgbClr val="000099"/>
                </a:solidFill>
                <a:latin typeface="Arial" panose="020B0604020202020204" pitchFamily="34" charset="0"/>
                <a:ea typeface="Arial" panose="020B0604020202020204" pitchFamily="34" charset="0"/>
              </a:rPr>
              <a:t>Đồng</a:t>
            </a:r>
            <a:endParaRPr lang="en-US" sz="4000" b="1">
              <a:ln w="9525" cap="flat" cmpd="sng">
                <a:solidFill>
                  <a:srgbClr val="000099"/>
                </a:solidFill>
                <a:prstDash val="solid"/>
                <a:headEnd type="none" w="med" len="med"/>
                <a:tailEnd type="none" w="med" len="med"/>
              </a:ln>
              <a:solidFill>
                <a:srgbClr val="000099"/>
              </a:solidFill>
              <a:latin typeface="Arial" panose="020B0604020202020204" pitchFamily="34" charset="0"/>
              <a:ea typeface="Arial" panose="020B0604020202020204" pitchFamily="34" charset="0"/>
            </a:endParaRPr>
          </a:p>
          <a:p>
            <a:pPr algn="ctr"/>
            <a:r>
              <a:rPr lang="en-US" sz="4000" b="1">
                <a:ln w="9525" cap="flat" cmpd="sng">
                  <a:solidFill>
                    <a:srgbClr val="000099"/>
                  </a:solidFill>
                  <a:prstDash val="solid"/>
                  <a:headEnd type="none" w="med" len="med"/>
                  <a:tailEnd type="none" w="med" len="med"/>
                </a:ln>
                <a:solidFill>
                  <a:srgbClr val="000099"/>
                </a:solidFill>
                <a:latin typeface="Arial" panose="020B0604020202020204" pitchFamily="34" charset="0"/>
                <a:ea typeface="Arial" panose="020B0604020202020204" pitchFamily="34" charset="0"/>
              </a:rPr>
              <a:t>Tháp Mười</a:t>
            </a:r>
            <a:endParaRPr lang="en-US" sz="4000" b="1">
              <a:ln w="9525" cap="flat" cmpd="sng">
                <a:solidFill>
                  <a:srgbClr val="000099"/>
                </a:solidFill>
                <a:prstDash val="solid"/>
                <a:headEnd type="none" w="med" len="med"/>
                <a:tailEnd type="none" w="med" len="med"/>
              </a:ln>
              <a:solidFill>
                <a:srgbClr val="000099"/>
              </a:solidFill>
              <a:latin typeface="Arial" panose="020B0604020202020204" pitchFamily="34" charset="0"/>
              <a:ea typeface="Arial" panose="020B0604020202020204" pitchFamily="34" charset="0"/>
            </a:endParaRPr>
          </a:p>
        </p:txBody>
      </p:sp>
      <p:sp>
        <p:nvSpPr>
          <p:cNvPr id="10247" name="WordArt 8"/>
          <p:cNvSpPr>
            <a:spLocks noTextEdit="1"/>
          </p:cNvSpPr>
          <p:nvPr/>
        </p:nvSpPr>
        <p:spPr>
          <a:xfrm>
            <a:off x="1524000" y="3352800"/>
            <a:ext cx="838200" cy="152400"/>
          </a:xfrm>
          <a:prstGeom prst="rect">
            <a:avLst/>
          </a:prstGeom>
        </p:spPr>
        <p:txBody>
          <a:bodyPr wrap="none" fromWordArt="1">
            <a:prstTxWarp prst="textPlain">
              <a:avLst>
                <a:gd name="adj" fmla="val 50000"/>
              </a:avLst>
            </a:prstTxWarp>
            <a:normAutofit/>
          </a:bodyPr>
          <a:p>
            <a:pPr algn="ctr"/>
            <a:r>
              <a:rPr lang="en-US" sz="3600" b="1">
                <a:ln w="9525" cap="flat" cmpd="sng">
                  <a:solidFill>
                    <a:srgbClr val="006600"/>
                  </a:solidFill>
                  <a:prstDash val="solid"/>
                  <a:headEnd type="none" w="med" len="med"/>
                  <a:tailEnd type="none" w="med" len="med"/>
                </a:ln>
                <a:solidFill>
                  <a:srgbClr val="FF0000"/>
                </a:solidFill>
                <a:latin typeface="Arial" panose="020B0604020202020204" pitchFamily="34" charset="0"/>
                <a:ea typeface="Arial" panose="020B0604020202020204" pitchFamily="34" charset="0"/>
              </a:rPr>
              <a:t>KIÊN GIANG</a:t>
            </a:r>
            <a:endParaRPr lang="en-US" sz="3600" b="1">
              <a:ln w="9525" cap="flat" cmpd="sng">
                <a:solidFill>
                  <a:srgbClr val="006600"/>
                </a:solidFill>
                <a:prstDash val="solid"/>
                <a:headEnd type="none" w="med" len="med"/>
                <a:tailEnd type="none" w="med" len="med"/>
              </a:ln>
              <a:solidFill>
                <a:srgbClr val="FF0000"/>
              </a:solidFill>
              <a:latin typeface="Arial" panose="020B0604020202020204" pitchFamily="34" charset="0"/>
              <a:ea typeface="Arial" panose="020B0604020202020204" pitchFamily="34" charset="0"/>
            </a:endParaRPr>
          </a:p>
        </p:txBody>
      </p:sp>
      <p:grpSp>
        <p:nvGrpSpPr>
          <p:cNvPr id="2" name="Group 9"/>
          <p:cNvGrpSpPr/>
          <p:nvPr/>
        </p:nvGrpSpPr>
        <p:grpSpPr>
          <a:xfrm>
            <a:off x="2057400" y="5257800"/>
            <a:ext cx="228600" cy="228600"/>
            <a:chOff x="1872" y="4704"/>
            <a:chExt cx="144" cy="144"/>
          </a:xfrm>
        </p:grpSpPr>
        <p:sp>
          <p:nvSpPr>
            <p:cNvPr id="10251" name="Oval 10"/>
            <p:cNvSpPr/>
            <p:nvPr/>
          </p:nvSpPr>
          <p:spPr>
            <a:xfrm flipV="1">
              <a:off x="1920" y="4752"/>
              <a:ext cx="48" cy="48"/>
            </a:xfrm>
            <a:prstGeom prst="ellipse">
              <a:avLst/>
            </a:prstGeom>
            <a:solidFill>
              <a:srgbClr val="CC0000"/>
            </a:solidFill>
            <a:ln w="38100" cap="flat" cmpd="sng">
              <a:solidFill>
                <a:srgbClr val="CC0000"/>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0252" name="Oval 11"/>
            <p:cNvSpPr/>
            <p:nvPr/>
          </p:nvSpPr>
          <p:spPr>
            <a:xfrm>
              <a:off x="1872" y="4704"/>
              <a:ext cx="144" cy="144"/>
            </a:xfrm>
            <a:prstGeom prst="ellipse">
              <a:avLst/>
            </a:prstGeom>
            <a:noFill/>
            <a:ln w="38100" cap="flat" cmpd="sng">
              <a:solidFill>
                <a:schemeClr val="accent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sp>
        <p:nvSpPr>
          <p:cNvPr id="10249" name="WordArt 12"/>
          <p:cNvSpPr>
            <a:spLocks noTextEdit="1"/>
          </p:cNvSpPr>
          <p:nvPr/>
        </p:nvSpPr>
        <p:spPr>
          <a:xfrm>
            <a:off x="2286000" y="5235575"/>
            <a:ext cx="838200" cy="317500"/>
          </a:xfrm>
          <a:prstGeom prst="rect">
            <a:avLst/>
          </a:prstGeom>
        </p:spPr>
        <p:txBody>
          <a:bodyPr wrap="none" fromWordArt="1">
            <a:prstTxWarp prst="textPlain">
              <a:avLst>
                <a:gd name="adj" fmla="val 50000"/>
              </a:avLst>
            </a:prstTxWarp>
            <a:normAutofit/>
          </a:bodyPr>
          <a:p>
            <a:pPr algn="ctr"/>
            <a:r>
              <a:rPr lang="en-US" sz="3600" b="1">
                <a:ln w="9525" cap="flat" cmpd="sng">
                  <a:solidFill>
                    <a:srgbClr val="990099"/>
                  </a:solidFill>
                  <a:prstDash val="solid"/>
                  <a:headEnd type="none" w="med" len="med"/>
                  <a:tailEnd type="none" w="med" len="med"/>
                </a:ln>
                <a:solidFill>
                  <a:srgbClr val="990099"/>
                </a:solidFill>
                <a:latin typeface="Arial" panose="020B0604020202020204" pitchFamily="34" charset="0"/>
                <a:ea typeface="Arial" panose="020B0604020202020204" pitchFamily="34" charset="0"/>
              </a:rPr>
              <a:t>CÀ MAU</a:t>
            </a:r>
            <a:endParaRPr lang="en-US" sz="3600" b="1">
              <a:ln w="9525" cap="flat" cmpd="sng">
                <a:solidFill>
                  <a:srgbClr val="990099"/>
                </a:solidFill>
                <a:prstDash val="solid"/>
                <a:headEnd type="none" w="med" len="med"/>
                <a:tailEnd type="none" w="med" len="med"/>
              </a:ln>
              <a:solidFill>
                <a:srgbClr val="990099"/>
              </a:solidFill>
              <a:latin typeface="Arial" panose="020B0604020202020204" pitchFamily="34" charset="0"/>
              <a:ea typeface="Arial" panose="020B0604020202020204" pitchFamily="34" charset="0"/>
            </a:endParaRPr>
          </a:p>
        </p:txBody>
      </p:sp>
      <p:sp>
        <p:nvSpPr>
          <p:cNvPr id="10250" name="Rectangle 7"/>
          <p:cNvSpPr/>
          <p:nvPr/>
        </p:nvSpPr>
        <p:spPr>
          <a:xfrm>
            <a:off x="7543800" y="762000"/>
            <a:ext cx="1600200" cy="3429000"/>
          </a:xfrm>
          <a:prstGeom prst="rect">
            <a:avLst/>
          </a:prstGeom>
          <a:noFill/>
          <a:ln w="9525">
            <a:noFill/>
          </a:ln>
        </p:spPr>
        <p:txBody>
          <a:bodyPr/>
          <a:p>
            <a:pPr marL="342900" indent="-342900" eaLnBrk="1" hangingPunct="1">
              <a:spcBef>
                <a:spcPct val="20000"/>
              </a:spcBef>
              <a:buClr>
                <a:schemeClr val="hlink"/>
              </a:buClr>
              <a:buSzPct val="60000"/>
              <a:buFont typeface="Wingdings" panose="05000000000000000000" pitchFamily="2" charset="2"/>
            </a:pPr>
            <a:r>
              <a:rPr sz="2400" b="1" dirty="0">
                <a:solidFill>
                  <a:srgbClr val="000099"/>
                </a:solidFill>
                <a:latin typeface="Times New Roman" panose="02020603050405020304" pitchFamily="18" charset="0"/>
              </a:rPr>
              <a:t>   Đồng bằng Nam Bộ có nhiều vùng trũng dễ ngập nước.</a:t>
            </a:r>
            <a:endParaRPr sz="2400" b="1" dirty="0">
              <a:solidFill>
                <a:srgbClr val="000099"/>
              </a:solidFill>
              <a:latin typeface="Times New Roman" panose="02020603050405020304" pitchFamily="18" charset="0"/>
            </a:endParaRPr>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300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1000" fill="hold"/>
                                        <p:tgtEl>
                                          <p:spTgt spid="10246"/>
                                        </p:tgtEl>
                                        <p:attrNameLst>
                                          <p:attrName>ppt_w</p:attrName>
                                        </p:attrNameLst>
                                      </p:cBhvr>
                                      <p:tavLst>
                                        <p:tav tm="0">
                                          <p:val>
                                            <p:fltVal val="0.000000"/>
                                          </p:val>
                                        </p:tav>
                                        <p:tav tm="100000">
                                          <p:val>
                                            <p:strVal val="#ppt_w"/>
                                          </p:val>
                                        </p:tav>
                                      </p:tavLst>
                                    </p:anim>
                                    <p:anim calcmode="lin" valueType="num">
                                      <p:cBhvr>
                                        <p:cTn id="8" dur="1000" fill="hold"/>
                                        <p:tgtEl>
                                          <p:spTgt spid="10246"/>
                                        </p:tgtEl>
                                        <p:attrNameLst>
                                          <p:attrName>ppt_h</p:attrName>
                                        </p:attrNameLst>
                                      </p:cBhvr>
                                      <p:tavLst>
                                        <p:tav tm="0">
                                          <p:val>
                                            <p:fltVal val="0.000000"/>
                                          </p:val>
                                        </p:tav>
                                        <p:tav tm="100000">
                                          <p:val>
                                            <p:strVal val="#ppt_h"/>
                                          </p:val>
                                        </p:tav>
                                      </p:tavLst>
                                    </p:anim>
                                    <p:animEffect transition="in" filter="fade">
                                      <p:cBhvr>
                                        <p:cTn id="9" dur="1000"/>
                                        <p:tgtEl>
                                          <p:spTgt spid="10246"/>
                                        </p:tgtEl>
                                      </p:cBhvr>
                                    </p:animEffect>
                                  </p:childTnLst>
                                  <p:subTnLst>
                                    <p:audio>
                                      <p:cMediaNode>
                                        <p:cTn display="0" masterRel="sameClick">
                                          <p:stCondLst>
                                            <p:cond evt="begin" delay="0">
                                              <p:tn val="5"/>
                                            </p:cond>
                                          </p:stCondLst>
                                          <p:endCondLst>
                                            <p:cond evt="onStopAudio" delay="0">
                                              <p:tgtEl>
                                                <p:sldTgt/>
                                              </p:tgtEl>
                                            </p:cond>
                                          </p:endCondLst>
                                        </p:cTn>
                                        <p:tgtEl>
                                          <p:sndTgt r:embed="rId3" name="ringin.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repeatCount="3000" fill="hold" nodeType="clickEffect">
                                  <p:stCondLst>
                                    <p:cond delay="0"/>
                                  </p:stCondLst>
                                  <p:childTnLst>
                                    <p:set>
                                      <p:cBhvr>
                                        <p:cTn id="13" dur="1" fill="hold">
                                          <p:stCondLst>
                                            <p:cond delay="0"/>
                                          </p:stCondLst>
                                        </p:cTn>
                                        <p:tgtEl>
                                          <p:spTgt spid="10247"/>
                                        </p:tgtEl>
                                        <p:attrNameLst>
                                          <p:attrName>style.visibility</p:attrName>
                                        </p:attrNameLst>
                                      </p:cBhvr>
                                      <p:to>
                                        <p:strVal val="visible"/>
                                      </p:to>
                                    </p:set>
                                    <p:anim calcmode="lin" valueType="num">
                                      <p:cBhvr>
                                        <p:cTn id="14" dur="1000" fill="hold"/>
                                        <p:tgtEl>
                                          <p:spTgt spid="10247"/>
                                        </p:tgtEl>
                                        <p:attrNameLst>
                                          <p:attrName>ppt_w</p:attrName>
                                        </p:attrNameLst>
                                      </p:cBhvr>
                                      <p:tavLst>
                                        <p:tav tm="0">
                                          <p:val>
                                            <p:fltVal val="0.000000"/>
                                          </p:val>
                                        </p:tav>
                                        <p:tav tm="100000">
                                          <p:val>
                                            <p:strVal val="#ppt_w"/>
                                          </p:val>
                                        </p:tav>
                                      </p:tavLst>
                                    </p:anim>
                                    <p:anim calcmode="lin" valueType="num">
                                      <p:cBhvr>
                                        <p:cTn id="15" dur="1000" fill="hold"/>
                                        <p:tgtEl>
                                          <p:spTgt spid="10247"/>
                                        </p:tgtEl>
                                        <p:attrNameLst>
                                          <p:attrName>ppt_h</p:attrName>
                                        </p:attrNameLst>
                                      </p:cBhvr>
                                      <p:tavLst>
                                        <p:tav tm="0">
                                          <p:val>
                                            <p:fltVal val="0.000000"/>
                                          </p:val>
                                        </p:tav>
                                        <p:tav tm="100000">
                                          <p:val>
                                            <p:strVal val="#ppt_h"/>
                                          </p:val>
                                        </p:tav>
                                      </p:tavLst>
                                    </p:anim>
                                    <p:animEffect transition="in" filter="fade">
                                      <p:cBhvr>
                                        <p:cTn id="16" dur="1000"/>
                                        <p:tgtEl>
                                          <p:spTgt spid="10247"/>
                                        </p:tgtEl>
                                      </p:cBhvr>
                                    </p:animEffect>
                                  </p:childTnLst>
                                  <p:subTnLst>
                                    <p:audio>
                                      <p:cMediaNode>
                                        <p:cTn display="0" masterRel="sameClick">
                                          <p:stCondLst>
                                            <p:cond evt="begin" delay="0">
                                              <p:tn val="12"/>
                                            </p:cond>
                                          </p:stCondLst>
                                          <p:endCondLst>
                                            <p:cond evt="onStopAudio" delay="0">
                                              <p:tgtEl>
                                                <p:sldTgt/>
                                              </p:tgtEl>
                                            </p:cond>
                                          </p:endCondLst>
                                        </p:cTn>
                                        <p:tgtEl>
                                          <p:sndTgt r:embed="rId3" name="ringin.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ntr" presetSubtype="16" repeatCount="300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000000"/>
                                          </p:val>
                                        </p:tav>
                                        <p:tav tm="100000">
                                          <p:val>
                                            <p:strVal val="#ppt_w"/>
                                          </p:val>
                                        </p:tav>
                                      </p:tavLst>
                                    </p:anim>
                                    <p:anim calcmode="lin" valueType="num">
                                      <p:cBhvr>
                                        <p:cTn id="22" dur="1000" fill="hold"/>
                                        <p:tgtEl>
                                          <p:spTgt spid="2"/>
                                        </p:tgtEl>
                                        <p:attrNameLst>
                                          <p:attrName>ppt_h</p:attrName>
                                        </p:attrNameLst>
                                      </p:cBhvr>
                                      <p:tavLst>
                                        <p:tav tm="0">
                                          <p:val>
                                            <p:fltVal val="0.000000"/>
                                          </p:val>
                                        </p:tav>
                                        <p:tav tm="100000">
                                          <p:val>
                                            <p:strVal val="#ppt_h"/>
                                          </p:val>
                                        </p:tav>
                                      </p:tavLst>
                                    </p:anim>
                                    <p:animEffect transition="in" filter="fade">
                                      <p:cBhvr>
                                        <p:cTn id="23" dur="10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ringin.wav"/>
                                        </p:tgtEl>
                                      </p:cMediaNode>
                                    </p:audio>
                                  </p:subTnLst>
                                </p:cTn>
                              </p:par>
                              <p:par>
                                <p:cTn id="24" presetID="53" presetClass="entr" presetSubtype="16" repeatCount="3000" fill="hold" nodeType="withEffect">
                                  <p:stCondLst>
                                    <p:cond delay="0"/>
                                  </p:stCondLst>
                                  <p:childTnLst>
                                    <p:set>
                                      <p:cBhvr>
                                        <p:cTn id="25" dur="1" fill="hold">
                                          <p:stCondLst>
                                            <p:cond delay="0"/>
                                          </p:stCondLst>
                                        </p:cTn>
                                        <p:tgtEl>
                                          <p:spTgt spid="10249"/>
                                        </p:tgtEl>
                                        <p:attrNameLst>
                                          <p:attrName>style.visibility</p:attrName>
                                        </p:attrNameLst>
                                      </p:cBhvr>
                                      <p:to>
                                        <p:strVal val="visible"/>
                                      </p:to>
                                    </p:set>
                                    <p:anim calcmode="lin" valueType="num">
                                      <p:cBhvr>
                                        <p:cTn id="26" dur="1000" fill="hold"/>
                                        <p:tgtEl>
                                          <p:spTgt spid="10249"/>
                                        </p:tgtEl>
                                        <p:attrNameLst>
                                          <p:attrName>ppt_w</p:attrName>
                                        </p:attrNameLst>
                                      </p:cBhvr>
                                      <p:tavLst>
                                        <p:tav tm="0">
                                          <p:val>
                                            <p:fltVal val="0.000000"/>
                                          </p:val>
                                        </p:tav>
                                        <p:tav tm="100000">
                                          <p:val>
                                            <p:strVal val="#ppt_w"/>
                                          </p:val>
                                        </p:tav>
                                      </p:tavLst>
                                    </p:anim>
                                    <p:anim calcmode="lin" valueType="num">
                                      <p:cBhvr>
                                        <p:cTn id="27" dur="1000" fill="hold"/>
                                        <p:tgtEl>
                                          <p:spTgt spid="10249"/>
                                        </p:tgtEl>
                                        <p:attrNameLst>
                                          <p:attrName>ppt_h</p:attrName>
                                        </p:attrNameLst>
                                      </p:cBhvr>
                                      <p:tavLst>
                                        <p:tav tm="0">
                                          <p:val>
                                            <p:fltVal val="0.000000"/>
                                          </p:val>
                                        </p:tav>
                                        <p:tav tm="100000">
                                          <p:val>
                                            <p:strVal val="#ppt_h"/>
                                          </p:val>
                                        </p:tav>
                                      </p:tavLst>
                                    </p:anim>
                                    <p:animEffect transition="in" filter="fade">
                                      <p:cBhvr>
                                        <p:cTn id="28" dur="1000"/>
                                        <p:tgtEl>
                                          <p:spTgt spid="10249"/>
                                        </p:tgtEl>
                                      </p:cBhvr>
                                    </p:animEffect>
                                  </p:childTnLst>
                                  <p:subTnLst>
                                    <p:audio>
                                      <p:cMediaNode>
                                        <p:cTn display="0" masterRel="sameClick">
                                          <p:stCondLst>
                                            <p:cond evt="begin" delay="0">
                                              <p:tn val="24"/>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7" descr="sen"/>
          <p:cNvPicPr>
            <a:picLocks noChangeAspect="1"/>
          </p:cNvPicPr>
          <p:nvPr>
            <p:ph idx="1"/>
          </p:nvPr>
        </p:nvPicPr>
        <p:blipFill>
          <a:blip r:embed="rId1"/>
          <a:srcRect/>
          <a:stretch>
            <a:fillRect/>
          </a:stretch>
        </p:blipFill>
        <p:spPr>
          <a:xfrm>
            <a:off x="0" y="0"/>
            <a:ext cx="9144000" cy="5978525"/>
          </a:xfrm>
          <a:ln w="38100">
            <a:solidFill>
              <a:srgbClr val="000000">
                <a:alpha val="100000"/>
              </a:srgbClr>
            </a:solidFill>
            <a:miter lim="800000"/>
            <a:headEnd/>
            <a:tailEnd/>
          </a:ln>
        </p:spPr>
      </p:pic>
      <p:sp>
        <p:nvSpPr>
          <p:cNvPr id="25602" name="Rectangle 2"/>
          <p:cNvSpPr>
            <a:spLocks noChangeArrowheads="1"/>
          </p:cNvSpPr>
          <p:nvPr/>
        </p:nvSpPr>
        <p:spPr bwMode="auto">
          <a:xfrm>
            <a:off x="457200" y="6019800"/>
            <a:ext cx="8229600" cy="838200"/>
          </a:xfrm>
          <a:prstGeom prst="rect">
            <a:avLst/>
          </a:prstGeom>
          <a:noFill/>
          <a:ln>
            <a:noFill/>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200" b="0"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mn-cs"/>
              </a:rPr>
              <a:t>Đồng Tháp Mười</a:t>
            </a:r>
            <a:endParaRPr kumimoji="0" lang="en-US" sz="4200" b="0" i="0" u="none" strike="noStrike" kern="1200" cap="none" spc="0" normalizeH="0" baseline="0" noProof="0">
              <a:ln>
                <a:noFill/>
              </a:ln>
              <a:solidFill>
                <a:srgbClr val="000000"/>
              </a:solidFill>
              <a:effectLst>
                <a:outerShdw blurRad="38100" dist="38100" dir="2700000" algn="tl">
                  <a:srgbClr val="C0C0C0"/>
                </a:outerShdw>
              </a:effectLst>
              <a:uLnTx/>
              <a:uFillTx/>
              <a:latin typeface="Times New Roman" panose="02020603050405020304" pitchFamily="18" charset="0"/>
              <a:ea typeface="+mn-ea"/>
              <a:cs typeface="+mn-cs"/>
            </a:endParaRPr>
          </a:p>
        </p:txBody>
      </p:sp>
    </p:spTree>
  </p:cSld>
  <p:clrMapOvr>
    <a:masterClrMapping/>
  </p:clrMapOvr>
  <p:transition>
    <p:checker/>
    <p:sndAc>
      <p:stSnd>
        <p:snd r:embed="rId2" name="breeze.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noChangeArrowheads="1"/>
          </p:cNvSpPr>
          <p:nvPr>
            <p:ph type="title" idx="4294967295"/>
          </p:nvPr>
        </p:nvSpPr>
        <p:spPr>
          <a:xfrm>
            <a:off x="533400" y="5943600"/>
            <a:ext cx="8229600" cy="1143000"/>
          </a:xfrm>
        </p:spPr>
        <p:txBody>
          <a:bodyPr wrap="square" lIns="91440" tIns="45720" rIns="91440" bIns="45720" numCol="1" anchor="ctr"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200" b="1" i="0" u="none" strike="noStrike" kern="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j-ea"/>
                <a:cs typeface="+mj-cs"/>
              </a:rPr>
              <a:t>Mũi Cà Mau</a:t>
            </a:r>
            <a:endParaRPr kumimoji="0" lang="en-US" sz="4200" b="1" i="0" u="none" strike="noStrike" kern="0" cap="none" spc="0" normalizeH="0" baseline="0" noProof="0" smtClean="0">
              <a:ln>
                <a:noFill/>
              </a:ln>
              <a:solidFill>
                <a:srgbClr val="0000CC"/>
              </a:solidFill>
              <a:effectLst>
                <a:outerShdw blurRad="38100" dist="38100" dir="2700000" algn="tl">
                  <a:srgbClr val="C0C0C0"/>
                </a:outerShdw>
              </a:effectLst>
              <a:uLnTx/>
              <a:uFillTx/>
              <a:latin typeface="Times New Roman" panose="02020603050405020304" pitchFamily="18" charset="0"/>
              <a:ea typeface="+mj-ea"/>
              <a:cs typeface="+mj-cs"/>
            </a:endParaRPr>
          </a:p>
        </p:txBody>
      </p:sp>
      <p:pic>
        <p:nvPicPr>
          <p:cNvPr id="12291" name="Picture 4" descr="CM"/>
          <p:cNvPicPr>
            <a:picLocks noChangeAspect="1"/>
          </p:cNvPicPr>
          <p:nvPr/>
        </p:nvPicPr>
        <p:blipFill>
          <a:blip r:embed="rId1"/>
          <a:stretch>
            <a:fillRect/>
          </a:stretch>
        </p:blipFill>
        <p:spPr>
          <a:xfrm>
            <a:off x="0" y="0"/>
            <a:ext cx="9144000" cy="6115050"/>
          </a:xfrm>
          <a:prstGeom prst="rect">
            <a:avLst/>
          </a:prstGeom>
          <a:noFill/>
          <a:ln w="9525">
            <a:noFill/>
          </a:ln>
        </p:spPr>
      </p:pic>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2"/>
          <p:cNvSpPr txBox="1"/>
          <p:nvPr/>
        </p:nvSpPr>
        <p:spPr>
          <a:xfrm>
            <a:off x="0" y="457200"/>
            <a:ext cx="3048000" cy="366713"/>
          </a:xfrm>
          <a:prstGeom prst="rect">
            <a:avLst/>
          </a:prstGeom>
          <a:noFill/>
          <a:ln w="9525">
            <a:noFill/>
          </a:ln>
        </p:spPr>
        <p:txBody>
          <a:bodyPr>
            <a:spAutoFit/>
          </a:bodyPr>
          <a:p>
            <a:pPr eaLnBrk="1" hangingPunct="1">
              <a:spcBef>
                <a:spcPct val="50000"/>
              </a:spcBef>
            </a:pPr>
            <a:r>
              <a:rPr u="sng" dirty="0">
                <a:latin typeface="Arial" panose="020B0604020202020204" pitchFamily="34" charset="0"/>
              </a:rPr>
              <a:t>ĐỊA LÍ</a:t>
            </a:r>
            <a:r>
              <a:rPr dirty="0">
                <a:latin typeface="Arial" panose="020B0604020202020204" pitchFamily="34" charset="0"/>
              </a:rPr>
              <a:t>:</a:t>
            </a:r>
            <a:endParaRPr dirty="0">
              <a:latin typeface="Arial" panose="020B0604020202020204" pitchFamily="34" charset="0"/>
            </a:endParaRPr>
          </a:p>
        </p:txBody>
      </p:sp>
      <p:sp>
        <p:nvSpPr>
          <p:cNvPr id="13316" name="Rectangle 4"/>
          <p:cNvSpPr/>
          <p:nvPr/>
        </p:nvSpPr>
        <p:spPr>
          <a:xfrm>
            <a:off x="0" y="1828800"/>
            <a:ext cx="9144000" cy="1282700"/>
          </a:xfrm>
          <a:prstGeom prst="rect">
            <a:avLst/>
          </a:prstGeom>
          <a:noFill/>
          <a:ln w="38100">
            <a:noFill/>
          </a:ln>
        </p:spPr>
        <p:txBody>
          <a:bodyPr>
            <a:spAutoFit/>
          </a:bodyPr>
          <a:p>
            <a:pPr eaLnBrk="1" hangingPunct="1"/>
            <a:r>
              <a:rPr sz="2600" b="1" dirty="0">
                <a:solidFill>
                  <a:srgbClr val="0000FF"/>
                </a:solidFill>
                <a:latin typeface="Times New Roman" panose="02020603050405020304" pitchFamily="18" charset="0"/>
              </a:rPr>
              <a:t>- Đồng bằng Nam Bộ nằm ở phía nam nước ta. Đây là đồng bằng lớn nhất của đất nước, do phù sa của hệ thống sông Mê Công và sông Đồng Nai bồi đắp.</a:t>
            </a:r>
            <a:endParaRPr sz="2600" b="1" dirty="0">
              <a:solidFill>
                <a:srgbClr val="0000FF"/>
              </a:solidFill>
              <a:latin typeface="Times New Roman" panose="02020603050405020304" pitchFamily="18" charset="0"/>
            </a:endParaRPr>
          </a:p>
        </p:txBody>
      </p:sp>
      <p:sp>
        <p:nvSpPr>
          <p:cNvPr id="13317" name="Rectangle 3"/>
          <p:cNvSpPr/>
          <p:nvPr/>
        </p:nvSpPr>
        <p:spPr>
          <a:xfrm>
            <a:off x="0" y="1371600"/>
            <a:ext cx="8001000" cy="488950"/>
          </a:xfrm>
          <a:prstGeom prst="rect">
            <a:avLst/>
          </a:prstGeom>
          <a:noFill/>
          <a:ln w="9525">
            <a:noFill/>
          </a:ln>
        </p:spPr>
        <p:txBody>
          <a:bodyPr>
            <a:spAutoFit/>
          </a:bodyPr>
          <a:p>
            <a:pPr eaLnBrk="1" hangingPunct="1"/>
            <a:r>
              <a:rPr sz="2600" b="1" dirty="0">
                <a:solidFill>
                  <a:srgbClr val="006600"/>
                </a:solidFill>
                <a:latin typeface="Times New Roman" panose="02020603050405020304" pitchFamily="18" charset="0"/>
              </a:rPr>
              <a:t>1. </a:t>
            </a:r>
            <a:r>
              <a:rPr lang="vi-VN" altLang="x-none" sz="2600" b="1" dirty="0">
                <a:solidFill>
                  <a:srgbClr val="006600"/>
                </a:solidFill>
                <a:latin typeface="Times New Roman" panose="02020603050405020304" pitchFamily="18" charset="0"/>
              </a:rPr>
              <a:t>Đồng bằng lớn nhất của nước ta</a:t>
            </a:r>
            <a:endParaRPr sz="2600" dirty="0">
              <a:solidFill>
                <a:srgbClr val="006600"/>
              </a:solidFill>
              <a:latin typeface="Times New Roman" panose="02020603050405020304" pitchFamily="18" charset="0"/>
            </a:endParaRPr>
          </a:p>
        </p:txBody>
      </p:sp>
      <p:sp>
        <p:nvSpPr>
          <p:cNvPr id="13319" name="Rectangle 4"/>
          <p:cNvSpPr/>
          <p:nvPr/>
        </p:nvSpPr>
        <p:spPr>
          <a:xfrm>
            <a:off x="0" y="3048000"/>
            <a:ext cx="9144000" cy="885825"/>
          </a:xfrm>
          <a:prstGeom prst="rect">
            <a:avLst/>
          </a:prstGeom>
          <a:noFill/>
          <a:ln w="9525">
            <a:noFill/>
          </a:ln>
        </p:spPr>
        <p:txBody>
          <a:bodyPr>
            <a:spAutoFit/>
          </a:bodyPr>
          <a:p>
            <a:pPr eaLnBrk="1" hangingPunct="1"/>
            <a:r>
              <a:rPr sz="2600" b="1" dirty="0">
                <a:solidFill>
                  <a:srgbClr val="006600"/>
                </a:solidFill>
                <a:latin typeface="Times New Roman" panose="02020603050405020304" pitchFamily="18" charset="0"/>
              </a:rPr>
              <a:t>* </a:t>
            </a:r>
            <a:r>
              <a:rPr lang="vi-VN" altLang="x-none" sz="2600" b="1" dirty="0">
                <a:solidFill>
                  <a:srgbClr val="006600"/>
                </a:solidFill>
                <a:latin typeface="Times New Roman" panose="02020603050405020304" pitchFamily="18" charset="0"/>
              </a:rPr>
              <a:t>Kể tên một số vùng trũng do ngập nước thuộc đồng bằng Nam Bộ?</a:t>
            </a:r>
            <a:endParaRPr sz="2600" b="1" dirty="0">
              <a:solidFill>
                <a:srgbClr val="006600"/>
              </a:solidFill>
              <a:latin typeface="Times New Roman" panose="02020603050405020304" pitchFamily="18" charset="0"/>
            </a:endParaRPr>
          </a:p>
        </p:txBody>
      </p:sp>
      <p:sp>
        <p:nvSpPr>
          <p:cNvPr id="13320" name="Rectangle 5"/>
          <p:cNvSpPr/>
          <p:nvPr/>
        </p:nvSpPr>
        <p:spPr>
          <a:xfrm>
            <a:off x="0" y="3810000"/>
            <a:ext cx="7467600" cy="1282700"/>
          </a:xfrm>
          <a:prstGeom prst="rect">
            <a:avLst/>
          </a:prstGeom>
          <a:noFill/>
          <a:ln w="9525">
            <a:noFill/>
          </a:ln>
        </p:spPr>
        <p:txBody>
          <a:bodyPr>
            <a:spAutoFit/>
          </a:bodyPr>
          <a:p>
            <a:pPr eaLnBrk="1" hangingPunct="1"/>
            <a:r>
              <a:rPr sz="2600" b="1" dirty="0">
                <a:solidFill>
                  <a:srgbClr val="0000FF"/>
                </a:solidFill>
                <a:latin typeface="Times New Roman" panose="02020603050405020304" pitchFamily="18" charset="0"/>
              </a:rPr>
              <a:t>- </a:t>
            </a:r>
            <a:r>
              <a:rPr lang="vi-VN" altLang="x-none" sz="2600" b="1" dirty="0">
                <a:solidFill>
                  <a:srgbClr val="0000FF"/>
                </a:solidFill>
                <a:latin typeface="Times New Roman" panose="02020603050405020304" pitchFamily="18" charset="0"/>
              </a:rPr>
              <a:t>Đồng Tháp Mười</a:t>
            </a:r>
            <a:endParaRPr sz="2600" b="1" dirty="0">
              <a:solidFill>
                <a:srgbClr val="0000FF"/>
              </a:solidFill>
              <a:latin typeface="Times New Roman" panose="02020603050405020304" pitchFamily="18" charset="0"/>
            </a:endParaRPr>
          </a:p>
          <a:p>
            <a:pPr eaLnBrk="1" hangingPunct="1"/>
            <a:r>
              <a:rPr sz="2600" b="1" dirty="0">
                <a:solidFill>
                  <a:srgbClr val="0000FF"/>
                </a:solidFill>
                <a:latin typeface="Times New Roman" panose="02020603050405020304" pitchFamily="18" charset="0"/>
              </a:rPr>
              <a:t>- </a:t>
            </a:r>
            <a:r>
              <a:rPr lang="vi-VN" altLang="x-none" sz="2600" b="1" dirty="0">
                <a:solidFill>
                  <a:srgbClr val="0000FF"/>
                </a:solidFill>
                <a:latin typeface="Times New Roman" panose="02020603050405020304" pitchFamily="18" charset="0"/>
              </a:rPr>
              <a:t>Kiên Giang </a:t>
            </a:r>
            <a:endParaRPr sz="2600" b="1" dirty="0">
              <a:solidFill>
                <a:srgbClr val="0000FF"/>
              </a:solidFill>
              <a:latin typeface="Times New Roman" panose="02020603050405020304" pitchFamily="18" charset="0"/>
            </a:endParaRPr>
          </a:p>
          <a:p>
            <a:pPr eaLnBrk="1" hangingPunct="1"/>
            <a:r>
              <a:rPr sz="2600" b="1" dirty="0">
                <a:solidFill>
                  <a:srgbClr val="0000FF"/>
                </a:solidFill>
                <a:latin typeface="Times New Roman" panose="02020603050405020304" pitchFamily="18" charset="0"/>
              </a:rPr>
              <a:t>- </a:t>
            </a:r>
            <a:r>
              <a:rPr lang="vi-VN" altLang="x-none" sz="2600" b="1" dirty="0">
                <a:solidFill>
                  <a:srgbClr val="0000FF"/>
                </a:solidFill>
                <a:latin typeface="Times New Roman" panose="02020603050405020304" pitchFamily="18" charset="0"/>
              </a:rPr>
              <a:t>Cà Mau.</a:t>
            </a:r>
            <a:endParaRPr sz="2600" b="1" dirty="0">
              <a:solidFill>
                <a:srgbClr val="0000FF"/>
              </a:solidFill>
              <a:latin typeface="Times New Roman" panose="02020603050405020304" pitchFamily="18" charset="0"/>
            </a:endParaRPr>
          </a:p>
        </p:txBody>
      </p:sp>
      <p:sp>
        <p:nvSpPr>
          <p:cNvPr id="62474" name="Rectangle 4"/>
          <p:cNvSpPr/>
          <p:nvPr/>
        </p:nvSpPr>
        <p:spPr>
          <a:xfrm>
            <a:off x="0" y="5105400"/>
            <a:ext cx="6499225" cy="488950"/>
          </a:xfrm>
          <a:prstGeom prst="rect">
            <a:avLst/>
          </a:prstGeom>
          <a:noFill/>
          <a:ln w="9525">
            <a:noFill/>
          </a:ln>
        </p:spPr>
        <p:txBody>
          <a:bodyPr>
            <a:spAutoFit/>
          </a:bodyPr>
          <a:p>
            <a:pPr eaLnBrk="1" hangingPunct="1"/>
            <a:r>
              <a:rPr sz="2600" b="1" dirty="0">
                <a:solidFill>
                  <a:srgbClr val="006600"/>
                </a:solidFill>
                <a:latin typeface="Times New Roman" panose="02020603050405020304" pitchFamily="18" charset="0"/>
              </a:rPr>
              <a:t>* </a:t>
            </a:r>
            <a:r>
              <a:rPr lang="vi-VN" altLang="x-none" sz="2600" b="1" dirty="0">
                <a:solidFill>
                  <a:srgbClr val="006600"/>
                </a:solidFill>
                <a:latin typeface="Times New Roman" panose="02020603050405020304" pitchFamily="18" charset="0"/>
              </a:rPr>
              <a:t>Nêu các loại đất có ở đồng bằng Nam Bộ?</a:t>
            </a:r>
            <a:endParaRPr sz="2600" b="1" dirty="0">
              <a:solidFill>
                <a:srgbClr val="006600"/>
              </a:solidFill>
              <a:latin typeface="Times New Roman" panose="02020603050405020304" pitchFamily="18" charset="0"/>
            </a:endParaRPr>
          </a:p>
        </p:txBody>
      </p:sp>
      <p:sp>
        <p:nvSpPr>
          <p:cNvPr id="2" name="Rectangle 1"/>
          <p:cNvSpPr/>
          <p:nvPr/>
        </p:nvSpPr>
        <p:spPr>
          <a:xfrm>
            <a:off x="0" y="5575300"/>
            <a:ext cx="6096000" cy="1282700"/>
          </a:xfrm>
          <a:prstGeom prst="rect">
            <a:avLst/>
          </a:prstGeom>
          <a:noFill/>
          <a:ln w="9525">
            <a:noFill/>
          </a:ln>
        </p:spPr>
        <p:txBody>
          <a:bodyPr>
            <a:spAutoFit/>
          </a:bodyPr>
          <a:p>
            <a:pPr eaLnBrk="1" hangingPunct="1"/>
            <a:r>
              <a:rPr sz="2600" b="1" dirty="0">
                <a:solidFill>
                  <a:srgbClr val="0000FF"/>
                </a:solidFill>
                <a:latin typeface="Times New Roman" panose="02020603050405020304" pitchFamily="18" charset="0"/>
              </a:rPr>
              <a:t>- </a:t>
            </a:r>
            <a:r>
              <a:rPr lang="vi-VN" altLang="x-none" sz="2600" b="1" dirty="0">
                <a:solidFill>
                  <a:srgbClr val="0000FF"/>
                </a:solidFill>
                <a:latin typeface="Times New Roman" panose="02020603050405020304" pitchFamily="18" charset="0"/>
              </a:rPr>
              <a:t>Đất phù sa</a:t>
            </a:r>
            <a:r>
              <a:rPr sz="2600" b="1" dirty="0">
                <a:solidFill>
                  <a:srgbClr val="0000FF"/>
                </a:solidFill>
                <a:latin typeface="Times New Roman" panose="02020603050405020304" pitchFamily="18" charset="0"/>
              </a:rPr>
              <a:t> màu mỡ</a:t>
            </a:r>
            <a:r>
              <a:rPr lang="vi-VN" altLang="x-none" sz="2600" b="1" dirty="0">
                <a:solidFill>
                  <a:srgbClr val="0000FF"/>
                </a:solidFill>
                <a:latin typeface="Times New Roman" panose="02020603050405020304" pitchFamily="18" charset="0"/>
              </a:rPr>
              <a:t> </a:t>
            </a:r>
            <a:endParaRPr sz="2600" b="1" dirty="0">
              <a:solidFill>
                <a:srgbClr val="0000FF"/>
              </a:solidFill>
              <a:latin typeface="Times New Roman" panose="02020603050405020304" pitchFamily="18" charset="0"/>
            </a:endParaRPr>
          </a:p>
          <a:p>
            <a:pPr eaLnBrk="1" hangingPunct="1"/>
            <a:r>
              <a:rPr sz="2600" b="1" dirty="0">
                <a:solidFill>
                  <a:srgbClr val="0000FF"/>
                </a:solidFill>
                <a:latin typeface="Times New Roman" panose="02020603050405020304" pitchFamily="18" charset="0"/>
              </a:rPr>
              <a:t>- Đ</a:t>
            </a:r>
            <a:r>
              <a:rPr lang="vi-VN" altLang="x-none" sz="2600" b="1" dirty="0">
                <a:solidFill>
                  <a:srgbClr val="0000FF"/>
                </a:solidFill>
                <a:latin typeface="Times New Roman" panose="02020603050405020304" pitchFamily="18" charset="0"/>
              </a:rPr>
              <a:t>ất chua  </a:t>
            </a:r>
            <a:endParaRPr sz="2600" b="1" dirty="0">
              <a:solidFill>
                <a:srgbClr val="0000FF"/>
              </a:solidFill>
              <a:latin typeface="Times New Roman" panose="02020603050405020304" pitchFamily="18" charset="0"/>
            </a:endParaRPr>
          </a:p>
          <a:p>
            <a:pPr eaLnBrk="1" hangingPunct="1"/>
            <a:r>
              <a:rPr sz="2600" b="1" dirty="0">
                <a:solidFill>
                  <a:srgbClr val="0000FF"/>
                </a:solidFill>
                <a:latin typeface="Times New Roman" panose="02020603050405020304" pitchFamily="18" charset="0"/>
              </a:rPr>
              <a:t>- Đ</a:t>
            </a:r>
            <a:r>
              <a:rPr lang="vi-VN" altLang="x-none" sz="2600" b="1" dirty="0">
                <a:solidFill>
                  <a:srgbClr val="0000FF"/>
                </a:solidFill>
                <a:latin typeface="Times New Roman" panose="02020603050405020304" pitchFamily="18" charset="0"/>
              </a:rPr>
              <a:t>ất mặn.</a:t>
            </a:r>
            <a:endParaRPr sz="2600" b="1" dirty="0">
              <a:solidFill>
                <a:srgbClr val="0000FF"/>
              </a:solidFill>
              <a:latin typeface="Times New Roman" panose="02020603050405020304" pitchFamily="18" charset="0"/>
            </a:endParaRPr>
          </a:p>
        </p:txBody>
      </p:sp>
    </p:spTree>
  </p:cSld>
  <p:clrMapOvr>
    <a:masterClrMapping/>
  </p:clrMapOvr>
  <p:transition>
    <p:checker/>
    <p:sndAc>
      <p:stSnd>
        <p:snd r:embed="rId1"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2474"/>
                                        </p:tgtEl>
                                        <p:attrNameLst>
                                          <p:attrName>style.visibility</p:attrName>
                                        </p:attrNameLst>
                                      </p:cBhvr>
                                      <p:to>
                                        <p:strVal val="visible"/>
                                      </p:to>
                                    </p:set>
                                    <p:anim calcmode="discrete" valueType="clr">
                                      <p:cBhvr override="childStyle">
                                        <p:cTn id="7" dur="80"/>
                                        <p:tgtEl>
                                          <p:spTgt spid="624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2474"/>
                                        </p:tgtEl>
                                        <p:attrNameLst>
                                          <p:attrName>fillcolor</p:attrName>
                                        </p:attrNameLst>
                                      </p:cBhvr>
                                      <p:tavLst>
                                        <p:tav tm="0">
                                          <p:val>
                                            <p:clrVal>
                                              <a:schemeClr val="accent2"/>
                                            </p:clrVal>
                                          </p:val>
                                        </p:tav>
                                        <p:tav tm="50000">
                                          <p:val>
                                            <p:clrVal>
                                              <a:schemeClr val="hlink"/>
                                            </p:clrVal>
                                          </p:val>
                                        </p:tav>
                                      </p:tavLst>
                                    </p:anim>
                                    <p:set>
                                      <p:cBhvr>
                                        <p:cTn id="9" dur="80"/>
                                        <p:tgtEl>
                                          <p:spTgt spid="6247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anim calcmode="discrete" valueType="clr">
                                      <p:cBhvr override="childStyle">
                                        <p:cTn id="1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gtEl>
                                        <p:attrNameLst>
                                          <p:attrName>fillcolor</p:attrName>
                                        </p:attrNameLst>
                                      </p:cBhvr>
                                      <p:tavLst>
                                        <p:tav tm="0">
                                          <p:val>
                                            <p:clrVal>
                                              <a:schemeClr val="accent2"/>
                                            </p:clrVal>
                                          </p:val>
                                        </p:tav>
                                        <p:tav tm="50000">
                                          <p:val>
                                            <p:clrVal>
                                              <a:schemeClr val="hlink"/>
                                            </p:clrVal>
                                          </p:val>
                                        </p:tav>
                                      </p:tavLst>
                                    </p:anim>
                                    <p:set>
                                      <p:cBhvr>
                                        <p:cTn id="16"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4" grpId="0"/>
      <p:bldP spid="2" grpId="0"/>
    </p:bld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00"/>
        </a:solidFill>
        <a:ln w="38100"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9900"/>
        </a:solidFill>
        <a:ln w="38100"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00"/>
        </a:solidFill>
        <a:ln w="38100"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9900"/>
        </a:solidFill>
        <a:ln w="38100"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3858</Words>
  <Application>WPS Presentation</Application>
  <PresentationFormat/>
  <Paragraphs>207</Paragraphs>
  <Slides>19</Slides>
  <Notes>1</Notes>
  <HiddenSlides>0</HiddenSlides>
  <MMClips>1</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19</vt:i4>
      </vt:variant>
    </vt:vector>
  </HeadingPairs>
  <TitlesOfParts>
    <vt:vector size="32" baseType="lpstr">
      <vt:lpstr>Arial</vt:lpstr>
      <vt:lpstr>SimSun</vt:lpstr>
      <vt:lpstr>Wingdings</vt:lpstr>
      <vt:lpstr>Times New Roman</vt:lpstr>
      <vt:lpstr>Tahoma</vt:lpstr>
      <vt:lpstr>VNI-Cooper</vt:lpstr>
      <vt:lpstr>Segoe Print</vt:lpstr>
      <vt:lpstr>.VnArial</vt:lpstr>
      <vt:lpstr>Impact</vt:lpstr>
      <vt:lpstr>Microsoft YaHei</vt:lpstr>
      <vt:lpstr>Arial Unicode MS</vt:lpstr>
      <vt:lpstr>Curtain Call</vt:lpstr>
      <vt:lpstr>Ocean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Tas</dc:creator>
  <cp:lastModifiedBy>ADMIN</cp:lastModifiedBy>
  <cp:revision>987</cp:revision>
  <dcterms:created xsi:type="dcterms:W3CDTF">2008-12-29T16:15:46Z</dcterms:created>
  <dcterms:modified xsi:type="dcterms:W3CDTF">2023-01-09T13:51:11Z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2D4F45F04F7449F7827218B621E37609</vt:lpwstr>
  </property>
  <property fmtid="{D5CDD505-2E9C-101B-9397-08002B2CF9AE}" pid="3" name="KSOProductBuildVer">
    <vt:lpwstr>1033-11.2.0.11440</vt:lpwstr>
  </property>
</Properties>
</file>