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62" r:id="rId9"/>
    <p:sldId id="263" r:id="rId10"/>
    <p:sldId id="264" r:id="rId11"/>
    <p:sldId id="275" r:id="rId12"/>
    <p:sldId id="258" r:id="rId13"/>
    <p:sldId id="259" r:id="rId14"/>
    <p:sldId id="260" r:id="rId15"/>
    <p:sldId id="261" r:id="rId16"/>
    <p:sldId id="266" r:id="rId17"/>
    <p:sldId id="26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9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4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9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1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4E4D-0B74-461B-A0CD-FAE80724519B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DB663-7BB6-491D-8799-3EB946FC3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7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Hai\Desktop\New%20folder\cua2%20mo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Hai\Desktop\New%20folder\cua4%20mo.wmv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rHai\Desktop\New%20folder\hom%20toan%20da%20xong%201.wmv" TargetMode="Externa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980728"/>
            <a:ext cx="5828184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Địa Lí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848872" cy="1752600"/>
          </a:xfrm>
        </p:spPr>
        <p:txBody>
          <a:bodyPr>
            <a:normAutofit/>
          </a:bodyPr>
          <a:lstStyle/>
          <a:p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Bài : Người dân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ở </a:t>
            </a: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đồng  bằng Nam Bộ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24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5562600" y="2895600"/>
            <a:ext cx="2057400" cy="1066800"/>
          </a:xfrm>
          <a:prstGeom prst="cloudCallout">
            <a:avLst>
              <a:gd name="adj1" fmla="val -84461"/>
              <a:gd name="adj2" fmla="val 4540"/>
            </a:avLst>
          </a:prstGeom>
          <a:solidFill>
            <a:srgbClr val="FF0000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Đúng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rồi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533400" cy="45720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0" y="381000"/>
            <a:ext cx="9144000" cy="1371600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vi-VN" sz="2400" b="1" dirty="0">
                <a:solidFill>
                  <a:schemeClr val="tx1"/>
                </a:solidFill>
                <a:cs typeface="Arial" pitchFamily="34" charset="0"/>
              </a:rPr>
              <a:t>Câu 1: </a:t>
            </a:r>
            <a:r>
              <a:rPr lang="vi-VN" sz="2400" b="1" dirty="0" smtClean="0">
                <a:solidFill>
                  <a:schemeClr val="tx1"/>
                </a:solidFill>
                <a:cs typeface="Arial" pitchFamily="34" charset="0"/>
              </a:rPr>
              <a:t>Các dân tộc chủ yếu sống ở đồng bằng Nam Bộ?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38400" y="3200400"/>
            <a:ext cx="2514600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vi-VN" sz="2800" b="1" dirty="0">
                <a:solidFill>
                  <a:schemeClr val="tx1"/>
                </a:solidFill>
              </a:rPr>
              <a:t>B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vi-VN" sz="2800" b="1" dirty="0" smtClean="0">
                <a:solidFill>
                  <a:schemeClr val="tx1"/>
                </a:solidFill>
              </a:rPr>
              <a:t>Cả A,C,D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2209800"/>
            <a:ext cx="2514600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vi-VN" sz="2800" b="1" dirty="0">
                <a:solidFill>
                  <a:schemeClr val="tx1"/>
                </a:solidFill>
              </a:rPr>
              <a:t>A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vi-VN" sz="2800" b="1" dirty="0" smtClean="0">
                <a:solidFill>
                  <a:schemeClr val="tx1"/>
                </a:solidFill>
              </a:rPr>
              <a:t>Kinh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8400" y="5105400"/>
            <a:ext cx="2819400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vi-VN" sz="2800" b="1" dirty="0">
                <a:solidFill>
                  <a:schemeClr val="tx1"/>
                </a:solidFill>
              </a:rPr>
              <a:t>D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vi-VN" sz="2800" b="1" dirty="0" smtClean="0">
                <a:solidFill>
                  <a:schemeClr val="tx1"/>
                </a:solidFill>
              </a:rPr>
              <a:t>Chăm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38400" y="4114800"/>
            <a:ext cx="3276600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vi-VN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vi-VN" sz="2800" b="1" dirty="0" smtClean="0">
                <a:solidFill>
                  <a:schemeClr val="tx1"/>
                </a:solidFill>
              </a:rPr>
              <a:t>Khơ-me,Hoa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3" descr="c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52800" y="4495800"/>
            <a:ext cx="2743200" cy="87178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546100" dist="25400" dir="10260000">
              <a:prstClr val="black"/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itchFamily="18" charset="0"/>
              </a:rPr>
              <a:t>hỏi</a:t>
            </a:r>
            <a:r>
              <a:rPr lang="en-US" sz="2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prstClr val="black"/>
                </a:solidFill>
                <a:latin typeface="Times New Roman" pitchFamily="18" charset="0"/>
              </a:rPr>
              <a:t>2</a:t>
            </a:r>
            <a:endParaRPr lang="en-US" sz="2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5715000" y="5791200"/>
            <a:ext cx="2057400" cy="1066800"/>
          </a:xfrm>
          <a:prstGeom prst="cloudCallout">
            <a:avLst>
              <a:gd name="adj1" fmla="val -84461"/>
              <a:gd name="adj2" fmla="val 4540"/>
            </a:avLst>
          </a:prstGeom>
          <a:solidFill>
            <a:srgbClr val="FF0000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Đúng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rồi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533400" cy="45720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-22561" y="692696"/>
            <a:ext cx="9144000" cy="1916832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 tiện chủ yếu của người dân đồng bằng Nam Bộ?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4600" y="5943600"/>
            <a:ext cx="2514600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Xuồng,Ghe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38400" y="3429000"/>
            <a:ext cx="2514600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 máy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38400" y="5105400"/>
            <a:ext cx="2590800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 tô</a:t>
            </a:r>
            <a:endParaRPr lang="en-US" sz="2800" b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38400" y="4267200"/>
            <a:ext cx="2514600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  <a:endParaRPr lang="en-US" sz="2800" b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7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3400" y="6213475"/>
            <a:ext cx="533400" cy="45720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cua2 m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39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200400" y="2133600"/>
            <a:ext cx="2667000" cy="871783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546100" dist="25400" dir="10260000">
              <a:prstClr val="black"/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>
                <a:latin typeface="Times New Roman" pitchFamily="18" charset="0"/>
                <a:cs typeface="+mn-cs"/>
              </a:rPr>
              <a:t>Câu</a:t>
            </a:r>
            <a:r>
              <a:rPr lang="en-US" sz="2600" b="1" dirty="0">
                <a:latin typeface="Times New Roman" pitchFamily="18" charset="0"/>
                <a:cs typeface="+mn-cs"/>
              </a:rPr>
              <a:t> </a:t>
            </a:r>
            <a:r>
              <a:rPr lang="en-US" sz="2600" b="1" dirty="0" err="1">
                <a:latin typeface="Times New Roman" pitchFamily="18" charset="0"/>
                <a:cs typeface="+mn-cs"/>
              </a:rPr>
              <a:t>hỏi</a:t>
            </a:r>
            <a:r>
              <a:rPr lang="en-US" sz="2600" b="1" dirty="0">
                <a:latin typeface="Times New Roman" pitchFamily="18" charset="0"/>
                <a:cs typeface="+mn-cs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4271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4"/>
          <p:cNvSpPr>
            <a:spLocks noChangeArrowheads="1"/>
          </p:cNvSpPr>
          <p:nvPr/>
        </p:nvSpPr>
        <p:spPr bwMode="auto">
          <a:xfrm>
            <a:off x="6335920" y="3190570"/>
            <a:ext cx="2057400" cy="1066800"/>
          </a:xfrm>
          <a:prstGeom prst="cloudCallout">
            <a:avLst>
              <a:gd name="adj1" fmla="val -79561"/>
              <a:gd name="adj2" fmla="val 34260"/>
            </a:avLst>
          </a:prstGeom>
          <a:solidFill>
            <a:srgbClr val="FF0000"/>
          </a:solidFill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Đúng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rồi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533400" cy="45720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0" y="381000"/>
            <a:ext cx="9144000" cy="1371600"/>
          </a:xfrm>
          <a:prstGeom prst="round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vi-VN" sz="2600" b="1" dirty="0">
                <a:solidFill>
                  <a:schemeClr val="tx1"/>
                </a:solidFill>
                <a:cs typeface="Arial" pitchFamily="34" charset="0"/>
              </a:rPr>
              <a:t>Câu </a:t>
            </a:r>
            <a:r>
              <a:rPr lang="en-US" sz="2600" b="1" dirty="0">
                <a:solidFill>
                  <a:schemeClr val="tx1"/>
                </a:solidFill>
                <a:cs typeface="Arial" pitchFamily="34" charset="0"/>
              </a:rPr>
              <a:t>3</a:t>
            </a:r>
            <a:r>
              <a:rPr lang="vi-VN" sz="2600" b="1" dirty="0">
                <a:solidFill>
                  <a:schemeClr val="tx1"/>
                </a:solidFill>
                <a:cs typeface="Arial" pitchFamily="34" charset="0"/>
              </a:rPr>
              <a:t>: </a:t>
            </a:r>
            <a:r>
              <a:rPr lang="vi-VN" sz="2600" b="1" dirty="0" smtClean="0">
                <a:solidFill>
                  <a:schemeClr val="tx1"/>
                </a:solidFill>
                <a:cs typeface="Arial" pitchFamily="34" charset="0"/>
              </a:rPr>
              <a:t>Trang phục thường ngày của người dân Nam Bộ là gì?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19672" y="3724275"/>
            <a:ext cx="3528392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600" b="1" dirty="0" smtClean="0">
                <a:solidFill>
                  <a:schemeClr val="tx1"/>
                </a:solidFill>
                <a:latin typeface=".VnTime" pitchFamily="34" charset="0"/>
              </a:rPr>
              <a:t>B.</a:t>
            </a:r>
            <a:r>
              <a:rPr lang="vi-VN" sz="2600" b="1" dirty="0" smtClean="0">
                <a:solidFill>
                  <a:schemeClr val="tx1"/>
                </a:solidFill>
                <a:latin typeface=".VnTime" pitchFamily="34" charset="0"/>
              </a:rPr>
              <a:t>Đáp án A,C</a:t>
            </a:r>
            <a:r>
              <a:rPr lang="en-US" sz="2600" b="1" dirty="0" smtClean="0">
                <a:solidFill>
                  <a:schemeClr val="tx1"/>
                </a:solidFill>
                <a:latin typeface=".VnTime" pitchFamily="34" charset="0"/>
              </a:rPr>
              <a:t> 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43090" y="2569601"/>
            <a:ext cx="3504974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Tx/>
              <a:buAutoNum type="alphaUcPeriod"/>
              <a:tabLst>
                <a:tab pos="457200" algn="l"/>
              </a:tabLst>
              <a:defRPr/>
            </a:pPr>
            <a:r>
              <a:rPr lang="vi-VN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 bà ba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43090" y="4797152"/>
            <a:ext cx="3504974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eaLnBrk="0" hangingPunct="0">
              <a:tabLst>
                <a:tab pos="457200" algn="l"/>
              </a:tabLst>
              <a:defRPr/>
            </a:pP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Chiếc khăn rằn</a:t>
            </a:r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3688" y="6019800"/>
            <a:ext cx="3528392" cy="685800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 eaLnBrk="0" hangingPunct="0">
              <a:tabLst>
                <a:tab pos="457200" algn="l"/>
              </a:tabLst>
              <a:defRPr/>
            </a:pPr>
            <a:r>
              <a:rPr lang="vi-VN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D.Áo dài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-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8305800" y="6400800"/>
            <a:ext cx="533400" cy="457200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cua4 m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4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8750" y="6329363"/>
            <a:ext cx="89154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80963"/>
            <a:ext cx="89154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18631" y="3194844"/>
            <a:ext cx="67691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xmaslight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5282" y="3196431"/>
            <a:ext cx="67691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om toan da xong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39" y="481013"/>
            <a:ext cx="77978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8987" y="2780928"/>
            <a:ext cx="4487477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Người dân đồng  bằng Nam Bộ</a:t>
            </a:r>
            <a:endParaRPr lang="en-US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619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260648"/>
            <a:ext cx="820891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Hoạt </a:t>
            </a:r>
            <a:r>
              <a:rPr lang="vi-VN" sz="2800" dirty="0" smtClean="0">
                <a:latin typeface="+mj-lt"/>
              </a:rPr>
              <a:t>động 1:Nhà ở của người dân</a:t>
            </a:r>
            <a:endParaRPr lang="en-US" sz="2800" dirty="0">
              <a:latin typeface="+mj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151620" y="2132856"/>
            <a:ext cx="6984776" cy="367240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-Các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dân tộc chủ yếu sống ở đồng bằng Nam Bộ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-Phương tiện chủ yếu  của  người dân Nam Bộ?</a:t>
            </a:r>
          </a:p>
          <a:p>
            <a:pPr>
              <a:lnSpc>
                <a:spcPct val="150000"/>
              </a:lnSpc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9512" y="1772816"/>
            <a:ext cx="8856984" cy="374441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-Dân tộc: Kinh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Khơ-me,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Chăm,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-Phương tiện đi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lại: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yếu là xuồng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vi-VN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95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33056"/>
            <a:ext cx="3081535" cy="194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3" y="3861048"/>
            <a:ext cx="3061663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5" y="753443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764704"/>
            <a:ext cx="2442066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64704"/>
            <a:ext cx="2736304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852936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Dân tộc Khơ-me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47886" y="2888531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Dân tộc Chăm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0212" y="2888531"/>
            <a:ext cx="19442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Dân tộc Hoa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64795" y="6237312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       Ghe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7124" y="6184349"/>
            <a:ext cx="194421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dirty="0" smtClean="0"/>
              <a:t>     Xuồng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9552" y="260648"/>
            <a:ext cx="8208912" cy="10081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Hoạt </a:t>
            </a:r>
            <a:r>
              <a:rPr lang="vi-VN" sz="2800" dirty="0" smtClean="0">
                <a:latin typeface="+mj-lt"/>
              </a:rPr>
              <a:t>động 1:Trang phục và lễ hội </a:t>
            </a:r>
            <a:endParaRPr lang="en-US" sz="2800" dirty="0">
              <a:latin typeface="+mj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151620" y="2132856"/>
            <a:ext cx="6984776" cy="367240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vi-VN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-Người dân đồng bằng Nam Bộ  thường mặc những trang phục nào?Và có những lễ hội nào?</a:t>
            </a:r>
          </a:p>
          <a:p>
            <a:pPr>
              <a:lnSpc>
                <a:spcPct val="150000"/>
              </a:lnSpc>
              <a:defRPr/>
            </a:pPr>
            <a:endParaRPr lang="vi-VN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99592" y="1772816"/>
            <a:ext cx="7776864" cy="374441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-Trang phục:Quần áo bà ba và chiếc khăn rằn.</a:t>
            </a:r>
          </a:p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-Lễ hội : Bà Chúa Xứ,hội xuân núi Bà,lễ cúng Trăng</a:t>
            </a:r>
          </a:p>
        </p:txBody>
      </p:sp>
    </p:spTree>
    <p:extLst>
      <p:ext uri="{BB962C8B-B14F-4D97-AF65-F5344CB8AC3E}">
        <p14:creationId xmlns:p14="http://schemas.microsoft.com/office/powerpoint/2010/main" val="40111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110-1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590800" y="685800"/>
            <a:ext cx="50292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107763" dir="13500000" sx="125000" sy="125000" algn="br" rotWithShape="0">
                    <a:srgbClr val="00CC00">
                      <a:alpha val="50000"/>
                    </a:srgbClr>
                  </a:outerShdw>
                </a:effectLst>
                <a:latin typeface="+mj-lt"/>
                <a:ea typeface="+mj-lt"/>
                <a:cs typeface="+mj-lt"/>
              </a:rPr>
              <a:t>TRÒ CHƠI</a:t>
            </a:r>
            <a:endParaRPr lang="en-US" sz="3600" kern="10" spc="-360">
              <a:ln w="38100">
                <a:solidFill>
                  <a:schemeClr val="tx1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107763" dir="13500000" sx="125000" sy="125000" algn="br" rotWithShape="0">
                  <a:srgbClr val="00CC00">
                    <a:alpha val="5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2052" name="Picture 6" descr="08042800324965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4583">
            <a:off x="609600" y="533400"/>
            <a:ext cx="18208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3124200" y="2819400"/>
            <a:ext cx="5715000" cy="2819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9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HP001 4 hàng"/>
              </a:rPr>
              <a:t>Đi tìm kho báu</a:t>
            </a:r>
          </a:p>
        </p:txBody>
      </p:sp>
      <p:pic>
        <p:nvPicPr>
          <p:cNvPr id="2054" name="Picture 9" descr="gardg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08042800324965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335" flipH="1">
            <a:off x="8153400" y="0"/>
            <a:ext cx="742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39043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29896 0.527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" name="Picture 3" descr="c1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52800" y="4495800"/>
            <a:ext cx="2743200" cy="87178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546100" dist="25400" dir="10260000">
              <a:prstClr val="black"/>
            </a:inn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600" b="1" dirty="0" err="1">
                <a:latin typeface="Times New Roman" pitchFamily="18" charset="0"/>
                <a:cs typeface="+mn-cs"/>
              </a:rPr>
              <a:t>Câu</a:t>
            </a:r>
            <a:r>
              <a:rPr lang="en-US" sz="2600" b="1" dirty="0">
                <a:latin typeface="Times New Roman" pitchFamily="18" charset="0"/>
                <a:cs typeface="+mn-cs"/>
              </a:rPr>
              <a:t> </a:t>
            </a:r>
            <a:r>
              <a:rPr lang="en-US" sz="2600" b="1" dirty="0" err="1">
                <a:latin typeface="Times New Roman" pitchFamily="18" charset="0"/>
                <a:cs typeface="+mn-cs"/>
              </a:rPr>
              <a:t>hỏi</a:t>
            </a:r>
            <a:r>
              <a:rPr lang="en-US" sz="2600" b="1" dirty="0">
                <a:latin typeface="Times New Roman" pitchFamily="18" charset="0"/>
                <a:cs typeface="+mn-cs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04841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243</Words>
  <Application>Microsoft Office PowerPoint</Application>
  <PresentationFormat>On-screen Show (4:3)</PresentationFormat>
  <Paragraphs>42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Địa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Địa Lí</dc:title>
  <dc:creator>Asus</dc:creator>
  <cp:lastModifiedBy>Asus</cp:lastModifiedBy>
  <cp:revision>12</cp:revision>
  <dcterms:created xsi:type="dcterms:W3CDTF">2018-01-17T06:02:38Z</dcterms:created>
  <dcterms:modified xsi:type="dcterms:W3CDTF">2019-01-14T11:56:29Z</dcterms:modified>
</cp:coreProperties>
</file>