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10" r:id="rId4"/>
    <p:sldMasterId id="2147483722" r:id="rId5"/>
    <p:sldMasterId id="2147483734" r:id="rId6"/>
    <p:sldMasterId id="2147483746" r:id="rId7"/>
    <p:sldMasterId id="2147483758" r:id="rId8"/>
  </p:sldMasterIdLst>
  <p:notesMasterIdLst>
    <p:notesMasterId r:id="rId36"/>
  </p:notesMasterIdLst>
  <p:sldIdLst>
    <p:sldId id="256" r:id="rId9"/>
    <p:sldId id="265" r:id="rId10"/>
    <p:sldId id="309" r:id="rId11"/>
    <p:sldId id="298" r:id="rId12"/>
    <p:sldId id="312" r:id="rId13"/>
    <p:sldId id="311" r:id="rId14"/>
    <p:sldId id="310" r:id="rId15"/>
    <p:sldId id="313" r:id="rId16"/>
    <p:sldId id="314" r:id="rId17"/>
    <p:sldId id="288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297" r:id="rId26"/>
    <p:sldId id="322" r:id="rId27"/>
    <p:sldId id="282" r:id="rId28"/>
    <p:sldId id="323" r:id="rId29"/>
    <p:sldId id="284" r:id="rId30"/>
    <p:sldId id="285" r:id="rId31"/>
    <p:sldId id="286" r:id="rId32"/>
    <p:sldId id="287" r:id="rId33"/>
    <p:sldId id="283" r:id="rId34"/>
    <p:sldId id="44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3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1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1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4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9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3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png"/><Relationship Id="rId11" Type="http://schemas.openxmlformats.org/officeDocument/2006/relationships/slide" Target="slide24.xml"/><Relationship Id="rId5" Type="http://schemas.openxmlformats.org/officeDocument/2006/relationships/image" Target="../media/image48.png"/><Relationship Id="rId15" Type="http://schemas.openxmlformats.org/officeDocument/2006/relationships/slide" Target="slide23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xmlns="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1380A1-2FD8-849F-D679-7F48387AF85D}"/>
              </a:ext>
            </a:extLst>
          </p:cNvPr>
          <p:cNvSpPr txBox="1"/>
          <p:nvPr/>
        </p:nvSpPr>
        <p:spPr>
          <a:xfrm>
            <a:off x="4472311" y="119865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19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xmlns="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xmlns="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xmlns="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xmlns="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xmlns="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xmlns="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xmlns="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xmlns="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xmlns="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xmlns="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xmlns="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xmlns="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xmlns="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xmlns="" id="{112A9A5A-766A-56A9-7408-6B7E117B3B54}"/>
              </a:ext>
            </a:extLst>
          </p:cNvPr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xmlns="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xmlns="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xmlns="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xmlns="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xmlns="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ây Nguyên">
            <a:hlinkClick r:id="" action="ppaction://media"/>
            <a:extLst>
              <a:ext uri="{FF2B5EF4-FFF2-40B4-BE49-F238E27FC236}">
                <a16:creationId xmlns:a16="http://schemas.microsoft.com/office/drawing/2014/main" xmlns="" id="{D87B6AA9-7A50-8799-E95D-6BDCD3825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xmlns="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623</Words>
  <Application>Microsoft Office PowerPoint</Application>
  <PresentationFormat>Widescreen</PresentationFormat>
  <Paragraphs>83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微软雅黑</vt:lpstr>
      <vt:lpstr>Arial</vt:lpstr>
      <vt:lpstr>Calibri</vt:lpstr>
      <vt:lpstr>Calibri Light</vt:lpstr>
      <vt:lpstr>Cambria</vt:lpstr>
      <vt:lpstr>DFPOP1-W9</vt:lpstr>
      <vt:lpstr>iCiel Altus</vt:lpstr>
      <vt:lpstr>Roboto</vt:lpstr>
      <vt:lpstr>Times New Roman</vt:lpstr>
      <vt:lpstr>印品黑体</vt:lpstr>
      <vt:lpstr>字魂37号-波纹乖乖体</vt:lpstr>
      <vt:lpstr>思源黑体 CN Medium</vt:lpstr>
      <vt:lpstr>等线</vt:lpstr>
      <vt:lpstr>等线 Light</vt:lpstr>
      <vt:lpstr>Office Theme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Tien Duat</cp:lastModifiedBy>
  <cp:revision>38</cp:revision>
  <dcterms:created xsi:type="dcterms:W3CDTF">2023-11-15T02:36:17Z</dcterms:created>
  <dcterms:modified xsi:type="dcterms:W3CDTF">2024-02-19T03:49:11Z</dcterms:modified>
</cp:coreProperties>
</file>